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haansoftxlsx"/>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1.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63"/>
  </p:notesMasterIdLst>
  <p:handoutMasterIdLst>
    <p:handoutMasterId r:id="rId64"/>
  </p:handoutMasterIdLst>
  <p:sldIdLst>
    <p:sldId id="256" r:id="rId4"/>
    <p:sldId id="262" r:id="rId5"/>
    <p:sldId id="261" r:id="rId6"/>
    <p:sldId id="265" r:id="rId7"/>
    <p:sldId id="286" r:id="rId8"/>
    <p:sldId id="326" r:id="rId9"/>
    <p:sldId id="293" r:id="rId10"/>
    <p:sldId id="278" r:id="rId11"/>
    <p:sldId id="299" r:id="rId12"/>
    <p:sldId id="297" r:id="rId13"/>
    <p:sldId id="272" r:id="rId14"/>
    <p:sldId id="306" r:id="rId15"/>
    <p:sldId id="282" r:id="rId16"/>
    <p:sldId id="274" r:id="rId17"/>
    <p:sldId id="315" r:id="rId18"/>
    <p:sldId id="277" r:id="rId19"/>
    <p:sldId id="296" r:id="rId20"/>
    <p:sldId id="309" r:id="rId21"/>
    <p:sldId id="270" r:id="rId22"/>
    <p:sldId id="279" r:id="rId23"/>
    <p:sldId id="268" r:id="rId24"/>
    <p:sldId id="280" r:id="rId25"/>
    <p:sldId id="295" r:id="rId26"/>
    <p:sldId id="327" r:id="rId27"/>
    <p:sldId id="281" r:id="rId28"/>
    <p:sldId id="298" r:id="rId29"/>
    <p:sldId id="320" r:id="rId30"/>
    <p:sldId id="273" r:id="rId31"/>
    <p:sldId id="271" r:id="rId32"/>
    <p:sldId id="284" r:id="rId33"/>
    <p:sldId id="316" r:id="rId34"/>
    <p:sldId id="275" r:id="rId35"/>
    <p:sldId id="318" r:id="rId36"/>
    <p:sldId id="321" r:id="rId37"/>
    <p:sldId id="319" r:id="rId38"/>
    <p:sldId id="322" r:id="rId39"/>
    <p:sldId id="323" r:id="rId40"/>
    <p:sldId id="324" r:id="rId41"/>
    <p:sldId id="307" r:id="rId42"/>
    <p:sldId id="325" r:id="rId43"/>
    <p:sldId id="285" r:id="rId44"/>
    <p:sldId id="314" r:id="rId45"/>
    <p:sldId id="276" r:id="rId46"/>
    <p:sldId id="287" r:id="rId47"/>
    <p:sldId id="288" r:id="rId48"/>
    <p:sldId id="290" r:id="rId49"/>
    <p:sldId id="292" r:id="rId50"/>
    <p:sldId id="289" r:id="rId51"/>
    <p:sldId id="294" r:id="rId52"/>
    <p:sldId id="283" r:id="rId53"/>
    <p:sldId id="317" r:id="rId54"/>
    <p:sldId id="266" r:id="rId55"/>
    <p:sldId id="267" r:id="rId56"/>
    <p:sldId id="260" r:id="rId57"/>
    <p:sldId id="329" r:id="rId58"/>
    <p:sldId id="328" r:id="rId59"/>
    <p:sldId id="257" r:id="rId60"/>
    <p:sldId id="258" r:id="rId61"/>
    <p:sldId id="259" r:id="rId6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64" autoAdjust="0"/>
    <p:restoredTop sz="96215" autoAdjust="0"/>
  </p:normalViewPr>
  <p:slideViewPr>
    <p:cSldViewPr snapToGrid="0">
      <p:cViewPr varScale="1">
        <p:scale>
          <a:sx n="101" d="100"/>
          <a:sy n="101" d="100"/>
        </p:scale>
        <p:origin x="132" y="372"/>
      </p:cViewPr>
      <p:guideLst>
        <p:guide orient="horz" pos="2364"/>
        <p:guide pos="3840"/>
      </p:guideLst>
    </p:cSldViewPr>
  </p:slideViewPr>
  <p:notesTextViewPr>
    <p:cViewPr>
      <p:scale>
        <a:sx n="1" d="1"/>
        <a:sy n="1" d="1"/>
      </p:scale>
      <p:origin x="0" y="0"/>
    </p:cViewPr>
  </p:notesTextViewPr>
  <p:notesViewPr>
    <p:cSldViewPr snapToGrid="0" showGuides="1">
      <p:cViewPr varScale="1">
        <p:scale>
          <a:sx n="86" d="100"/>
          <a:sy n="86" d="100"/>
        </p:scale>
        <p:origin x="301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1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2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3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4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55.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353627374736"/>
          <c:y val="0.11934540032059297"/>
          <c:w val="0.75426519560504668"/>
          <c:h val="0.93788808900699538"/>
        </c:manualLayout>
      </c:layout>
      <c:doughnutChart>
        <c:varyColors val="1"/>
        <c:ser>
          <c:idx val="0"/>
          <c:order val="0"/>
          <c:tx>
            <c:strRef>
              <c:f>Sheet1!$B$1</c:f>
              <c:strCache>
                <c:ptCount val="1"/>
                <c:pt idx="0">
                  <c:v>Sales</c:v>
                </c:pt>
              </c:strCache>
            </c:strRef>
          </c:tx>
          <c:spPr>
            <a:solidFill>
              <a:schemeClr val="bg1"/>
            </a:solidFill>
          </c:spPr>
          <c:dPt>
            <c:idx val="0"/>
            <c:bubble3D val="0"/>
            <c:spPr>
              <a:solidFill>
                <a:schemeClr val="accent1"/>
              </a:solidFill>
            </c:spPr>
            <c:extLst xmlns:c16r2="http://schemas.microsoft.com/office/drawing/2015/06/chart">
              <c:ext xmlns:c16="http://schemas.microsoft.com/office/drawing/2014/chart" uri="{C3380CC4-5D6E-409C-BE32-E72D297353CC}">
                <c16:uniqueId val="{00000001-0A88-44A9-979B-33D5B8E0485A}"/>
              </c:ext>
            </c:extLst>
          </c:dPt>
          <c:dPt>
            <c:idx val="1"/>
            <c:bubble3D val="0"/>
            <c:spPr>
              <a:noFill/>
            </c:spPr>
            <c:extLst xmlns:c16r2="http://schemas.microsoft.com/office/drawing/2015/06/chart">
              <c:ext xmlns:c16="http://schemas.microsoft.com/office/drawing/2014/chart" uri="{C3380CC4-5D6E-409C-BE32-E72D297353CC}">
                <c16:uniqueId val="{00000003-0A88-44A9-979B-33D5B8E0485A}"/>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xmlns:c16r2="http://schemas.microsoft.com/office/drawing/2015/06/chart">
            <c:ext xmlns:c16="http://schemas.microsoft.com/office/drawing/2014/chart" uri="{C3380CC4-5D6E-409C-BE32-E72D297353CC}">
              <c16:uniqueId val="{00000004-0A88-44A9-979B-33D5B8E0485A}"/>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353627374736"/>
          <c:y val="0.11934540032059297"/>
          <c:w val="0.75426519560504668"/>
          <c:h val="0.93788808900699538"/>
        </c:manualLayout>
      </c:layout>
      <c:doughnutChart>
        <c:varyColors val="1"/>
        <c:ser>
          <c:idx val="0"/>
          <c:order val="0"/>
          <c:tx>
            <c:strRef>
              <c:f>Sheet1!$B$1</c:f>
              <c:strCache>
                <c:ptCount val="1"/>
                <c:pt idx="0">
                  <c:v>Sales</c:v>
                </c:pt>
              </c:strCache>
            </c:strRef>
          </c:tx>
          <c:spPr>
            <a:solidFill>
              <a:schemeClr val="bg1"/>
            </a:solidFill>
          </c:spPr>
          <c:dPt>
            <c:idx val="0"/>
            <c:bubble3D val="0"/>
            <c:spPr>
              <a:solidFill>
                <a:schemeClr val="accent2"/>
              </a:solidFill>
            </c:spPr>
            <c:extLst xmlns:c16r2="http://schemas.microsoft.com/office/drawing/2015/06/chart">
              <c:ext xmlns:c16="http://schemas.microsoft.com/office/drawing/2014/chart" uri="{C3380CC4-5D6E-409C-BE32-E72D297353CC}">
                <c16:uniqueId val="{00000001-7AEB-489E-BFE7-93543885CA79}"/>
              </c:ext>
            </c:extLst>
          </c:dPt>
          <c:dPt>
            <c:idx val="1"/>
            <c:bubble3D val="0"/>
            <c:spPr>
              <a:noFill/>
            </c:spPr>
            <c:extLst xmlns:c16r2="http://schemas.microsoft.com/office/drawing/2015/06/chart">
              <c:ext xmlns:c16="http://schemas.microsoft.com/office/drawing/2014/chart" uri="{C3380CC4-5D6E-409C-BE32-E72D297353CC}">
                <c16:uniqueId val="{00000003-7AEB-489E-BFE7-93543885CA79}"/>
              </c:ext>
            </c:extLst>
          </c:dPt>
          <c:cat>
            <c:strRef>
              <c:f>Sheet1!$A$2:$A$3</c:f>
              <c:strCache>
                <c:ptCount val="2"/>
                <c:pt idx="0">
                  <c:v>1st Qtr</c:v>
                </c:pt>
                <c:pt idx="1">
                  <c:v>2nd Qtr</c:v>
                </c:pt>
              </c:strCache>
            </c:strRef>
          </c:cat>
          <c:val>
            <c:numRef>
              <c:f>Sheet1!$B$2:$B$3</c:f>
              <c:numCache>
                <c:formatCode>General</c:formatCode>
                <c:ptCount val="2"/>
                <c:pt idx="0">
                  <c:v>85</c:v>
                </c:pt>
                <c:pt idx="1">
                  <c:v>15</c:v>
                </c:pt>
              </c:numCache>
            </c:numRef>
          </c:val>
          <c:extLst xmlns:c16r2="http://schemas.microsoft.com/office/drawing/2015/06/chart">
            <c:ext xmlns:c16="http://schemas.microsoft.com/office/drawing/2014/chart" uri="{C3380CC4-5D6E-409C-BE32-E72D297353CC}">
              <c16:uniqueId val="{00000004-7AEB-489E-BFE7-93543885CA79}"/>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353627374736"/>
          <c:y val="0.11934540032059297"/>
          <c:w val="0.75426519560504668"/>
          <c:h val="0.93788808900699538"/>
        </c:manualLayout>
      </c:layout>
      <c:doughnutChart>
        <c:varyColors val="1"/>
        <c:ser>
          <c:idx val="0"/>
          <c:order val="0"/>
          <c:tx>
            <c:strRef>
              <c:f>Sheet1!$B$1</c:f>
              <c:strCache>
                <c:ptCount val="1"/>
                <c:pt idx="0">
                  <c:v>Sales</c:v>
                </c:pt>
              </c:strCache>
            </c:strRef>
          </c:tx>
          <c:spPr>
            <a:solidFill>
              <a:schemeClr val="bg1"/>
            </a:solidFill>
          </c:spPr>
          <c:dPt>
            <c:idx val="0"/>
            <c:bubble3D val="0"/>
            <c:spPr>
              <a:solidFill>
                <a:schemeClr val="accent3"/>
              </a:solidFill>
            </c:spPr>
            <c:extLst xmlns:c16r2="http://schemas.microsoft.com/office/drawing/2015/06/chart">
              <c:ext xmlns:c16="http://schemas.microsoft.com/office/drawing/2014/chart" uri="{C3380CC4-5D6E-409C-BE32-E72D297353CC}">
                <c16:uniqueId val="{00000001-A5C6-419A-816B-EBE5ADE556AA}"/>
              </c:ext>
            </c:extLst>
          </c:dPt>
          <c:dPt>
            <c:idx val="1"/>
            <c:bubble3D val="0"/>
            <c:spPr>
              <a:noFill/>
            </c:spPr>
            <c:extLst xmlns:c16r2="http://schemas.microsoft.com/office/drawing/2015/06/chart">
              <c:ext xmlns:c16="http://schemas.microsoft.com/office/drawing/2014/chart" uri="{C3380CC4-5D6E-409C-BE32-E72D297353CC}">
                <c16:uniqueId val="{00000003-A5C6-419A-816B-EBE5ADE556AA}"/>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xmlns:c16r2="http://schemas.microsoft.com/office/drawing/2015/06/chart">
            <c:ext xmlns:c16="http://schemas.microsoft.com/office/drawing/2014/chart" uri="{C3380CC4-5D6E-409C-BE32-E72D297353CC}">
              <c16:uniqueId val="{00000004-A5C6-419A-816B-EBE5ADE556AA}"/>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353627374736"/>
          <c:y val="0.11934540032059297"/>
          <c:w val="0.75426519560504668"/>
          <c:h val="0.93788808900699538"/>
        </c:manualLayout>
      </c:layout>
      <c:doughnutChart>
        <c:varyColors val="1"/>
        <c:ser>
          <c:idx val="0"/>
          <c:order val="0"/>
          <c:tx>
            <c:strRef>
              <c:f>Sheet1!$B$1</c:f>
              <c:strCache>
                <c:ptCount val="1"/>
                <c:pt idx="0">
                  <c:v>Sales</c:v>
                </c:pt>
              </c:strCache>
            </c:strRef>
          </c:tx>
          <c:spPr>
            <a:solidFill>
              <a:schemeClr val="bg1"/>
            </a:solidFill>
          </c:spPr>
          <c:dPt>
            <c:idx val="0"/>
            <c:bubble3D val="0"/>
            <c:spPr>
              <a:solidFill>
                <a:schemeClr val="accent4"/>
              </a:solidFill>
            </c:spPr>
            <c:extLst xmlns:c16r2="http://schemas.microsoft.com/office/drawing/2015/06/chart">
              <c:ext xmlns:c16="http://schemas.microsoft.com/office/drawing/2014/chart" uri="{C3380CC4-5D6E-409C-BE32-E72D297353CC}">
                <c16:uniqueId val="{00000001-C3BB-4403-BBE0-EDBD1D8F5C21}"/>
              </c:ext>
            </c:extLst>
          </c:dPt>
          <c:dPt>
            <c:idx val="1"/>
            <c:bubble3D val="0"/>
            <c:spPr>
              <a:noFill/>
            </c:spPr>
            <c:extLst xmlns:c16r2="http://schemas.microsoft.com/office/drawing/2015/06/chart">
              <c:ext xmlns:c16="http://schemas.microsoft.com/office/drawing/2014/chart" uri="{C3380CC4-5D6E-409C-BE32-E72D297353CC}">
                <c16:uniqueId val="{00000003-C3BB-4403-BBE0-EDBD1D8F5C21}"/>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xmlns:c16r2="http://schemas.microsoft.com/office/drawing/2015/06/chart">
            <c:ext xmlns:c16="http://schemas.microsoft.com/office/drawing/2014/chart" uri="{C3380CC4-5D6E-409C-BE32-E72D297353CC}">
              <c16:uniqueId val="{00000004-C3BB-4403-BBE0-EDBD1D8F5C21}"/>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Column2</c:v>
                </c:pt>
              </c:strCache>
            </c:strRef>
          </c:tx>
          <c:spPr>
            <a:ln w="28575" cap="rnd">
              <a:solidFill>
                <a:schemeClr val="accent2"/>
              </a:solidFill>
              <a:round/>
            </a:ln>
            <a:effectLst/>
          </c:spPr>
          <c:marker>
            <c:symbol val="circle"/>
            <c:size val="6"/>
            <c:spPr>
              <a:solidFill>
                <a:schemeClr val="accent2"/>
              </a:solidFill>
              <a:ln w="9525">
                <a:solidFill>
                  <a:schemeClr val="accent2"/>
                </a:solidFill>
                <a:round/>
                <a:headEnd type="oval"/>
                <a:tailEnd type="oval"/>
              </a:ln>
              <a:effectLst/>
            </c:spPr>
          </c:marker>
          <c:cat>
            <c:strRef>
              <c:f>Sheet1!$A$2:$A$6</c:f>
              <c:strCache>
                <c:ptCount val="5"/>
                <c:pt idx="0">
                  <c:v>Category 1</c:v>
                </c:pt>
                <c:pt idx="1">
                  <c:v>Category 2</c:v>
                </c:pt>
                <c:pt idx="2">
                  <c:v>Category 3</c:v>
                </c:pt>
                <c:pt idx="3">
                  <c:v>Category 4</c:v>
                </c:pt>
                <c:pt idx="4">
                  <c:v>Categor 5</c:v>
                </c:pt>
              </c:strCache>
            </c:strRef>
          </c:cat>
          <c:val>
            <c:numRef>
              <c:f>Sheet1!$B$2:$B$6</c:f>
              <c:numCache>
                <c:formatCode>General</c:formatCode>
                <c:ptCount val="5"/>
                <c:pt idx="0">
                  <c:v>5</c:v>
                </c:pt>
                <c:pt idx="1">
                  <c:v>25</c:v>
                </c:pt>
                <c:pt idx="2">
                  <c:v>25</c:v>
                </c:pt>
                <c:pt idx="3">
                  <c:v>70</c:v>
                </c:pt>
                <c:pt idx="4">
                  <c:v>75</c:v>
                </c:pt>
              </c:numCache>
            </c:numRef>
          </c:val>
          <c:smooth val="0"/>
          <c:extLst xmlns:c16r2="http://schemas.microsoft.com/office/drawing/2015/06/chart">
            <c:ext xmlns:c16="http://schemas.microsoft.com/office/drawing/2014/chart" uri="{C3380CC4-5D6E-409C-BE32-E72D297353CC}">
              <c16:uniqueId val="{00000000-01F3-455E-881C-08A00A201ABF}"/>
            </c:ext>
          </c:extLst>
        </c:ser>
        <c:ser>
          <c:idx val="1"/>
          <c:order val="1"/>
          <c:tx>
            <c:strRef>
              <c:f>Sheet1!$C$1</c:f>
              <c:strCache>
                <c:ptCount val="1"/>
                <c:pt idx="0">
                  <c:v>Series 4</c:v>
                </c:pt>
              </c:strCache>
            </c:strRef>
          </c:tx>
          <c:spPr>
            <a:ln w="28575" cap="rnd">
              <a:solidFill>
                <a:schemeClr val="accent3"/>
              </a:solidFill>
              <a:round/>
              <a:headEnd type="none"/>
              <a:tailEnd type="none"/>
            </a:ln>
            <a:effectLst/>
          </c:spPr>
          <c:marker>
            <c:symbol val="circle"/>
            <c:size val="5"/>
            <c:spPr>
              <a:solidFill>
                <a:schemeClr val="accent3">
                  <a:alpha val="98000"/>
                </a:schemeClr>
              </a:solidFill>
              <a:ln w="9525">
                <a:solidFill>
                  <a:schemeClr val="accent3"/>
                </a:solidFill>
                <a:headEnd type="none"/>
                <a:tailEnd type="none"/>
              </a:ln>
              <a:effectLst/>
            </c:spPr>
          </c:marker>
          <c:cat>
            <c:strRef>
              <c:f>Sheet1!$A$2:$A$6</c:f>
              <c:strCache>
                <c:ptCount val="5"/>
                <c:pt idx="0">
                  <c:v>Category 1</c:v>
                </c:pt>
                <c:pt idx="1">
                  <c:v>Category 2</c:v>
                </c:pt>
                <c:pt idx="2">
                  <c:v>Category 3</c:v>
                </c:pt>
                <c:pt idx="3">
                  <c:v>Category 4</c:v>
                </c:pt>
                <c:pt idx="4">
                  <c:v>Categor 5</c:v>
                </c:pt>
              </c:strCache>
            </c:strRef>
          </c:cat>
          <c:val>
            <c:numRef>
              <c:f>Sheet1!$C$2:$C$6</c:f>
              <c:numCache>
                <c:formatCode>General</c:formatCode>
                <c:ptCount val="5"/>
                <c:pt idx="0">
                  <c:v>20</c:v>
                </c:pt>
                <c:pt idx="1">
                  <c:v>65</c:v>
                </c:pt>
                <c:pt idx="2">
                  <c:v>15</c:v>
                </c:pt>
                <c:pt idx="3">
                  <c:v>50</c:v>
                </c:pt>
                <c:pt idx="4">
                  <c:v>35</c:v>
                </c:pt>
              </c:numCache>
            </c:numRef>
          </c:val>
          <c:smooth val="0"/>
          <c:extLst xmlns:c16r2="http://schemas.microsoft.com/office/drawing/2015/06/chart">
            <c:ext xmlns:c16="http://schemas.microsoft.com/office/drawing/2014/chart" uri="{C3380CC4-5D6E-409C-BE32-E72D297353CC}">
              <c16:uniqueId val="{00000001-01F3-455E-881C-08A00A201ABF}"/>
            </c:ext>
          </c:extLst>
        </c:ser>
        <c:dLbls>
          <c:showLegendKey val="0"/>
          <c:showVal val="0"/>
          <c:showCatName val="0"/>
          <c:showSerName val="0"/>
          <c:showPercent val="0"/>
          <c:showBubbleSize val="0"/>
        </c:dLbls>
        <c:marker val="1"/>
        <c:smooth val="0"/>
        <c:axId val="-1963464352"/>
        <c:axId val="-1963463808"/>
      </c:lineChart>
      <c:catAx>
        <c:axId val="-1963464352"/>
        <c:scaling>
          <c:orientation val="minMax"/>
        </c:scaling>
        <c:delete val="1"/>
        <c:axPos val="b"/>
        <c:numFmt formatCode="General" sourceLinked="1"/>
        <c:majorTickMark val="none"/>
        <c:minorTickMark val="none"/>
        <c:tickLblPos val="nextTo"/>
        <c:crossAx val="-1963463808"/>
        <c:crosses val="autoZero"/>
        <c:auto val="1"/>
        <c:lblAlgn val="ctr"/>
        <c:lblOffset val="100"/>
        <c:noMultiLvlLbl val="0"/>
      </c:catAx>
      <c:valAx>
        <c:axId val="-1963463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crossAx val="-1963464352"/>
        <c:crosses val="autoZero"/>
        <c:crossBetween val="between"/>
      </c:valAx>
      <c:spPr>
        <a:noFill/>
        <a:ln>
          <a:solidFill>
            <a:schemeClr val="tx1">
              <a:lumMod val="75000"/>
              <a:lumOff val="2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0.09941</cdr:x>
      <cdr:y>0.07453</cdr:y>
    </cdr:from>
    <cdr:to>
      <cdr:x>0.51389</cdr:x>
      <cdr:y>0.31342</cdr:y>
    </cdr:to>
    <cdr:sp macro="" textlink="">
      <cdr:nvSpPr>
        <cdr:cNvPr id="3" name="TextBox 43"/>
        <cdr:cNvSpPr txBox="1"/>
      </cdr:nvSpPr>
      <cdr:spPr>
        <a:xfrm xmlns:a="http://schemas.openxmlformats.org/drawingml/2006/main">
          <a:off x="207243" y="144041"/>
          <a:ext cx="864096" cy="461665"/>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2400" b="1" dirty="0">
              <a:solidFill>
                <a:schemeClr val="tx1">
                  <a:lumMod val="75000"/>
                  <a:lumOff val="25000"/>
                </a:schemeClr>
              </a:solidFill>
              <a:latin typeface="Arial" pitchFamily="34" charset="0"/>
              <a:cs typeface="Arial" pitchFamily="34" charset="0"/>
            </a:rPr>
            <a:t>60%</a:t>
          </a:r>
          <a:endParaRPr lang="ko-KR" altLang="en-US" sz="2400" b="1" dirty="0">
            <a:solidFill>
              <a:schemeClr val="tx1">
                <a:lumMod val="75000"/>
                <a:lumOff val="25000"/>
              </a:schemeClr>
            </a:solidFill>
            <a:latin typeface="Arial" pitchFamily="34" charset="0"/>
            <a:cs typeface="Arial" pitchFamily="34" charset="0"/>
          </a:endParaRPr>
        </a:p>
      </cdr:txBody>
    </cdr:sp>
  </cdr:relSizeAnchor>
  <cdr:relSizeAnchor xmlns:cdr="http://schemas.openxmlformats.org/drawingml/2006/chartDrawing">
    <cdr:from>
      <cdr:x>0</cdr:x>
      <cdr:y>0.40986</cdr:y>
    </cdr:from>
    <cdr:to>
      <cdr:x>1</cdr:x>
      <cdr:y>0.68059</cdr:y>
    </cdr:to>
    <cdr:sp macro="" textlink="">
      <cdr:nvSpPr>
        <cdr:cNvPr id="5" name="TextBox 90"/>
        <cdr:cNvSpPr txBox="1"/>
      </cdr:nvSpPr>
      <cdr:spPr>
        <a:xfrm xmlns:a="http://schemas.openxmlformats.org/drawingml/2006/main">
          <a:off x="0" y="792088"/>
          <a:ext cx="2084782" cy="523220"/>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1400" b="1" dirty="0">
              <a:solidFill>
                <a:schemeClr val="tx1">
                  <a:lumMod val="75000"/>
                  <a:lumOff val="25000"/>
                </a:schemeClr>
              </a:solidFill>
              <a:latin typeface="+mn-lt"/>
              <a:cs typeface="Arial" pitchFamily="34" charset="0"/>
            </a:rPr>
            <a:t>Contents </a:t>
          </a:r>
        </a:p>
        <a:p xmlns:a="http://schemas.openxmlformats.org/drawingml/2006/main">
          <a:pPr algn="ctr"/>
          <a:r>
            <a:rPr lang="en-US" altLang="ko-KR" sz="1400" b="1" dirty="0">
              <a:solidFill>
                <a:schemeClr val="tx1">
                  <a:lumMod val="75000"/>
                  <a:lumOff val="25000"/>
                </a:schemeClr>
              </a:solidFill>
              <a:latin typeface="+mn-lt"/>
              <a:cs typeface="Arial" pitchFamily="34" charset="0"/>
            </a:rPr>
            <a:t>Here</a:t>
          </a:r>
          <a:endParaRPr lang="ko-KR" altLang="en-US" sz="1400" b="1" dirty="0">
            <a:solidFill>
              <a:schemeClr val="tx1">
                <a:lumMod val="75000"/>
                <a:lumOff val="25000"/>
              </a:schemeClr>
            </a:solidFill>
            <a:latin typeface="+mn-lt"/>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0.09941</cdr:x>
      <cdr:y>0.07453</cdr:y>
    </cdr:from>
    <cdr:to>
      <cdr:x>0.51389</cdr:x>
      <cdr:y>0.31342</cdr:y>
    </cdr:to>
    <cdr:sp macro="" textlink="">
      <cdr:nvSpPr>
        <cdr:cNvPr id="3" name="TextBox 43"/>
        <cdr:cNvSpPr txBox="1"/>
      </cdr:nvSpPr>
      <cdr:spPr>
        <a:xfrm xmlns:a="http://schemas.openxmlformats.org/drawingml/2006/main">
          <a:off x="207243" y="144041"/>
          <a:ext cx="864096" cy="461665"/>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2400" b="1" dirty="0">
              <a:solidFill>
                <a:schemeClr val="tx1">
                  <a:lumMod val="75000"/>
                  <a:lumOff val="25000"/>
                </a:schemeClr>
              </a:solidFill>
              <a:latin typeface="Arial" pitchFamily="34" charset="0"/>
              <a:cs typeface="Arial" pitchFamily="34" charset="0"/>
            </a:rPr>
            <a:t>85%</a:t>
          </a:r>
          <a:endParaRPr lang="ko-KR" altLang="en-US" sz="2400" b="1" dirty="0">
            <a:solidFill>
              <a:schemeClr val="tx1">
                <a:lumMod val="75000"/>
                <a:lumOff val="25000"/>
              </a:schemeClr>
            </a:solidFill>
            <a:latin typeface="Arial" pitchFamily="34" charset="0"/>
            <a:cs typeface="Arial" pitchFamily="34" charset="0"/>
          </a:endParaRPr>
        </a:p>
      </cdr:txBody>
    </cdr:sp>
  </cdr:relSizeAnchor>
  <cdr:relSizeAnchor xmlns:cdr="http://schemas.openxmlformats.org/drawingml/2006/chartDrawing">
    <cdr:from>
      <cdr:x>0</cdr:x>
      <cdr:y>0.40986</cdr:y>
    </cdr:from>
    <cdr:to>
      <cdr:x>1</cdr:x>
      <cdr:y>0.68059</cdr:y>
    </cdr:to>
    <cdr:sp macro="" textlink="">
      <cdr:nvSpPr>
        <cdr:cNvPr id="5" name="TextBox 90"/>
        <cdr:cNvSpPr txBox="1"/>
      </cdr:nvSpPr>
      <cdr:spPr>
        <a:xfrm xmlns:a="http://schemas.openxmlformats.org/drawingml/2006/main">
          <a:off x="0" y="792088"/>
          <a:ext cx="2084782" cy="523220"/>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1400" b="1" dirty="0">
              <a:solidFill>
                <a:schemeClr val="tx1">
                  <a:lumMod val="75000"/>
                  <a:lumOff val="25000"/>
                </a:schemeClr>
              </a:solidFill>
              <a:latin typeface="+mn-lt"/>
              <a:cs typeface="Arial" pitchFamily="34" charset="0"/>
            </a:rPr>
            <a:t>Contents </a:t>
          </a:r>
        </a:p>
        <a:p xmlns:a="http://schemas.openxmlformats.org/drawingml/2006/main">
          <a:pPr algn="ctr"/>
          <a:r>
            <a:rPr lang="en-US" altLang="ko-KR" sz="1400" b="1" dirty="0">
              <a:solidFill>
                <a:schemeClr val="tx1">
                  <a:lumMod val="75000"/>
                  <a:lumOff val="25000"/>
                </a:schemeClr>
              </a:solidFill>
              <a:latin typeface="+mn-lt"/>
              <a:cs typeface="Arial" pitchFamily="34" charset="0"/>
            </a:rPr>
            <a:t>Here</a:t>
          </a:r>
          <a:endParaRPr lang="ko-KR" altLang="en-US" sz="1400" b="1" dirty="0">
            <a:solidFill>
              <a:schemeClr val="tx1">
                <a:lumMod val="75000"/>
                <a:lumOff val="25000"/>
              </a:schemeClr>
            </a:solidFill>
            <a:latin typeface="+mn-lt"/>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0.09941</cdr:x>
      <cdr:y>0.07453</cdr:y>
    </cdr:from>
    <cdr:to>
      <cdr:x>0.51389</cdr:x>
      <cdr:y>0.31342</cdr:y>
    </cdr:to>
    <cdr:sp macro="" textlink="">
      <cdr:nvSpPr>
        <cdr:cNvPr id="3" name="TextBox 43"/>
        <cdr:cNvSpPr txBox="1"/>
      </cdr:nvSpPr>
      <cdr:spPr>
        <a:xfrm xmlns:a="http://schemas.openxmlformats.org/drawingml/2006/main">
          <a:off x="207243" y="144041"/>
          <a:ext cx="864096" cy="461665"/>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2400" b="1" dirty="0">
              <a:solidFill>
                <a:schemeClr val="tx1">
                  <a:lumMod val="75000"/>
                  <a:lumOff val="25000"/>
                </a:schemeClr>
              </a:solidFill>
              <a:latin typeface="Arial" pitchFamily="34" charset="0"/>
              <a:cs typeface="Arial" pitchFamily="34" charset="0"/>
            </a:rPr>
            <a:t>30%</a:t>
          </a:r>
          <a:endParaRPr lang="ko-KR" altLang="en-US" sz="2400" b="1" dirty="0">
            <a:solidFill>
              <a:schemeClr val="tx1">
                <a:lumMod val="75000"/>
                <a:lumOff val="25000"/>
              </a:schemeClr>
            </a:solidFill>
            <a:latin typeface="Arial" pitchFamily="34" charset="0"/>
            <a:cs typeface="Arial" pitchFamily="34" charset="0"/>
          </a:endParaRPr>
        </a:p>
      </cdr:txBody>
    </cdr:sp>
  </cdr:relSizeAnchor>
  <cdr:relSizeAnchor xmlns:cdr="http://schemas.openxmlformats.org/drawingml/2006/chartDrawing">
    <cdr:from>
      <cdr:x>0</cdr:x>
      <cdr:y>0.40986</cdr:y>
    </cdr:from>
    <cdr:to>
      <cdr:x>1</cdr:x>
      <cdr:y>0.68059</cdr:y>
    </cdr:to>
    <cdr:sp macro="" textlink="">
      <cdr:nvSpPr>
        <cdr:cNvPr id="5" name="TextBox 90"/>
        <cdr:cNvSpPr txBox="1"/>
      </cdr:nvSpPr>
      <cdr:spPr>
        <a:xfrm xmlns:a="http://schemas.openxmlformats.org/drawingml/2006/main">
          <a:off x="0" y="792088"/>
          <a:ext cx="2084782" cy="523220"/>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1400" b="1" dirty="0">
              <a:solidFill>
                <a:schemeClr val="tx1">
                  <a:lumMod val="75000"/>
                  <a:lumOff val="25000"/>
                </a:schemeClr>
              </a:solidFill>
              <a:latin typeface="+mn-lt"/>
              <a:cs typeface="Arial" pitchFamily="34" charset="0"/>
            </a:rPr>
            <a:t>Contents </a:t>
          </a:r>
        </a:p>
        <a:p xmlns:a="http://schemas.openxmlformats.org/drawingml/2006/main">
          <a:pPr algn="ctr"/>
          <a:r>
            <a:rPr lang="en-US" altLang="ko-KR" sz="1400" b="1" dirty="0">
              <a:solidFill>
                <a:schemeClr val="tx1">
                  <a:lumMod val="75000"/>
                  <a:lumOff val="25000"/>
                </a:schemeClr>
              </a:solidFill>
              <a:latin typeface="+mn-lt"/>
              <a:cs typeface="Arial" pitchFamily="34" charset="0"/>
            </a:rPr>
            <a:t>Here</a:t>
          </a:r>
          <a:endParaRPr lang="ko-KR" altLang="en-US" sz="1400" b="1" dirty="0">
            <a:solidFill>
              <a:schemeClr val="tx1">
                <a:lumMod val="75000"/>
                <a:lumOff val="25000"/>
              </a:schemeClr>
            </a:solidFill>
            <a:latin typeface="+mn-lt"/>
            <a:cs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0.09941</cdr:x>
      <cdr:y>0.07453</cdr:y>
    </cdr:from>
    <cdr:to>
      <cdr:x>0.51389</cdr:x>
      <cdr:y>0.31342</cdr:y>
    </cdr:to>
    <cdr:sp macro="" textlink="">
      <cdr:nvSpPr>
        <cdr:cNvPr id="3" name="TextBox 43"/>
        <cdr:cNvSpPr txBox="1"/>
      </cdr:nvSpPr>
      <cdr:spPr>
        <a:xfrm xmlns:a="http://schemas.openxmlformats.org/drawingml/2006/main">
          <a:off x="207243" y="144041"/>
          <a:ext cx="864096" cy="461665"/>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2400" b="1" dirty="0">
              <a:solidFill>
                <a:schemeClr val="tx1">
                  <a:lumMod val="75000"/>
                  <a:lumOff val="25000"/>
                </a:schemeClr>
              </a:solidFill>
              <a:latin typeface="Arial" pitchFamily="34" charset="0"/>
              <a:cs typeface="Arial" pitchFamily="34" charset="0"/>
            </a:rPr>
            <a:t>70%</a:t>
          </a:r>
          <a:endParaRPr lang="ko-KR" altLang="en-US" sz="2400" b="1" dirty="0">
            <a:solidFill>
              <a:schemeClr val="tx1">
                <a:lumMod val="75000"/>
                <a:lumOff val="25000"/>
              </a:schemeClr>
            </a:solidFill>
            <a:latin typeface="Arial" pitchFamily="34" charset="0"/>
            <a:cs typeface="Arial" pitchFamily="34" charset="0"/>
          </a:endParaRPr>
        </a:p>
      </cdr:txBody>
    </cdr:sp>
  </cdr:relSizeAnchor>
  <cdr:relSizeAnchor xmlns:cdr="http://schemas.openxmlformats.org/drawingml/2006/chartDrawing">
    <cdr:from>
      <cdr:x>0.00601</cdr:x>
      <cdr:y>0.39856</cdr:y>
    </cdr:from>
    <cdr:to>
      <cdr:x>1</cdr:x>
      <cdr:y>0.6693</cdr:y>
    </cdr:to>
    <cdr:sp macro="" textlink="">
      <cdr:nvSpPr>
        <cdr:cNvPr id="5" name="TextBox 90"/>
        <cdr:cNvSpPr txBox="1"/>
      </cdr:nvSpPr>
      <cdr:spPr>
        <a:xfrm xmlns:a="http://schemas.openxmlformats.org/drawingml/2006/main">
          <a:off x="12530" y="770260"/>
          <a:ext cx="2072252" cy="523220"/>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1400" b="1" dirty="0">
              <a:solidFill>
                <a:schemeClr val="tx1">
                  <a:lumMod val="75000"/>
                  <a:lumOff val="25000"/>
                </a:schemeClr>
              </a:solidFill>
              <a:latin typeface="+mn-lt"/>
              <a:cs typeface="Arial" pitchFamily="34" charset="0"/>
            </a:rPr>
            <a:t>Contents </a:t>
          </a:r>
        </a:p>
        <a:p xmlns:a="http://schemas.openxmlformats.org/drawingml/2006/main">
          <a:pPr algn="ctr"/>
          <a:r>
            <a:rPr lang="en-US" altLang="ko-KR" sz="1400" b="1" dirty="0">
              <a:solidFill>
                <a:schemeClr val="tx1">
                  <a:lumMod val="75000"/>
                  <a:lumOff val="25000"/>
                </a:schemeClr>
              </a:solidFill>
              <a:latin typeface="+mn-lt"/>
              <a:cs typeface="Arial" pitchFamily="34" charset="0"/>
            </a:rPr>
            <a:t>Here</a:t>
          </a:r>
          <a:endParaRPr lang="ko-KR" altLang="en-US" sz="1400" b="1" dirty="0">
            <a:solidFill>
              <a:schemeClr val="tx1">
                <a:lumMod val="75000"/>
                <a:lumOff val="25000"/>
              </a:schemeClr>
            </a:solidFill>
            <a:latin typeface="+mn-lt"/>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858C8E-A9E1-4B67-A0DE-F0226F420C24}" type="datetimeFigureOut">
              <a:rPr lang="en-US" smtClean="0"/>
              <a:t>7/16/2018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31E918-66B4-45AF-95F1-BB806A08E664}" type="slidenum">
              <a:rPr lang="en-US" smtClean="0"/>
              <a:t>‹#›</a:t>
            </a:fld>
            <a:endParaRPr lang="en-US"/>
          </a:p>
        </p:txBody>
      </p:sp>
    </p:spTree>
    <p:extLst>
      <p:ext uri="{BB962C8B-B14F-4D97-AF65-F5344CB8AC3E}">
        <p14:creationId xmlns:p14="http://schemas.microsoft.com/office/powerpoint/2010/main" val="1666978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53C38-70A0-43D3-AF72-E0D40790126E}" type="datetimeFigureOut">
              <a:rPr lang="ko-KR" altLang="en-US" smtClean="0"/>
              <a:t>2018-07-16</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DA0E8-A035-4E0F-B824-6E3600825577}" type="slidenum">
              <a:rPr lang="ko-KR" altLang="en-US" smtClean="0"/>
              <a:t>‹#›</a:t>
            </a:fld>
            <a:endParaRPr lang="ko-KR" altLang="en-US"/>
          </a:p>
        </p:txBody>
      </p:sp>
    </p:spTree>
    <p:extLst>
      <p:ext uri="{BB962C8B-B14F-4D97-AF65-F5344CB8AC3E}">
        <p14:creationId xmlns:p14="http://schemas.microsoft.com/office/powerpoint/2010/main" val="158903282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552BF807-55DD-429A-905F-03B3427F111F}" type="slidenum">
              <a:rPr lang="ko-KR" altLang="en-US" smtClean="0"/>
              <a:t>15</a:t>
            </a:fld>
            <a:endParaRPr lang="ko-KR" altLang="en-US"/>
          </a:p>
        </p:txBody>
      </p:sp>
    </p:spTree>
    <p:extLst>
      <p:ext uri="{BB962C8B-B14F-4D97-AF65-F5344CB8AC3E}">
        <p14:creationId xmlns:p14="http://schemas.microsoft.com/office/powerpoint/2010/main" val="3699952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5316277" y="2639192"/>
            <a:ext cx="6545964" cy="432048"/>
          </a:xfrm>
          <a:prstGeom prst="rect">
            <a:avLst/>
          </a:prstGeom>
        </p:spPr>
        <p:txBody>
          <a:bodyPr anchor="ctr"/>
          <a:lstStyle>
            <a:lvl1pPr marL="0" indent="0" algn="r">
              <a:buNone/>
              <a:defRPr sz="1800" b="0" baseline="0">
                <a:solidFill>
                  <a:schemeClr val="bg1"/>
                </a:solidFill>
                <a:effectLst/>
                <a:latin typeface="Arial" panose="020B0604020202020204" pitchFamily="34" charset="0"/>
                <a:ea typeface="+mj-ea"/>
                <a:cs typeface="Arial" pitchFamily="34" charset="0"/>
              </a:defRPr>
            </a:lvl1pPr>
          </a:lstStyle>
          <a:p>
            <a:pPr lvl="0"/>
            <a:r>
              <a:rPr lang="en-US" altLang="ko-KR" dirty="0"/>
              <a:t>Insert your subtitle here</a:t>
            </a:r>
          </a:p>
        </p:txBody>
      </p:sp>
      <p:sp>
        <p:nvSpPr>
          <p:cNvPr id="4" name="Title Placeholder 1"/>
          <p:cNvSpPr>
            <a:spLocks noGrp="1"/>
          </p:cNvSpPr>
          <p:nvPr>
            <p:ph type="title" hasCustomPrompt="1"/>
          </p:nvPr>
        </p:nvSpPr>
        <p:spPr>
          <a:xfrm>
            <a:off x="5316277" y="1095151"/>
            <a:ext cx="6545964" cy="1511983"/>
          </a:xfrm>
          <a:prstGeom prst="rect">
            <a:avLst/>
          </a:prstGeom>
        </p:spPr>
        <p:txBody>
          <a:bodyPr vert="horz" lIns="91440" tIns="45720" rIns="91440" bIns="45720" rtlCol="0" anchor="ctr">
            <a:noAutofit/>
          </a:bodyPr>
          <a:lstStyle>
            <a:lvl1pPr algn="r">
              <a:defRPr sz="5400">
                <a:solidFill>
                  <a:schemeClr val="bg1"/>
                </a:solidFill>
              </a:defRPr>
            </a:lvl1pPr>
          </a:lstStyle>
          <a:p>
            <a:r>
              <a:rPr lang="en-US" dirty="0"/>
              <a:t>Click</a:t>
            </a:r>
            <a:br>
              <a:rPr lang="en-US" dirty="0"/>
            </a:br>
            <a:r>
              <a:rPr lang="en-US" dirty="0"/>
              <a:t>to edit title</a:t>
            </a:r>
          </a:p>
        </p:txBody>
      </p:sp>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3" name="그림 개체 틀 2">
            <a:extLst>
              <a:ext uri="{FF2B5EF4-FFF2-40B4-BE49-F238E27FC236}">
                <a16:creationId xmlns:a16="http://schemas.microsoft.com/office/drawing/2014/main" xmlns="" id="{492CF27B-AE75-42F8-A6A3-C23A73C591E9}"/>
              </a:ext>
            </a:extLst>
          </p:cNvPr>
          <p:cNvSpPr>
            <a:spLocks noGrp="1"/>
          </p:cNvSpPr>
          <p:nvPr>
            <p:ph type="pic" sz="quarter" idx="11" hasCustomPrompt="1"/>
          </p:nvPr>
        </p:nvSpPr>
        <p:spPr>
          <a:xfrm>
            <a:off x="0" y="1240943"/>
            <a:ext cx="4367808" cy="432048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xmlns="" id="{3F951FD5-BABB-40A3-A45F-8CE7EDF3DC26}"/>
              </a:ext>
            </a:extLst>
          </p:cNvPr>
          <p:cNvSpPr>
            <a:spLocks noGrp="1"/>
          </p:cNvSpPr>
          <p:nvPr>
            <p:ph type="pic" sz="quarter" idx="12" hasCustomPrompt="1"/>
          </p:nvPr>
        </p:nvSpPr>
        <p:spPr>
          <a:xfrm>
            <a:off x="4465305" y="1240943"/>
            <a:ext cx="2592288" cy="138992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505F58A9-08BE-4A74-8640-2074BF96F510}"/>
              </a:ext>
            </a:extLst>
          </p:cNvPr>
          <p:cNvSpPr>
            <a:spLocks noGrp="1"/>
          </p:cNvSpPr>
          <p:nvPr>
            <p:ph type="pic" sz="quarter" idx="13" hasCustomPrompt="1"/>
          </p:nvPr>
        </p:nvSpPr>
        <p:spPr>
          <a:xfrm>
            <a:off x="4465305" y="2706221"/>
            <a:ext cx="2592288" cy="138992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xmlns="" id="{40059D7E-89F1-4418-8191-740B0DE8F5B7}"/>
              </a:ext>
            </a:extLst>
          </p:cNvPr>
          <p:cNvSpPr>
            <a:spLocks noGrp="1"/>
          </p:cNvSpPr>
          <p:nvPr>
            <p:ph type="pic" sz="quarter" idx="14" hasCustomPrompt="1"/>
          </p:nvPr>
        </p:nvSpPr>
        <p:spPr>
          <a:xfrm>
            <a:off x="4465305" y="4171499"/>
            <a:ext cx="2592288" cy="138992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22">
            <a:extLst>
              <a:ext uri="{FF2B5EF4-FFF2-40B4-BE49-F238E27FC236}">
                <a16:creationId xmlns:a16="http://schemas.microsoft.com/office/drawing/2014/main" xmlns="" id="{46D90B82-F344-48DC-81EE-EF9B39CF2820}"/>
              </a:ext>
            </a:extLst>
          </p:cNvPr>
          <p:cNvSpPr/>
          <p:nvPr userDrawn="1"/>
        </p:nvSpPr>
        <p:spPr>
          <a:xfrm>
            <a:off x="7141029" y="1240819"/>
            <a:ext cx="5050972" cy="432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67007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5" name="Picture 4"/>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12192000" cy="1381760"/>
          </a:xfrm>
          <a:prstGeom prst="rect">
            <a:avLst/>
          </a:prstGeom>
        </p:spPr>
      </p:pic>
      <p:sp>
        <p:nvSpPr>
          <p:cNvPr id="4" name="Rectangle 4">
            <a:extLst>
              <a:ext uri="{FF2B5EF4-FFF2-40B4-BE49-F238E27FC236}">
                <a16:creationId xmlns:a16="http://schemas.microsoft.com/office/drawing/2014/main" xmlns="" id="{22CBC6E8-0ABE-4AD7-B620-5652C07C1FDB}"/>
              </a:ext>
            </a:extLst>
          </p:cNvPr>
          <p:cNvSpPr/>
          <p:nvPr userDrawn="1"/>
        </p:nvSpPr>
        <p:spPr>
          <a:xfrm>
            <a:off x="1522610" y="4199150"/>
            <a:ext cx="3011079" cy="576064"/>
          </a:xfrm>
          <a:custGeom>
            <a:avLst/>
            <a:gdLst/>
            <a:ahLst/>
            <a:cxnLst/>
            <a:rect l="l" t="t" r="r" b="b"/>
            <a:pathLst>
              <a:path w="2258309" h="432048">
                <a:moveTo>
                  <a:pt x="2177175" y="0"/>
                </a:moveTo>
                <a:lnTo>
                  <a:pt x="2258309" y="0"/>
                </a:lnTo>
                <a:lnTo>
                  <a:pt x="2258309" y="432048"/>
                </a:lnTo>
                <a:lnTo>
                  <a:pt x="0" y="432048"/>
                </a:lnTo>
                <a:lnTo>
                  <a:pt x="0" y="343106"/>
                </a:lnTo>
                <a:lnTo>
                  <a:pt x="2177175" y="3431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200">
              <a:latin typeface="+mn-lt"/>
            </a:endParaRPr>
          </a:p>
        </p:txBody>
      </p:sp>
      <p:sp>
        <p:nvSpPr>
          <p:cNvPr id="6" name="그림 개체 틀 2">
            <a:extLst>
              <a:ext uri="{FF2B5EF4-FFF2-40B4-BE49-F238E27FC236}">
                <a16:creationId xmlns:a16="http://schemas.microsoft.com/office/drawing/2014/main" xmlns="" id="{A927759A-8338-432E-BC6F-5A05B62F6D60}"/>
              </a:ext>
            </a:extLst>
          </p:cNvPr>
          <p:cNvSpPr>
            <a:spLocks noGrp="1"/>
          </p:cNvSpPr>
          <p:nvPr>
            <p:ph type="pic" sz="quarter" idx="11" hasCustomPrompt="1"/>
          </p:nvPr>
        </p:nvSpPr>
        <p:spPr>
          <a:xfrm>
            <a:off x="1532223" y="1500719"/>
            <a:ext cx="2902899" cy="3158487"/>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1">
            <a:extLst>
              <a:ext uri="{FF2B5EF4-FFF2-40B4-BE49-F238E27FC236}">
                <a16:creationId xmlns:a16="http://schemas.microsoft.com/office/drawing/2014/main" xmlns="" id="{3EB48E5A-CBAD-40D5-9C57-D847F6E8C265}"/>
              </a:ext>
            </a:extLst>
          </p:cNvPr>
          <p:cNvSpPr/>
          <p:nvPr userDrawn="1"/>
        </p:nvSpPr>
        <p:spPr>
          <a:xfrm>
            <a:off x="1" y="1411084"/>
            <a:ext cx="970844" cy="33516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mn-lt"/>
            </a:endParaRPr>
          </a:p>
        </p:txBody>
      </p:sp>
      <p:sp>
        <p:nvSpPr>
          <p:cNvPr id="8" name="Rectangle 2">
            <a:extLst>
              <a:ext uri="{FF2B5EF4-FFF2-40B4-BE49-F238E27FC236}">
                <a16:creationId xmlns:a16="http://schemas.microsoft.com/office/drawing/2014/main" xmlns="" id="{F36924AD-5E28-4F2F-AF17-ADB064F3C2BA}"/>
              </a:ext>
            </a:extLst>
          </p:cNvPr>
          <p:cNvSpPr/>
          <p:nvPr userDrawn="1"/>
        </p:nvSpPr>
        <p:spPr>
          <a:xfrm>
            <a:off x="1435234" y="1419794"/>
            <a:ext cx="960107" cy="1344149"/>
          </a:xfrm>
          <a:custGeom>
            <a:avLst/>
            <a:gdLst/>
            <a:ahLst/>
            <a:cxnLst/>
            <a:rect l="l" t="t" r="r" b="b"/>
            <a:pathLst>
              <a:path w="720080" h="1008112">
                <a:moveTo>
                  <a:pt x="0" y="0"/>
                </a:moveTo>
                <a:lnTo>
                  <a:pt x="720080" y="0"/>
                </a:lnTo>
                <a:lnTo>
                  <a:pt x="720080" y="63541"/>
                </a:lnTo>
                <a:lnTo>
                  <a:pt x="72008" y="63541"/>
                </a:lnTo>
                <a:lnTo>
                  <a:pt x="72008" y="1008112"/>
                </a:lnTo>
                <a:lnTo>
                  <a:pt x="0" y="10081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mn-lt"/>
            </a:endParaRPr>
          </a:p>
        </p:txBody>
      </p:sp>
      <p:sp>
        <p:nvSpPr>
          <p:cNvPr id="9" name="Rectangle 4">
            <a:extLst>
              <a:ext uri="{FF2B5EF4-FFF2-40B4-BE49-F238E27FC236}">
                <a16:creationId xmlns:a16="http://schemas.microsoft.com/office/drawing/2014/main" xmlns="" id="{546FB37F-ABC8-4068-B989-FA32AC28DD69}"/>
              </a:ext>
            </a:extLst>
          </p:cNvPr>
          <p:cNvSpPr/>
          <p:nvPr userDrawn="1"/>
        </p:nvSpPr>
        <p:spPr>
          <a:xfrm>
            <a:off x="4989655" y="4199150"/>
            <a:ext cx="3011079" cy="576064"/>
          </a:xfrm>
          <a:custGeom>
            <a:avLst/>
            <a:gdLst/>
            <a:ahLst/>
            <a:cxnLst/>
            <a:rect l="l" t="t" r="r" b="b"/>
            <a:pathLst>
              <a:path w="2258309" h="432048">
                <a:moveTo>
                  <a:pt x="2177175" y="0"/>
                </a:moveTo>
                <a:lnTo>
                  <a:pt x="2258309" y="0"/>
                </a:lnTo>
                <a:lnTo>
                  <a:pt x="2258309" y="432048"/>
                </a:lnTo>
                <a:lnTo>
                  <a:pt x="0" y="432048"/>
                </a:lnTo>
                <a:lnTo>
                  <a:pt x="0" y="343106"/>
                </a:lnTo>
                <a:lnTo>
                  <a:pt x="2177175" y="3431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200">
              <a:solidFill>
                <a:schemeClr val="accent2"/>
              </a:solidFill>
              <a:latin typeface="+mn-lt"/>
            </a:endParaRPr>
          </a:p>
        </p:txBody>
      </p:sp>
      <p:sp>
        <p:nvSpPr>
          <p:cNvPr id="10" name="그림 개체 틀 2">
            <a:extLst>
              <a:ext uri="{FF2B5EF4-FFF2-40B4-BE49-F238E27FC236}">
                <a16:creationId xmlns:a16="http://schemas.microsoft.com/office/drawing/2014/main" xmlns="" id="{A37D2DE5-5AD9-4E7A-8E13-A09737DB999A}"/>
              </a:ext>
            </a:extLst>
          </p:cNvPr>
          <p:cNvSpPr>
            <a:spLocks noGrp="1"/>
          </p:cNvSpPr>
          <p:nvPr>
            <p:ph type="pic" sz="quarter" idx="12" hasCustomPrompt="1"/>
          </p:nvPr>
        </p:nvSpPr>
        <p:spPr>
          <a:xfrm>
            <a:off x="4996500" y="1500719"/>
            <a:ext cx="2902899" cy="3158487"/>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1" name="Rectangle 2">
            <a:extLst>
              <a:ext uri="{FF2B5EF4-FFF2-40B4-BE49-F238E27FC236}">
                <a16:creationId xmlns:a16="http://schemas.microsoft.com/office/drawing/2014/main" xmlns="" id="{FDE14E29-DEE7-4B9A-AE9A-6FB2F585607D}"/>
              </a:ext>
            </a:extLst>
          </p:cNvPr>
          <p:cNvSpPr/>
          <p:nvPr userDrawn="1"/>
        </p:nvSpPr>
        <p:spPr>
          <a:xfrm>
            <a:off x="4902316" y="1419794"/>
            <a:ext cx="960107" cy="1344149"/>
          </a:xfrm>
          <a:custGeom>
            <a:avLst/>
            <a:gdLst/>
            <a:ahLst/>
            <a:cxnLst/>
            <a:rect l="l" t="t" r="r" b="b"/>
            <a:pathLst>
              <a:path w="720080" h="1008112">
                <a:moveTo>
                  <a:pt x="0" y="0"/>
                </a:moveTo>
                <a:lnTo>
                  <a:pt x="720080" y="0"/>
                </a:lnTo>
                <a:lnTo>
                  <a:pt x="720080" y="63541"/>
                </a:lnTo>
                <a:lnTo>
                  <a:pt x="72008" y="63541"/>
                </a:lnTo>
                <a:lnTo>
                  <a:pt x="72008" y="1008112"/>
                </a:lnTo>
                <a:lnTo>
                  <a:pt x="0" y="100811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mn-lt"/>
            </a:endParaRPr>
          </a:p>
        </p:txBody>
      </p:sp>
      <p:sp>
        <p:nvSpPr>
          <p:cNvPr id="12" name="Rectangle 4">
            <a:extLst>
              <a:ext uri="{FF2B5EF4-FFF2-40B4-BE49-F238E27FC236}">
                <a16:creationId xmlns:a16="http://schemas.microsoft.com/office/drawing/2014/main" xmlns="" id="{8528CCF0-B66B-4CE2-96C1-DDA7F46E8675}"/>
              </a:ext>
            </a:extLst>
          </p:cNvPr>
          <p:cNvSpPr/>
          <p:nvPr userDrawn="1"/>
        </p:nvSpPr>
        <p:spPr>
          <a:xfrm>
            <a:off x="8456699" y="4199150"/>
            <a:ext cx="3011079" cy="576064"/>
          </a:xfrm>
          <a:custGeom>
            <a:avLst/>
            <a:gdLst/>
            <a:ahLst/>
            <a:cxnLst/>
            <a:rect l="l" t="t" r="r" b="b"/>
            <a:pathLst>
              <a:path w="2258309" h="432048">
                <a:moveTo>
                  <a:pt x="2177175" y="0"/>
                </a:moveTo>
                <a:lnTo>
                  <a:pt x="2258309" y="0"/>
                </a:lnTo>
                <a:lnTo>
                  <a:pt x="2258309" y="432048"/>
                </a:lnTo>
                <a:lnTo>
                  <a:pt x="0" y="432048"/>
                </a:lnTo>
                <a:lnTo>
                  <a:pt x="0" y="343106"/>
                </a:lnTo>
                <a:lnTo>
                  <a:pt x="2177175" y="34310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200">
              <a:latin typeface="+mn-lt"/>
            </a:endParaRPr>
          </a:p>
        </p:txBody>
      </p:sp>
      <p:sp>
        <p:nvSpPr>
          <p:cNvPr id="13" name="그림 개체 틀 2">
            <a:extLst>
              <a:ext uri="{FF2B5EF4-FFF2-40B4-BE49-F238E27FC236}">
                <a16:creationId xmlns:a16="http://schemas.microsoft.com/office/drawing/2014/main" xmlns="" id="{550451AF-3294-4443-8D31-1CA35AA5EEB8}"/>
              </a:ext>
            </a:extLst>
          </p:cNvPr>
          <p:cNvSpPr>
            <a:spLocks noGrp="1"/>
          </p:cNvSpPr>
          <p:nvPr>
            <p:ph type="pic" sz="quarter" idx="13" hasCustomPrompt="1"/>
          </p:nvPr>
        </p:nvSpPr>
        <p:spPr>
          <a:xfrm>
            <a:off x="8460777" y="1500719"/>
            <a:ext cx="2902899" cy="3158487"/>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2">
            <a:extLst>
              <a:ext uri="{FF2B5EF4-FFF2-40B4-BE49-F238E27FC236}">
                <a16:creationId xmlns:a16="http://schemas.microsoft.com/office/drawing/2014/main" xmlns="" id="{32C4D9B9-54CB-44C0-A88C-612776CE2A23}"/>
              </a:ext>
            </a:extLst>
          </p:cNvPr>
          <p:cNvSpPr/>
          <p:nvPr userDrawn="1"/>
        </p:nvSpPr>
        <p:spPr>
          <a:xfrm>
            <a:off x="8369397" y="1419794"/>
            <a:ext cx="960107" cy="1344149"/>
          </a:xfrm>
          <a:custGeom>
            <a:avLst/>
            <a:gdLst/>
            <a:ahLst/>
            <a:cxnLst/>
            <a:rect l="l" t="t" r="r" b="b"/>
            <a:pathLst>
              <a:path w="720080" h="1008112">
                <a:moveTo>
                  <a:pt x="0" y="0"/>
                </a:moveTo>
                <a:lnTo>
                  <a:pt x="720080" y="0"/>
                </a:lnTo>
                <a:lnTo>
                  <a:pt x="720080" y="63541"/>
                </a:lnTo>
                <a:lnTo>
                  <a:pt x="72008" y="63541"/>
                </a:lnTo>
                <a:lnTo>
                  <a:pt x="72008" y="1008112"/>
                </a:lnTo>
                <a:lnTo>
                  <a:pt x="0" y="10081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mn-lt"/>
            </a:endParaRPr>
          </a:p>
        </p:txBody>
      </p:sp>
    </p:spTree>
    <p:extLst>
      <p:ext uri="{BB962C8B-B14F-4D97-AF65-F5344CB8AC3E}">
        <p14:creationId xmlns:p14="http://schemas.microsoft.com/office/powerpoint/2010/main" val="803995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12192000" cy="1381760"/>
          </a:xfrm>
          <a:prstGeom prst="rect">
            <a:avLst/>
          </a:prstGeom>
        </p:spPr>
      </p:pic>
      <p:pic>
        <p:nvPicPr>
          <p:cNvPr id="4" name="Picture 15" descr="Screen Clipping">
            <a:extLst>
              <a:ext uri="{FF2B5EF4-FFF2-40B4-BE49-F238E27FC236}">
                <a16:creationId xmlns:a16="http://schemas.microsoft.com/office/drawing/2014/main" xmlns="" id="{31AA75B5-A3B2-44F9-ABD1-06B1BA6888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4331" y="999575"/>
            <a:ext cx="3117669" cy="5290365"/>
          </a:xfrm>
          <a:prstGeom prst="rect">
            <a:avLst/>
          </a:prstGeom>
        </p:spPr>
      </p:pic>
      <p:sp>
        <p:nvSpPr>
          <p:cNvPr id="6" name="Picture Placeholder 2">
            <a:extLst>
              <a:ext uri="{FF2B5EF4-FFF2-40B4-BE49-F238E27FC236}">
                <a16:creationId xmlns:a16="http://schemas.microsoft.com/office/drawing/2014/main" xmlns="" id="{344909AC-06F1-4FD8-8891-064B9E0FBD35}"/>
              </a:ext>
            </a:extLst>
          </p:cNvPr>
          <p:cNvSpPr>
            <a:spLocks noGrp="1"/>
          </p:cNvSpPr>
          <p:nvPr>
            <p:ph type="pic" idx="11" hasCustomPrompt="1"/>
          </p:nvPr>
        </p:nvSpPr>
        <p:spPr>
          <a:xfrm>
            <a:off x="9268081" y="1214213"/>
            <a:ext cx="2923920" cy="3378994"/>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847800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5" name="Picture 4"/>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12192000" cy="1381760"/>
          </a:xfrm>
          <a:prstGeom prst="rect">
            <a:avLst/>
          </a:prstGeom>
        </p:spPr>
      </p:pic>
      <p:sp>
        <p:nvSpPr>
          <p:cNvPr id="4" name="그림 개체 틀 2">
            <a:extLst>
              <a:ext uri="{FF2B5EF4-FFF2-40B4-BE49-F238E27FC236}">
                <a16:creationId xmlns:a16="http://schemas.microsoft.com/office/drawing/2014/main" xmlns="" id="{F31AABB0-C3F7-4C19-930F-7104A2B50221}"/>
              </a:ext>
            </a:extLst>
          </p:cNvPr>
          <p:cNvSpPr>
            <a:spLocks noGrp="1"/>
          </p:cNvSpPr>
          <p:nvPr>
            <p:ph type="pic" sz="quarter" idx="11" hasCustomPrompt="1"/>
          </p:nvPr>
        </p:nvSpPr>
        <p:spPr>
          <a:xfrm>
            <a:off x="0" y="1454468"/>
            <a:ext cx="2438400" cy="169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Rectangle 5">
            <a:extLst>
              <a:ext uri="{FF2B5EF4-FFF2-40B4-BE49-F238E27FC236}">
                <a16:creationId xmlns:a16="http://schemas.microsoft.com/office/drawing/2014/main" xmlns="" id="{E86DCC24-15EC-4E6C-AF2F-F8C2FD02FCA6}"/>
              </a:ext>
            </a:extLst>
          </p:cNvPr>
          <p:cNvSpPr/>
          <p:nvPr userDrawn="1"/>
        </p:nvSpPr>
        <p:spPr>
          <a:xfrm>
            <a:off x="0" y="3146979"/>
            <a:ext cx="2438400" cy="16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mn-lt"/>
            </a:endParaRPr>
          </a:p>
        </p:txBody>
      </p:sp>
      <p:sp>
        <p:nvSpPr>
          <p:cNvPr id="7" name="Rectangle 43">
            <a:extLst>
              <a:ext uri="{FF2B5EF4-FFF2-40B4-BE49-F238E27FC236}">
                <a16:creationId xmlns:a16="http://schemas.microsoft.com/office/drawing/2014/main" xmlns="" id="{C475EC33-8CC8-4DB6-853A-C88CCC9B7B42}"/>
              </a:ext>
            </a:extLst>
          </p:cNvPr>
          <p:cNvSpPr/>
          <p:nvPr userDrawn="1"/>
        </p:nvSpPr>
        <p:spPr>
          <a:xfrm>
            <a:off x="4876800" y="3146979"/>
            <a:ext cx="2438400" cy="16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mn-lt"/>
            </a:endParaRPr>
          </a:p>
        </p:txBody>
      </p:sp>
      <p:sp>
        <p:nvSpPr>
          <p:cNvPr id="8" name="Rectangle 45">
            <a:extLst>
              <a:ext uri="{FF2B5EF4-FFF2-40B4-BE49-F238E27FC236}">
                <a16:creationId xmlns:a16="http://schemas.microsoft.com/office/drawing/2014/main" xmlns="" id="{D703C179-4FC7-49F7-9A7C-C3898374A7F6}"/>
              </a:ext>
            </a:extLst>
          </p:cNvPr>
          <p:cNvSpPr/>
          <p:nvPr userDrawn="1"/>
        </p:nvSpPr>
        <p:spPr>
          <a:xfrm>
            <a:off x="9753600" y="3146979"/>
            <a:ext cx="2438400" cy="16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mn-lt"/>
            </a:endParaRPr>
          </a:p>
        </p:txBody>
      </p:sp>
      <p:sp>
        <p:nvSpPr>
          <p:cNvPr id="9" name="Rectangle 47">
            <a:extLst>
              <a:ext uri="{FF2B5EF4-FFF2-40B4-BE49-F238E27FC236}">
                <a16:creationId xmlns:a16="http://schemas.microsoft.com/office/drawing/2014/main" xmlns="" id="{F3FE88B0-2A67-4B06-BAF8-DA185704832F}"/>
              </a:ext>
            </a:extLst>
          </p:cNvPr>
          <p:cNvSpPr/>
          <p:nvPr userDrawn="1"/>
        </p:nvSpPr>
        <p:spPr>
          <a:xfrm>
            <a:off x="2438400" y="1454468"/>
            <a:ext cx="2438400" cy="16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mn-lt"/>
            </a:endParaRPr>
          </a:p>
        </p:txBody>
      </p:sp>
      <p:sp>
        <p:nvSpPr>
          <p:cNvPr id="10" name="Rectangle 49">
            <a:extLst>
              <a:ext uri="{FF2B5EF4-FFF2-40B4-BE49-F238E27FC236}">
                <a16:creationId xmlns:a16="http://schemas.microsoft.com/office/drawing/2014/main" xmlns="" id="{234F44B1-17A6-42EF-9BDB-957A7FE9B8D3}"/>
              </a:ext>
            </a:extLst>
          </p:cNvPr>
          <p:cNvSpPr/>
          <p:nvPr userDrawn="1"/>
        </p:nvSpPr>
        <p:spPr>
          <a:xfrm>
            <a:off x="7315200" y="1454468"/>
            <a:ext cx="2438400" cy="169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mn-lt"/>
            </a:endParaRPr>
          </a:p>
        </p:txBody>
      </p:sp>
      <p:sp>
        <p:nvSpPr>
          <p:cNvPr id="11" name="그림 개체 틀 2">
            <a:extLst>
              <a:ext uri="{FF2B5EF4-FFF2-40B4-BE49-F238E27FC236}">
                <a16:creationId xmlns:a16="http://schemas.microsoft.com/office/drawing/2014/main" xmlns="" id="{E3A5FD35-7E79-451B-924D-346F7714B61D}"/>
              </a:ext>
            </a:extLst>
          </p:cNvPr>
          <p:cNvSpPr>
            <a:spLocks noGrp="1"/>
          </p:cNvSpPr>
          <p:nvPr>
            <p:ph type="pic" sz="quarter" idx="42" hasCustomPrompt="1"/>
          </p:nvPr>
        </p:nvSpPr>
        <p:spPr>
          <a:xfrm>
            <a:off x="4876800" y="1454468"/>
            <a:ext cx="2438400" cy="169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2" name="그림 개체 틀 2">
            <a:extLst>
              <a:ext uri="{FF2B5EF4-FFF2-40B4-BE49-F238E27FC236}">
                <a16:creationId xmlns:a16="http://schemas.microsoft.com/office/drawing/2014/main" xmlns="" id="{A28BBE71-5E06-4C44-BB6F-ED887E499163}"/>
              </a:ext>
            </a:extLst>
          </p:cNvPr>
          <p:cNvSpPr>
            <a:spLocks noGrp="1"/>
          </p:cNvSpPr>
          <p:nvPr>
            <p:ph type="pic" sz="quarter" idx="43" hasCustomPrompt="1"/>
          </p:nvPr>
        </p:nvSpPr>
        <p:spPr>
          <a:xfrm>
            <a:off x="9753600" y="1454468"/>
            <a:ext cx="2438400" cy="169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3" name="그림 개체 틀 2">
            <a:extLst>
              <a:ext uri="{FF2B5EF4-FFF2-40B4-BE49-F238E27FC236}">
                <a16:creationId xmlns:a16="http://schemas.microsoft.com/office/drawing/2014/main" xmlns="" id="{F4FFA7C6-67C3-4C12-88CA-6ABDA059D8AB}"/>
              </a:ext>
            </a:extLst>
          </p:cNvPr>
          <p:cNvSpPr>
            <a:spLocks noGrp="1"/>
          </p:cNvSpPr>
          <p:nvPr>
            <p:ph type="pic" sz="quarter" idx="44" hasCustomPrompt="1"/>
          </p:nvPr>
        </p:nvSpPr>
        <p:spPr>
          <a:xfrm>
            <a:off x="7315200" y="3146979"/>
            <a:ext cx="2438400" cy="169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4" name="그림 개체 틀 2">
            <a:extLst>
              <a:ext uri="{FF2B5EF4-FFF2-40B4-BE49-F238E27FC236}">
                <a16:creationId xmlns:a16="http://schemas.microsoft.com/office/drawing/2014/main" xmlns="" id="{01DD4038-BEB5-4201-88F3-B694D6319076}"/>
              </a:ext>
            </a:extLst>
          </p:cNvPr>
          <p:cNvSpPr>
            <a:spLocks noGrp="1"/>
          </p:cNvSpPr>
          <p:nvPr>
            <p:ph type="pic" sz="quarter" idx="45" hasCustomPrompt="1"/>
          </p:nvPr>
        </p:nvSpPr>
        <p:spPr>
          <a:xfrm>
            <a:off x="2438400" y="3146979"/>
            <a:ext cx="2438400" cy="169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35595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5" name="Picture 4"/>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12192000" cy="1381760"/>
          </a:xfrm>
          <a:prstGeom prst="rect">
            <a:avLst/>
          </a:prstGeom>
        </p:spPr>
      </p:pic>
      <p:sp>
        <p:nvSpPr>
          <p:cNvPr id="4" name="Picture Placeholder 2">
            <a:extLst>
              <a:ext uri="{FF2B5EF4-FFF2-40B4-BE49-F238E27FC236}">
                <a16:creationId xmlns:a16="http://schemas.microsoft.com/office/drawing/2014/main" xmlns="" id="{E91D385B-447F-4E11-A689-4C6E9AAE1B89}"/>
              </a:ext>
            </a:extLst>
          </p:cNvPr>
          <p:cNvSpPr>
            <a:spLocks noGrp="1"/>
          </p:cNvSpPr>
          <p:nvPr>
            <p:ph type="pic" idx="15" hasCustomPrompt="1"/>
          </p:nvPr>
        </p:nvSpPr>
        <p:spPr>
          <a:xfrm>
            <a:off x="727567" y="1676364"/>
            <a:ext cx="2592000" cy="205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xmlns="" id="{0B2365D5-4312-455B-BED1-745C33A2BF25}"/>
              </a:ext>
            </a:extLst>
          </p:cNvPr>
          <p:cNvSpPr>
            <a:spLocks noGrp="1"/>
          </p:cNvSpPr>
          <p:nvPr>
            <p:ph type="pic" idx="16" hasCustomPrompt="1"/>
          </p:nvPr>
        </p:nvSpPr>
        <p:spPr>
          <a:xfrm>
            <a:off x="3448232" y="3871201"/>
            <a:ext cx="2592000" cy="205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Rectangle 6">
            <a:extLst>
              <a:ext uri="{FF2B5EF4-FFF2-40B4-BE49-F238E27FC236}">
                <a16:creationId xmlns:a16="http://schemas.microsoft.com/office/drawing/2014/main" xmlns="" id="{072F5E45-5D1F-4A17-A3F3-CEB54FAFBF69}"/>
              </a:ext>
            </a:extLst>
          </p:cNvPr>
          <p:cNvSpPr/>
          <p:nvPr userDrawn="1"/>
        </p:nvSpPr>
        <p:spPr>
          <a:xfrm>
            <a:off x="727567" y="3871201"/>
            <a:ext cx="2592000" cy="20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8" name="Rectangle 7">
            <a:extLst>
              <a:ext uri="{FF2B5EF4-FFF2-40B4-BE49-F238E27FC236}">
                <a16:creationId xmlns:a16="http://schemas.microsoft.com/office/drawing/2014/main" xmlns="" id="{3F18A4D0-F4C0-4CEB-B34D-225C20F28AFE}"/>
              </a:ext>
            </a:extLst>
          </p:cNvPr>
          <p:cNvSpPr/>
          <p:nvPr userDrawn="1"/>
        </p:nvSpPr>
        <p:spPr>
          <a:xfrm>
            <a:off x="3448232" y="1676364"/>
            <a:ext cx="2592000" cy="20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9" name="Picture Placeholder 2">
            <a:extLst>
              <a:ext uri="{FF2B5EF4-FFF2-40B4-BE49-F238E27FC236}">
                <a16:creationId xmlns:a16="http://schemas.microsoft.com/office/drawing/2014/main" xmlns="" id="{1C82F992-8C25-4D7A-AB38-DF52A932E784}"/>
              </a:ext>
            </a:extLst>
          </p:cNvPr>
          <p:cNvSpPr>
            <a:spLocks noGrp="1"/>
          </p:cNvSpPr>
          <p:nvPr>
            <p:ph type="pic" idx="17" hasCustomPrompt="1"/>
          </p:nvPr>
        </p:nvSpPr>
        <p:spPr>
          <a:xfrm>
            <a:off x="6168897" y="1676364"/>
            <a:ext cx="2592000" cy="205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a:extLst>
              <a:ext uri="{FF2B5EF4-FFF2-40B4-BE49-F238E27FC236}">
                <a16:creationId xmlns:a16="http://schemas.microsoft.com/office/drawing/2014/main" xmlns="" id="{189E4DCC-AE6F-42CF-88BA-BB6AFF34D457}"/>
              </a:ext>
            </a:extLst>
          </p:cNvPr>
          <p:cNvSpPr>
            <a:spLocks noGrp="1"/>
          </p:cNvSpPr>
          <p:nvPr>
            <p:ph type="pic" idx="18" hasCustomPrompt="1"/>
          </p:nvPr>
        </p:nvSpPr>
        <p:spPr>
          <a:xfrm>
            <a:off x="8889561" y="3871201"/>
            <a:ext cx="2592000" cy="205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Rectangle 11">
            <a:extLst>
              <a:ext uri="{FF2B5EF4-FFF2-40B4-BE49-F238E27FC236}">
                <a16:creationId xmlns:a16="http://schemas.microsoft.com/office/drawing/2014/main" xmlns="" id="{5B4E9166-CE0C-416F-9A7F-46D8AE5EC60C}"/>
              </a:ext>
            </a:extLst>
          </p:cNvPr>
          <p:cNvSpPr/>
          <p:nvPr userDrawn="1"/>
        </p:nvSpPr>
        <p:spPr>
          <a:xfrm>
            <a:off x="6168897" y="3871201"/>
            <a:ext cx="2592000" cy="20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2" name="Rectangle 12">
            <a:extLst>
              <a:ext uri="{FF2B5EF4-FFF2-40B4-BE49-F238E27FC236}">
                <a16:creationId xmlns:a16="http://schemas.microsoft.com/office/drawing/2014/main" xmlns="" id="{105A5BB0-3574-40F9-A03D-C0724F3C1E6D}"/>
              </a:ext>
            </a:extLst>
          </p:cNvPr>
          <p:cNvSpPr/>
          <p:nvPr userDrawn="1"/>
        </p:nvSpPr>
        <p:spPr>
          <a:xfrm>
            <a:off x="8889561" y="1676364"/>
            <a:ext cx="2592000" cy="20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Tree>
    <p:extLst>
      <p:ext uri="{BB962C8B-B14F-4D97-AF65-F5344CB8AC3E}">
        <p14:creationId xmlns:p14="http://schemas.microsoft.com/office/powerpoint/2010/main" val="2066321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12192000" cy="1381760"/>
          </a:xfrm>
          <a:prstGeom prst="rect">
            <a:avLst/>
          </a:prstGeom>
        </p:spPr>
      </p:pic>
      <p:sp>
        <p:nvSpPr>
          <p:cNvPr id="4" name="Picture Placeholder 2">
            <a:extLst>
              <a:ext uri="{FF2B5EF4-FFF2-40B4-BE49-F238E27FC236}">
                <a16:creationId xmlns:a16="http://schemas.microsoft.com/office/drawing/2014/main" xmlns="" id="{4C49D263-A817-49DF-9C01-E6B1348A7DF4}"/>
              </a:ext>
            </a:extLst>
          </p:cNvPr>
          <p:cNvSpPr>
            <a:spLocks noGrp="1"/>
          </p:cNvSpPr>
          <p:nvPr>
            <p:ph type="pic" idx="14" hasCustomPrompt="1"/>
          </p:nvPr>
        </p:nvSpPr>
        <p:spPr>
          <a:xfrm>
            <a:off x="280705" y="264573"/>
            <a:ext cx="11617291" cy="290889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xmlns="" id="{A5DDFA7C-6FC1-4960-9F01-91A1CB1C7C65}"/>
              </a:ext>
            </a:extLst>
          </p:cNvPr>
          <p:cNvSpPr>
            <a:spLocks noGrp="1"/>
          </p:cNvSpPr>
          <p:nvPr>
            <p:ph type="pic" idx="15" hasCustomPrompt="1"/>
          </p:nvPr>
        </p:nvSpPr>
        <p:spPr>
          <a:xfrm>
            <a:off x="858526" y="2564904"/>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xmlns="" id="{08D29F38-4C17-4028-94E9-FF4C3BA95224}"/>
              </a:ext>
            </a:extLst>
          </p:cNvPr>
          <p:cNvSpPr>
            <a:spLocks noGrp="1"/>
          </p:cNvSpPr>
          <p:nvPr>
            <p:ph type="pic" idx="16" hasCustomPrompt="1"/>
          </p:nvPr>
        </p:nvSpPr>
        <p:spPr>
          <a:xfrm>
            <a:off x="3628465" y="2564904"/>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a:extLst>
              <a:ext uri="{FF2B5EF4-FFF2-40B4-BE49-F238E27FC236}">
                <a16:creationId xmlns:a16="http://schemas.microsoft.com/office/drawing/2014/main" xmlns="" id="{6FADA637-93E0-445E-B4C9-044ECFF36B97}"/>
              </a:ext>
            </a:extLst>
          </p:cNvPr>
          <p:cNvSpPr>
            <a:spLocks noGrp="1"/>
          </p:cNvSpPr>
          <p:nvPr>
            <p:ph type="pic" idx="17" hasCustomPrompt="1"/>
          </p:nvPr>
        </p:nvSpPr>
        <p:spPr>
          <a:xfrm>
            <a:off x="6398404" y="2564904"/>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a:extLst>
              <a:ext uri="{FF2B5EF4-FFF2-40B4-BE49-F238E27FC236}">
                <a16:creationId xmlns:a16="http://schemas.microsoft.com/office/drawing/2014/main" xmlns="" id="{AC268B71-8961-49B1-8412-280DB1E3E3C2}"/>
              </a:ext>
            </a:extLst>
          </p:cNvPr>
          <p:cNvSpPr>
            <a:spLocks noGrp="1"/>
          </p:cNvSpPr>
          <p:nvPr>
            <p:ph type="pic" idx="18" hasCustomPrompt="1"/>
          </p:nvPr>
        </p:nvSpPr>
        <p:spPr>
          <a:xfrm>
            <a:off x="9168342" y="2564904"/>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10" name="그룹 9">
            <a:extLst>
              <a:ext uri="{FF2B5EF4-FFF2-40B4-BE49-F238E27FC236}">
                <a16:creationId xmlns:a16="http://schemas.microsoft.com/office/drawing/2014/main" xmlns="" id="{CC4E5EC7-8AB9-41C5-BAB0-51B473E8DEF6}"/>
              </a:ext>
            </a:extLst>
          </p:cNvPr>
          <p:cNvGrpSpPr/>
          <p:nvPr userDrawn="1"/>
        </p:nvGrpSpPr>
        <p:grpSpPr>
          <a:xfrm>
            <a:off x="914665" y="4794870"/>
            <a:ext cx="2049231" cy="144016"/>
            <a:chOff x="518969" y="4794870"/>
            <a:chExt cx="1679267" cy="144016"/>
          </a:xfrm>
        </p:grpSpPr>
        <p:sp>
          <p:nvSpPr>
            <p:cNvPr id="11" name="Rectangle 35">
              <a:extLst>
                <a:ext uri="{FF2B5EF4-FFF2-40B4-BE49-F238E27FC236}">
                  <a16:creationId xmlns:a16="http://schemas.microsoft.com/office/drawing/2014/main" xmlns="" id="{AD5ADEF5-98CF-44F5-B927-0ABE4B5064BB}"/>
                </a:ext>
              </a:extLst>
            </p:cNvPr>
            <p:cNvSpPr/>
            <p:nvPr/>
          </p:nvSpPr>
          <p:spPr>
            <a:xfrm>
              <a:off x="518969"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ectangle 36">
              <a:extLst>
                <a:ext uri="{FF2B5EF4-FFF2-40B4-BE49-F238E27FC236}">
                  <a16:creationId xmlns:a16="http://schemas.microsoft.com/office/drawing/2014/main" xmlns="" id="{B64D3123-74F8-4F59-89BE-08360DB96BF4}"/>
                </a:ext>
              </a:extLst>
            </p:cNvPr>
            <p:cNvSpPr/>
            <p:nvPr/>
          </p:nvSpPr>
          <p:spPr>
            <a:xfrm>
              <a:off x="796605"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3" name="Rectangle 37">
              <a:extLst>
                <a:ext uri="{FF2B5EF4-FFF2-40B4-BE49-F238E27FC236}">
                  <a16:creationId xmlns:a16="http://schemas.microsoft.com/office/drawing/2014/main" xmlns="" id="{A49B52C1-E296-425D-8F1E-1D556DB8424A}"/>
                </a:ext>
              </a:extLst>
            </p:cNvPr>
            <p:cNvSpPr/>
            <p:nvPr/>
          </p:nvSpPr>
          <p:spPr>
            <a:xfrm>
              <a:off x="1076390"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4" name="Rectangle 38">
              <a:extLst>
                <a:ext uri="{FF2B5EF4-FFF2-40B4-BE49-F238E27FC236}">
                  <a16:creationId xmlns:a16="http://schemas.microsoft.com/office/drawing/2014/main" xmlns="" id="{EB03ED15-C38C-4087-BFD3-EBAB1C8BCB95}"/>
                </a:ext>
              </a:extLst>
            </p:cNvPr>
            <p:cNvSpPr/>
            <p:nvPr/>
          </p:nvSpPr>
          <p:spPr>
            <a:xfrm>
              <a:off x="1358024"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Rectangle 39">
              <a:extLst>
                <a:ext uri="{FF2B5EF4-FFF2-40B4-BE49-F238E27FC236}">
                  <a16:creationId xmlns:a16="http://schemas.microsoft.com/office/drawing/2014/main" xmlns="" id="{F0DC5F74-14C8-40A8-8107-ABF3D5E8F3AB}"/>
                </a:ext>
              </a:extLst>
            </p:cNvPr>
            <p:cNvSpPr/>
            <p:nvPr/>
          </p:nvSpPr>
          <p:spPr>
            <a:xfrm>
              <a:off x="1637808"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Rectangle 40">
              <a:extLst>
                <a:ext uri="{FF2B5EF4-FFF2-40B4-BE49-F238E27FC236}">
                  <a16:creationId xmlns:a16="http://schemas.microsoft.com/office/drawing/2014/main" xmlns="" id="{FA8E7701-1896-4325-99B2-5FAC61C6BD96}"/>
                </a:ext>
              </a:extLst>
            </p:cNvPr>
            <p:cNvSpPr/>
            <p:nvPr/>
          </p:nvSpPr>
          <p:spPr>
            <a:xfrm>
              <a:off x="1916800"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17" name="그룹 16">
            <a:extLst>
              <a:ext uri="{FF2B5EF4-FFF2-40B4-BE49-F238E27FC236}">
                <a16:creationId xmlns:a16="http://schemas.microsoft.com/office/drawing/2014/main" xmlns="" id="{27E294D3-E216-490B-BF66-CE8EC9E68704}"/>
              </a:ext>
            </a:extLst>
          </p:cNvPr>
          <p:cNvGrpSpPr/>
          <p:nvPr userDrawn="1"/>
        </p:nvGrpSpPr>
        <p:grpSpPr>
          <a:xfrm>
            <a:off x="3684604" y="4794870"/>
            <a:ext cx="2049231" cy="144016"/>
            <a:chOff x="2655206" y="4794870"/>
            <a:chExt cx="1679267" cy="144016"/>
          </a:xfrm>
        </p:grpSpPr>
        <p:sp>
          <p:nvSpPr>
            <p:cNvPr id="18" name="Rectangle 42">
              <a:extLst>
                <a:ext uri="{FF2B5EF4-FFF2-40B4-BE49-F238E27FC236}">
                  <a16:creationId xmlns:a16="http://schemas.microsoft.com/office/drawing/2014/main" xmlns="" id="{07C8D70F-1915-4932-B821-CA5C2B851D51}"/>
                </a:ext>
              </a:extLst>
            </p:cNvPr>
            <p:cNvSpPr/>
            <p:nvPr/>
          </p:nvSpPr>
          <p:spPr>
            <a:xfrm>
              <a:off x="2655206"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ectangle 43">
              <a:extLst>
                <a:ext uri="{FF2B5EF4-FFF2-40B4-BE49-F238E27FC236}">
                  <a16:creationId xmlns:a16="http://schemas.microsoft.com/office/drawing/2014/main" xmlns="" id="{9A38780B-6EE8-4103-B454-04FF4DE8E204}"/>
                </a:ext>
              </a:extLst>
            </p:cNvPr>
            <p:cNvSpPr/>
            <p:nvPr/>
          </p:nvSpPr>
          <p:spPr>
            <a:xfrm>
              <a:off x="2932842"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Rectangle 44">
              <a:extLst>
                <a:ext uri="{FF2B5EF4-FFF2-40B4-BE49-F238E27FC236}">
                  <a16:creationId xmlns:a16="http://schemas.microsoft.com/office/drawing/2014/main" xmlns="" id="{1CC2A210-1C71-467F-8110-95FF10C776A2}"/>
                </a:ext>
              </a:extLst>
            </p:cNvPr>
            <p:cNvSpPr/>
            <p:nvPr/>
          </p:nvSpPr>
          <p:spPr>
            <a:xfrm>
              <a:off x="3212627"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1" name="Rectangle 45">
              <a:extLst>
                <a:ext uri="{FF2B5EF4-FFF2-40B4-BE49-F238E27FC236}">
                  <a16:creationId xmlns:a16="http://schemas.microsoft.com/office/drawing/2014/main" xmlns="" id="{442C1975-4F8B-4710-9011-5B7BE3BE04A9}"/>
                </a:ext>
              </a:extLst>
            </p:cNvPr>
            <p:cNvSpPr/>
            <p:nvPr/>
          </p:nvSpPr>
          <p:spPr>
            <a:xfrm>
              <a:off x="3494261"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2" name="Rectangle 46">
              <a:extLst>
                <a:ext uri="{FF2B5EF4-FFF2-40B4-BE49-F238E27FC236}">
                  <a16:creationId xmlns:a16="http://schemas.microsoft.com/office/drawing/2014/main" xmlns="" id="{99991FC0-DE5D-485B-A2E7-467C7F2FDA2A}"/>
                </a:ext>
              </a:extLst>
            </p:cNvPr>
            <p:cNvSpPr/>
            <p:nvPr/>
          </p:nvSpPr>
          <p:spPr>
            <a:xfrm>
              <a:off x="3774045"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ectangle 47">
              <a:extLst>
                <a:ext uri="{FF2B5EF4-FFF2-40B4-BE49-F238E27FC236}">
                  <a16:creationId xmlns:a16="http://schemas.microsoft.com/office/drawing/2014/main" xmlns="" id="{EBE94D74-C917-4818-8E81-F498D0A2D98B}"/>
                </a:ext>
              </a:extLst>
            </p:cNvPr>
            <p:cNvSpPr/>
            <p:nvPr/>
          </p:nvSpPr>
          <p:spPr>
            <a:xfrm>
              <a:off x="4053037"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4" name="그룹 23">
            <a:extLst>
              <a:ext uri="{FF2B5EF4-FFF2-40B4-BE49-F238E27FC236}">
                <a16:creationId xmlns:a16="http://schemas.microsoft.com/office/drawing/2014/main" xmlns="" id="{DA163698-67E5-4695-AC6D-3CAD20860F6B}"/>
              </a:ext>
            </a:extLst>
          </p:cNvPr>
          <p:cNvGrpSpPr/>
          <p:nvPr userDrawn="1"/>
        </p:nvGrpSpPr>
        <p:grpSpPr>
          <a:xfrm>
            <a:off x="6454543" y="4794870"/>
            <a:ext cx="2049231" cy="144016"/>
            <a:chOff x="4791443" y="4794870"/>
            <a:chExt cx="1679267" cy="144016"/>
          </a:xfrm>
        </p:grpSpPr>
        <p:sp>
          <p:nvSpPr>
            <p:cNvPr id="25" name="Rectangle 49">
              <a:extLst>
                <a:ext uri="{FF2B5EF4-FFF2-40B4-BE49-F238E27FC236}">
                  <a16:creationId xmlns:a16="http://schemas.microsoft.com/office/drawing/2014/main" xmlns="" id="{012637EA-BF0B-48E4-ACAD-0896F4B2D3B7}"/>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50">
              <a:extLst>
                <a:ext uri="{FF2B5EF4-FFF2-40B4-BE49-F238E27FC236}">
                  <a16:creationId xmlns:a16="http://schemas.microsoft.com/office/drawing/2014/main" xmlns="" id="{54C6DA61-81B8-4C8E-B82E-34532B4603B5}"/>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ectangle 51">
              <a:extLst>
                <a:ext uri="{FF2B5EF4-FFF2-40B4-BE49-F238E27FC236}">
                  <a16:creationId xmlns:a16="http://schemas.microsoft.com/office/drawing/2014/main" xmlns="" id="{CBF82173-D21E-4096-A7E0-7FB11629182D}"/>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52">
              <a:extLst>
                <a:ext uri="{FF2B5EF4-FFF2-40B4-BE49-F238E27FC236}">
                  <a16:creationId xmlns:a16="http://schemas.microsoft.com/office/drawing/2014/main" xmlns="" id="{9869367B-AADB-4512-A91A-E7F70BE26588}"/>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53">
              <a:extLst>
                <a:ext uri="{FF2B5EF4-FFF2-40B4-BE49-F238E27FC236}">
                  <a16:creationId xmlns:a16="http://schemas.microsoft.com/office/drawing/2014/main" xmlns="" id="{8F6211E9-6A70-44E3-91EE-49B34CC39CA4}"/>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54">
              <a:extLst>
                <a:ext uri="{FF2B5EF4-FFF2-40B4-BE49-F238E27FC236}">
                  <a16:creationId xmlns:a16="http://schemas.microsoft.com/office/drawing/2014/main" xmlns="" id="{1D78D025-BC48-4024-9B50-78151C34F8DD}"/>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31" name="그룹 30">
            <a:extLst>
              <a:ext uri="{FF2B5EF4-FFF2-40B4-BE49-F238E27FC236}">
                <a16:creationId xmlns:a16="http://schemas.microsoft.com/office/drawing/2014/main" xmlns="" id="{52A91D7A-4B21-4147-95BC-3BBD1B98A66B}"/>
              </a:ext>
            </a:extLst>
          </p:cNvPr>
          <p:cNvGrpSpPr/>
          <p:nvPr userDrawn="1"/>
        </p:nvGrpSpPr>
        <p:grpSpPr>
          <a:xfrm>
            <a:off x="9224481" y="4794870"/>
            <a:ext cx="2049231" cy="144016"/>
            <a:chOff x="6927681" y="4794870"/>
            <a:chExt cx="1679267" cy="144016"/>
          </a:xfrm>
        </p:grpSpPr>
        <p:sp>
          <p:nvSpPr>
            <p:cNvPr id="32" name="Rectangle 57">
              <a:extLst>
                <a:ext uri="{FF2B5EF4-FFF2-40B4-BE49-F238E27FC236}">
                  <a16:creationId xmlns:a16="http://schemas.microsoft.com/office/drawing/2014/main" xmlns="" id="{3D06F016-0803-46C6-8CDB-EFBB1499D1E5}"/>
                </a:ext>
              </a:extLst>
            </p:cNvPr>
            <p:cNvSpPr/>
            <p:nvPr/>
          </p:nvSpPr>
          <p:spPr>
            <a:xfrm>
              <a:off x="6927681"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3" name="Rectangle 58">
              <a:extLst>
                <a:ext uri="{FF2B5EF4-FFF2-40B4-BE49-F238E27FC236}">
                  <a16:creationId xmlns:a16="http://schemas.microsoft.com/office/drawing/2014/main" xmlns="" id="{E438FD44-E248-44F2-A1D7-37CA533BF2AE}"/>
                </a:ext>
              </a:extLst>
            </p:cNvPr>
            <p:cNvSpPr/>
            <p:nvPr/>
          </p:nvSpPr>
          <p:spPr>
            <a:xfrm>
              <a:off x="7205317"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4" name="Rectangle 59">
              <a:extLst>
                <a:ext uri="{FF2B5EF4-FFF2-40B4-BE49-F238E27FC236}">
                  <a16:creationId xmlns:a16="http://schemas.microsoft.com/office/drawing/2014/main" xmlns="" id="{61B25684-F781-440E-BDB5-CA70F0E3DCCB}"/>
                </a:ext>
              </a:extLst>
            </p:cNvPr>
            <p:cNvSpPr/>
            <p:nvPr/>
          </p:nvSpPr>
          <p:spPr>
            <a:xfrm>
              <a:off x="7485102"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5" name="Rectangle 60">
              <a:extLst>
                <a:ext uri="{FF2B5EF4-FFF2-40B4-BE49-F238E27FC236}">
                  <a16:creationId xmlns:a16="http://schemas.microsoft.com/office/drawing/2014/main" xmlns="" id="{8AD3F76A-18CD-4519-9537-34E9DBB3C3F6}"/>
                </a:ext>
              </a:extLst>
            </p:cNvPr>
            <p:cNvSpPr/>
            <p:nvPr/>
          </p:nvSpPr>
          <p:spPr>
            <a:xfrm>
              <a:off x="7766736"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6" name="Rectangle 61">
              <a:extLst>
                <a:ext uri="{FF2B5EF4-FFF2-40B4-BE49-F238E27FC236}">
                  <a16:creationId xmlns:a16="http://schemas.microsoft.com/office/drawing/2014/main" xmlns="" id="{42EF3A83-1905-4298-8091-FA1A4D438143}"/>
                </a:ext>
              </a:extLst>
            </p:cNvPr>
            <p:cNvSpPr/>
            <p:nvPr/>
          </p:nvSpPr>
          <p:spPr>
            <a:xfrm>
              <a:off x="8046520"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7" name="Rectangle 62">
              <a:extLst>
                <a:ext uri="{FF2B5EF4-FFF2-40B4-BE49-F238E27FC236}">
                  <a16:creationId xmlns:a16="http://schemas.microsoft.com/office/drawing/2014/main" xmlns="" id="{6B951A8D-CB9D-4155-B56C-293764EC4B88}"/>
                </a:ext>
              </a:extLst>
            </p:cNvPr>
            <p:cNvSpPr/>
            <p:nvPr/>
          </p:nvSpPr>
          <p:spPr>
            <a:xfrm>
              <a:off x="8325512"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1714023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Rectangle 6"/>
          <p:cNvSpPr/>
          <p:nvPr userDrawn="1"/>
        </p:nvSpPr>
        <p:spPr>
          <a:xfrm>
            <a:off x="2061682" y="6509984"/>
            <a:ext cx="9675392" cy="1228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188978" y="679533"/>
            <a:ext cx="4285940" cy="1595271"/>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88978" cy="6858000"/>
          </a:xfrm>
          <a:prstGeom prst="rect">
            <a:avLst/>
          </a:prstGeom>
        </p:spPr>
      </p:pic>
      <p:sp>
        <p:nvSpPr>
          <p:cNvPr id="6" name="Rectangle 5"/>
          <p:cNvSpPr/>
          <p:nvPr userDrawn="1"/>
        </p:nvSpPr>
        <p:spPr>
          <a:xfrm>
            <a:off x="300251" y="6496335"/>
            <a:ext cx="1788727" cy="136477"/>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flipV="1">
            <a:off x="310201" y="155346"/>
            <a:ext cx="477653" cy="448840"/>
            <a:chOff x="2300733" y="2007958"/>
            <a:chExt cx="834252" cy="783928"/>
          </a:xfrm>
        </p:grpSpPr>
        <p:sp>
          <p:nvSpPr>
            <p:cNvPr id="12" name="Freeform 11"/>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그룹 2">
            <a:extLst>
              <a:ext uri="{FF2B5EF4-FFF2-40B4-BE49-F238E27FC236}">
                <a16:creationId xmlns:a16="http://schemas.microsoft.com/office/drawing/2014/main" xmlns="" id="{388ACCFD-E9C6-42CB-B830-40B915F04587}"/>
              </a:ext>
            </a:extLst>
          </p:cNvPr>
          <p:cNvGrpSpPr/>
          <p:nvPr userDrawn="1"/>
        </p:nvGrpSpPr>
        <p:grpSpPr>
          <a:xfrm>
            <a:off x="962358" y="383872"/>
            <a:ext cx="2207564" cy="2466874"/>
            <a:chOff x="1406494" y="382273"/>
            <a:chExt cx="1347792" cy="1506110"/>
          </a:xfrm>
        </p:grpSpPr>
        <p:sp>
          <p:nvSpPr>
            <p:cNvPr id="22" name="Freeform 21"/>
            <p:cNvSpPr/>
            <p:nvPr userDrawn="1"/>
          </p:nvSpPr>
          <p:spPr>
            <a:xfrm>
              <a:off x="1984272" y="385083"/>
              <a:ext cx="770014" cy="1503300"/>
            </a:xfrm>
            <a:custGeom>
              <a:avLst/>
              <a:gdLst>
                <a:gd name="connsiteX0" fmla="*/ 675916 w 770014"/>
                <a:gd name="connsiteY0" fmla="*/ 1133483 h 1503300"/>
                <a:gd name="connsiteX1" fmla="*/ 770014 w 770014"/>
                <a:gd name="connsiteY1" fmla="*/ 1133483 h 1503300"/>
                <a:gd name="connsiteX2" fmla="*/ 770014 w 770014"/>
                <a:gd name="connsiteY2" fmla="*/ 1503300 h 1503300"/>
                <a:gd name="connsiteX3" fmla="*/ 0 w 770014"/>
                <a:gd name="connsiteY3" fmla="*/ 1503300 h 1503300"/>
                <a:gd name="connsiteX4" fmla="*/ 0 w 770014"/>
                <a:gd name="connsiteY4" fmla="*/ 1420086 h 1503300"/>
                <a:gd name="connsiteX5" fmla="*/ 675916 w 770014"/>
                <a:gd name="connsiteY5" fmla="*/ 1420086 h 1503300"/>
                <a:gd name="connsiteX6" fmla="*/ 0 w 770014"/>
                <a:gd name="connsiteY6" fmla="*/ 0 h 1503300"/>
                <a:gd name="connsiteX7" fmla="*/ 770014 w 770014"/>
                <a:gd name="connsiteY7" fmla="*/ 0 h 1503300"/>
                <a:gd name="connsiteX8" fmla="*/ 770014 w 770014"/>
                <a:gd name="connsiteY8" fmla="*/ 219083 h 1503300"/>
                <a:gd name="connsiteX9" fmla="*/ 675916 w 770014"/>
                <a:gd name="connsiteY9" fmla="*/ 219083 h 1503300"/>
                <a:gd name="connsiteX10" fmla="*/ 675916 w 770014"/>
                <a:gd name="connsiteY10" fmla="*/ 105212 h 1503300"/>
                <a:gd name="connsiteX11" fmla="*/ 0 w 770014"/>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014" h="1503300">
                  <a:moveTo>
                    <a:pt x="675916" y="1133483"/>
                  </a:moveTo>
                  <a:lnTo>
                    <a:pt x="770014" y="1133483"/>
                  </a:lnTo>
                  <a:lnTo>
                    <a:pt x="770014" y="1503300"/>
                  </a:lnTo>
                  <a:lnTo>
                    <a:pt x="0" y="1503300"/>
                  </a:lnTo>
                  <a:lnTo>
                    <a:pt x="0" y="1420086"/>
                  </a:lnTo>
                  <a:lnTo>
                    <a:pt x="675916" y="1420086"/>
                  </a:lnTo>
                  <a:close/>
                  <a:moveTo>
                    <a:pt x="0" y="0"/>
                  </a:moveTo>
                  <a:lnTo>
                    <a:pt x="770014" y="0"/>
                  </a:lnTo>
                  <a:lnTo>
                    <a:pt x="770014" y="219083"/>
                  </a:lnTo>
                  <a:lnTo>
                    <a:pt x="675916" y="219083"/>
                  </a:lnTo>
                  <a:lnTo>
                    <a:pt x="675916" y="105212"/>
                  </a:lnTo>
                  <a:lnTo>
                    <a:pt x="0" y="1052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406494" y="382273"/>
              <a:ext cx="686066" cy="1503300"/>
            </a:xfrm>
            <a:custGeom>
              <a:avLst/>
              <a:gdLst>
                <a:gd name="connsiteX0" fmla="*/ 0 w 686066"/>
                <a:gd name="connsiteY0" fmla="*/ 0 h 1503300"/>
                <a:gd name="connsiteX1" fmla="*/ 89765 w 686066"/>
                <a:gd name="connsiteY1" fmla="*/ 0 h 1503300"/>
                <a:gd name="connsiteX2" fmla="*/ 534870 w 686066"/>
                <a:gd name="connsiteY2" fmla="*/ 0 h 1503300"/>
                <a:gd name="connsiteX3" fmla="*/ 686066 w 686066"/>
                <a:gd name="connsiteY3" fmla="*/ 0 h 1503300"/>
                <a:gd name="connsiteX4" fmla="*/ 686066 w 686066"/>
                <a:gd name="connsiteY4" fmla="*/ 105212 h 1503300"/>
                <a:gd name="connsiteX5" fmla="*/ 534870 w 686066"/>
                <a:gd name="connsiteY5" fmla="*/ 105212 h 1503300"/>
                <a:gd name="connsiteX6" fmla="*/ 95421 w 686066"/>
                <a:gd name="connsiteY6" fmla="*/ 105212 h 1503300"/>
                <a:gd name="connsiteX7" fmla="*/ 95421 w 686066"/>
                <a:gd name="connsiteY7" fmla="*/ 1420086 h 1503300"/>
                <a:gd name="connsiteX8" fmla="*/ 534870 w 686066"/>
                <a:gd name="connsiteY8" fmla="*/ 1420086 h 1503300"/>
                <a:gd name="connsiteX9" fmla="*/ 686066 w 686066"/>
                <a:gd name="connsiteY9" fmla="*/ 1420086 h 1503300"/>
                <a:gd name="connsiteX10" fmla="*/ 686066 w 686066"/>
                <a:gd name="connsiteY10" fmla="*/ 1503300 h 1503300"/>
                <a:gd name="connsiteX11" fmla="*/ 534870 w 686066"/>
                <a:gd name="connsiteY11" fmla="*/ 1503300 h 1503300"/>
                <a:gd name="connsiteX12" fmla="*/ 89765 w 686066"/>
                <a:gd name="connsiteY12" fmla="*/ 1503300 h 1503300"/>
                <a:gd name="connsiteX13" fmla="*/ 0 w 686066"/>
                <a:gd name="connsiteY13"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66" h="1503300">
                  <a:moveTo>
                    <a:pt x="0" y="0"/>
                  </a:moveTo>
                  <a:lnTo>
                    <a:pt x="89765" y="0"/>
                  </a:lnTo>
                  <a:lnTo>
                    <a:pt x="534870" y="0"/>
                  </a:lnTo>
                  <a:lnTo>
                    <a:pt x="686066" y="0"/>
                  </a:lnTo>
                  <a:lnTo>
                    <a:pt x="686066" y="105212"/>
                  </a:lnTo>
                  <a:lnTo>
                    <a:pt x="534870" y="105212"/>
                  </a:lnTo>
                  <a:lnTo>
                    <a:pt x="95421" y="105212"/>
                  </a:lnTo>
                  <a:lnTo>
                    <a:pt x="95421" y="1420086"/>
                  </a:lnTo>
                  <a:lnTo>
                    <a:pt x="534870" y="1420086"/>
                  </a:lnTo>
                  <a:lnTo>
                    <a:pt x="686066" y="1420086"/>
                  </a:lnTo>
                  <a:lnTo>
                    <a:pt x="686066" y="1503300"/>
                  </a:lnTo>
                  <a:lnTo>
                    <a:pt x="534870" y="1503300"/>
                  </a:lnTo>
                  <a:lnTo>
                    <a:pt x="89765" y="1503300"/>
                  </a:lnTo>
                  <a:lnTo>
                    <a:pt x="0" y="1503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Picture Placeholder 2">
            <a:extLst>
              <a:ext uri="{FF2B5EF4-FFF2-40B4-BE49-F238E27FC236}">
                <a16:creationId xmlns:a16="http://schemas.microsoft.com/office/drawing/2014/main" xmlns="" id="{64D74253-B5E4-414F-BE51-8894C515B207}"/>
              </a:ext>
            </a:extLst>
          </p:cNvPr>
          <p:cNvSpPr>
            <a:spLocks noGrp="1"/>
          </p:cNvSpPr>
          <p:nvPr>
            <p:ph type="pic" idx="14" hasCustomPrompt="1"/>
          </p:nvPr>
        </p:nvSpPr>
        <p:spPr>
          <a:xfrm>
            <a:off x="6096001" y="492240"/>
            <a:ext cx="5382637" cy="28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5" name="Picture Placeholder 2">
            <a:extLst>
              <a:ext uri="{FF2B5EF4-FFF2-40B4-BE49-F238E27FC236}">
                <a16:creationId xmlns:a16="http://schemas.microsoft.com/office/drawing/2014/main" xmlns="" id="{A479E8C0-0339-4FA9-BFFD-8976F9AE7E45}"/>
              </a:ext>
            </a:extLst>
          </p:cNvPr>
          <p:cNvSpPr>
            <a:spLocks noGrp="1"/>
          </p:cNvSpPr>
          <p:nvPr>
            <p:ph type="pic" idx="15" hasCustomPrompt="1"/>
          </p:nvPr>
        </p:nvSpPr>
        <p:spPr>
          <a:xfrm>
            <a:off x="4331948" y="3372098"/>
            <a:ext cx="3673916" cy="28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6" name="Picture Placeholder 2">
            <a:extLst>
              <a:ext uri="{FF2B5EF4-FFF2-40B4-BE49-F238E27FC236}">
                <a16:creationId xmlns:a16="http://schemas.microsoft.com/office/drawing/2014/main" xmlns="" id="{A5AB0DDC-B91C-4187-9ACB-5FB03F214C95}"/>
              </a:ext>
            </a:extLst>
          </p:cNvPr>
          <p:cNvSpPr>
            <a:spLocks noGrp="1"/>
          </p:cNvSpPr>
          <p:nvPr>
            <p:ph type="pic" idx="16" hasCustomPrompt="1"/>
          </p:nvPr>
        </p:nvSpPr>
        <p:spPr>
          <a:xfrm>
            <a:off x="8210550" y="3546980"/>
            <a:ext cx="3268088" cy="2705117"/>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210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96" y="0"/>
            <a:ext cx="2116274" cy="6858000"/>
          </a:xfrm>
          <a:prstGeom prst="rect">
            <a:avLst/>
          </a:prstGeom>
        </p:spPr>
      </p:pic>
      <p:sp>
        <p:nvSpPr>
          <p:cNvPr id="22" name="Freeform 21"/>
          <p:cNvSpPr/>
          <p:nvPr userDrawn="1"/>
        </p:nvSpPr>
        <p:spPr>
          <a:xfrm>
            <a:off x="1984272" y="379766"/>
            <a:ext cx="770014" cy="1503300"/>
          </a:xfrm>
          <a:custGeom>
            <a:avLst/>
            <a:gdLst>
              <a:gd name="connsiteX0" fmla="*/ 675916 w 770014"/>
              <a:gd name="connsiteY0" fmla="*/ 1133483 h 1503300"/>
              <a:gd name="connsiteX1" fmla="*/ 770014 w 770014"/>
              <a:gd name="connsiteY1" fmla="*/ 1133483 h 1503300"/>
              <a:gd name="connsiteX2" fmla="*/ 770014 w 770014"/>
              <a:gd name="connsiteY2" fmla="*/ 1503300 h 1503300"/>
              <a:gd name="connsiteX3" fmla="*/ 0 w 770014"/>
              <a:gd name="connsiteY3" fmla="*/ 1503300 h 1503300"/>
              <a:gd name="connsiteX4" fmla="*/ 0 w 770014"/>
              <a:gd name="connsiteY4" fmla="*/ 1420086 h 1503300"/>
              <a:gd name="connsiteX5" fmla="*/ 675916 w 770014"/>
              <a:gd name="connsiteY5" fmla="*/ 1420086 h 1503300"/>
              <a:gd name="connsiteX6" fmla="*/ 0 w 770014"/>
              <a:gd name="connsiteY6" fmla="*/ 0 h 1503300"/>
              <a:gd name="connsiteX7" fmla="*/ 770014 w 770014"/>
              <a:gd name="connsiteY7" fmla="*/ 0 h 1503300"/>
              <a:gd name="connsiteX8" fmla="*/ 770014 w 770014"/>
              <a:gd name="connsiteY8" fmla="*/ 219083 h 1503300"/>
              <a:gd name="connsiteX9" fmla="*/ 675916 w 770014"/>
              <a:gd name="connsiteY9" fmla="*/ 219083 h 1503300"/>
              <a:gd name="connsiteX10" fmla="*/ 675916 w 770014"/>
              <a:gd name="connsiteY10" fmla="*/ 105212 h 1503300"/>
              <a:gd name="connsiteX11" fmla="*/ 0 w 770014"/>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014" h="1503300">
                <a:moveTo>
                  <a:pt x="675916" y="1133483"/>
                </a:moveTo>
                <a:lnTo>
                  <a:pt x="770014" y="1133483"/>
                </a:lnTo>
                <a:lnTo>
                  <a:pt x="770014" y="1503300"/>
                </a:lnTo>
                <a:lnTo>
                  <a:pt x="0" y="1503300"/>
                </a:lnTo>
                <a:lnTo>
                  <a:pt x="0" y="1420086"/>
                </a:lnTo>
                <a:lnTo>
                  <a:pt x="675916" y="1420086"/>
                </a:lnTo>
                <a:close/>
                <a:moveTo>
                  <a:pt x="0" y="0"/>
                </a:moveTo>
                <a:lnTo>
                  <a:pt x="770014" y="0"/>
                </a:lnTo>
                <a:lnTo>
                  <a:pt x="770014" y="219083"/>
                </a:lnTo>
                <a:lnTo>
                  <a:pt x="675916" y="219083"/>
                </a:lnTo>
                <a:lnTo>
                  <a:pt x="675916" y="105212"/>
                </a:lnTo>
                <a:lnTo>
                  <a:pt x="0" y="1052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061682" y="6509984"/>
            <a:ext cx="9675392" cy="122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349012" y="703792"/>
            <a:ext cx="9522015"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Rectangle 5"/>
          <p:cNvSpPr/>
          <p:nvPr userDrawn="1"/>
        </p:nvSpPr>
        <p:spPr>
          <a:xfrm>
            <a:off x="300251" y="6496335"/>
            <a:ext cx="1788727" cy="136477"/>
          </a:xfrm>
          <a:prstGeom prst="rect">
            <a:avLst/>
          </a:prstGeom>
          <a:solidFill>
            <a:schemeClr val="accent3"/>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flipV="1">
            <a:off x="837615" y="167725"/>
            <a:ext cx="477653" cy="448840"/>
            <a:chOff x="2300733" y="2007958"/>
            <a:chExt cx="834252" cy="783928"/>
          </a:xfrm>
          <a:solidFill>
            <a:schemeClr val="accent3"/>
          </a:solidFill>
        </p:grpSpPr>
        <p:sp>
          <p:nvSpPr>
            <p:cNvPr id="12" name="Freeform 11"/>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1406494" y="382273"/>
            <a:ext cx="686066" cy="1503300"/>
          </a:xfrm>
          <a:custGeom>
            <a:avLst/>
            <a:gdLst>
              <a:gd name="connsiteX0" fmla="*/ 0 w 686066"/>
              <a:gd name="connsiteY0" fmla="*/ 0 h 1503300"/>
              <a:gd name="connsiteX1" fmla="*/ 89765 w 686066"/>
              <a:gd name="connsiteY1" fmla="*/ 0 h 1503300"/>
              <a:gd name="connsiteX2" fmla="*/ 534870 w 686066"/>
              <a:gd name="connsiteY2" fmla="*/ 0 h 1503300"/>
              <a:gd name="connsiteX3" fmla="*/ 686066 w 686066"/>
              <a:gd name="connsiteY3" fmla="*/ 0 h 1503300"/>
              <a:gd name="connsiteX4" fmla="*/ 686066 w 686066"/>
              <a:gd name="connsiteY4" fmla="*/ 105212 h 1503300"/>
              <a:gd name="connsiteX5" fmla="*/ 534870 w 686066"/>
              <a:gd name="connsiteY5" fmla="*/ 105212 h 1503300"/>
              <a:gd name="connsiteX6" fmla="*/ 95421 w 686066"/>
              <a:gd name="connsiteY6" fmla="*/ 105212 h 1503300"/>
              <a:gd name="connsiteX7" fmla="*/ 95421 w 686066"/>
              <a:gd name="connsiteY7" fmla="*/ 1420086 h 1503300"/>
              <a:gd name="connsiteX8" fmla="*/ 534870 w 686066"/>
              <a:gd name="connsiteY8" fmla="*/ 1420086 h 1503300"/>
              <a:gd name="connsiteX9" fmla="*/ 686066 w 686066"/>
              <a:gd name="connsiteY9" fmla="*/ 1420086 h 1503300"/>
              <a:gd name="connsiteX10" fmla="*/ 686066 w 686066"/>
              <a:gd name="connsiteY10" fmla="*/ 1503300 h 1503300"/>
              <a:gd name="connsiteX11" fmla="*/ 534870 w 686066"/>
              <a:gd name="connsiteY11" fmla="*/ 1503300 h 1503300"/>
              <a:gd name="connsiteX12" fmla="*/ 89765 w 686066"/>
              <a:gd name="connsiteY12" fmla="*/ 1503300 h 1503300"/>
              <a:gd name="connsiteX13" fmla="*/ 0 w 686066"/>
              <a:gd name="connsiteY13"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66" h="1503300">
                <a:moveTo>
                  <a:pt x="0" y="0"/>
                </a:moveTo>
                <a:lnTo>
                  <a:pt x="89765" y="0"/>
                </a:lnTo>
                <a:lnTo>
                  <a:pt x="534870" y="0"/>
                </a:lnTo>
                <a:lnTo>
                  <a:pt x="686066" y="0"/>
                </a:lnTo>
                <a:lnTo>
                  <a:pt x="686066" y="105212"/>
                </a:lnTo>
                <a:lnTo>
                  <a:pt x="534870" y="105212"/>
                </a:lnTo>
                <a:lnTo>
                  <a:pt x="95421" y="105212"/>
                </a:lnTo>
                <a:lnTo>
                  <a:pt x="95421" y="1420086"/>
                </a:lnTo>
                <a:lnTo>
                  <a:pt x="534870" y="1420086"/>
                </a:lnTo>
                <a:lnTo>
                  <a:pt x="686066" y="1420086"/>
                </a:lnTo>
                <a:lnTo>
                  <a:pt x="686066" y="1503300"/>
                </a:lnTo>
                <a:lnTo>
                  <a:pt x="534870" y="1503300"/>
                </a:lnTo>
                <a:lnTo>
                  <a:pt x="89765" y="1503300"/>
                </a:lnTo>
                <a:lnTo>
                  <a:pt x="0" y="15033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그림 5">
            <a:extLst>
              <a:ext uri="{FF2B5EF4-FFF2-40B4-BE49-F238E27FC236}">
                <a16:creationId xmlns:a16="http://schemas.microsoft.com/office/drawing/2014/main" xmlns="" id="{B2FF7110-2193-4586-B1C1-184631E029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85901" y="1780083"/>
            <a:ext cx="2649566" cy="4646531"/>
          </a:xfrm>
          <a:prstGeom prst="rect">
            <a:avLst/>
          </a:prstGeom>
        </p:spPr>
      </p:pic>
      <p:sp>
        <p:nvSpPr>
          <p:cNvPr id="15" name="그림 개체 틀 2">
            <a:extLst>
              <a:ext uri="{FF2B5EF4-FFF2-40B4-BE49-F238E27FC236}">
                <a16:creationId xmlns:a16="http://schemas.microsoft.com/office/drawing/2014/main" xmlns="" id="{33B7B650-CC33-409E-BECD-3E3339D6A416}"/>
              </a:ext>
            </a:extLst>
          </p:cNvPr>
          <p:cNvSpPr>
            <a:spLocks noGrp="1"/>
          </p:cNvSpPr>
          <p:nvPr>
            <p:ph type="pic" sz="quarter" idx="14" hasCustomPrompt="1"/>
          </p:nvPr>
        </p:nvSpPr>
        <p:spPr>
          <a:xfrm>
            <a:off x="6096329" y="2532537"/>
            <a:ext cx="1877187" cy="281005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4090149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011"/>
          <a:stretch/>
        </p:blipFill>
        <p:spPr>
          <a:xfrm>
            <a:off x="537719" y="2871450"/>
            <a:ext cx="1343025" cy="3761362"/>
          </a:xfrm>
          <a:prstGeom prst="rect">
            <a:avLst/>
          </a:prstGeom>
        </p:spPr>
      </p:pic>
      <p:grpSp>
        <p:nvGrpSpPr>
          <p:cNvPr id="9" name="Group 8"/>
          <p:cNvGrpSpPr/>
          <p:nvPr userDrawn="1"/>
        </p:nvGrpSpPr>
        <p:grpSpPr>
          <a:xfrm>
            <a:off x="691154" y="232968"/>
            <a:ext cx="11276441" cy="6404885"/>
            <a:chOff x="691154" y="232968"/>
            <a:chExt cx="11276441" cy="6404885"/>
          </a:xfrm>
        </p:grpSpPr>
        <p:sp>
          <p:nvSpPr>
            <p:cNvPr id="7" name="Rectangle 6"/>
            <p:cNvSpPr/>
            <p:nvPr userDrawn="1"/>
          </p:nvSpPr>
          <p:spPr>
            <a:xfrm>
              <a:off x="1640577" y="6500693"/>
              <a:ext cx="1023045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97584" y="232968"/>
              <a:ext cx="1126914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rot="5400000">
              <a:off x="8699093" y="3364312"/>
              <a:ext cx="6399844"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5638" y="5356549"/>
            <a:ext cx="10095389" cy="1144144"/>
          </a:xfrm>
          <a:prstGeom prst="rect">
            <a:avLst/>
          </a:prstGeom>
        </p:spPr>
      </p:pic>
      <p:sp>
        <p:nvSpPr>
          <p:cNvPr id="11" name="Picture Placeholder 2">
            <a:extLst>
              <a:ext uri="{FF2B5EF4-FFF2-40B4-BE49-F238E27FC236}">
                <a16:creationId xmlns:a16="http://schemas.microsoft.com/office/drawing/2014/main" xmlns="" id="{1ABF066B-F1FA-4BC9-80A1-EC87C1A43DCD}"/>
              </a:ext>
            </a:extLst>
          </p:cNvPr>
          <p:cNvSpPr>
            <a:spLocks noGrp="1"/>
          </p:cNvSpPr>
          <p:nvPr>
            <p:ph type="pic" idx="16" hasCustomPrompt="1"/>
          </p:nvPr>
        </p:nvSpPr>
        <p:spPr>
          <a:xfrm>
            <a:off x="6372111" y="682481"/>
            <a:ext cx="2303614" cy="154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xmlns="" id="{E6F66AB4-5AF6-4C8E-BBE8-2728F0EDFBA0}"/>
              </a:ext>
            </a:extLst>
          </p:cNvPr>
          <p:cNvSpPr>
            <a:spLocks noGrp="1"/>
          </p:cNvSpPr>
          <p:nvPr>
            <p:ph type="pic" idx="19" hasCustomPrompt="1"/>
          </p:nvPr>
        </p:nvSpPr>
        <p:spPr>
          <a:xfrm>
            <a:off x="6372111" y="3909328"/>
            <a:ext cx="2303614" cy="154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a:extLst>
              <a:ext uri="{FF2B5EF4-FFF2-40B4-BE49-F238E27FC236}">
                <a16:creationId xmlns:a16="http://schemas.microsoft.com/office/drawing/2014/main" xmlns="" id="{F4F80FFC-D051-4E52-BA13-BEBEEAAFFA4D}"/>
              </a:ext>
            </a:extLst>
          </p:cNvPr>
          <p:cNvSpPr>
            <a:spLocks noGrp="1"/>
          </p:cNvSpPr>
          <p:nvPr>
            <p:ph type="pic" idx="20" hasCustomPrompt="1"/>
          </p:nvPr>
        </p:nvSpPr>
        <p:spPr>
          <a:xfrm>
            <a:off x="8756768" y="682481"/>
            <a:ext cx="2781393" cy="154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2">
            <a:extLst>
              <a:ext uri="{FF2B5EF4-FFF2-40B4-BE49-F238E27FC236}">
                <a16:creationId xmlns:a16="http://schemas.microsoft.com/office/drawing/2014/main" xmlns="" id="{990D4E15-4B11-4101-8244-FDD0495FDC0F}"/>
              </a:ext>
            </a:extLst>
          </p:cNvPr>
          <p:cNvSpPr>
            <a:spLocks noGrp="1"/>
          </p:cNvSpPr>
          <p:nvPr>
            <p:ph type="pic" idx="21" hasCustomPrompt="1"/>
          </p:nvPr>
        </p:nvSpPr>
        <p:spPr>
          <a:xfrm>
            <a:off x="3518272" y="3909328"/>
            <a:ext cx="2781393" cy="154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5" name="Picture Placeholder 2">
            <a:extLst>
              <a:ext uri="{FF2B5EF4-FFF2-40B4-BE49-F238E27FC236}">
                <a16:creationId xmlns:a16="http://schemas.microsoft.com/office/drawing/2014/main" xmlns="" id="{211E2748-39D7-4D70-A37C-09B298D0C84B}"/>
              </a:ext>
            </a:extLst>
          </p:cNvPr>
          <p:cNvSpPr>
            <a:spLocks noGrp="1"/>
          </p:cNvSpPr>
          <p:nvPr>
            <p:ph type="pic" idx="22" hasCustomPrompt="1"/>
          </p:nvPr>
        </p:nvSpPr>
        <p:spPr>
          <a:xfrm>
            <a:off x="8756768" y="2312085"/>
            <a:ext cx="2781393" cy="314524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8" name="Picture Placeholder 2">
            <a:extLst>
              <a:ext uri="{FF2B5EF4-FFF2-40B4-BE49-F238E27FC236}">
                <a16:creationId xmlns:a16="http://schemas.microsoft.com/office/drawing/2014/main" xmlns="" id="{2FD1797E-6169-45E7-9539-EB10E5836876}"/>
              </a:ext>
            </a:extLst>
          </p:cNvPr>
          <p:cNvSpPr>
            <a:spLocks noGrp="1"/>
          </p:cNvSpPr>
          <p:nvPr>
            <p:ph type="pic" idx="23" hasCustomPrompt="1"/>
          </p:nvPr>
        </p:nvSpPr>
        <p:spPr>
          <a:xfrm>
            <a:off x="3518272" y="682481"/>
            <a:ext cx="2781393" cy="314524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9" name="Rectangle 19">
            <a:extLst>
              <a:ext uri="{FF2B5EF4-FFF2-40B4-BE49-F238E27FC236}">
                <a16:creationId xmlns:a16="http://schemas.microsoft.com/office/drawing/2014/main" xmlns="" id="{2FE64BC5-68B9-4AE4-8077-568D7BAE692A}"/>
              </a:ext>
            </a:extLst>
          </p:cNvPr>
          <p:cNvSpPr/>
          <p:nvPr userDrawn="1"/>
        </p:nvSpPr>
        <p:spPr>
          <a:xfrm>
            <a:off x="6370959" y="2295905"/>
            <a:ext cx="2304766" cy="15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mn-lt"/>
            </a:endParaRPr>
          </a:p>
        </p:txBody>
      </p:sp>
    </p:spTree>
    <p:extLst>
      <p:ext uri="{BB962C8B-B14F-4D97-AF65-F5344CB8AC3E}">
        <p14:creationId xmlns:p14="http://schemas.microsoft.com/office/powerpoint/2010/main" val="4097571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4" name="Picture Placeholder 2"/>
          <p:cNvSpPr>
            <a:spLocks noGrp="1"/>
          </p:cNvSpPr>
          <p:nvPr>
            <p:ph type="pic" idx="16" hasCustomPrompt="1"/>
          </p:nvPr>
        </p:nvSpPr>
        <p:spPr>
          <a:xfrm>
            <a:off x="0" y="0"/>
            <a:ext cx="12192000" cy="685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5636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4"/>
          <p:cNvSpPr/>
          <p:nvPr userDrawn="1"/>
        </p:nvSpPr>
        <p:spPr>
          <a:xfrm>
            <a:off x="4842251" y="0"/>
            <a:ext cx="7349749" cy="6858000"/>
          </a:xfrm>
          <a:custGeom>
            <a:avLst/>
            <a:gdLst>
              <a:gd name="connsiteX0" fmla="*/ 866856 w 7349749"/>
              <a:gd name="connsiteY0" fmla="*/ 0 h 6858000"/>
              <a:gd name="connsiteX1" fmla="*/ 7349749 w 7349749"/>
              <a:gd name="connsiteY1" fmla="*/ 0 h 6858000"/>
              <a:gd name="connsiteX2" fmla="*/ 7349749 w 7349749"/>
              <a:gd name="connsiteY2" fmla="*/ 6858000 h 6858000"/>
              <a:gd name="connsiteX3" fmla="*/ 880844 w 7349749"/>
              <a:gd name="connsiteY3" fmla="*/ 6858000 h 6858000"/>
              <a:gd name="connsiteX4" fmla="*/ 880002 w 7349749"/>
              <a:gd name="connsiteY4" fmla="*/ 6856547 h 6858000"/>
              <a:gd name="connsiteX5" fmla="*/ 0 w 7349749"/>
              <a:gd name="connsiteY5" fmla="*/ 3415567 h 6858000"/>
              <a:gd name="connsiteX6" fmla="*/ 718985 w 7349749"/>
              <a:gd name="connsiteY6" fmla="*/ 2858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749" h="6858000">
                <a:moveTo>
                  <a:pt x="866856" y="0"/>
                </a:moveTo>
                <a:lnTo>
                  <a:pt x="7349749" y="0"/>
                </a:lnTo>
                <a:lnTo>
                  <a:pt x="7349749" y="6858000"/>
                </a:lnTo>
                <a:lnTo>
                  <a:pt x="880844" y="6858000"/>
                </a:lnTo>
                <a:lnTo>
                  <a:pt x="880002" y="6856547"/>
                </a:lnTo>
                <a:cubicBezTo>
                  <a:pt x="318785" y="5833670"/>
                  <a:pt x="0" y="4661479"/>
                  <a:pt x="0" y="3415567"/>
                </a:cubicBezTo>
                <a:cubicBezTo>
                  <a:pt x="0" y="2294247"/>
                  <a:pt x="258216" y="1232640"/>
                  <a:pt x="718985" y="285855"/>
                </a:cubicBezTo>
                <a:close/>
              </a:path>
            </a:pathLst>
          </a:custGeom>
          <a:solidFill>
            <a:schemeClr val="accent3">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1156818" y="-13433"/>
            <a:ext cx="1035182" cy="6858000"/>
          </a:xfrm>
          <a:custGeom>
            <a:avLst/>
            <a:gdLst>
              <a:gd name="connsiteX0" fmla="*/ 858273 w 1035182"/>
              <a:gd name="connsiteY0" fmla="*/ 0 h 6858000"/>
              <a:gd name="connsiteX1" fmla="*/ 1035182 w 1035182"/>
              <a:gd name="connsiteY1" fmla="*/ 0 h 6858000"/>
              <a:gd name="connsiteX2" fmla="*/ 1035182 w 1035182"/>
              <a:gd name="connsiteY2" fmla="*/ 6858000 h 6858000"/>
              <a:gd name="connsiteX3" fmla="*/ 872123 w 1035182"/>
              <a:gd name="connsiteY3" fmla="*/ 6858000 h 6858000"/>
              <a:gd name="connsiteX4" fmla="*/ 871289 w 1035182"/>
              <a:gd name="connsiteY4" fmla="*/ 6856547 h 6858000"/>
              <a:gd name="connsiteX5" fmla="*/ 0 w 1035182"/>
              <a:gd name="connsiteY5" fmla="*/ 3415567 h 6858000"/>
              <a:gd name="connsiteX6" fmla="*/ 711866 w 1035182"/>
              <a:gd name="connsiteY6" fmla="*/ 2858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6858000">
                <a:moveTo>
                  <a:pt x="858273" y="0"/>
                </a:moveTo>
                <a:lnTo>
                  <a:pt x="1035182" y="0"/>
                </a:lnTo>
                <a:lnTo>
                  <a:pt x="1035182" y="6858000"/>
                </a:lnTo>
                <a:lnTo>
                  <a:pt x="872123" y="6858000"/>
                </a:lnTo>
                <a:lnTo>
                  <a:pt x="871289" y="6856547"/>
                </a:lnTo>
                <a:cubicBezTo>
                  <a:pt x="315628" y="5833670"/>
                  <a:pt x="0" y="4661479"/>
                  <a:pt x="0" y="3415567"/>
                </a:cubicBezTo>
                <a:cubicBezTo>
                  <a:pt x="0" y="2294247"/>
                  <a:pt x="255659" y="1232640"/>
                  <a:pt x="711866" y="285855"/>
                </a:cubicBezTo>
                <a:close/>
              </a:path>
            </a:pathLst>
          </a:cu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userDrawn="1"/>
        </p:nvSpPr>
        <p:spPr>
          <a:xfrm flipH="1">
            <a:off x="-41363" y="5617"/>
            <a:ext cx="3727868" cy="6858000"/>
          </a:xfrm>
          <a:custGeom>
            <a:avLst/>
            <a:gdLst>
              <a:gd name="connsiteX0" fmla="*/ 3727868 w 3727868"/>
              <a:gd name="connsiteY0" fmla="*/ 0 h 6858000"/>
              <a:gd name="connsiteX1" fmla="*/ 0 w 3727868"/>
              <a:gd name="connsiteY1" fmla="*/ 0 h 6858000"/>
              <a:gd name="connsiteX2" fmla="*/ 0 w 3727868"/>
              <a:gd name="connsiteY2" fmla="*/ 13433 h 6858000"/>
              <a:gd name="connsiteX3" fmla="*/ 1773796 w 3727868"/>
              <a:gd name="connsiteY3" fmla="*/ 13433 h 6858000"/>
              <a:gd name="connsiteX4" fmla="*/ 1921667 w 3727868"/>
              <a:gd name="connsiteY4" fmla="*/ 299288 h 6858000"/>
              <a:gd name="connsiteX5" fmla="*/ 2640652 w 3727868"/>
              <a:gd name="connsiteY5" fmla="*/ 3429000 h 6858000"/>
              <a:gd name="connsiteX6" fmla="*/ 1959593 w 3727868"/>
              <a:gd name="connsiteY6" fmla="*/ 6479550 h 6858000"/>
              <a:gd name="connsiteX7" fmla="*/ 1766754 w 3727868"/>
              <a:gd name="connsiteY7" fmla="*/ 6858000 h 6858000"/>
              <a:gd name="connsiteX8" fmla="*/ 3727868 w 372786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7868" h="6858000">
                <a:moveTo>
                  <a:pt x="3727868" y="0"/>
                </a:moveTo>
                <a:lnTo>
                  <a:pt x="0" y="0"/>
                </a:lnTo>
                <a:lnTo>
                  <a:pt x="0" y="13433"/>
                </a:lnTo>
                <a:lnTo>
                  <a:pt x="1773796" y="13433"/>
                </a:lnTo>
                <a:lnTo>
                  <a:pt x="1921667" y="299288"/>
                </a:lnTo>
                <a:cubicBezTo>
                  <a:pt x="2382436" y="1246073"/>
                  <a:pt x="2640652" y="2307680"/>
                  <a:pt x="2640652" y="3429000"/>
                </a:cubicBezTo>
                <a:cubicBezTo>
                  <a:pt x="2640652" y="4519173"/>
                  <a:pt x="2396583" y="5552904"/>
                  <a:pt x="1959593" y="6479550"/>
                </a:cubicBezTo>
                <a:lnTo>
                  <a:pt x="1766754" y="6858000"/>
                </a:lnTo>
                <a:lnTo>
                  <a:pt x="3727868" y="6858000"/>
                </a:lnTo>
                <a:close/>
              </a:path>
            </a:pathLst>
          </a:custGeom>
          <a:solidFill>
            <a:schemeClr val="accent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3893324" y="2438401"/>
            <a:ext cx="1895272" cy="2076450"/>
            <a:chOff x="3007364" y="818147"/>
            <a:chExt cx="1372132" cy="1503300"/>
          </a:xfrm>
        </p:grpSpPr>
        <p:sp>
          <p:nvSpPr>
            <p:cNvPr id="12" name="Freeform 11"/>
            <p:cNvSpPr/>
            <p:nvPr/>
          </p:nvSpPr>
          <p:spPr>
            <a:xfrm>
              <a:off x="3097129" y="818147"/>
              <a:ext cx="1282367" cy="1503300"/>
            </a:xfrm>
            <a:custGeom>
              <a:avLst/>
              <a:gdLst>
                <a:gd name="connsiteX0" fmla="*/ 1188269 w 1282367"/>
                <a:gd name="connsiteY0" fmla="*/ 1133483 h 1503300"/>
                <a:gd name="connsiteX1" fmla="*/ 1282367 w 1282367"/>
                <a:gd name="connsiteY1" fmla="*/ 1133483 h 1503300"/>
                <a:gd name="connsiteX2" fmla="*/ 1282367 w 1282367"/>
                <a:gd name="connsiteY2" fmla="*/ 1503300 h 1503300"/>
                <a:gd name="connsiteX3" fmla="*/ 0 w 1282367"/>
                <a:gd name="connsiteY3" fmla="*/ 1503300 h 1503300"/>
                <a:gd name="connsiteX4" fmla="*/ 0 w 1282367"/>
                <a:gd name="connsiteY4" fmla="*/ 1420086 h 1503300"/>
                <a:gd name="connsiteX5" fmla="*/ 1188269 w 1282367"/>
                <a:gd name="connsiteY5" fmla="*/ 1420086 h 1503300"/>
                <a:gd name="connsiteX6" fmla="*/ 0 w 1282367"/>
                <a:gd name="connsiteY6" fmla="*/ 0 h 1503300"/>
                <a:gd name="connsiteX7" fmla="*/ 1282367 w 1282367"/>
                <a:gd name="connsiteY7" fmla="*/ 0 h 1503300"/>
                <a:gd name="connsiteX8" fmla="*/ 1282367 w 1282367"/>
                <a:gd name="connsiteY8" fmla="*/ 219083 h 1503300"/>
                <a:gd name="connsiteX9" fmla="*/ 1188269 w 1282367"/>
                <a:gd name="connsiteY9" fmla="*/ 219083 h 1503300"/>
                <a:gd name="connsiteX10" fmla="*/ 1188269 w 1282367"/>
                <a:gd name="connsiteY10" fmla="*/ 105212 h 1503300"/>
                <a:gd name="connsiteX11" fmla="*/ 0 w 1282367"/>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2367" h="1503300">
                  <a:moveTo>
                    <a:pt x="1188269" y="1133483"/>
                  </a:moveTo>
                  <a:lnTo>
                    <a:pt x="1282367" y="1133483"/>
                  </a:lnTo>
                  <a:lnTo>
                    <a:pt x="1282367" y="1503300"/>
                  </a:lnTo>
                  <a:lnTo>
                    <a:pt x="0" y="1503300"/>
                  </a:lnTo>
                  <a:lnTo>
                    <a:pt x="0" y="1420086"/>
                  </a:lnTo>
                  <a:lnTo>
                    <a:pt x="1188269" y="1420086"/>
                  </a:lnTo>
                  <a:close/>
                  <a:moveTo>
                    <a:pt x="0" y="0"/>
                  </a:moveTo>
                  <a:lnTo>
                    <a:pt x="1282367" y="0"/>
                  </a:lnTo>
                  <a:lnTo>
                    <a:pt x="1282367" y="219083"/>
                  </a:lnTo>
                  <a:lnTo>
                    <a:pt x="1188269" y="219083"/>
                  </a:lnTo>
                  <a:lnTo>
                    <a:pt x="1188269" y="105212"/>
                  </a:lnTo>
                  <a:lnTo>
                    <a:pt x="0" y="1052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007364" y="818147"/>
              <a:ext cx="534870" cy="1503300"/>
            </a:xfrm>
            <a:custGeom>
              <a:avLst/>
              <a:gdLst>
                <a:gd name="connsiteX0" fmla="*/ 0 w 534870"/>
                <a:gd name="connsiteY0" fmla="*/ 0 h 1503300"/>
                <a:gd name="connsiteX1" fmla="*/ 534870 w 534870"/>
                <a:gd name="connsiteY1" fmla="*/ 0 h 1503300"/>
                <a:gd name="connsiteX2" fmla="*/ 534870 w 534870"/>
                <a:gd name="connsiteY2" fmla="*/ 105212 h 1503300"/>
                <a:gd name="connsiteX3" fmla="*/ 95421 w 534870"/>
                <a:gd name="connsiteY3" fmla="*/ 105212 h 1503300"/>
                <a:gd name="connsiteX4" fmla="*/ 95421 w 534870"/>
                <a:gd name="connsiteY4" fmla="*/ 1420086 h 1503300"/>
                <a:gd name="connsiteX5" fmla="*/ 534870 w 534870"/>
                <a:gd name="connsiteY5" fmla="*/ 1420086 h 1503300"/>
                <a:gd name="connsiteX6" fmla="*/ 534870 w 534870"/>
                <a:gd name="connsiteY6" fmla="*/ 1503300 h 1503300"/>
                <a:gd name="connsiteX7" fmla="*/ 0 w 534870"/>
                <a:gd name="connsiteY7"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870" h="1503300">
                  <a:moveTo>
                    <a:pt x="0" y="0"/>
                  </a:moveTo>
                  <a:lnTo>
                    <a:pt x="534870" y="0"/>
                  </a:lnTo>
                  <a:lnTo>
                    <a:pt x="534870" y="105212"/>
                  </a:lnTo>
                  <a:lnTo>
                    <a:pt x="95421" y="105212"/>
                  </a:lnTo>
                  <a:lnTo>
                    <a:pt x="95421" y="1420086"/>
                  </a:lnTo>
                  <a:lnTo>
                    <a:pt x="534870" y="1420086"/>
                  </a:lnTo>
                  <a:lnTo>
                    <a:pt x="534870" y="1503300"/>
                  </a:lnTo>
                  <a:lnTo>
                    <a:pt x="0" y="1503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flipV="1">
            <a:off x="3316718" y="2203310"/>
            <a:ext cx="475301" cy="446630"/>
            <a:chOff x="2300733" y="2007958"/>
            <a:chExt cx="834252" cy="783928"/>
          </a:xfrm>
        </p:grpSpPr>
        <p:sp>
          <p:nvSpPr>
            <p:cNvPr id="15" name="Freeform 14"/>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userDrawn="1"/>
        </p:nvGrpSpPr>
        <p:grpSpPr>
          <a:xfrm>
            <a:off x="627406" y="3028072"/>
            <a:ext cx="983273" cy="3835545"/>
            <a:chOff x="2989606" y="3028072"/>
            <a:chExt cx="983273" cy="3835545"/>
          </a:xfrm>
        </p:grpSpPr>
        <p:sp>
          <p:nvSpPr>
            <p:cNvPr id="18" name="Freeform 17"/>
            <p:cNvSpPr/>
            <p:nvPr/>
          </p:nvSpPr>
          <p:spPr>
            <a:xfrm>
              <a:off x="3062656" y="3133591"/>
              <a:ext cx="910223" cy="3730026"/>
            </a:xfrm>
            <a:custGeom>
              <a:avLst/>
              <a:gdLst>
                <a:gd name="connsiteX0" fmla="*/ 8180 w 910223"/>
                <a:gd name="connsiteY0" fmla="*/ 0 h 3730026"/>
                <a:gd name="connsiteX1" fmla="*/ 46280 w 910223"/>
                <a:gd name="connsiteY1" fmla="*/ 0 h 3730026"/>
                <a:gd name="connsiteX2" fmla="*/ 38100 w 910223"/>
                <a:gd name="connsiteY2" fmla="*/ 287593 h 3730026"/>
                <a:gd name="connsiteX3" fmla="*/ 909389 w 910223"/>
                <a:gd name="connsiteY3" fmla="*/ 3728573 h 3730026"/>
                <a:gd name="connsiteX4" fmla="*/ 910223 w 910223"/>
                <a:gd name="connsiteY4" fmla="*/ 3730026 h 3730026"/>
                <a:gd name="connsiteX5" fmla="*/ 872123 w 910223"/>
                <a:gd name="connsiteY5" fmla="*/ 3730026 h 3730026"/>
                <a:gd name="connsiteX6" fmla="*/ 871289 w 910223"/>
                <a:gd name="connsiteY6" fmla="*/ 3728573 h 3730026"/>
                <a:gd name="connsiteX7" fmla="*/ 0 w 910223"/>
                <a:gd name="connsiteY7" fmla="*/ 287593 h 373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223" h="3730026">
                  <a:moveTo>
                    <a:pt x="8180" y="0"/>
                  </a:moveTo>
                  <a:lnTo>
                    <a:pt x="46280" y="0"/>
                  </a:lnTo>
                  <a:lnTo>
                    <a:pt x="38100" y="287593"/>
                  </a:lnTo>
                  <a:cubicBezTo>
                    <a:pt x="38100" y="1533505"/>
                    <a:pt x="353728" y="2705696"/>
                    <a:pt x="909389" y="3728573"/>
                  </a:cubicBezTo>
                  <a:lnTo>
                    <a:pt x="910223" y="3730026"/>
                  </a:lnTo>
                  <a:lnTo>
                    <a:pt x="872123" y="3730026"/>
                  </a:lnTo>
                  <a:lnTo>
                    <a:pt x="871289" y="3728573"/>
                  </a:lnTo>
                  <a:cubicBezTo>
                    <a:pt x="315628" y="2705696"/>
                    <a:pt x="0" y="1533505"/>
                    <a:pt x="0" y="287593"/>
                  </a:cubicBezTo>
                  <a:close/>
                </a:path>
              </a:pathLst>
            </a:cu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989606" y="3028072"/>
              <a:ext cx="219253" cy="219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userDrawn="1"/>
        </p:nvSpPr>
        <p:spPr>
          <a:xfrm>
            <a:off x="11520590" y="274679"/>
            <a:ext cx="671411" cy="1945412"/>
          </a:xfrm>
          <a:custGeom>
            <a:avLst/>
            <a:gdLst>
              <a:gd name="connsiteX0" fmla="*/ 671411 w 671411"/>
              <a:gd name="connsiteY0" fmla="*/ 0 h 1945412"/>
              <a:gd name="connsiteX1" fmla="*/ 671411 w 671411"/>
              <a:gd name="connsiteY1" fmla="*/ 74389 h 1945412"/>
              <a:gd name="connsiteX2" fmla="*/ 619531 w 671411"/>
              <a:gd name="connsiteY2" fmla="*/ 175683 h 1945412"/>
              <a:gd name="connsiteX3" fmla="*/ 92520 w 671411"/>
              <a:gd name="connsiteY3" fmla="*/ 1675089 h 1945412"/>
              <a:gd name="connsiteX4" fmla="*/ 38100 w 671411"/>
              <a:gd name="connsiteY4" fmla="*/ 1945412 h 1945412"/>
              <a:gd name="connsiteX5" fmla="*/ 0 w 671411"/>
              <a:gd name="connsiteY5" fmla="*/ 1945412 h 1945412"/>
              <a:gd name="connsiteX6" fmla="*/ 54420 w 671411"/>
              <a:gd name="connsiteY6" fmla="*/ 1675089 h 1945412"/>
              <a:gd name="connsiteX7" fmla="*/ 581431 w 671411"/>
              <a:gd name="connsiteY7" fmla="*/ 175683 h 194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411" h="1945412">
                <a:moveTo>
                  <a:pt x="671411" y="0"/>
                </a:moveTo>
                <a:lnTo>
                  <a:pt x="671411" y="74389"/>
                </a:lnTo>
                <a:lnTo>
                  <a:pt x="619531" y="175683"/>
                </a:lnTo>
                <a:cubicBezTo>
                  <a:pt x="391428" y="649076"/>
                  <a:pt x="213461" y="1151174"/>
                  <a:pt x="92520" y="1675089"/>
                </a:cubicBezTo>
                <a:lnTo>
                  <a:pt x="38100" y="1945412"/>
                </a:lnTo>
                <a:lnTo>
                  <a:pt x="0" y="1945412"/>
                </a:lnTo>
                <a:lnTo>
                  <a:pt x="54420" y="1675089"/>
                </a:lnTo>
                <a:cubicBezTo>
                  <a:pt x="175361" y="1151174"/>
                  <a:pt x="353328" y="649076"/>
                  <a:pt x="581431" y="1756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p:cNvSpPr>
            <a:spLocks noGrp="1"/>
          </p:cNvSpPr>
          <p:nvPr>
            <p:ph type="body" sz="quarter" idx="10" hasCustomPrompt="1"/>
          </p:nvPr>
        </p:nvSpPr>
        <p:spPr>
          <a:xfrm>
            <a:off x="5029200" y="2908253"/>
            <a:ext cx="7162800" cy="982459"/>
          </a:xfrm>
          <a:prstGeom prst="rect">
            <a:avLst/>
          </a:prstGeom>
        </p:spPr>
        <p:txBody>
          <a:bodyPr anchor="ctr"/>
          <a:lstStyle>
            <a:lvl1pPr marL="0" indent="0" algn="l">
              <a:buNone/>
              <a:defRPr sz="66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5988785" y="3907804"/>
            <a:ext cx="6203215" cy="443332"/>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your subtitle here</a:t>
            </a:r>
          </a:p>
        </p:txBody>
      </p:sp>
      <p:sp>
        <p:nvSpPr>
          <p:cNvPr id="23" name="Oval 22"/>
          <p:cNvSpPr/>
          <p:nvPr userDrawn="1"/>
        </p:nvSpPr>
        <p:spPr>
          <a:xfrm>
            <a:off x="11417056" y="2203281"/>
            <a:ext cx="219253" cy="219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Images and Contents Layout">
    <p:bg>
      <p:bgPr>
        <a:solidFill>
          <a:schemeClr val="bg1"/>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211516" y="216000"/>
            <a:ext cx="5228944" cy="6426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직사각형 1">
            <a:extLst>
              <a:ext uri="{FF2B5EF4-FFF2-40B4-BE49-F238E27FC236}">
                <a16:creationId xmlns:a16="http://schemas.microsoft.com/office/drawing/2014/main" xmlns="" id="{2589C8AA-2D4C-4994-980A-55755859B752}"/>
              </a:ext>
            </a:extLst>
          </p:cNvPr>
          <p:cNvSpPr/>
          <p:nvPr userDrawn="1"/>
        </p:nvSpPr>
        <p:spPr>
          <a:xfrm>
            <a:off x="0" y="0"/>
            <a:ext cx="21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xmlns="" id="{A449903D-1884-4F36-ADC7-5E445863E767}"/>
              </a:ext>
            </a:extLst>
          </p:cNvPr>
          <p:cNvSpPr/>
          <p:nvPr userDrawn="1"/>
        </p:nvSpPr>
        <p:spPr>
          <a:xfrm>
            <a:off x="11976000" y="0"/>
            <a:ext cx="21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xmlns="" id="{43353408-014E-40E6-91DD-CB316B4EA769}"/>
              </a:ext>
            </a:extLst>
          </p:cNvPr>
          <p:cNvSpPr/>
          <p:nvPr userDrawn="1"/>
        </p:nvSpPr>
        <p:spPr>
          <a:xfrm>
            <a:off x="0" y="0"/>
            <a:ext cx="1219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a:extLst>
              <a:ext uri="{FF2B5EF4-FFF2-40B4-BE49-F238E27FC236}">
                <a16:creationId xmlns:a16="http://schemas.microsoft.com/office/drawing/2014/main" xmlns="" id="{E3769F56-512B-47D6-9A36-7436DFABFE7B}"/>
              </a:ext>
            </a:extLst>
          </p:cNvPr>
          <p:cNvSpPr/>
          <p:nvPr userDrawn="1"/>
        </p:nvSpPr>
        <p:spPr>
          <a:xfrm>
            <a:off x="0" y="6642000"/>
            <a:ext cx="1219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560226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3_Images &amp; Contents Layou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3728244" y="2682240"/>
            <a:ext cx="3600000" cy="417576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3" hasCustomPrompt="1"/>
          </p:nvPr>
        </p:nvSpPr>
        <p:spPr>
          <a:xfrm>
            <a:off x="0" y="2682240"/>
            <a:ext cx="3600000" cy="417576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Rectangle 4">
            <a:extLst>
              <a:ext uri="{FF2B5EF4-FFF2-40B4-BE49-F238E27FC236}">
                <a16:creationId xmlns:a16="http://schemas.microsoft.com/office/drawing/2014/main" xmlns="" id="{21817B51-CDC2-4F69-A281-89B84C29BEC1}"/>
              </a:ext>
            </a:extLst>
          </p:cNvPr>
          <p:cNvSpPr/>
          <p:nvPr userDrawn="1"/>
        </p:nvSpPr>
        <p:spPr>
          <a:xfrm>
            <a:off x="11982026" y="0"/>
            <a:ext cx="2126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5">
            <a:extLst>
              <a:ext uri="{FF2B5EF4-FFF2-40B4-BE49-F238E27FC236}">
                <a16:creationId xmlns:a16="http://schemas.microsoft.com/office/drawing/2014/main" xmlns="" id="{3D01B805-68A9-4B26-9376-83768382CD27}"/>
              </a:ext>
            </a:extLst>
          </p:cNvPr>
          <p:cNvSpPr/>
          <p:nvPr userDrawn="1"/>
        </p:nvSpPr>
        <p:spPr>
          <a:xfrm>
            <a:off x="11769338" y="0"/>
            <a:ext cx="2126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621703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4_Images &amp;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092000" y="0"/>
            <a:ext cx="8100000" cy="396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0" hasCustomPrompt="1"/>
          </p:nvPr>
        </p:nvSpPr>
        <p:spPr>
          <a:xfrm>
            <a:off x="0" y="3960000"/>
            <a:ext cx="4092000" cy="289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2" name="Rectangle 1"/>
          <p:cNvSpPr/>
          <p:nvPr userDrawn="1"/>
        </p:nvSpPr>
        <p:spPr>
          <a:xfrm>
            <a:off x="4200000" y="4050000"/>
            <a:ext cx="7992000" cy="280800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b="1" dirty="0">
              <a:latin typeface="+mn-lt"/>
            </a:endParaRPr>
          </a:p>
        </p:txBody>
      </p:sp>
    </p:spTree>
    <p:extLst>
      <p:ext uri="{BB962C8B-B14F-4D97-AF65-F5344CB8AC3E}">
        <p14:creationId xmlns:p14="http://schemas.microsoft.com/office/powerpoint/2010/main" val="3950266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17" name="Text Placeholder 9">
            <a:extLst>
              <a:ext uri="{FF2B5EF4-FFF2-40B4-BE49-F238E27FC236}">
                <a16:creationId xmlns:a16="http://schemas.microsoft.com/office/drawing/2014/main" xmlns="" id="{198A1873-1C37-4473-8088-A76C3B6C95DB}"/>
              </a:ext>
            </a:extLst>
          </p:cNvPr>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25" name="Picture 4">
            <a:extLst>
              <a:ext uri="{FF2B5EF4-FFF2-40B4-BE49-F238E27FC236}">
                <a16:creationId xmlns:a16="http://schemas.microsoft.com/office/drawing/2014/main" xmlns="" id="{0732DB8F-EDA2-49C6-8122-561F7C37E7E9}"/>
              </a:ext>
            </a:extLst>
          </p:cNvPr>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12192000" cy="1381760"/>
          </a:xfrm>
          <a:prstGeom prst="rect">
            <a:avLst/>
          </a:prstGeom>
        </p:spPr>
      </p:pic>
      <p:sp>
        <p:nvSpPr>
          <p:cNvPr id="20" name="Picture Placeholder 8"/>
          <p:cNvSpPr>
            <a:spLocks noGrp="1"/>
          </p:cNvSpPr>
          <p:nvPr>
            <p:ph type="pic" sz="quarter" idx="12" hasCustomPrompt="1"/>
          </p:nvPr>
        </p:nvSpPr>
        <p:spPr>
          <a:xfrm>
            <a:off x="6156841" y="1606800"/>
            <a:ext cx="2592156" cy="2088000"/>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1" name="Picture Placeholder 8"/>
          <p:cNvSpPr>
            <a:spLocks noGrp="1"/>
          </p:cNvSpPr>
          <p:nvPr>
            <p:ph type="pic" sz="quarter" idx="13" hasCustomPrompt="1"/>
          </p:nvPr>
        </p:nvSpPr>
        <p:spPr>
          <a:xfrm>
            <a:off x="684887" y="3772334"/>
            <a:ext cx="5364000" cy="2088000"/>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3" name="Picture Placeholder 8"/>
          <p:cNvSpPr>
            <a:spLocks noGrp="1"/>
          </p:cNvSpPr>
          <p:nvPr>
            <p:ph type="pic" sz="quarter" idx="14" hasCustomPrompt="1"/>
          </p:nvPr>
        </p:nvSpPr>
        <p:spPr>
          <a:xfrm>
            <a:off x="8883863" y="1606800"/>
            <a:ext cx="2592156" cy="2088000"/>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3" name="Rectangle 17">
            <a:extLst>
              <a:ext uri="{FF2B5EF4-FFF2-40B4-BE49-F238E27FC236}">
                <a16:creationId xmlns:a16="http://schemas.microsoft.com/office/drawing/2014/main" xmlns="" id="{97D694C2-6BD0-4884-9545-3FDDC64F1CD2}"/>
              </a:ext>
            </a:extLst>
          </p:cNvPr>
          <p:cNvSpPr/>
          <p:nvPr userDrawn="1"/>
        </p:nvSpPr>
        <p:spPr>
          <a:xfrm>
            <a:off x="6142354" y="3772334"/>
            <a:ext cx="5333665" cy="52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4" name="Rectangle 21">
            <a:extLst>
              <a:ext uri="{FF2B5EF4-FFF2-40B4-BE49-F238E27FC236}">
                <a16:creationId xmlns:a16="http://schemas.microsoft.com/office/drawing/2014/main" xmlns="" id="{F04717D6-3676-4644-AB23-D68443BE51ED}"/>
              </a:ext>
            </a:extLst>
          </p:cNvPr>
          <p:cNvSpPr/>
          <p:nvPr userDrawn="1"/>
        </p:nvSpPr>
        <p:spPr>
          <a:xfrm>
            <a:off x="684887" y="2362800"/>
            <a:ext cx="5364000" cy="13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470607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3_Images &amp; Contents Layout">
    <p:bg>
      <p:bgPr>
        <a:solidFill>
          <a:schemeClr val="bg1"/>
        </a:solidFill>
        <a:effectLst/>
      </p:bgPr>
    </p:bg>
    <p:spTree>
      <p:nvGrpSpPr>
        <p:cNvPr id="1" name=""/>
        <p:cNvGrpSpPr/>
        <p:nvPr/>
      </p:nvGrpSpPr>
      <p:grpSpPr>
        <a:xfrm>
          <a:off x="0" y="0"/>
          <a:ext cx="0" cy="0"/>
          <a:chOff x="0" y="0"/>
          <a:chExt cx="0" cy="0"/>
        </a:xfrm>
      </p:grpSpPr>
      <p:sp>
        <p:nvSpPr>
          <p:cNvPr id="8" name="그림 개체 틀 2"/>
          <p:cNvSpPr>
            <a:spLocks noGrp="1"/>
          </p:cNvSpPr>
          <p:nvPr>
            <p:ph type="pic" sz="quarter" idx="14" hasCustomPrompt="1"/>
          </p:nvPr>
        </p:nvSpPr>
        <p:spPr>
          <a:xfrm>
            <a:off x="8133805" y="2826000"/>
            <a:ext cx="3312000" cy="4032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
        <p:nvSpPr>
          <p:cNvPr id="9" name="Rectangle 8"/>
          <p:cNvSpPr/>
          <p:nvPr userDrawn="1"/>
        </p:nvSpPr>
        <p:spPr>
          <a:xfrm>
            <a:off x="8133805" y="1245141"/>
            <a:ext cx="3312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10" name="그림 개체 틀 2"/>
          <p:cNvSpPr>
            <a:spLocks noGrp="1"/>
          </p:cNvSpPr>
          <p:nvPr>
            <p:ph type="pic" sz="quarter" idx="41" hasCustomPrompt="1"/>
          </p:nvPr>
        </p:nvSpPr>
        <p:spPr>
          <a:xfrm>
            <a:off x="4650651" y="1245141"/>
            <a:ext cx="3312000" cy="4032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
        <p:nvSpPr>
          <p:cNvPr id="11" name="Rectangle 10"/>
          <p:cNvSpPr/>
          <p:nvPr userDrawn="1"/>
        </p:nvSpPr>
        <p:spPr>
          <a:xfrm>
            <a:off x="4650651" y="5418000"/>
            <a:ext cx="3312000" cy="14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13" name="Text Placeholder 9">
            <a:extLst>
              <a:ext uri="{FF2B5EF4-FFF2-40B4-BE49-F238E27FC236}">
                <a16:creationId xmlns:a16="http://schemas.microsoft.com/office/drawing/2014/main" xmlns="" id="{2C278988-BC61-46F5-A620-66C13138F85B}"/>
              </a:ext>
            </a:extLst>
          </p:cNvPr>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3159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xmlns="" id="{E5078C3C-55B7-4FF0-9F7A-1CB275BB5F28}"/>
              </a:ext>
            </a:extLst>
          </p:cNvPr>
          <p:cNvSpPr>
            <a:spLocks noGrp="1"/>
          </p:cNvSpPr>
          <p:nvPr>
            <p:ph type="pic" idx="1" hasCustomPrompt="1"/>
          </p:nvPr>
        </p:nvSpPr>
        <p:spPr>
          <a:xfrm>
            <a:off x="5344563" y="130766"/>
            <a:ext cx="6758506" cy="6596467"/>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925586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제목 슬라이드">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xmlns="" id="{59766F49-BBA9-47BE-BC92-4B79AE0A8245}"/>
              </a:ext>
            </a:extLst>
          </p:cNvPr>
          <p:cNvSpPr>
            <a:spLocks noGrp="1"/>
          </p:cNvSpPr>
          <p:nvPr>
            <p:ph type="pic" idx="16" hasCustomPrompt="1"/>
          </p:nvPr>
        </p:nvSpPr>
        <p:spPr>
          <a:xfrm>
            <a:off x="2" y="1"/>
            <a:ext cx="9402577" cy="6858001"/>
          </a:xfrm>
          <a:custGeom>
            <a:avLst/>
            <a:gdLst>
              <a:gd name="connsiteX0" fmla="*/ 2340532 w 9402577"/>
              <a:gd name="connsiteY0" fmla="*/ 6070560 h 6858001"/>
              <a:gd name="connsiteX1" fmla="*/ 2339892 w 9402577"/>
              <a:gd name="connsiteY1" fmla="*/ 6071348 h 6858001"/>
              <a:gd name="connsiteX2" fmla="*/ 2339884 w 9402577"/>
              <a:gd name="connsiteY2" fmla="*/ 6072226 h 6858001"/>
              <a:gd name="connsiteX3" fmla="*/ 1674165 w 9402577"/>
              <a:gd name="connsiteY3" fmla="*/ 5326201 h 6858001"/>
              <a:gd name="connsiteX4" fmla="*/ 1668599 w 9402577"/>
              <a:gd name="connsiteY4" fmla="*/ 5329219 h 6858001"/>
              <a:gd name="connsiteX5" fmla="*/ 1697456 w 9402577"/>
              <a:gd name="connsiteY5" fmla="*/ 5344799 h 6858001"/>
              <a:gd name="connsiteX6" fmla="*/ 1700373 w 9402577"/>
              <a:gd name="connsiteY6" fmla="*/ 5344755 h 6858001"/>
              <a:gd name="connsiteX7" fmla="*/ 1688927 w 9402577"/>
              <a:gd name="connsiteY7" fmla="*/ 5334204 h 6858001"/>
              <a:gd name="connsiteX8" fmla="*/ 1674165 w 9402577"/>
              <a:gd name="connsiteY8" fmla="*/ 5326201 h 6858001"/>
              <a:gd name="connsiteX9" fmla="*/ 2376721 w 9402577"/>
              <a:gd name="connsiteY9" fmla="*/ 5294375 h 6858001"/>
              <a:gd name="connsiteX10" fmla="*/ 2363800 w 9402577"/>
              <a:gd name="connsiteY10" fmla="*/ 5304328 h 6858001"/>
              <a:gd name="connsiteX11" fmla="*/ 2279440 w 9402577"/>
              <a:gd name="connsiteY11" fmla="*/ 5406762 h 6858001"/>
              <a:gd name="connsiteX12" fmla="*/ 2220390 w 9402577"/>
              <a:gd name="connsiteY12" fmla="*/ 5445174 h 6858001"/>
              <a:gd name="connsiteX13" fmla="*/ 2178210 w 9402577"/>
              <a:gd name="connsiteY13" fmla="*/ 5513464 h 6858001"/>
              <a:gd name="connsiteX14" fmla="*/ 2178517 w 9402577"/>
              <a:gd name="connsiteY14" fmla="*/ 5517408 h 6858001"/>
              <a:gd name="connsiteX15" fmla="*/ 2230907 w 9402577"/>
              <a:gd name="connsiteY15" fmla="*/ 5537183 h 6858001"/>
              <a:gd name="connsiteX16" fmla="*/ 2325708 w 9402577"/>
              <a:gd name="connsiteY16" fmla="*/ 5747687 h 6858001"/>
              <a:gd name="connsiteX17" fmla="*/ 2340725 w 9402577"/>
              <a:gd name="connsiteY17" fmla="*/ 5848832 h 6858001"/>
              <a:gd name="connsiteX18" fmla="*/ 2373254 w 9402577"/>
              <a:gd name="connsiteY18" fmla="*/ 5879163 h 6858001"/>
              <a:gd name="connsiteX19" fmla="*/ 2391192 w 9402577"/>
              <a:gd name="connsiteY19" fmla="*/ 5822156 h 6858001"/>
              <a:gd name="connsiteX20" fmla="*/ 2423766 w 9402577"/>
              <a:gd name="connsiteY20" fmla="*/ 5771252 h 6858001"/>
              <a:gd name="connsiteX21" fmla="*/ 2584909 w 9402577"/>
              <a:gd name="connsiteY21" fmla="*/ 5650406 h 6858001"/>
              <a:gd name="connsiteX22" fmla="*/ 2579995 w 9402577"/>
              <a:gd name="connsiteY22" fmla="*/ 5641492 h 6858001"/>
              <a:gd name="connsiteX23" fmla="*/ 2509782 w 9402577"/>
              <a:gd name="connsiteY23" fmla="*/ 5599391 h 6858001"/>
              <a:gd name="connsiteX24" fmla="*/ 2494179 w 9402577"/>
              <a:gd name="connsiteY24" fmla="*/ 5599391 h 6858001"/>
              <a:gd name="connsiteX25" fmla="*/ 2465574 w 9402577"/>
              <a:gd name="connsiteY25" fmla="*/ 5557289 h 6858001"/>
              <a:gd name="connsiteX26" fmla="*/ 2470776 w 9402577"/>
              <a:gd name="connsiteY26" fmla="*/ 5486244 h 6858001"/>
              <a:gd name="connsiteX27" fmla="*/ 2410963 w 9402577"/>
              <a:gd name="connsiteY27" fmla="*/ 5412566 h 6858001"/>
              <a:gd name="connsiteX28" fmla="*/ 2338149 w 9402577"/>
              <a:gd name="connsiteY28" fmla="*/ 5388884 h 6858001"/>
              <a:gd name="connsiteX29" fmla="*/ 2353753 w 9402577"/>
              <a:gd name="connsiteY29" fmla="*/ 5357309 h 6858001"/>
              <a:gd name="connsiteX30" fmla="*/ 2373500 w 9402577"/>
              <a:gd name="connsiteY30" fmla="*/ 5317016 h 6858001"/>
              <a:gd name="connsiteX31" fmla="*/ 192834 w 9402577"/>
              <a:gd name="connsiteY31" fmla="*/ 3991170 h 6858001"/>
              <a:gd name="connsiteX32" fmla="*/ 205653 w 9402577"/>
              <a:gd name="connsiteY32" fmla="*/ 3995504 h 6858001"/>
              <a:gd name="connsiteX33" fmla="*/ 264249 w 9402577"/>
              <a:gd name="connsiteY33" fmla="*/ 4004170 h 6858001"/>
              <a:gd name="connsiteX34" fmla="*/ 278899 w 9402577"/>
              <a:gd name="connsiteY34" fmla="*/ 4012836 h 6858001"/>
              <a:gd name="connsiteX35" fmla="*/ 321014 w 9402577"/>
              <a:gd name="connsiteY35" fmla="*/ 4028003 h 6858001"/>
              <a:gd name="connsiteX36" fmla="*/ 342989 w 9402577"/>
              <a:gd name="connsiteY36" fmla="*/ 4038836 h 6858001"/>
              <a:gd name="connsiteX37" fmla="*/ 355806 w 9402577"/>
              <a:gd name="connsiteY37" fmla="*/ 4069169 h 6858001"/>
              <a:gd name="connsiteX38" fmla="*/ 405246 w 9402577"/>
              <a:gd name="connsiteY38" fmla="*/ 4147170 h 6858001"/>
              <a:gd name="connsiteX39" fmla="*/ 427221 w 9402577"/>
              <a:gd name="connsiteY39" fmla="*/ 4199171 h 6858001"/>
              <a:gd name="connsiteX40" fmla="*/ 427221 w 9402577"/>
              <a:gd name="connsiteY40" fmla="*/ 4225169 h 6858001"/>
              <a:gd name="connsiteX41" fmla="*/ 408909 w 9402577"/>
              <a:gd name="connsiteY41" fmla="*/ 4283671 h 6858001"/>
              <a:gd name="connsiteX42" fmla="*/ 383273 w 9402577"/>
              <a:gd name="connsiteY42" fmla="*/ 4379005 h 6858001"/>
              <a:gd name="connsiteX43" fmla="*/ 361300 w 9402577"/>
              <a:gd name="connsiteY43" fmla="*/ 4413671 h 6858001"/>
              <a:gd name="connsiteX44" fmla="*/ 326508 w 9402577"/>
              <a:gd name="connsiteY44" fmla="*/ 4448338 h 6858001"/>
              <a:gd name="connsiteX45" fmla="*/ 295379 w 9402577"/>
              <a:gd name="connsiteY45" fmla="*/ 4467837 h 6858001"/>
              <a:gd name="connsiteX46" fmla="*/ 180017 w 9402577"/>
              <a:gd name="connsiteY46" fmla="*/ 4498171 h 6858001"/>
              <a:gd name="connsiteX47" fmla="*/ 121421 w 9402577"/>
              <a:gd name="connsiteY47" fmla="*/ 4496004 h 6858001"/>
              <a:gd name="connsiteX48" fmla="*/ 29863 w 9402577"/>
              <a:gd name="connsiteY48" fmla="*/ 4411504 h 6858001"/>
              <a:gd name="connsiteX49" fmla="*/ 24370 w 9402577"/>
              <a:gd name="connsiteY49" fmla="*/ 4359503 h 6858001"/>
              <a:gd name="connsiteX50" fmla="*/ 22538 w 9402577"/>
              <a:gd name="connsiteY50" fmla="*/ 4337837 h 6858001"/>
              <a:gd name="connsiteX51" fmla="*/ 13382 w 9402577"/>
              <a:gd name="connsiteY51" fmla="*/ 4279337 h 6858001"/>
              <a:gd name="connsiteX52" fmla="*/ 7888 w 9402577"/>
              <a:gd name="connsiteY52" fmla="*/ 4251170 h 6858001"/>
              <a:gd name="connsiteX53" fmla="*/ 9720 w 9402577"/>
              <a:gd name="connsiteY53" fmla="*/ 4214336 h 6858001"/>
              <a:gd name="connsiteX54" fmla="*/ 22538 w 9402577"/>
              <a:gd name="connsiteY54" fmla="*/ 4177502 h 6858001"/>
              <a:gd name="connsiteX55" fmla="*/ 62824 w 9402577"/>
              <a:gd name="connsiteY55" fmla="*/ 4088670 h 6858001"/>
              <a:gd name="connsiteX56" fmla="*/ 192834 w 9402577"/>
              <a:gd name="connsiteY56" fmla="*/ 3991170 h 6858001"/>
              <a:gd name="connsiteX57" fmla="*/ 7574908 w 9402577"/>
              <a:gd name="connsiteY57" fmla="*/ 867292 h 6858001"/>
              <a:gd name="connsiteX58" fmla="*/ 7530793 w 9402577"/>
              <a:gd name="connsiteY58" fmla="*/ 908210 h 6858001"/>
              <a:gd name="connsiteX59" fmla="*/ 7492831 w 9402577"/>
              <a:gd name="connsiteY59" fmla="*/ 967963 h 6858001"/>
              <a:gd name="connsiteX60" fmla="*/ 7505484 w 9402577"/>
              <a:gd name="connsiteY60" fmla="*/ 1006376 h 6858001"/>
              <a:gd name="connsiteX61" fmla="*/ 7537120 w 9402577"/>
              <a:gd name="connsiteY61" fmla="*/ 1006911 h 6858001"/>
              <a:gd name="connsiteX62" fmla="*/ 7550429 w 9402577"/>
              <a:gd name="connsiteY62" fmla="*/ 1003094 h 6858001"/>
              <a:gd name="connsiteX63" fmla="*/ 7567796 w 9402577"/>
              <a:gd name="connsiteY63" fmla="*/ 955148 h 6858001"/>
              <a:gd name="connsiteX64" fmla="*/ 7569721 w 9402577"/>
              <a:gd name="connsiteY64" fmla="*/ 887712 h 6858001"/>
              <a:gd name="connsiteX65" fmla="*/ 6858951 w 9402577"/>
              <a:gd name="connsiteY65" fmla="*/ 245 h 6858001"/>
              <a:gd name="connsiteX66" fmla="*/ 6893881 w 9402577"/>
              <a:gd name="connsiteY66" fmla="*/ 7648 h 6858001"/>
              <a:gd name="connsiteX67" fmla="*/ 6851702 w 9402577"/>
              <a:gd name="connsiteY67" fmla="*/ 152762 h 6858001"/>
              <a:gd name="connsiteX68" fmla="*/ 6809522 w 9402577"/>
              <a:gd name="connsiteY68" fmla="*/ 323485 h 6858001"/>
              <a:gd name="connsiteX69" fmla="*/ 6763124 w 9402577"/>
              <a:gd name="connsiteY69" fmla="*/ 489940 h 6858001"/>
              <a:gd name="connsiteX70" fmla="*/ 6868574 w 9402577"/>
              <a:gd name="connsiteY70" fmla="*/ 613714 h 6858001"/>
              <a:gd name="connsiteX71" fmla="*/ 6893881 w 9402577"/>
              <a:gd name="connsiteY71" fmla="*/ 596641 h 6858001"/>
              <a:gd name="connsiteX72" fmla="*/ 6906534 w 9402577"/>
              <a:gd name="connsiteY72" fmla="*/ 566766 h 6858001"/>
              <a:gd name="connsiteX73" fmla="*/ 6990895 w 9402577"/>
              <a:gd name="connsiteY73" fmla="*/ 532622 h 6858001"/>
              <a:gd name="connsiteX74" fmla="*/ 7037291 w 9402577"/>
              <a:gd name="connsiteY74" fmla="*/ 600910 h 6858001"/>
              <a:gd name="connsiteX75" fmla="*/ 7037291 w 9402577"/>
              <a:gd name="connsiteY75" fmla="*/ 635055 h 6858001"/>
              <a:gd name="connsiteX76" fmla="*/ 7163830 w 9402577"/>
              <a:gd name="connsiteY76" fmla="*/ 801509 h 6858001"/>
              <a:gd name="connsiteX77" fmla="*/ 7222882 w 9402577"/>
              <a:gd name="connsiteY77" fmla="*/ 797240 h 6858001"/>
              <a:gd name="connsiteX78" fmla="*/ 7400035 w 9402577"/>
              <a:gd name="connsiteY78" fmla="*/ 754560 h 6858001"/>
              <a:gd name="connsiteX79" fmla="*/ 7437997 w 9402577"/>
              <a:gd name="connsiteY79" fmla="*/ 771633 h 6858001"/>
              <a:gd name="connsiteX80" fmla="*/ 7484395 w 9402577"/>
              <a:gd name="connsiteY80" fmla="*/ 831386 h 6858001"/>
              <a:gd name="connsiteX81" fmla="*/ 7535009 w 9402577"/>
              <a:gd name="connsiteY81" fmla="*/ 839921 h 6858001"/>
              <a:gd name="connsiteX82" fmla="*/ 7551883 w 9402577"/>
              <a:gd name="connsiteY82" fmla="*/ 822850 h 6858001"/>
              <a:gd name="connsiteX83" fmla="*/ 7572445 w 9402577"/>
              <a:gd name="connsiteY83" fmla="*/ 818048 h 6858001"/>
              <a:gd name="connsiteX84" fmla="*/ 7586430 w 9402577"/>
              <a:gd name="connsiteY84" fmla="*/ 821907 h 6858001"/>
              <a:gd name="connsiteX85" fmla="*/ 7589588 w 9402577"/>
              <a:gd name="connsiteY85" fmla="*/ 803062 h 6858001"/>
              <a:gd name="connsiteX86" fmla="*/ 7575455 w 9402577"/>
              <a:gd name="connsiteY86" fmla="*/ 789260 h 6858001"/>
              <a:gd name="connsiteX87" fmla="*/ 7574903 w 9402577"/>
              <a:gd name="connsiteY87" fmla="*/ 763084 h 6858001"/>
              <a:gd name="connsiteX88" fmla="*/ 7576038 w 9402577"/>
              <a:gd name="connsiteY88" fmla="*/ 732353 h 6858001"/>
              <a:gd name="connsiteX89" fmla="*/ 7611765 w 9402577"/>
              <a:gd name="connsiteY89" fmla="*/ 753698 h 6858001"/>
              <a:gd name="connsiteX90" fmla="*/ 7612317 w 9402577"/>
              <a:gd name="connsiteY90" fmla="*/ 779876 h 6858001"/>
              <a:gd name="connsiteX91" fmla="*/ 7600426 w 9402577"/>
              <a:gd name="connsiteY91" fmla="*/ 977913 h 6858001"/>
              <a:gd name="connsiteX92" fmla="*/ 7600646 w 9402577"/>
              <a:gd name="connsiteY92" fmla="*/ 988259 h 6858001"/>
              <a:gd name="connsiteX93" fmla="*/ 7602498 w 9402577"/>
              <a:gd name="connsiteY93" fmla="*/ 987703 h 6858001"/>
              <a:gd name="connsiteX94" fmla="*/ 7636241 w 9402577"/>
              <a:gd name="connsiteY94" fmla="*/ 1006376 h 6858001"/>
              <a:gd name="connsiteX95" fmla="*/ 7659146 w 9402577"/>
              <a:gd name="connsiteY95" fmla="*/ 1050670 h 6858001"/>
              <a:gd name="connsiteX96" fmla="*/ 7670740 w 9402577"/>
              <a:gd name="connsiteY96" fmla="*/ 1051331 h 6858001"/>
              <a:gd name="connsiteX97" fmla="*/ 7714078 w 9402577"/>
              <a:gd name="connsiteY97" fmla="*/ 1031420 h 6858001"/>
              <a:gd name="connsiteX98" fmla="*/ 7760511 w 9402577"/>
              <a:gd name="connsiteY98" fmla="*/ 1010084 h 6858001"/>
              <a:gd name="connsiteX99" fmla="*/ 7797057 w 9402577"/>
              <a:gd name="connsiteY99" fmla="*/ 1091464 h 6858001"/>
              <a:gd name="connsiteX100" fmla="*/ 7887082 w 9402577"/>
              <a:gd name="connsiteY100" fmla="*/ 1125619 h 6858001"/>
              <a:gd name="connsiteX101" fmla="*/ 7960508 w 9402577"/>
              <a:gd name="connsiteY101" fmla="*/ 1156072 h 6858001"/>
              <a:gd name="connsiteX102" fmla="*/ 7987498 w 9402577"/>
              <a:gd name="connsiteY102" fmla="*/ 1207862 h 6858001"/>
              <a:gd name="connsiteX103" fmla="*/ 8046836 w 9402577"/>
              <a:gd name="connsiteY103" fmla="*/ 1290099 h 6858001"/>
              <a:gd name="connsiteX104" fmla="*/ 8066530 w 9402577"/>
              <a:gd name="connsiteY104" fmla="*/ 1292378 h 6858001"/>
              <a:gd name="connsiteX105" fmla="*/ 8174307 w 9402577"/>
              <a:gd name="connsiteY105" fmla="*/ 1257962 h 6858001"/>
              <a:gd name="connsiteX106" fmla="*/ 8213696 w 9402577"/>
              <a:gd name="connsiteY106" fmla="*/ 1262518 h 6858001"/>
              <a:gd name="connsiteX107" fmla="*/ 8214534 w 9402577"/>
              <a:gd name="connsiteY107" fmla="*/ 1281013 h 6858001"/>
              <a:gd name="connsiteX108" fmla="*/ 8141647 w 9402577"/>
              <a:gd name="connsiteY108" fmla="*/ 1318280 h 6858001"/>
              <a:gd name="connsiteX109" fmla="*/ 8123626 w 9402577"/>
              <a:gd name="connsiteY109" fmla="*/ 1352991 h 6858001"/>
              <a:gd name="connsiteX110" fmla="*/ 8161878 w 9402577"/>
              <a:gd name="connsiteY110" fmla="*/ 1388278 h 6858001"/>
              <a:gd name="connsiteX111" fmla="*/ 8202389 w 9402577"/>
              <a:gd name="connsiteY111" fmla="*/ 1403648 h 6858001"/>
              <a:gd name="connsiteX112" fmla="*/ 8148075 w 9402577"/>
              <a:gd name="connsiteY112" fmla="*/ 1432381 h 6858001"/>
              <a:gd name="connsiteX113" fmla="*/ 8125838 w 9402577"/>
              <a:gd name="connsiteY113" fmla="*/ 1457700 h 6858001"/>
              <a:gd name="connsiteX114" fmla="*/ 8147775 w 9402577"/>
              <a:gd name="connsiteY114" fmla="*/ 1481607 h 6858001"/>
              <a:gd name="connsiteX115" fmla="*/ 8230785 w 9402577"/>
              <a:gd name="connsiteY115" fmla="*/ 1458566 h 6858001"/>
              <a:gd name="connsiteX116" fmla="*/ 8399903 w 9402577"/>
              <a:gd name="connsiteY116" fmla="*/ 1411068 h 6858001"/>
              <a:gd name="connsiteX117" fmla="*/ 8427766 w 9402577"/>
              <a:gd name="connsiteY117" fmla="*/ 1398265 h 6858001"/>
              <a:gd name="connsiteX118" fmla="*/ 8455055 w 9402577"/>
              <a:gd name="connsiteY118" fmla="*/ 1400829 h 6858001"/>
              <a:gd name="connsiteX119" fmla="*/ 8446322 w 9402577"/>
              <a:gd name="connsiteY119" fmla="*/ 1431273 h 6858001"/>
              <a:gd name="connsiteX120" fmla="*/ 8426059 w 9402577"/>
              <a:gd name="connsiteY120" fmla="*/ 1444361 h 6858001"/>
              <a:gd name="connsiteX121" fmla="*/ 8360215 w 9402577"/>
              <a:gd name="connsiteY121" fmla="*/ 1455734 h 6858001"/>
              <a:gd name="connsiteX122" fmla="*/ 8304781 w 9402577"/>
              <a:gd name="connsiteY122" fmla="*/ 1473655 h 6858001"/>
              <a:gd name="connsiteX123" fmla="*/ 8269324 w 9402577"/>
              <a:gd name="connsiteY123" fmla="*/ 1486172 h 6858001"/>
              <a:gd name="connsiteX124" fmla="*/ 8193624 w 9402577"/>
              <a:gd name="connsiteY124" fmla="*/ 1517178 h 6858001"/>
              <a:gd name="connsiteX125" fmla="*/ 8124102 w 9402577"/>
              <a:gd name="connsiteY125" fmla="*/ 1586883 h 6858001"/>
              <a:gd name="connsiteX126" fmla="*/ 8195283 w 9402577"/>
              <a:gd name="connsiteY126" fmla="*/ 1595711 h 6858001"/>
              <a:gd name="connsiteX127" fmla="*/ 8345829 w 9402577"/>
              <a:gd name="connsiteY127" fmla="*/ 1556746 h 6858001"/>
              <a:gd name="connsiteX128" fmla="*/ 8437558 w 9402577"/>
              <a:gd name="connsiteY128" fmla="*/ 1544805 h 6858001"/>
              <a:gd name="connsiteX129" fmla="*/ 8456400 w 9402577"/>
              <a:gd name="connsiteY129" fmla="*/ 1570130 h 6858001"/>
              <a:gd name="connsiteX130" fmla="*/ 8440637 w 9402577"/>
              <a:gd name="connsiteY130" fmla="*/ 1584925 h 6858001"/>
              <a:gd name="connsiteX131" fmla="*/ 8285876 w 9402577"/>
              <a:gd name="connsiteY131" fmla="*/ 1614501 h 6858001"/>
              <a:gd name="connsiteX132" fmla="*/ 8233821 w 9402577"/>
              <a:gd name="connsiteY132" fmla="*/ 1623316 h 6858001"/>
              <a:gd name="connsiteX133" fmla="*/ 8164866 w 9402577"/>
              <a:gd name="connsiteY133" fmla="*/ 1677655 h 6858001"/>
              <a:gd name="connsiteX134" fmla="*/ 8082692 w 9402577"/>
              <a:gd name="connsiteY134" fmla="*/ 1719188 h 6858001"/>
              <a:gd name="connsiteX135" fmla="*/ 8077331 w 9402577"/>
              <a:gd name="connsiteY135" fmla="*/ 1720607 h 6858001"/>
              <a:gd name="connsiteX136" fmla="*/ 8071258 w 9402577"/>
              <a:gd name="connsiteY136" fmla="*/ 1727394 h 6858001"/>
              <a:gd name="connsiteX137" fmla="*/ 8071258 w 9402577"/>
              <a:gd name="connsiteY137" fmla="*/ 1753944 h 6858001"/>
              <a:gd name="connsiteX138" fmla="*/ 8084456 w 9402577"/>
              <a:gd name="connsiteY138" fmla="*/ 1789339 h 6858001"/>
              <a:gd name="connsiteX139" fmla="*/ 7992073 w 9402577"/>
              <a:gd name="connsiteY139" fmla="*/ 1833589 h 6858001"/>
              <a:gd name="connsiteX140" fmla="*/ 7983521 w 9402577"/>
              <a:gd name="connsiteY140" fmla="*/ 1845055 h 6858001"/>
              <a:gd name="connsiteX141" fmla="*/ 7994767 w 9402577"/>
              <a:gd name="connsiteY141" fmla="*/ 1864260 h 6858001"/>
              <a:gd name="connsiteX142" fmla="*/ 8000654 w 9402577"/>
              <a:gd name="connsiteY142" fmla="*/ 1869996 h 6858001"/>
              <a:gd name="connsiteX143" fmla="*/ 8029867 w 9402577"/>
              <a:gd name="connsiteY143" fmla="*/ 1873440 h 6858001"/>
              <a:gd name="connsiteX144" fmla="*/ 8032729 w 9402577"/>
              <a:gd name="connsiteY144" fmla="*/ 1872796 h 6858001"/>
              <a:gd name="connsiteX145" fmla="*/ 8138177 w 9402577"/>
              <a:gd name="connsiteY145" fmla="*/ 1864260 h 6858001"/>
              <a:gd name="connsiteX146" fmla="*/ 8170604 w 9402577"/>
              <a:gd name="connsiteY146" fmla="*/ 1878131 h 6858001"/>
              <a:gd name="connsiteX147" fmla="*/ 8188414 w 9402577"/>
              <a:gd name="connsiteY147" fmla="*/ 1899835 h 6858001"/>
              <a:gd name="connsiteX148" fmla="*/ 8199108 w 9402577"/>
              <a:gd name="connsiteY148" fmla="*/ 1897742 h 6858001"/>
              <a:gd name="connsiteX149" fmla="*/ 8223028 w 9402577"/>
              <a:gd name="connsiteY149" fmla="*/ 1895533 h 6858001"/>
              <a:gd name="connsiteX150" fmla="*/ 8256020 w 9402577"/>
              <a:gd name="connsiteY150" fmla="*/ 1922082 h 6858001"/>
              <a:gd name="connsiteX151" fmla="*/ 8236225 w 9402577"/>
              <a:gd name="connsiteY151" fmla="*/ 1957478 h 6858001"/>
              <a:gd name="connsiteX152" fmla="*/ 8204146 w 9402577"/>
              <a:gd name="connsiteY152" fmla="*/ 1965298 h 6858001"/>
              <a:gd name="connsiteX153" fmla="*/ 8201447 w 9402577"/>
              <a:gd name="connsiteY153" fmla="*/ 1983766 h 6858001"/>
              <a:gd name="connsiteX154" fmla="*/ 8129740 w 9402577"/>
              <a:gd name="connsiteY154" fmla="*/ 2116075 h 6858001"/>
              <a:gd name="connsiteX155" fmla="*/ 8091779 w 9402577"/>
              <a:gd name="connsiteY155" fmla="*/ 2120343 h 6858001"/>
              <a:gd name="connsiteX156" fmla="*/ 8071745 w 9402577"/>
              <a:gd name="connsiteY156" fmla="*/ 2119277 h 6858001"/>
              <a:gd name="connsiteX157" fmla="*/ 8058929 w 9402577"/>
              <a:gd name="connsiteY157" fmla="*/ 2136236 h 6858001"/>
              <a:gd name="connsiteX158" fmla="*/ 8071258 w 9402577"/>
              <a:gd name="connsiteY158" fmla="*/ 2152157 h 6858001"/>
              <a:gd name="connsiteX159" fmla="*/ 8071258 w 9402577"/>
              <a:gd name="connsiteY159" fmla="*/ 2169859 h 6858001"/>
              <a:gd name="connsiteX160" fmla="*/ 8051462 w 9402577"/>
              <a:gd name="connsiteY160" fmla="*/ 2178705 h 6858001"/>
              <a:gd name="connsiteX161" fmla="*/ 8032114 w 9402577"/>
              <a:gd name="connsiteY161" fmla="*/ 2176760 h 6858001"/>
              <a:gd name="connsiteX162" fmla="*/ 8024292 w 9402577"/>
              <a:gd name="connsiteY162" fmla="*/ 2188633 h 6858001"/>
              <a:gd name="connsiteX163" fmla="*/ 8026151 w 9402577"/>
              <a:gd name="connsiteY163" fmla="*/ 2205254 h 6858001"/>
              <a:gd name="connsiteX164" fmla="*/ 8051462 w 9402577"/>
              <a:gd name="connsiteY164" fmla="*/ 2205254 h 6858001"/>
              <a:gd name="connsiteX165" fmla="*/ 8117448 w 9402577"/>
              <a:gd name="connsiteY165" fmla="*/ 2205254 h 6858001"/>
              <a:gd name="connsiteX166" fmla="*/ 8150443 w 9402577"/>
              <a:gd name="connsiteY166" fmla="*/ 2205254 h 6858001"/>
              <a:gd name="connsiteX167" fmla="*/ 8203232 w 9402577"/>
              <a:gd name="connsiteY167" fmla="*/ 2249504 h 6858001"/>
              <a:gd name="connsiteX168" fmla="*/ 8282415 w 9402577"/>
              <a:gd name="connsiteY168" fmla="*/ 2284900 h 6858001"/>
              <a:gd name="connsiteX169" fmla="*/ 8302211 w 9402577"/>
              <a:gd name="connsiteY169" fmla="*/ 2311448 h 6858001"/>
              <a:gd name="connsiteX170" fmla="*/ 8282415 w 9402577"/>
              <a:gd name="connsiteY170" fmla="*/ 2329141 h 6858001"/>
              <a:gd name="connsiteX171" fmla="*/ 8275818 w 9402577"/>
              <a:gd name="connsiteY171" fmla="*/ 2355691 h 6858001"/>
              <a:gd name="connsiteX172" fmla="*/ 8269219 w 9402577"/>
              <a:gd name="connsiteY172" fmla="*/ 2391086 h 6858001"/>
              <a:gd name="connsiteX173" fmla="*/ 8269219 w 9402577"/>
              <a:gd name="connsiteY173" fmla="*/ 2417634 h 6858001"/>
              <a:gd name="connsiteX174" fmla="*/ 8275818 w 9402577"/>
              <a:gd name="connsiteY174" fmla="*/ 2417634 h 6858001"/>
              <a:gd name="connsiteX175" fmla="*/ 8275818 w 9402577"/>
              <a:gd name="connsiteY175" fmla="*/ 2479579 h 6858001"/>
              <a:gd name="connsiteX176" fmla="*/ 8223028 w 9402577"/>
              <a:gd name="connsiteY176" fmla="*/ 2541531 h 6858001"/>
              <a:gd name="connsiteX177" fmla="*/ 8289015 w 9402577"/>
              <a:gd name="connsiteY177" fmla="*/ 2568072 h 6858001"/>
              <a:gd name="connsiteX178" fmla="*/ 8282415 w 9402577"/>
              <a:gd name="connsiteY178" fmla="*/ 2576927 h 6858001"/>
              <a:gd name="connsiteX179" fmla="*/ 8047613 w 9402577"/>
              <a:gd name="connsiteY179" fmla="*/ 2576927 h 6858001"/>
              <a:gd name="connsiteX180" fmla="*/ 8031146 w 9402577"/>
              <a:gd name="connsiteY180" fmla="*/ 2587164 h 6858001"/>
              <a:gd name="connsiteX181" fmla="*/ 8030072 w 9402577"/>
              <a:gd name="connsiteY181" fmla="*/ 2590654 h 6858001"/>
              <a:gd name="connsiteX182" fmla="*/ 8044863 w 9402577"/>
              <a:gd name="connsiteY182" fmla="*/ 2594620 h 6858001"/>
              <a:gd name="connsiteX183" fmla="*/ 8097653 w 9402577"/>
              <a:gd name="connsiteY183" fmla="*/ 2638870 h 6858001"/>
              <a:gd name="connsiteX184" fmla="*/ 8124048 w 9402577"/>
              <a:gd name="connsiteY184" fmla="*/ 2665419 h 6858001"/>
              <a:gd name="connsiteX185" fmla="*/ 8196633 w 9402577"/>
              <a:gd name="connsiteY185" fmla="*/ 2683113 h 6858001"/>
              <a:gd name="connsiteX186" fmla="*/ 8209830 w 9402577"/>
              <a:gd name="connsiteY186" fmla="*/ 2700815 h 6858001"/>
              <a:gd name="connsiteX187" fmla="*/ 8196633 w 9402577"/>
              <a:gd name="connsiteY187" fmla="*/ 2709661 h 6858001"/>
              <a:gd name="connsiteX188" fmla="*/ 8038265 w 9402577"/>
              <a:gd name="connsiteY188" fmla="*/ 2709661 h 6858001"/>
              <a:gd name="connsiteX189" fmla="*/ 8025891 w 9402577"/>
              <a:gd name="connsiteY189" fmla="*/ 2710766 h 6858001"/>
              <a:gd name="connsiteX190" fmla="*/ 8025176 w 9402577"/>
              <a:gd name="connsiteY190" fmla="*/ 2711513 h 6858001"/>
              <a:gd name="connsiteX191" fmla="*/ 8025346 w 9402577"/>
              <a:gd name="connsiteY191" fmla="*/ 2712005 h 6858001"/>
              <a:gd name="connsiteX192" fmla="*/ 8091779 w 9402577"/>
              <a:gd name="connsiteY192" fmla="*/ 2730678 h 6858001"/>
              <a:gd name="connsiteX193" fmla="*/ 8184575 w 9402577"/>
              <a:gd name="connsiteY193" fmla="*/ 2816041 h 6858001"/>
              <a:gd name="connsiteX194" fmla="*/ 8184575 w 9402577"/>
              <a:gd name="connsiteY194" fmla="*/ 2824701 h 6858001"/>
              <a:gd name="connsiteX195" fmla="*/ 8262620 w 9402577"/>
              <a:gd name="connsiteY195" fmla="*/ 2824701 h 6858001"/>
              <a:gd name="connsiteX196" fmla="*/ 8322009 w 9402577"/>
              <a:gd name="connsiteY196" fmla="*/ 2815856 h 6858001"/>
              <a:gd name="connsiteX197" fmla="*/ 8348404 w 9402577"/>
              <a:gd name="connsiteY197" fmla="*/ 2842404 h 6858001"/>
              <a:gd name="connsiteX198" fmla="*/ 8341804 w 9402577"/>
              <a:gd name="connsiteY198" fmla="*/ 2868953 h 6858001"/>
              <a:gd name="connsiteX199" fmla="*/ 8308810 w 9402577"/>
              <a:gd name="connsiteY199" fmla="*/ 2868953 h 6858001"/>
              <a:gd name="connsiteX200" fmla="*/ 8223028 w 9402577"/>
              <a:gd name="connsiteY200" fmla="*/ 2860097 h 6858001"/>
              <a:gd name="connsiteX201" fmla="*/ 8199417 w 9402577"/>
              <a:gd name="connsiteY201" fmla="*/ 2855260 h 6858001"/>
              <a:gd name="connsiteX202" fmla="*/ 8182711 w 9402577"/>
              <a:gd name="connsiteY202" fmla="*/ 2859827 h 6858001"/>
              <a:gd name="connsiteX203" fmla="*/ 8169286 w 9402577"/>
              <a:gd name="connsiteY203" fmla="*/ 2867791 h 6858001"/>
              <a:gd name="connsiteX204" fmla="*/ 8160581 w 9402577"/>
              <a:gd name="connsiteY204" fmla="*/ 2867538 h 6858001"/>
              <a:gd name="connsiteX205" fmla="*/ 8157144 w 9402577"/>
              <a:gd name="connsiteY205" fmla="*/ 2868813 h 6858001"/>
              <a:gd name="connsiteX206" fmla="*/ 8146936 w 9402577"/>
              <a:gd name="connsiteY206" fmla="*/ 2868886 h 6858001"/>
              <a:gd name="connsiteX207" fmla="*/ 8121074 w 9402577"/>
              <a:gd name="connsiteY207" fmla="*/ 2879699 h 6858001"/>
              <a:gd name="connsiteX208" fmla="*/ 8194159 w 9402577"/>
              <a:gd name="connsiteY208" fmla="*/ 2893284 h 6858001"/>
              <a:gd name="connsiteX209" fmla="*/ 8282415 w 9402577"/>
              <a:gd name="connsiteY209" fmla="*/ 2895494 h 6858001"/>
              <a:gd name="connsiteX210" fmla="*/ 8308810 w 9402577"/>
              <a:gd name="connsiteY210" fmla="*/ 2895494 h 6858001"/>
              <a:gd name="connsiteX211" fmla="*/ 8341804 w 9402577"/>
              <a:gd name="connsiteY211" fmla="*/ 2913194 h 6858001"/>
              <a:gd name="connsiteX212" fmla="*/ 8348404 w 9402577"/>
              <a:gd name="connsiteY212" fmla="*/ 2939744 h 6858001"/>
              <a:gd name="connsiteX213" fmla="*/ 8335205 w 9402577"/>
              <a:gd name="connsiteY213" fmla="*/ 2957444 h 6858001"/>
              <a:gd name="connsiteX214" fmla="*/ 8236225 w 9402577"/>
              <a:gd name="connsiteY214" fmla="*/ 2957444 h 6858001"/>
              <a:gd name="connsiteX215" fmla="*/ 8341804 w 9402577"/>
              <a:gd name="connsiteY215" fmla="*/ 2992840 h 6858001"/>
              <a:gd name="connsiteX216" fmla="*/ 8361600 w 9402577"/>
              <a:gd name="connsiteY216" fmla="*/ 3010535 h 6858001"/>
              <a:gd name="connsiteX217" fmla="*/ 8335205 w 9402577"/>
              <a:gd name="connsiteY217" fmla="*/ 3019390 h 6858001"/>
              <a:gd name="connsiteX218" fmla="*/ 8170238 w 9402577"/>
              <a:gd name="connsiteY218" fmla="*/ 3019390 h 6858001"/>
              <a:gd name="connsiteX219" fmla="*/ 8143843 w 9402577"/>
              <a:gd name="connsiteY219" fmla="*/ 3037083 h 6858001"/>
              <a:gd name="connsiteX220" fmla="*/ 8190034 w 9402577"/>
              <a:gd name="connsiteY220" fmla="*/ 3037083 h 6858001"/>
              <a:gd name="connsiteX221" fmla="*/ 8249423 w 9402577"/>
              <a:gd name="connsiteY221" fmla="*/ 3063632 h 6858001"/>
              <a:gd name="connsiteX222" fmla="*/ 8308810 w 9402577"/>
              <a:gd name="connsiteY222" fmla="*/ 3063632 h 6858001"/>
              <a:gd name="connsiteX223" fmla="*/ 8328606 w 9402577"/>
              <a:gd name="connsiteY223" fmla="*/ 3090180 h 6858001"/>
              <a:gd name="connsiteX224" fmla="*/ 8308810 w 9402577"/>
              <a:gd name="connsiteY224" fmla="*/ 3116728 h 6858001"/>
              <a:gd name="connsiteX225" fmla="*/ 8170238 w 9402577"/>
              <a:gd name="connsiteY225" fmla="*/ 3116728 h 6858001"/>
              <a:gd name="connsiteX226" fmla="*/ 8110849 w 9402577"/>
              <a:gd name="connsiteY226" fmla="*/ 3125576 h 6858001"/>
              <a:gd name="connsiteX227" fmla="*/ 8183435 w 9402577"/>
              <a:gd name="connsiteY227" fmla="*/ 3125576 h 6858001"/>
              <a:gd name="connsiteX228" fmla="*/ 8229627 w 9402577"/>
              <a:gd name="connsiteY228" fmla="*/ 3160971 h 6858001"/>
              <a:gd name="connsiteX229" fmla="*/ 8229627 w 9402577"/>
              <a:gd name="connsiteY229" fmla="*/ 3187519 h 6858001"/>
              <a:gd name="connsiteX230" fmla="*/ 8203232 w 9402577"/>
              <a:gd name="connsiteY230" fmla="*/ 3205221 h 6858001"/>
              <a:gd name="connsiteX231" fmla="*/ 8117448 w 9402577"/>
              <a:gd name="connsiteY231" fmla="*/ 3222924 h 6858001"/>
              <a:gd name="connsiteX232" fmla="*/ 8089319 w 9402577"/>
              <a:gd name="connsiteY232" fmla="*/ 3228470 h 6858001"/>
              <a:gd name="connsiteX233" fmla="*/ 8095767 w 9402577"/>
              <a:gd name="connsiteY233" fmla="*/ 3237001 h 6858001"/>
              <a:gd name="connsiteX234" fmla="*/ 8046061 w 9402577"/>
              <a:gd name="connsiteY234" fmla="*/ 3266340 h 6858001"/>
              <a:gd name="connsiteX235" fmla="*/ 8019120 w 9402577"/>
              <a:gd name="connsiteY235" fmla="*/ 3279516 h 6858001"/>
              <a:gd name="connsiteX236" fmla="*/ 8087561 w 9402577"/>
              <a:gd name="connsiteY236" fmla="*/ 3302601 h 6858001"/>
              <a:gd name="connsiteX237" fmla="*/ 8205665 w 9402577"/>
              <a:gd name="connsiteY237" fmla="*/ 3285528 h 6858001"/>
              <a:gd name="connsiteX238" fmla="*/ 8260497 w 9402577"/>
              <a:gd name="connsiteY238" fmla="*/ 3251384 h 6858001"/>
              <a:gd name="connsiteX239" fmla="*/ 8353293 w 9402577"/>
              <a:gd name="connsiteY239" fmla="*/ 3153217 h 6858001"/>
              <a:gd name="connsiteX240" fmla="*/ 8509356 w 9402577"/>
              <a:gd name="connsiteY240" fmla="*/ 2986762 h 6858001"/>
              <a:gd name="connsiteX241" fmla="*/ 8711818 w 9402577"/>
              <a:gd name="connsiteY241" fmla="*/ 2905670 h 6858001"/>
              <a:gd name="connsiteX242" fmla="*/ 8876320 w 9402577"/>
              <a:gd name="connsiteY242" fmla="*/ 2811773 h 6858001"/>
              <a:gd name="connsiteX243" fmla="*/ 8888973 w 9402577"/>
              <a:gd name="connsiteY243" fmla="*/ 2798968 h 6858001"/>
              <a:gd name="connsiteX244" fmla="*/ 9057691 w 9402577"/>
              <a:gd name="connsiteY244" fmla="*/ 2726410 h 6858001"/>
              <a:gd name="connsiteX245" fmla="*/ 9074859 w 9402577"/>
              <a:gd name="connsiteY245" fmla="*/ 2720592 h 6858001"/>
              <a:gd name="connsiteX246" fmla="*/ 9077167 w 9402577"/>
              <a:gd name="connsiteY246" fmla="*/ 2716532 h 6858001"/>
              <a:gd name="connsiteX247" fmla="*/ 9096498 w 9402577"/>
              <a:gd name="connsiteY247" fmla="*/ 2694885 h 6858001"/>
              <a:gd name="connsiteX248" fmla="*/ 9178077 w 9402577"/>
              <a:gd name="connsiteY248" fmla="*/ 2642159 h 6858001"/>
              <a:gd name="connsiteX249" fmla="*/ 9223679 w 9402577"/>
              <a:gd name="connsiteY249" fmla="*/ 2626901 h 6858001"/>
              <a:gd name="connsiteX250" fmla="*/ 9314164 w 9402577"/>
              <a:gd name="connsiteY250" fmla="*/ 2656252 h 6858001"/>
              <a:gd name="connsiteX251" fmla="*/ 9330717 w 9402577"/>
              <a:gd name="connsiteY251" fmla="*/ 2688787 h 6858001"/>
              <a:gd name="connsiteX252" fmla="*/ 9337264 w 9402577"/>
              <a:gd name="connsiteY252" fmla="*/ 2702473 h 6858001"/>
              <a:gd name="connsiteX253" fmla="*/ 9360302 w 9402577"/>
              <a:gd name="connsiteY253" fmla="*/ 2712073 h 6858001"/>
              <a:gd name="connsiteX254" fmla="*/ 9359427 w 9402577"/>
              <a:gd name="connsiteY254" fmla="*/ 2722858 h 6858001"/>
              <a:gd name="connsiteX255" fmla="*/ 9386690 w 9402577"/>
              <a:gd name="connsiteY255" fmla="*/ 2743483 h 6858001"/>
              <a:gd name="connsiteX256" fmla="*/ 9399345 w 9402577"/>
              <a:gd name="connsiteY256" fmla="*/ 2764822 h 6858001"/>
              <a:gd name="connsiteX257" fmla="*/ 9378254 w 9402577"/>
              <a:gd name="connsiteY257" fmla="*/ 2914206 h 6858001"/>
              <a:gd name="connsiteX258" fmla="*/ 9281242 w 9402577"/>
              <a:gd name="connsiteY258" fmla="*/ 3003835 h 6858001"/>
              <a:gd name="connsiteX259" fmla="*/ 9192665 w 9402577"/>
              <a:gd name="connsiteY259" fmla="*/ 3012371 h 6858001"/>
              <a:gd name="connsiteX260" fmla="*/ 9078780 w 9402577"/>
              <a:gd name="connsiteY260" fmla="*/ 3008103 h 6858001"/>
              <a:gd name="connsiteX261" fmla="*/ 9053473 w 9402577"/>
              <a:gd name="connsiteY261" fmla="*/ 3025176 h 6858001"/>
              <a:gd name="connsiteX262" fmla="*/ 8952241 w 9402577"/>
              <a:gd name="connsiteY262" fmla="*/ 3076393 h 6858001"/>
              <a:gd name="connsiteX263" fmla="*/ 8859447 w 9402577"/>
              <a:gd name="connsiteY263" fmla="*/ 3114805 h 6858001"/>
              <a:gd name="connsiteX264" fmla="*/ 8648549 w 9402577"/>
              <a:gd name="connsiteY264" fmla="*/ 3174558 h 6858001"/>
              <a:gd name="connsiteX265" fmla="*/ 8446089 w 9402577"/>
              <a:gd name="connsiteY265" fmla="*/ 3259919 h 6858001"/>
              <a:gd name="connsiteX266" fmla="*/ 8319550 w 9402577"/>
              <a:gd name="connsiteY266" fmla="*/ 3358086 h 6858001"/>
              <a:gd name="connsiteX267" fmla="*/ 8260497 w 9402577"/>
              <a:gd name="connsiteY267" fmla="*/ 3396498 h 6858001"/>
              <a:gd name="connsiteX268" fmla="*/ 8020074 w 9402577"/>
              <a:gd name="connsiteY268" fmla="*/ 3537344 h 6858001"/>
              <a:gd name="connsiteX269" fmla="*/ 8003544 w 9402577"/>
              <a:gd name="connsiteY269" fmla="*/ 3547149 h 6858001"/>
              <a:gd name="connsiteX270" fmla="*/ 7991697 w 9402577"/>
              <a:gd name="connsiteY270" fmla="*/ 3639987 h 6858001"/>
              <a:gd name="connsiteX271" fmla="*/ 7949965 w 9402577"/>
              <a:gd name="connsiteY271" fmla="*/ 3746653 h 6858001"/>
              <a:gd name="connsiteX272" fmla="*/ 7946483 w 9402577"/>
              <a:gd name="connsiteY272" fmla="*/ 3767788 h 6858001"/>
              <a:gd name="connsiteX273" fmla="*/ 7956805 w 9402577"/>
              <a:gd name="connsiteY273" fmla="*/ 3772088 h 6858001"/>
              <a:gd name="connsiteX274" fmla="*/ 8281588 w 9402577"/>
              <a:gd name="connsiteY274" fmla="*/ 3891594 h 6858001"/>
              <a:gd name="connsiteX275" fmla="*/ 8353293 w 9402577"/>
              <a:gd name="connsiteY275" fmla="*/ 3917204 h 6858001"/>
              <a:gd name="connsiteX276" fmla="*/ 8450307 w 9402577"/>
              <a:gd name="connsiteY276" fmla="*/ 3904399 h 6858001"/>
              <a:gd name="connsiteX277" fmla="*/ 8505139 w 9402577"/>
              <a:gd name="connsiteY277" fmla="*/ 3895863 h 6858001"/>
              <a:gd name="connsiteX278" fmla="*/ 8564190 w 9402577"/>
              <a:gd name="connsiteY278" fmla="*/ 3912936 h 6858001"/>
              <a:gd name="connsiteX279" fmla="*/ 8589499 w 9402577"/>
              <a:gd name="connsiteY279" fmla="*/ 3942811 h 6858001"/>
              <a:gd name="connsiteX280" fmla="*/ 8479832 w 9402577"/>
              <a:gd name="connsiteY280" fmla="*/ 4169019 h 6858001"/>
              <a:gd name="connsiteX281" fmla="*/ 8361729 w 9402577"/>
              <a:gd name="connsiteY281" fmla="*/ 4169019 h 6858001"/>
              <a:gd name="connsiteX282" fmla="*/ 8264715 w 9402577"/>
              <a:gd name="connsiteY282" fmla="*/ 4100730 h 6858001"/>
              <a:gd name="connsiteX283" fmla="*/ 8159267 w 9402577"/>
              <a:gd name="connsiteY283" fmla="*/ 4079390 h 6858001"/>
              <a:gd name="connsiteX284" fmla="*/ 8049601 w 9402577"/>
              <a:gd name="connsiteY284" fmla="*/ 4023906 h 6858001"/>
              <a:gd name="connsiteX285" fmla="*/ 7986330 w 9402577"/>
              <a:gd name="connsiteY285" fmla="*/ 3921470 h 6858001"/>
              <a:gd name="connsiteX286" fmla="*/ 7959817 w 9402577"/>
              <a:gd name="connsiteY286" fmla="*/ 3898796 h 6858001"/>
              <a:gd name="connsiteX287" fmla="*/ 7936710 w 9402577"/>
              <a:gd name="connsiteY287" fmla="*/ 3921008 h 6858001"/>
              <a:gd name="connsiteX288" fmla="*/ 7857183 w 9402577"/>
              <a:gd name="connsiteY288" fmla="*/ 3921008 h 6858001"/>
              <a:gd name="connsiteX289" fmla="*/ 7737890 w 9402577"/>
              <a:gd name="connsiteY289" fmla="*/ 3947831 h 6858001"/>
              <a:gd name="connsiteX290" fmla="*/ 7704753 w 9402577"/>
              <a:gd name="connsiteY290" fmla="*/ 4048422 h 6858001"/>
              <a:gd name="connsiteX291" fmla="*/ 7512560 w 9402577"/>
              <a:gd name="connsiteY291" fmla="*/ 4309954 h 6858001"/>
              <a:gd name="connsiteX292" fmla="*/ 7466167 w 9402577"/>
              <a:gd name="connsiteY292" fmla="*/ 4323365 h 6858001"/>
              <a:gd name="connsiteX293" fmla="*/ 7201074 w 9402577"/>
              <a:gd name="connsiteY293" fmla="*/ 4323365 h 6858001"/>
              <a:gd name="connsiteX294" fmla="*/ 7254092 w 9402577"/>
              <a:gd name="connsiteY294" fmla="*/ 4544661 h 6858001"/>
              <a:gd name="connsiteX295" fmla="*/ 7101662 w 9402577"/>
              <a:gd name="connsiteY295" fmla="*/ 4423955 h 6858001"/>
              <a:gd name="connsiteX296" fmla="*/ 6863078 w 9402577"/>
              <a:gd name="connsiteY296" fmla="*/ 4363601 h 6858001"/>
              <a:gd name="connsiteX297" fmla="*/ 6750412 w 9402577"/>
              <a:gd name="connsiteY297" fmla="*/ 4558074 h 6858001"/>
              <a:gd name="connsiteX298" fmla="*/ 6584728 w 9402577"/>
              <a:gd name="connsiteY298" fmla="*/ 4658662 h 6858001"/>
              <a:gd name="connsiteX299" fmla="*/ 6472063 w 9402577"/>
              <a:gd name="connsiteY299" fmla="*/ 4698898 h 6858001"/>
              <a:gd name="connsiteX300" fmla="*/ 6286497 w 9402577"/>
              <a:gd name="connsiteY300" fmla="*/ 4812899 h 6858001"/>
              <a:gd name="connsiteX301" fmla="*/ 6226851 w 9402577"/>
              <a:gd name="connsiteY301" fmla="*/ 4866548 h 6858001"/>
              <a:gd name="connsiteX302" fmla="*/ 6253360 w 9402577"/>
              <a:gd name="connsiteY302" fmla="*/ 5034197 h 6858001"/>
              <a:gd name="connsiteX303" fmla="*/ 6275755 w 9402577"/>
              <a:gd name="connsiteY303" fmla="*/ 5142807 h 6858001"/>
              <a:gd name="connsiteX304" fmla="*/ 6290883 w 9402577"/>
              <a:gd name="connsiteY304" fmla="*/ 5144901 h 6858001"/>
              <a:gd name="connsiteX305" fmla="*/ 6306386 w 9402577"/>
              <a:gd name="connsiteY305" fmla="*/ 5157190 h 6858001"/>
              <a:gd name="connsiteX306" fmla="*/ 6319011 w 9402577"/>
              <a:gd name="connsiteY306" fmla="*/ 5182003 h 6858001"/>
              <a:gd name="connsiteX307" fmla="*/ 6324004 w 9402577"/>
              <a:gd name="connsiteY307" fmla="*/ 5192441 h 6858001"/>
              <a:gd name="connsiteX308" fmla="*/ 6339953 w 9402577"/>
              <a:gd name="connsiteY308" fmla="*/ 5219709 h 6858001"/>
              <a:gd name="connsiteX309" fmla="*/ 6348269 w 9402577"/>
              <a:gd name="connsiteY309" fmla="*/ 5232603 h 6858001"/>
              <a:gd name="connsiteX310" fmla="*/ 6353854 w 9402577"/>
              <a:gd name="connsiteY310" fmla="*/ 5251421 h 6858001"/>
              <a:gd name="connsiteX311" fmla="*/ 6352991 w 9402577"/>
              <a:gd name="connsiteY311" fmla="*/ 5272623 h 6858001"/>
              <a:gd name="connsiteX312" fmla="*/ 6345410 w 9402577"/>
              <a:gd name="connsiteY312" fmla="*/ 5325794 h 6858001"/>
              <a:gd name="connsiteX313" fmla="*/ 6286741 w 9402577"/>
              <a:gd name="connsiteY313" fmla="*/ 5402775 h 6858001"/>
              <a:gd name="connsiteX314" fmla="*/ 6278437 w 9402577"/>
              <a:gd name="connsiteY314" fmla="*/ 5403390 h 6858001"/>
              <a:gd name="connsiteX315" fmla="*/ 6242483 w 9402577"/>
              <a:gd name="connsiteY315" fmla="*/ 5411775 h 6858001"/>
              <a:gd name="connsiteX316" fmla="*/ 6232318 w 9402577"/>
              <a:gd name="connsiteY316" fmla="*/ 5410621 h 6858001"/>
              <a:gd name="connsiteX317" fmla="*/ 6204862 w 9402577"/>
              <a:gd name="connsiteY317" fmla="*/ 5412179 h 6858001"/>
              <a:gd name="connsiteX318" fmla="*/ 6190008 w 9402577"/>
              <a:gd name="connsiteY318" fmla="*/ 5411530 h 6858001"/>
              <a:gd name="connsiteX319" fmla="*/ 6177001 w 9402577"/>
              <a:gd name="connsiteY319" fmla="*/ 5399143 h 6858001"/>
              <a:gd name="connsiteX320" fmla="*/ 6133886 w 9402577"/>
              <a:gd name="connsiteY320" fmla="*/ 5370867 h 6858001"/>
              <a:gd name="connsiteX321" fmla="*/ 6111590 w 9402577"/>
              <a:gd name="connsiteY321" fmla="*/ 5349633 h 6858001"/>
              <a:gd name="connsiteX322" fmla="*/ 6106888 w 9402577"/>
              <a:gd name="connsiteY322" fmla="*/ 5336629 h 6858001"/>
              <a:gd name="connsiteX323" fmla="*/ 6107059 w 9402577"/>
              <a:gd name="connsiteY323" fmla="*/ 5303399 h 6858001"/>
              <a:gd name="connsiteX324" fmla="*/ 6104867 w 9402577"/>
              <a:gd name="connsiteY324" fmla="*/ 5250157 h 6858001"/>
              <a:gd name="connsiteX325" fmla="*/ 6111495 w 9402577"/>
              <a:gd name="connsiteY325" fmla="*/ 5228050 h 6858001"/>
              <a:gd name="connsiteX326" fmla="*/ 6125644 w 9402577"/>
              <a:gd name="connsiteY326" fmla="*/ 5203162 h 6858001"/>
              <a:gd name="connsiteX327" fmla="*/ 6140387 w 9402577"/>
              <a:gd name="connsiteY327" fmla="*/ 5186653 h 6858001"/>
              <a:gd name="connsiteX328" fmla="*/ 6166798 w 9402577"/>
              <a:gd name="connsiteY328" fmla="*/ 5158610 h 6858001"/>
              <a:gd name="connsiteX329" fmla="*/ 6167204 w 9402577"/>
              <a:gd name="connsiteY329" fmla="*/ 5158471 h 6858001"/>
              <a:gd name="connsiteX330" fmla="*/ 6167204 w 9402577"/>
              <a:gd name="connsiteY330" fmla="*/ 5114668 h 6858001"/>
              <a:gd name="connsiteX331" fmla="*/ 6160576 w 9402577"/>
              <a:gd name="connsiteY331" fmla="*/ 5000667 h 6858001"/>
              <a:gd name="connsiteX332" fmla="*/ 5928619 w 9402577"/>
              <a:gd name="connsiteY332" fmla="*/ 4886666 h 6858001"/>
              <a:gd name="connsiteX333" fmla="*/ 5801871 w 9402577"/>
              <a:gd name="connsiteY333" fmla="*/ 4905525 h 6858001"/>
              <a:gd name="connsiteX334" fmla="*/ 5774396 w 9402577"/>
              <a:gd name="connsiteY334" fmla="*/ 4878021 h 6858001"/>
              <a:gd name="connsiteX335" fmla="*/ 5763470 w 9402577"/>
              <a:gd name="connsiteY335" fmla="*/ 4886056 h 6858001"/>
              <a:gd name="connsiteX336" fmla="*/ 5679111 w 9402577"/>
              <a:gd name="connsiteY336" fmla="*/ 4971417 h 6858001"/>
              <a:gd name="connsiteX337" fmla="*/ 5679111 w 9402577"/>
              <a:gd name="connsiteY337" fmla="*/ 5001294 h 6858001"/>
              <a:gd name="connsiteX338" fmla="*/ 5687547 w 9402577"/>
              <a:gd name="connsiteY338" fmla="*/ 5014099 h 6858001"/>
              <a:gd name="connsiteX339" fmla="*/ 5649584 w 9402577"/>
              <a:gd name="connsiteY339" fmla="*/ 5150676 h 6858001"/>
              <a:gd name="connsiteX340" fmla="*/ 5552572 w 9402577"/>
              <a:gd name="connsiteY340" fmla="*/ 5210429 h 6858001"/>
              <a:gd name="connsiteX341" fmla="*/ 5620059 w 9402577"/>
              <a:gd name="connsiteY341" fmla="*/ 5227502 h 6858001"/>
              <a:gd name="connsiteX342" fmla="*/ 5683329 w 9402577"/>
              <a:gd name="connsiteY342" fmla="*/ 5223234 h 6858001"/>
              <a:gd name="connsiteX343" fmla="*/ 5704418 w 9402577"/>
              <a:gd name="connsiteY343" fmla="*/ 5236039 h 6858001"/>
              <a:gd name="connsiteX344" fmla="*/ 5788777 w 9402577"/>
              <a:gd name="connsiteY344" fmla="*/ 5282987 h 6858001"/>
              <a:gd name="connsiteX345" fmla="*/ 5944842 w 9402577"/>
              <a:gd name="connsiteY345" fmla="*/ 5411030 h 6858001"/>
              <a:gd name="connsiteX346" fmla="*/ 5970149 w 9402577"/>
              <a:gd name="connsiteY346" fmla="*/ 5530537 h 6858001"/>
              <a:gd name="connsiteX347" fmla="*/ 5890009 w 9402577"/>
              <a:gd name="connsiteY347" fmla="*/ 5658578 h 6858001"/>
              <a:gd name="connsiteX348" fmla="*/ 5885791 w 9402577"/>
              <a:gd name="connsiteY348" fmla="*/ 5688455 h 6858001"/>
              <a:gd name="connsiteX349" fmla="*/ 5906880 w 9402577"/>
              <a:gd name="connsiteY349" fmla="*/ 5833569 h 6858001"/>
              <a:gd name="connsiteX350" fmla="*/ 5801432 w 9402577"/>
              <a:gd name="connsiteY350" fmla="*/ 6029900 h 6858001"/>
              <a:gd name="connsiteX351" fmla="*/ 5700200 w 9402577"/>
              <a:gd name="connsiteY351" fmla="*/ 6076850 h 6858001"/>
              <a:gd name="connsiteX352" fmla="*/ 5493520 w 9402577"/>
              <a:gd name="connsiteY352" fmla="*/ 6046972 h 6858001"/>
              <a:gd name="connsiteX353" fmla="*/ 5350110 w 9402577"/>
              <a:gd name="connsiteY353" fmla="*/ 5807960 h 6858001"/>
              <a:gd name="connsiteX354" fmla="*/ 5350110 w 9402577"/>
              <a:gd name="connsiteY354" fmla="*/ 5773816 h 6858001"/>
              <a:gd name="connsiteX355" fmla="*/ 5329021 w 9402577"/>
              <a:gd name="connsiteY355" fmla="*/ 5709794 h 6858001"/>
              <a:gd name="connsiteX356" fmla="*/ 5274187 w 9402577"/>
              <a:gd name="connsiteY356" fmla="*/ 5701258 h 6858001"/>
              <a:gd name="connsiteX357" fmla="*/ 5067508 w 9402577"/>
              <a:gd name="connsiteY357" fmla="*/ 5684187 h 6858001"/>
              <a:gd name="connsiteX358" fmla="*/ 5033764 w 9402577"/>
              <a:gd name="connsiteY358" fmla="*/ 5692723 h 6858001"/>
              <a:gd name="connsiteX359" fmla="*/ 5059072 w 9402577"/>
              <a:gd name="connsiteY359" fmla="*/ 5718331 h 6858001"/>
              <a:gd name="connsiteX360" fmla="*/ 5080161 w 9402577"/>
              <a:gd name="connsiteY360" fmla="*/ 5752475 h 6858001"/>
              <a:gd name="connsiteX361" fmla="*/ 5194046 w 9402577"/>
              <a:gd name="connsiteY361" fmla="*/ 5735404 h 6858001"/>
              <a:gd name="connsiteX362" fmla="*/ 5215136 w 9402577"/>
              <a:gd name="connsiteY362" fmla="*/ 5761011 h 6858001"/>
              <a:gd name="connsiteX363" fmla="*/ 5198264 w 9402577"/>
              <a:gd name="connsiteY363" fmla="*/ 5790889 h 6858001"/>
              <a:gd name="connsiteX364" fmla="*/ 5059072 w 9402577"/>
              <a:gd name="connsiteY364" fmla="*/ 5790889 h 6858001"/>
              <a:gd name="connsiteX365" fmla="*/ 5012673 w 9402577"/>
              <a:gd name="connsiteY365" fmla="*/ 5816496 h 6858001"/>
              <a:gd name="connsiteX366" fmla="*/ 5088596 w 9402577"/>
              <a:gd name="connsiteY366" fmla="*/ 5974415 h 6858001"/>
              <a:gd name="connsiteX367" fmla="*/ 5227789 w 9402577"/>
              <a:gd name="connsiteY367" fmla="*/ 6064045 h 6858001"/>
              <a:gd name="connsiteX368" fmla="*/ 5269969 w 9402577"/>
              <a:gd name="connsiteY368" fmla="*/ 6068313 h 6858001"/>
              <a:gd name="connsiteX369" fmla="*/ 5299494 w 9402577"/>
              <a:gd name="connsiteY369" fmla="*/ 6081118 h 6858001"/>
              <a:gd name="connsiteX370" fmla="*/ 5333239 w 9402577"/>
              <a:gd name="connsiteY370" fmla="*/ 6098189 h 6858001"/>
              <a:gd name="connsiteX371" fmla="*/ 5291058 w 9402577"/>
              <a:gd name="connsiteY371" fmla="*/ 6128067 h 6858001"/>
              <a:gd name="connsiteX372" fmla="*/ 5261533 w 9402577"/>
              <a:gd name="connsiteY372" fmla="*/ 6115262 h 6858001"/>
              <a:gd name="connsiteX373" fmla="*/ 5046418 w 9402577"/>
              <a:gd name="connsiteY373" fmla="*/ 6000024 h 6858001"/>
              <a:gd name="connsiteX374" fmla="*/ 5016891 w 9402577"/>
              <a:gd name="connsiteY374" fmla="*/ 5987219 h 6858001"/>
              <a:gd name="connsiteX375" fmla="*/ 4928315 w 9402577"/>
              <a:gd name="connsiteY375" fmla="*/ 6042704 h 6858001"/>
              <a:gd name="connsiteX376" fmla="*/ 4928315 w 9402577"/>
              <a:gd name="connsiteY376" fmla="*/ 6102457 h 6858001"/>
              <a:gd name="connsiteX377" fmla="*/ 4928315 w 9402577"/>
              <a:gd name="connsiteY377" fmla="*/ 6166479 h 6858001"/>
              <a:gd name="connsiteX378" fmla="*/ 4818649 w 9402577"/>
              <a:gd name="connsiteY378" fmla="*/ 6166479 h 6858001"/>
              <a:gd name="connsiteX379" fmla="*/ 4734289 w 9402577"/>
              <a:gd name="connsiteY379" fmla="*/ 6251839 h 6858001"/>
              <a:gd name="connsiteX380" fmla="*/ 4662583 w 9402577"/>
              <a:gd name="connsiteY380" fmla="*/ 6320129 h 6858001"/>
              <a:gd name="connsiteX381" fmla="*/ 4590878 w 9402577"/>
              <a:gd name="connsiteY381" fmla="*/ 6324397 h 6858001"/>
              <a:gd name="connsiteX382" fmla="*/ 4468559 w 9402577"/>
              <a:gd name="connsiteY382" fmla="*/ 6350007 h 6858001"/>
              <a:gd name="connsiteX383" fmla="*/ 4455904 w 9402577"/>
              <a:gd name="connsiteY383" fmla="*/ 6371346 h 6858001"/>
              <a:gd name="connsiteX384" fmla="*/ 4439032 w 9402577"/>
              <a:gd name="connsiteY384" fmla="*/ 6512193 h 6858001"/>
              <a:gd name="connsiteX385" fmla="*/ 4413725 w 9402577"/>
              <a:gd name="connsiteY385" fmla="*/ 6554874 h 6858001"/>
              <a:gd name="connsiteX386" fmla="*/ 4392634 w 9402577"/>
              <a:gd name="connsiteY386" fmla="*/ 6546337 h 6858001"/>
              <a:gd name="connsiteX387" fmla="*/ 4388416 w 9402577"/>
              <a:gd name="connsiteY387" fmla="*/ 6443904 h 6858001"/>
              <a:gd name="connsiteX388" fmla="*/ 4358891 w 9402577"/>
              <a:gd name="connsiteY388" fmla="*/ 6405492 h 6858001"/>
              <a:gd name="connsiteX389" fmla="*/ 4299840 w 9402577"/>
              <a:gd name="connsiteY389" fmla="*/ 6431099 h 6858001"/>
              <a:gd name="connsiteX390" fmla="*/ 4261879 w 9402577"/>
              <a:gd name="connsiteY390" fmla="*/ 6469511 h 6858001"/>
              <a:gd name="connsiteX391" fmla="*/ 4257661 w 9402577"/>
              <a:gd name="connsiteY391" fmla="*/ 6392687 h 6858001"/>
              <a:gd name="connsiteX392" fmla="*/ 4240788 w 9402577"/>
              <a:gd name="connsiteY392" fmla="*/ 6354275 h 6858001"/>
              <a:gd name="connsiteX393" fmla="*/ 4202827 w 9402577"/>
              <a:gd name="connsiteY393" fmla="*/ 6367078 h 6858001"/>
              <a:gd name="connsiteX394" fmla="*/ 4185956 w 9402577"/>
              <a:gd name="connsiteY394" fmla="*/ 6473779 h 6858001"/>
              <a:gd name="connsiteX395" fmla="*/ 4152212 w 9402577"/>
              <a:gd name="connsiteY395" fmla="*/ 6691451 h 6858001"/>
              <a:gd name="connsiteX396" fmla="*/ 4152212 w 9402577"/>
              <a:gd name="connsiteY396" fmla="*/ 6729865 h 6858001"/>
              <a:gd name="connsiteX397" fmla="*/ 4135340 w 9402577"/>
              <a:gd name="connsiteY397" fmla="*/ 6759741 h 6858001"/>
              <a:gd name="connsiteX398" fmla="*/ 4105814 w 9402577"/>
              <a:gd name="connsiteY398" fmla="*/ 6734133 h 6858001"/>
              <a:gd name="connsiteX399" fmla="*/ 4101596 w 9402577"/>
              <a:gd name="connsiteY399" fmla="*/ 6704256 h 6858001"/>
              <a:gd name="connsiteX400" fmla="*/ 4122687 w 9402577"/>
              <a:gd name="connsiteY400" fmla="*/ 6623163 h 6858001"/>
              <a:gd name="connsiteX401" fmla="*/ 4131122 w 9402577"/>
              <a:gd name="connsiteY401" fmla="*/ 6550605 h 6858001"/>
              <a:gd name="connsiteX402" fmla="*/ 4135340 w 9402577"/>
              <a:gd name="connsiteY402" fmla="*/ 6503657 h 6858001"/>
              <a:gd name="connsiteX403" fmla="*/ 4139558 w 9402577"/>
              <a:gd name="connsiteY403" fmla="*/ 6401223 h 6858001"/>
              <a:gd name="connsiteX404" fmla="*/ 4097378 w 9402577"/>
              <a:gd name="connsiteY404" fmla="*/ 6285985 h 6858001"/>
              <a:gd name="connsiteX405" fmla="*/ 4050982 w 9402577"/>
              <a:gd name="connsiteY405" fmla="*/ 6362809 h 6858001"/>
              <a:gd name="connsiteX406" fmla="*/ 4017237 w 9402577"/>
              <a:gd name="connsiteY406" fmla="*/ 6554874 h 6858001"/>
              <a:gd name="connsiteX407" fmla="*/ 3983494 w 9402577"/>
              <a:gd name="connsiteY407" fmla="*/ 6665844 h 6858001"/>
              <a:gd name="connsiteX408" fmla="*/ 3945532 w 9402577"/>
              <a:gd name="connsiteY408" fmla="*/ 6674380 h 6858001"/>
              <a:gd name="connsiteX409" fmla="*/ 3937096 w 9402577"/>
              <a:gd name="connsiteY409" fmla="*/ 6648771 h 6858001"/>
              <a:gd name="connsiteX410" fmla="*/ 3983494 w 9402577"/>
              <a:gd name="connsiteY410" fmla="*/ 6456708 h 6858001"/>
              <a:gd name="connsiteX411" fmla="*/ 4000366 w 9402577"/>
              <a:gd name="connsiteY411" fmla="*/ 6392687 h 6858001"/>
              <a:gd name="connsiteX412" fmla="*/ 3975059 w 9402577"/>
              <a:gd name="connsiteY412" fmla="*/ 6285985 h 6858001"/>
              <a:gd name="connsiteX413" fmla="*/ 3970841 w 9402577"/>
              <a:gd name="connsiteY413" fmla="*/ 6170747 h 6858001"/>
              <a:gd name="connsiteX414" fmla="*/ 3970841 w 9402577"/>
              <a:gd name="connsiteY414" fmla="*/ 6081118 h 6858001"/>
              <a:gd name="connsiteX415" fmla="*/ 3920225 w 9402577"/>
              <a:gd name="connsiteY415" fmla="*/ 5974415 h 6858001"/>
              <a:gd name="connsiteX416" fmla="*/ 3865391 w 9402577"/>
              <a:gd name="connsiteY416" fmla="*/ 5957344 h 6858001"/>
              <a:gd name="connsiteX417" fmla="*/ 3802122 w 9402577"/>
              <a:gd name="connsiteY417" fmla="*/ 5936002 h 6858001"/>
              <a:gd name="connsiteX418" fmla="*/ 3705109 w 9402577"/>
              <a:gd name="connsiteY418" fmla="*/ 5910395 h 6858001"/>
              <a:gd name="connsiteX419" fmla="*/ 3527954 w 9402577"/>
              <a:gd name="connsiteY419" fmla="*/ 5944539 h 6858001"/>
              <a:gd name="connsiteX420" fmla="*/ 3452031 w 9402577"/>
              <a:gd name="connsiteY420" fmla="*/ 5923198 h 6858001"/>
              <a:gd name="connsiteX421" fmla="*/ 3258005 w 9402577"/>
              <a:gd name="connsiteY421" fmla="*/ 5735404 h 6858001"/>
              <a:gd name="connsiteX422" fmla="*/ 3220406 w 9402577"/>
              <a:gd name="connsiteY422" fmla="*/ 5669457 h 6858001"/>
              <a:gd name="connsiteX423" fmla="*/ 3215818 w 9402577"/>
              <a:gd name="connsiteY423" fmla="*/ 5692352 h 6858001"/>
              <a:gd name="connsiteX424" fmla="*/ 3157306 w 9402577"/>
              <a:gd name="connsiteY424" fmla="*/ 5699382 h 6858001"/>
              <a:gd name="connsiteX425" fmla="*/ 3113098 w 9402577"/>
              <a:gd name="connsiteY425" fmla="*/ 5715170 h 6858001"/>
              <a:gd name="connsiteX426" fmla="*/ 3040283 w 9402577"/>
              <a:gd name="connsiteY426" fmla="*/ 5759902 h 6858001"/>
              <a:gd name="connsiteX427" fmla="*/ 3016879 w 9402577"/>
              <a:gd name="connsiteY427" fmla="*/ 5780953 h 6858001"/>
              <a:gd name="connsiteX428" fmla="*/ 3027282 w 9402577"/>
              <a:gd name="connsiteY428" fmla="*/ 5846736 h 6858001"/>
              <a:gd name="connsiteX429" fmla="*/ 3024681 w 9402577"/>
              <a:gd name="connsiteY429" fmla="*/ 5936202 h 6858001"/>
              <a:gd name="connsiteX430" fmla="*/ 2993474 w 9402577"/>
              <a:gd name="connsiteY430" fmla="*/ 5936202 h 6858001"/>
              <a:gd name="connsiteX431" fmla="*/ 2993474 w 9402577"/>
              <a:gd name="connsiteY431" fmla="*/ 5878313 h 6858001"/>
              <a:gd name="connsiteX432" fmla="*/ 2990875 w 9402577"/>
              <a:gd name="connsiteY432" fmla="*/ 5833580 h 6858001"/>
              <a:gd name="connsiteX433" fmla="*/ 2899857 w 9402577"/>
              <a:gd name="connsiteY433" fmla="*/ 5788848 h 6858001"/>
              <a:gd name="connsiteX434" fmla="*/ 2873093 w 9402577"/>
              <a:gd name="connsiteY434" fmla="*/ 5799004 h 6858001"/>
              <a:gd name="connsiteX435" fmla="*/ 2883476 w 9402577"/>
              <a:gd name="connsiteY435" fmla="*/ 5849790 h 6858001"/>
              <a:gd name="connsiteX436" fmla="*/ 2912976 w 9402577"/>
              <a:gd name="connsiteY436" fmla="*/ 5919602 h 6858001"/>
              <a:gd name="connsiteX437" fmla="*/ 2912976 w 9402577"/>
              <a:gd name="connsiteY437" fmla="*/ 5954508 h 6858001"/>
              <a:gd name="connsiteX438" fmla="*/ 2888393 w 9402577"/>
              <a:gd name="connsiteY438" fmla="*/ 6033046 h 6858001"/>
              <a:gd name="connsiteX439" fmla="*/ 2853976 w 9402577"/>
              <a:gd name="connsiteY439" fmla="*/ 6161032 h 6858001"/>
              <a:gd name="connsiteX440" fmla="*/ 2824476 w 9402577"/>
              <a:gd name="connsiteY440" fmla="*/ 6207573 h 6858001"/>
              <a:gd name="connsiteX441" fmla="*/ 2777768 w 9402577"/>
              <a:gd name="connsiteY441" fmla="*/ 6254115 h 6858001"/>
              <a:gd name="connsiteX442" fmla="*/ 2735976 w 9402577"/>
              <a:gd name="connsiteY442" fmla="*/ 6280293 h 6858001"/>
              <a:gd name="connsiteX443" fmla="*/ 2581100 w 9402577"/>
              <a:gd name="connsiteY443" fmla="*/ 6321016 h 6858001"/>
              <a:gd name="connsiteX444" fmla="*/ 2502432 w 9402577"/>
              <a:gd name="connsiteY444" fmla="*/ 6318108 h 6858001"/>
              <a:gd name="connsiteX445" fmla="*/ 2379515 w 9402577"/>
              <a:gd name="connsiteY445" fmla="*/ 6204665 h 6858001"/>
              <a:gd name="connsiteX446" fmla="*/ 2372140 w 9402577"/>
              <a:gd name="connsiteY446" fmla="*/ 6134854 h 6858001"/>
              <a:gd name="connsiteX447" fmla="*/ 2369681 w 9402577"/>
              <a:gd name="connsiteY447" fmla="*/ 6105766 h 6858001"/>
              <a:gd name="connsiteX448" fmla="*/ 2339874 w 9402577"/>
              <a:gd name="connsiteY448" fmla="*/ 6073376 h 6858001"/>
              <a:gd name="connsiteX449" fmla="*/ 2339057 w 9402577"/>
              <a:gd name="connsiteY449" fmla="*/ 6172491 h 6858001"/>
              <a:gd name="connsiteX450" fmla="*/ 2245613 w 9402577"/>
              <a:gd name="connsiteY450" fmla="*/ 6469179 h 6858001"/>
              <a:gd name="connsiteX451" fmla="*/ 2165516 w 9402577"/>
              <a:gd name="connsiteY451" fmla="*/ 6577064 h 6858001"/>
              <a:gd name="connsiteX452" fmla="*/ 2038697 w 9402577"/>
              <a:gd name="connsiteY452" fmla="*/ 6684950 h 6858001"/>
              <a:gd name="connsiteX453" fmla="*/ 1925229 w 9402577"/>
              <a:gd name="connsiteY453" fmla="*/ 6745637 h 6858001"/>
              <a:gd name="connsiteX454" fmla="*/ 1504727 w 9402577"/>
              <a:gd name="connsiteY454" fmla="*/ 6840037 h 6858001"/>
              <a:gd name="connsiteX455" fmla="*/ 1291137 w 9402577"/>
              <a:gd name="connsiteY455" fmla="*/ 6833294 h 6858001"/>
              <a:gd name="connsiteX456" fmla="*/ 957405 w 9402577"/>
              <a:gd name="connsiteY456" fmla="*/ 6570322 h 6858001"/>
              <a:gd name="connsiteX457" fmla="*/ 937381 w 9402577"/>
              <a:gd name="connsiteY457" fmla="*/ 6408492 h 6858001"/>
              <a:gd name="connsiteX458" fmla="*/ 930706 w 9402577"/>
              <a:gd name="connsiteY458" fmla="*/ 6341063 h 6858001"/>
              <a:gd name="connsiteX459" fmla="*/ 897334 w 9402577"/>
              <a:gd name="connsiteY459" fmla="*/ 6159005 h 6858001"/>
              <a:gd name="connsiteX460" fmla="*/ 877310 w 9402577"/>
              <a:gd name="connsiteY460" fmla="*/ 6071348 h 6858001"/>
              <a:gd name="connsiteX461" fmla="*/ 883984 w 9402577"/>
              <a:gd name="connsiteY461" fmla="*/ 5956718 h 6858001"/>
              <a:gd name="connsiteX462" fmla="*/ 930706 w 9402577"/>
              <a:gd name="connsiteY462" fmla="*/ 5842089 h 6858001"/>
              <a:gd name="connsiteX463" fmla="*/ 1077548 w 9402577"/>
              <a:gd name="connsiteY463" fmla="*/ 5565630 h 6858001"/>
              <a:gd name="connsiteX464" fmla="*/ 1314498 w 9402577"/>
              <a:gd name="connsiteY464" fmla="*/ 5411386 h 6858001"/>
              <a:gd name="connsiteX465" fmla="*/ 1549789 w 9402577"/>
              <a:gd name="connsiteY465" fmla="*/ 5263244 h 6858001"/>
              <a:gd name="connsiteX466" fmla="*/ 1515990 w 9402577"/>
              <a:gd name="connsiteY466" fmla="*/ 5193357 h 6858001"/>
              <a:gd name="connsiteX467" fmla="*/ 1452723 w 9402577"/>
              <a:gd name="connsiteY467" fmla="*/ 4988490 h 6858001"/>
              <a:gd name="connsiteX468" fmla="*/ 1402107 w 9402577"/>
              <a:gd name="connsiteY468" fmla="*/ 4933005 h 6858001"/>
              <a:gd name="connsiteX469" fmla="*/ 1368362 w 9402577"/>
              <a:gd name="connsiteY469" fmla="*/ 4898861 h 6858001"/>
              <a:gd name="connsiteX470" fmla="*/ 1326184 w 9402577"/>
              <a:gd name="connsiteY470" fmla="*/ 4830571 h 6858001"/>
              <a:gd name="connsiteX471" fmla="*/ 1284003 w 9402577"/>
              <a:gd name="connsiteY471" fmla="*/ 5061047 h 6858001"/>
              <a:gd name="connsiteX472" fmla="*/ 1321966 w 9402577"/>
              <a:gd name="connsiteY472" fmla="*/ 5125069 h 6858001"/>
              <a:gd name="connsiteX473" fmla="*/ 1351491 w 9402577"/>
              <a:gd name="connsiteY473" fmla="*/ 5231771 h 6858001"/>
              <a:gd name="connsiteX474" fmla="*/ 1351491 w 9402577"/>
              <a:gd name="connsiteY474" fmla="*/ 5312863 h 6858001"/>
              <a:gd name="connsiteX475" fmla="*/ 1262914 w 9402577"/>
              <a:gd name="connsiteY475" fmla="*/ 5231771 h 6858001"/>
              <a:gd name="connsiteX476" fmla="*/ 1208080 w 9402577"/>
              <a:gd name="connsiteY476" fmla="*/ 5159213 h 6858001"/>
              <a:gd name="connsiteX477" fmla="*/ 1174337 w 9402577"/>
              <a:gd name="connsiteY477" fmla="*/ 5116532 h 6858001"/>
              <a:gd name="connsiteX478" fmla="*/ 1132157 w 9402577"/>
              <a:gd name="connsiteY478" fmla="*/ 5018367 h 6858001"/>
              <a:gd name="connsiteX479" fmla="*/ 1102632 w 9402577"/>
              <a:gd name="connsiteY479" fmla="*/ 4915932 h 6858001"/>
              <a:gd name="connsiteX480" fmla="*/ 1060452 w 9402577"/>
              <a:gd name="connsiteY480" fmla="*/ 4864715 h 6858001"/>
              <a:gd name="connsiteX481" fmla="*/ 1018272 w 9402577"/>
              <a:gd name="connsiteY481" fmla="*/ 4766550 h 6858001"/>
              <a:gd name="connsiteX482" fmla="*/ 1081541 w 9402577"/>
              <a:gd name="connsiteY482" fmla="*/ 4758013 h 6858001"/>
              <a:gd name="connsiteX483" fmla="*/ 1115286 w 9402577"/>
              <a:gd name="connsiteY483" fmla="*/ 4685457 h 6858001"/>
              <a:gd name="connsiteX484" fmla="*/ 1136375 w 9402577"/>
              <a:gd name="connsiteY484" fmla="*/ 4634240 h 6858001"/>
              <a:gd name="connsiteX485" fmla="*/ 1165902 w 9402577"/>
              <a:gd name="connsiteY485" fmla="*/ 4617168 h 6858001"/>
              <a:gd name="connsiteX486" fmla="*/ 1136375 w 9402577"/>
              <a:gd name="connsiteY486" fmla="*/ 4604363 h 6858001"/>
              <a:gd name="connsiteX487" fmla="*/ 1115286 w 9402577"/>
              <a:gd name="connsiteY487" fmla="*/ 4561683 h 6858001"/>
              <a:gd name="connsiteX488" fmla="*/ 1144811 w 9402577"/>
              <a:gd name="connsiteY488" fmla="*/ 4523270 h 6858001"/>
              <a:gd name="connsiteX489" fmla="*/ 1210652 w 9402577"/>
              <a:gd name="connsiteY489" fmla="*/ 4481255 h 6858001"/>
              <a:gd name="connsiteX490" fmla="*/ 1213057 w 9402577"/>
              <a:gd name="connsiteY490" fmla="*/ 4466973 h 6858001"/>
              <a:gd name="connsiteX491" fmla="*/ 1077645 w 9402577"/>
              <a:gd name="connsiteY491" fmla="*/ 4505872 h 6858001"/>
              <a:gd name="connsiteX492" fmla="*/ 1064670 w 9402577"/>
              <a:gd name="connsiteY492" fmla="*/ 4519002 h 6858001"/>
              <a:gd name="connsiteX493" fmla="*/ 1035145 w 9402577"/>
              <a:gd name="connsiteY493" fmla="*/ 4519002 h 6858001"/>
              <a:gd name="connsiteX494" fmla="*/ 1035145 w 9402577"/>
              <a:gd name="connsiteY494" fmla="*/ 4518081 h 6858001"/>
              <a:gd name="connsiteX495" fmla="*/ 894874 w 9402577"/>
              <a:gd name="connsiteY495" fmla="*/ 4558376 h 6858001"/>
              <a:gd name="connsiteX496" fmla="*/ 886329 w 9402577"/>
              <a:gd name="connsiteY496" fmla="*/ 4539881 h 6858001"/>
              <a:gd name="connsiteX497" fmla="*/ 835664 w 9402577"/>
              <a:gd name="connsiteY497" fmla="*/ 4478306 h 6858001"/>
              <a:gd name="connsiteX498" fmla="*/ 735676 w 9402577"/>
              <a:gd name="connsiteY498" fmla="*/ 4455468 h 6858001"/>
              <a:gd name="connsiteX499" fmla="*/ 707197 w 9402577"/>
              <a:gd name="connsiteY499" fmla="*/ 4412955 h 6858001"/>
              <a:gd name="connsiteX500" fmla="*/ 716794 w 9402577"/>
              <a:gd name="connsiteY500" fmla="*/ 4385164 h 6858001"/>
              <a:gd name="connsiteX501" fmla="*/ 907490 w 9402577"/>
              <a:gd name="connsiteY501" fmla="*/ 4332762 h 6858001"/>
              <a:gd name="connsiteX502" fmla="*/ 925036 w 9402577"/>
              <a:gd name="connsiteY502" fmla="*/ 4302781 h 6858001"/>
              <a:gd name="connsiteX503" fmla="*/ 915747 w 9402577"/>
              <a:gd name="connsiteY503" fmla="*/ 4204662 h 6858001"/>
              <a:gd name="connsiteX504" fmla="*/ 863433 w 9402577"/>
              <a:gd name="connsiteY504" fmla="*/ 4168719 h 6858001"/>
              <a:gd name="connsiteX505" fmla="*/ 763444 w 9402577"/>
              <a:gd name="connsiteY505" fmla="*/ 4145862 h 6858001"/>
              <a:gd name="connsiteX506" fmla="*/ 650868 w 9402577"/>
              <a:gd name="connsiteY506" fmla="*/ 4076144 h 6858001"/>
              <a:gd name="connsiteX507" fmla="*/ 555520 w 9402577"/>
              <a:gd name="connsiteY507" fmla="*/ 4102346 h 6858001"/>
              <a:gd name="connsiteX508" fmla="*/ 490298 w 9402577"/>
              <a:gd name="connsiteY508" fmla="*/ 4145422 h 6858001"/>
              <a:gd name="connsiteX509" fmla="*/ 439634 w 9402577"/>
              <a:gd name="connsiteY509" fmla="*/ 4083851 h 6858001"/>
              <a:gd name="connsiteX510" fmla="*/ 428698 w 9402577"/>
              <a:gd name="connsiteY510" fmla="*/ 4011359 h 6858001"/>
              <a:gd name="connsiteX511" fmla="*/ 468426 w 9402577"/>
              <a:gd name="connsiteY511" fmla="*/ 4000442 h 6858001"/>
              <a:gd name="connsiteX512" fmla="*/ 578018 w 9402577"/>
              <a:gd name="connsiteY512" fmla="*/ 3995512 h 6858001"/>
              <a:gd name="connsiteX513" fmla="*/ 675015 w 9402577"/>
              <a:gd name="connsiteY513" fmla="*/ 3943673 h 6858001"/>
              <a:gd name="connsiteX514" fmla="*/ 700505 w 9402577"/>
              <a:gd name="connsiteY514" fmla="*/ 3911513 h 6858001"/>
              <a:gd name="connsiteX515" fmla="*/ 481333 w 9402577"/>
              <a:gd name="connsiteY515" fmla="*/ 3921422 h 6858001"/>
              <a:gd name="connsiteX516" fmla="*/ 449550 w 9402577"/>
              <a:gd name="connsiteY516" fmla="*/ 3930156 h 6858001"/>
              <a:gd name="connsiteX517" fmla="*/ 397233 w 9402577"/>
              <a:gd name="connsiteY517" fmla="*/ 3894199 h 6858001"/>
              <a:gd name="connsiteX518" fmla="*/ 370404 w 9402577"/>
              <a:gd name="connsiteY518" fmla="*/ 3826073 h 6858001"/>
              <a:gd name="connsiteX519" fmla="*/ 373706 w 9402577"/>
              <a:gd name="connsiteY519" fmla="*/ 3774833 h 6858001"/>
              <a:gd name="connsiteX520" fmla="*/ 492892 w 9402577"/>
              <a:gd name="connsiteY520" fmla="*/ 3742081 h 6858001"/>
              <a:gd name="connsiteX521" fmla="*/ 340587 w 9402577"/>
              <a:gd name="connsiteY521" fmla="*/ 3683282 h 6858001"/>
              <a:gd name="connsiteX522" fmla="*/ 304166 w 9402577"/>
              <a:gd name="connsiteY522" fmla="*/ 3642972 h 6858001"/>
              <a:gd name="connsiteX523" fmla="*/ 329650 w 9402577"/>
              <a:gd name="connsiteY523" fmla="*/ 3610788 h 6858001"/>
              <a:gd name="connsiteX524" fmla="*/ 528290 w 9402577"/>
              <a:gd name="connsiteY524" fmla="*/ 3556205 h 6858001"/>
              <a:gd name="connsiteX525" fmla="*/ 547488 w 9402577"/>
              <a:gd name="connsiteY525" fmla="*/ 3500617 h 6858001"/>
              <a:gd name="connsiteX526" fmla="*/ 491869 w 9402577"/>
              <a:gd name="connsiteY526" fmla="*/ 3515899 h 6858001"/>
              <a:gd name="connsiteX527" fmla="*/ 401475 w 9402577"/>
              <a:gd name="connsiteY527" fmla="*/ 3465241 h 6858001"/>
              <a:gd name="connsiteX528" fmla="*/ 329965 w 9402577"/>
              <a:gd name="connsiteY528" fmla="*/ 3484891 h 6858001"/>
              <a:gd name="connsiteX529" fmla="*/ 287249 w 9402577"/>
              <a:gd name="connsiteY529" fmla="*/ 3421137 h 6858001"/>
              <a:gd name="connsiteX530" fmla="*/ 292203 w 9402577"/>
              <a:gd name="connsiteY530" fmla="*/ 3344284 h 6858001"/>
              <a:gd name="connsiteX531" fmla="*/ 459059 w 9402577"/>
              <a:gd name="connsiteY531" fmla="*/ 3298432 h 6858001"/>
              <a:gd name="connsiteX532" fmla="*/ 524279 w 9402577"/>
              <a:gd name="connsiteY532" fmla="*/ 3255350 h 6858001"/>
              <a:gd name="connsiteX533" fmla="*/ 436879 w 9402577"/>
              <a:gd name="connsiteY533" fmla="*/ 3279368 h 6858001"/>
              <a:gd name="connsiteX534" fmla="*/ 356080 w 9402577"/>
              <a:gd name="connsiteY534" fmla="*/ 3200919 h 6858001"/>
              <a:gd name="connsiteX535" fmla="*/ 337202 w 9402577"/>
              <a:gd name="connsiteY535" fmla="*/ 3130614 h 6858001"/>
              <a:gd name="connsiteX536" fmla="*/ 356393 w 9402577"/>
              <a:gd name="connsiteY536" fmla="*/ 3075001 h 6858001"/>
              <a:gd name="connsiteX537" fmla="*/ 447096 w 9402577"/>
              <a:gd name="connsiteY537" fmla="*/ 2999739 h 6858001"/>
              <a:gd name="connsiteX538" fmla="*/ 575879 w 9402577"/>
              <a:gd name="connsiteY538" fmla="*/ 2939191 h 6858001"/>
              <a:gd name="connsiteX539" fmla="*/ 698476 w 9402577"/>
              <a:gd name="connsiteY539" fmla="*/ 2905502 h 6858001"/>
              <a:gd name="connsiteX540" fmla="*/ 693489 w 9402577"/>
              <a:gd name="connsiteY540" fmla="*/ 2901402 h 6858001"/>
              <a:gd name="connsiteX541" fmla="*/ 701925 w 9402577"/>
              <a:gd name="connsiteY541" fmla="*/ 2722142 h 6858001"/>
              <a:gd name="connsiteX542" fmla="*/ 743050 w 9402577"/>
              <a:gd name="connsiteY542" fmla="*/ 2713072 h 6858001"/>
              <a:gd name="connsiteX543" fmla="*/ 763270 w 9402577"/>
              <a:gd name="connsiteY543" fmla="*/ 2713300 h 6858001"/>
              <a:gd name="connsiteX544" fmla="*/ 759414 w 9402577"/>
              <a:gd name="connsiteY544" fmla="*/ 2704761 h 6858001"/>
              <a:gd name="connsiteX545" fmla="*/ 694044 w 9402577"/>
              <a:gd name="connsiteY545" fmla="*/ 2680261 h 6858001"/>
              <a:gd name="connsiteX546" fmla="*/ 617888 w 9402577"/>
              <a:gd name="connsiteY546" fmla="*/ 2650850 h 6858001"/>
              <a:gd name="connsiteX547" fmla="*/ 497051 w 9402577"/>
              <a:gd name="connsiteY547" fmla="*/ 2709214 h 6858001"/>
              <a:gd name="connsiteX548" fmla="*/ 431838 w 9402577"/>
              <a:gd name="connsiteY548" fmla="*/ 2752314 h 6858001"/>
              <a:gd name="connsiteX549" fmla="*/ 382820 w 9402577"/>
              <a:gd name="connsiteY549" fmla="*/ 2665107 h 6858001"/>
              <a:gd name="connsiteX550" fmla="*/ 408311 w 9402577"/>
              <a:gd name="connsiteY550" fmla="*/ 2632949 h 6858001"/>
              <a:gd name="connsiteX551" fmla="*/ 681765 w 9402577"/>
              <a:gd name="connsiteY551" fmla="*/ 2507465 h 6858001"/>
              <a:gd name="connsiteX552" fmla="*/ 745903 w 9402577"/>
              <a:gd name="connsiteY552" fmla="*/ 2479227 h 6858001"/>
              <a:gd name="connsiteX553" fmla="*/ 756231 w 9402577"/>
              <a:gd name="connsiteY553" fmla="*/ 2476566 h 6858001"/>
              <a:gd name="connsiteX554" fmla="*/ 754122 w 9402577"/>
              <a:gd name="connsiteY554" fmla="*/ 2474061 h 6858001"/>
              <a:gd name="connsiteX555" fmla="*/ 701925 w 9402577"/>
              <a:gd name="connsiteY555" fmla="*/ 2440449 h 6858001"/>
              <a:gd name="connsiteX556" fmla="*/ 482591 w 9402577"/>
              <a:gd name="connsiteY556" fmla="*/ 2372161 h 6858001"/>
              <a:gd name="connsiteX557" fmla="*/ 415104 w 9402577"/>
              <a:gd name="connsiteY557" fmla="*/ 2338015 h 6858001"/>
              <a:gd name="connsiteX558" fmla="*/ 398233 w 9402577"/>
              <a:gd name="connsiteY558" fmla="*/ 2286798 h 6858001"/>
              <a:gd name="connsiteX559" fmla="*/ 440413 w 9402577"/>
              <a:gd name="connsiteY559" fmla="*/ 2252654 h 6858001"/>
              <a:gd name="connsiteX560" fmla="*/ 516336 w 9402577"/>
              <a:gd name="connsiteY560" fmla="*/ 2265459 h 6858001"/>
              <a:gd name="connsiteX561" fmla="*/ 609130 w 9402577"/>
              <a:gd name="connsiteY561" fmla="*/ 2261191 h 6858001"/>
              <a:gd name="connsiteX562" fmla="*/ 651310 w 9402577"/>
              <a:gd name="connsiteY562" fmla="*/ 2265459 h 6858001"/>
              <a:gd name="connsiteX563" fmla="*/ 723016 w 9402577"/>
              <a:gd name="connsiteY563" fmla="*/ 2312408 h 6858001"/>
              <a:gd name="connsiteX564" fmla="*/ 777848 w 9402577"/>
              <a:gd name="connsiteY564" fmla="*/ 2316676 h 6858001"/>
              <a:gd name="connsiteX565" fmla="*/ 668182 w 9402577"/>
              <a:gd name="connsiteY565" fmla="*/ 2184365 h 6858001"/>
              <a:gd name="connsiteX566" fmla="*/ 642875 w 9402577"/>
              <a:gd name="connsiteY566" fmla="*/ 2124612 h 6858001"/>
              <a:gd name="connsiteX567" fmla="*/ 642875 w 9402577"/>
              <a:gd name="connsiteY567" fmla="*/ 2107539 h 6858001"/>
              <a:gd name="connsiteX568" fmla="*/ 617566 w 9402577"/>
              <a:gd name="connsiteY568" fmla="*/ 1808775 h 6858001"/>
              <a:gd name="connsiteX569" fmla="*/ 621784 w 9402577"/>
              <a:gd name="connsiteY569" fmla="*/ 1800238 h 6858001"/>
              <a:gd name="connsiteX570" fmla="*/ 630219 w 9402577"/>
              <a:gd name="connsiteY570" fmla="*/ 1667927 h 6858001"/>
              <a:gd name="connsiteX571" fmla="*/ 642875 w 9402577"/>
              <a:gd name="connsiteY571" fmla="*/ 1518545 h 6858001"/>
              <a:gd name="connsiteX572" fmla="*/ 583823 w 9402577"/>
              <a:gd name="connsiteY572" fmla="*/ 1454524 h 6858001"/>
              <a:gd name="connsiteX573" fmla="*/ 528989 w 9402577"/>
              <a:gd name="connsiteY573" fmla="*/ 1399039 h 6858001"/>
              <a:gd name="connsiteX574" fmla="*/ 512118 w 9402577"/>
              <a:gd name="connsiteY574" fmla="*/ 1381968 h 6858001"/>
              <a:gd name="connsiteX575" fmla="*/ 415104 w 9402577"/>
              <a:gd name="connsiteY575" fmla="*/ 1330751 h 6858001"/>
              <a:gd name="connsiteX576" fmla="*/ 410886 w 9402577"/>
              <a:gd name="connsiteY576" fmla="*/ 1292337 h 6858001"/>
              <a:gd name="connsiteX577" fmla="*/ 440413 w 9402577"/>
              <a:gd name="connsiteY577" fmla="*/ 1270998 h 6858001"/>
              <a:gd name="connsiteX578" fmla="*/ 423540 w 9402577"/>
              <a:gd name="connsiteY578" fmla="*/ 1253925 h 6858001"/>
              <a:gd name="connsiteX579" fmla="*/ 394015 w 9402577"/>
              <a:gd name="connsiteY579" fmla="*/ 1206976 h 6858001"/>
              <a:gd name="connsiteX580" fmla="*/ 419322 w 9402577"/>
              <a:gd name="connsiteY580" fmla="*/ 1125882 h 6858001"/>
              <a:gd name="connsiteX581" fmla="*/ 507900 w 9402577"/>
              <a:gd name="connsiteY581" fmla="*/ 1070397 h 6858001"/>
              <a:gd name="connsiteX582" fmla="*/ 583823 w 9402577"/>
              <a:gd name="connsiteY582" fmla="*/ 1078933 h 6858001"/>
              <a:gd name="connsiteX583" fmla="*/ 659746 w 9402577"/>
              <a:gd name="connsiteY583" fmla="*/ 1172831 h 6858001"/>
              <a:gd name="connsiteX584" fmla="*/ 655528 w 9402577"/>
              <a:gd name="connsiteY584" fmla="*/ 1211244 h 6858001"/>
              <a:gd name="connsiteX585" fmla="*/ 613348 w 9402577"/>
              <a:gd name="connsiteY585" fmla="*/ 1288069 h 6858001"/>
              <a:gd name="connsiteX586" fmla="*/ 727233 w 9402577"/>
              <a:gd name="connsiteY586" fmla="*/ 1399039 h 6858001"/>
              <a:gd name="connsiteX587" fmla="*/ 824247 w 9402577"/>
              <a:gd name="connsiteY587" fmla="*/ 1330751 h 6858001"/>
              <a:gd name="connsiteX588" fmla="*/ 959222 w 9402577"/>
              <a:gd name="connsiteY588" fmla="*/ 1215513 h 6858001"/>
              <a:gd name="connsiteX589" fmla="*/ 1001400 w 9402577"/>
              <a:gd name="connsiteY589" fmla="*/ 1198440 h 6858001"/>
              <a:gd name="connsiteX590" fmla="*/ 1073106 w 9402577"/>
              <a:gd name="connsiteY590" fmla="*/ 1228316 h 6858001"/>
              <a:gd name="connsiteX591" fmla="*/ 1102632 w 9402577"/>
              <a:gd name="connsiteY591" fmla="*/ 1258193 h 6858001"/>
              <a:gd name="connsiteX592" fmla="*/ 1203863 w 9402577"/>
              <a:gd name="connsiteY592" fmla="*/ 1394770 h 6858001"/>
              <a:gd name="connsiteX593" fmla="*/ 1233387 w 9402577"/>
              <a:gd name="connsiteY593" fmla="*/ 1394770 h 6858001"/>
              <a:gd name="connsiteX594" fmla="*/ 1296657 w 9402577"/>
              <a:gd name="connsiteY594" fmla="*/ 1313678 h 6858001"/>
              <a:gd name="connsiteX595" fmla="*/ 1402107 w 9402577"/>
              <a:gd name="connsiteY595" fmla="*/ 1428916 h 6858001"/>
              <a:gd name="connsiteX596" fmla="*/ 1435849 w 9402577"/>
              <a:gd name="connsiteY596" fmla="*/ 1475865 h 6858001"/>
              <a:gd name="connsiteX597" fmla="*/ 1448505 w 9402577"/>
              <a:gd name="connsiteY597" fmla="*/ 1484401 h 6858001"/>
              <a:gd name="connsiteX598" fmla="*/ 1583477 w 9402577"/>
              <a:gd name="connsiteY598" fmla="*/ 1450255 h 6858001"/>
              <a:gd name="connsiteX599" fmla="*/ 1764850 w 9402577"/>
              <a:gd name="connsiteY599" fmla="*/ 1249657 h 6858001"/>
              <a:gd name="connsiteX600" fmla="*/ 1773286 w 9402577"/>
              <a:gd name="connsiteY600" fmla="*/ 1206976 h 6858001"/>
              <a:gd name="connsiteX601" fmla="*/ 1756415 w 9402577"/>
              <a:gd name="connsiteY601" fmla="*/ 1108811 h 6858001"/>
              <a:gd name="connsiteX602" fmla="*/ 1769068 w 9402577"/>
              <a:gd name="connsiteY602" fmla="*/ 1070397 h 6858001"/>
              <a:gd name="connsiteX603" fmla="*/ 1840773 w 9402577"/>
              <a:gd name="connsiteY603" fmla="*/ 878335 h 6858001"/>
              <a:gd name="connsiteX604" fmla="*/ 1849209 w 9402577"/>
              <a:gd name="connsiteY604" fmla="*/ 856993 h 6858001"/>
              <a:gd name="connsiteX605" fmla="*/ 1891389 w 9402577"/>
              <a:gd name="connsiteY605" fmla="*/ 938088 h 6858001"/>
              <a:gd name="connsiteX606" fmla="*/ 1992619 w 9402577"/>
              <a:gd name="connsiteY606" fmla="*/ 1160028 h 6858001"/>
              <a:gd name="connsiteX607" fmla="*/ 2068542 w 9402577"/>
              <a:gd name="connsiteY607" fmla="*/ 1211244 h 6858001"/>
              <a:gd name="connsiteX608" fmla="*/ 2296313 w 9402577"/>
              <a:gd name="connsiteY608" fmla="*/ 1160028 h 6858001"/>
              <a:gd name="connsiteX609" fmla="*/ 2330056 w 9402577"/>
              <a:gd name="connsiteY609" fmla="*/ 1087470 h 6858001"/>
              <a:gd name="connsiteX610" fmla="*/ 2351145 w 9402577"/>
              <a:gd name="connsiteY610" fmla="*/ 869798 h 6858001"/>
              <a:gd name="connsiteX611" fmla="*/ 2363800 w 9402577"/>
              <a:gd name="connsiteY611" fmla="*/ 797240 h 6858001"/>
              <a:gd name="connsiteX612" fmla="*/ 2368018 w 9402577"/>
              <a:gd name="connsiteY612" fmla="*/ 344826 h 6858001"/>
              <a:gd name="connsiteX613" fmla="*/ 2346927 w 9402577"/>
              <a:gd name="connsiteY613" fmla="*/ 233856 h 6858001"/>
              <a:gd name="connsiteX614" fmla="*/ 2346927 w 9402577"/>
              <a:gd name="connsiteY614" fmla="*/ 122886 h 6858001"/>
              <a:gd name="connsiteX615" fmla="*/ 2334274 w 9402577"/>
              <a:gd name="connsiteY615" fmla="*/ 97277 h 6858001"/>
              <a:gd name="connsiteX616" fmla="*/ 2342709 w 9402577"/>
              <a:gd name="connsiteY616" fmla="*/ 54596 h 6858001"/>
              <a:gd name="connsiteX617" fmla="*/ 2380672 w 9402577"/>
              <a:gd name="connsiteY617" fmla="*/ 80204 h 6858001"/>
              <a:gd name="connsiteX618" fmla="*/ 2397543 w 9402577"/>
              <a:gd name="connsiteY618" fmla="*/ 131422 h 6858001"/>
              <a:gd name="connsiteX619" fmla="*/ 2414415 w 9402577"/>
              <a:gd name="connsiteY619" fmla="*/ 310680 h 6858001"/>
              <a:gd name="connsiteX620" fmla="*/ 2414415 w 9402577"/>
              <a:gd name="connsiteY620" fmla="*/ 763096 h 6858001"/>
              <a:gd name="connsiteX621" fmla="*/ 2439723 w 9402577"/>
              <a:gd name="connsiteY621" fmla="*/ 839921 h 6858001"/>
              <a:gd name="connsiteX622" fmla="*/ 2473466 w 9402577"/>
              <a:gd name="connsiteY622" fmla="*/ 1049058 h 6858001"/>
              <a:gd name="connsiteX623" fmla="*/ 2583134 w 9402577"/>
              <a:gd name="connsiteY623" fmla="*/ 1194172 h 6858001"/>
              <a:gd name="connsiteX624" fmla="*/ 2794031 w 9402577"/>
              <a:gd name="connsiteY624" fmla="*/ 1194172 h 6858001"/>
              <a:gd name="connsiteX625" fmla="*/ 2886826 w 9402577"/>
              <a:gd name="connsiteY625" fmla="*/ 1121614 h 6858001"/>
              <a:gd name="connsiteX626" fmla="*/ 2941660 w 9402577"/>
              <a:gd name="connsiteY626" fmla="*/ 997841 h 6858001"/>
              <a:gd name="connsiteX627" fmla="*/ 3076634 w 9402577"/>
              <a:gd name="connsiteY627" fmla="*/ 925283 h 6858001"/>
              <a:gd name="connsiteX628" fmla="*/ 3059763 w 9402577"/>
              <a:gd name="connsiteY628" fmla="*/ 1113077 h 6858001"/>
              <a:gd name="connsiteX629" fmla="*/ 3042890 w 9402577"/>
              <a:gd name="connsiteY629" fmla="*/ 1224047 h 6858001"/>
              <a:gd name="connsiteX630" fmla="*/ 3055543 w 9402577"/>
              <a:gd name="connsiteY630" fmla="*/ 1253925 h 6858001"/>
              <a:gd name="connsiteX631" fmla="*/ 3198954 w 9402577"/>
              <a:gd name="connsiteY631" fmla="*/ 1347822 h 6858001"/>
              <a:gd name="connsiteX632" fmla="*/ 3321275 w 9402577"/>
              <a:gd name="connsiteY632" fmla="*/ 1386234 h 6858001"/>
              <a:gd name="connsiteX633" fmla="*/ 3464685 w 9402577"/>
              <a:gd name="connsiteY633" fmla="*/ 1356358 h 6858001"/>
              <a:gd name="connsiteX634" fmla="*/ 3553263 w 9402577"/>
              <a:gd name="connsiteY634" fmla="*/ 1283801 h 6858001"/>
              <a:gd name="connsiteX635" fmla="*/ 3599659 w 9402577"/>
              <a:gd name="connsiteY635" fmla="*/ 1305142 h 6858001"/>
              <a:gd name="connsiteX636" fmla="*/ 3603877 w 9402577"/>
              <a:gd name="connsiteY636" fmla="*/ 1381968 h 6858001"/>
              <a:gd name="connsiteX637" fmla="*/ 3565917 w 9402577"/>
              <a:gd name="connsiteY637" fmla="*/ 1510009 h 6858001"/>
              <a:gd name="connsiteX638" fmla="*/ 3620751 w 9402577"/>
              <a:gd name="connsiteY638" fmla="*/ 1620979 h 6858001"/>
              <a:gd name="connsiteX639" fmla="*/ 3667147 w 9402577"/>
              <a:gd name="connsiteY639" fmla="*/ 1612442 h 6858001"/>
              <a:gd name="connsiteX640" fmla="*/ 3755723 w 9402577"/>
              <a:gd name="connsiteY640" fmla="*/ 1518545 h 6858001"/>
              <a:gd name="connsiteX641" fmla="*/ 3844302 w 9402577"/>
              <a:gd name="connsiteY641" fmla="*/ 1522813 h 6858001"/>
              <a:gd name="connsiteX642" fmla="*/ 3861173 w 9402577"/>
              <a:gd name="connsiteY642" fmla="*/ 1586835 h 6858001"/>
              <a:gd name="connsiteX643" fmla="*/ 3810557 w 9402577"/>
              <a:gd name="connsiteY643" fmla="*/ 1719144 h 6858001"/>
              <a:gd name="connsiteX644" fmla="*/ 3823211 w 9402577"/>
              <a:gd name="connsiteY644" fmla="*/ 1791702 h 6858001"/>
              <a:gd name="connsiteX645" fmla="*/ 3890668 w 9402577"/>
              <a:gd name="connsiteY645" fmla="*/ 1858383 h 6858001"/>
              <a:gd name="connsiteX646" fmla="*/ 3898650 w 9402577"/>
              <a:gd name="connsiteY646" fmla="*/ 1848246 h 6858001"/>
              <a:gd name="connsiteX647" fmla="*/ 3945541 w 9402577"/>
              <a:gd name="connsiteY647" fmla="*/ 1777967 h 6858001"/>
              <a:gd name="connsiteX648" fmla="*/ 3947646 w 9402577"/>
              <a:gd name="connsiteY648" fmla="*/ 1772691 h 6858001"/>
              <a:gd name="connsiteX649" fmla="*/ 3946711 w 9402577"/>
              <a:gd name="connsiteY649" fmla="*/ 1773404 h 6858001"/>
              <a:gd name="connsiteX650" fmla="*/ 3932430 w 9402577"/>
              <a:gd name="connsiteY650" fmla="*/ 1763522 h 6858001"/>
              <a:gd name="connsiteX651" fmla="*/ 3949335 w 9402577"/>
              <a:gd name="connsiteY651" fmla="*/ 1725193 h 6858001"/>
              <a:gd name="connsiteX652" fmla="*/ 3974985 w 9402577"/>
              <a:gd name="connsiteY652" fmla="*/ 1721665 h 6858001"/>
              <a:gd name="connsiteX653" fmla="*/ 3979892 w 9402577"/>
              <a:gd name="connsiteY653" fmla="*/ 1721225 h 6858001"/>
              <a:gd name="connsiteX654" fmla="*/ 4029629 w 9402577"/>
              <a:gd name="connsiteY654" fmla="*/ 1693929 h 6858001"/>
              <a:gd name="connsiteX655" fmla="*/ 4110473 w 9402577"/>
              <a:gd name="connsiteY655" fmla="*/ 1634249 h 6858001"/>
              <a:gd name="connsiteX656" fmla="*/ 4172658 w 9402577"/>
              <a:gd name="connsiteY656" fmla="*/ 1571909 h 6858001"/>
              <a:gd name="connsiteX657" fmla="*/ 4193278 w 9402577"/>
              <a:gd name="connsiteY657" fmla="*/ 1561785 h 6858001"/>
              <a:gd name="connsiteX658" fmla="*/ 4184260 w 9402577"/>
              <a:gd name="connsiteY658" fmla="*/ 1546579 h 6858001"/>
              <a:gd name="connsiteX659" fmla="*/ 4260043 w 9402577"/>
              <a:gd name="connsiteY659" fmla="*/ 1500605 h 6858001"/>
              <a:gd name="connsiteX660" fmla="*/ 4283360 w 9402577"/>
              <a:gd name="connsiteY660" fmla="*/ 1406254 h 6858001"/>
              <a:gd name="connsiteX661" fmla="*/ 4304931 w 9402577"/>
              <a:gd name="connsiteY661" fmla="*/ 1329003 h 6858001"/>
              <a:gd name="connsiteX662" fmla="*/ 4352732 w 9402577"/>
              <a:gd name="connsiteY662" fmla="*/ 1295994 h 6858001"/>
              <a:gd name="connsiteX663" fmla="*/ 4426765 w 9402577"/>
              <a:gd name="connsiteY663" fmla="*/ 1227018 h 6858001"/>
              <a:gd name="connsiteX664" fmla="*/ 4426765 w 9402577"/>
              <a:gd name="connsiteY664" fmla="*/ 1206967 h 6858001"/>
              <a:gd name="connsiteX665" fmla="*/ 4380717 w 9402577"/>
              <a:gd name="connsiteY665" fmla="*/ 1102564 h 6858001"/>
              <a:gd name="connsiteX666" fmla="*/ 4380717 w 9402577"/>
              <a:gd name="connsiteY666" fmla="*/ 1062461 h 6858001"/>
              <a:gd name="connsiteX667" fmla="*/ 4398789 w 9402577"/>
              <a:gd name="connsiteY667" fmla="*/ 1059519 h 6858001"/>
              <a:gd name="connsiteX668" fmla="*/ 4443674 w 9402577"/>
              <a:gd name="connsiteY668" fmla="*/ 1128534 h 6858001"/>
              <a:gd name="connsiteX669" fmla="*/ 4479813 w 9402577"/>
              <a:gd name="connsiteY669" fmla="*/ 1142701 h 6858001"/>
              <a:gd name="connsiteX670" fmla="*/ 4510128 w 9402577"/>
              <a:gd name="connsiteY670" fmla="*/ 1100250 h 6858001"/>
              <a:gd name="connsiteX671" fmla="*/ 4520621 w 9402577"/>
              <a:gd name="connsiteY671" fmla="*/ 1057791 h 6858001"/>
              <a:gd name="connsiteX672" fmla="*/ 4555012 w 9402577"/>
              <a:gd name="connsiteY672" fmla="*/ 1109111 h 6858001"/>
              <a:gd name="connsiteX673" fmla="*/ 4582409 w 9402577"/>
              <a:gd name="connsiteY673" fmla="*/ 1128582 h 6858001"/>
              <a:gd name="connsiteX674" fmla="*/ 4603396 w 9402577"/>
              <a:gd name="connsiteY674" fmla="*/ 1103821 h 6858001"/>
              <a:gd name="connsiteX675" fmla="*/ 4571337 w 9402577"/>
              <a:gd name="connsiteY675" fmla="*/ 1023015 h 6858001"/>
              <a:gd name="connsiteX676" fmla="*/ 4505469 w 9402577"/>
              <a:gd name="connsiteY676" fmla="*/ 858451 h 6858001"/>
              <a:gd name="connsiteX677" fmla="*/ 4489729 w 9402577"/>
              <a:gd name="connsiteY677" fmla="*/ 831907 h 6858001"/>
              <a:gd name="connsiteX678" fmla="*/ 4489147 w 9402577"/>
              <a:gd name="connsiteY678" fmla="*/ 804189 h 6858001"/>
              <a:gd name="connsiteX679" fmla="*/ 4520041 w 9402577"/>
              <a:gd name="connsiteY679" fmla="*/ 809506 h 6858001"/>
              <a:gd name="connsiteX680" fmla="*/ 4535197 w 9402577"/>
              <a:gd name="connsiteY680" fmla="*/ 828385 h 6858001"/>
              <a:gd name="connsiteX681" fmla="*/ 4553851 w 9402577"/>
              <a:gd name="connsiteY681" fmla="*/ 893262 h 6858001"/>
              <a:gd name="connsiteX682" fmla="*/ 4577750 w 9402577"/>
              <a:gd name="connsiteY682" fmla="*/ 946939 h 6858001"/>
              <a:gd name="connsiteX683" fmla="*/ 4594071 w 9402577"/>
              <a:gd name="connsiteY683" fmla="*/ 981149 h 6858001"/>
              <a:gd name="connsiteX684" fmla="*/ 4633127 w 9402577"/>
              <a:gd name="connsiteY684" fmla="*/ 1053701 h 6858001"/>
              <a:gd name="connsiteX685" fmla="*/ 4709491 w 9402577"/>
              <a:gd name="connsiteY685" fmla="*/ 1115650 h 6858001"/>
              <a:gd name="connsiteX686" fmla="*/ 4710075 w 9402577"/>
              <a:gd name="connsiteY686" fmla="*/ 1043113 h 6858001"/>
              <a:gd name="connsiteX687" fmla="*/ 4654700 w 9402577"/>
              <a:gd name="connsiteY687" fmla="*/ 896245 h 6858001"/>
              <a:gd name="connsiteX688" fmla="*/ 4632549 w 9402577"/>
              <a:gd name="connsiteY688" fmla="*/ 805418 h 6858001"/>
              <a:gd name="connsiteX689" fmla="*/ 4655283 w 9402577"/>
              <a:gd name="connsiteY689" fmla="*/ 783604 h 6858001"/>
              <a:gd name="connsiteX690" fmla="*/ 4671606 w 9402577"/>
              <a:gd name="connsiteY690" fmla="*/ 797763 h 6858001"/>
              <a:gd name="connsiteX691" fmla="*/ 4718238 w 9402577"/>
              <a:gd name="connsiteY691" fmla="*/ 949934 h 6858001"/>
              <a:gd name="connsiteX692" fmla="*/ 4732811 w 9402577"/>
              <a:gd name="connsiteY692" fmla="*/ 1001247 h 6858001"/>
              <a:gd name="connsiteX693" fmla="*/ 4794017 w 9402577"/>
              <a:gd name="connsiteY693" fmla="*/ 1064371 h 6858001"/>
              <a:gd name="connsiteX694" fmla="*/ 4799461 w 9402577"/>
              <a:gd name="connsiteY694" fmla="*/ 1070452 h 6858001"/>
              <a:gd name="connsiteX695" fmla="*/ 4801776 w 9402577"/>
              <a:gd name="connsiteY695" fmla="*/ 1061861 h 6858001"/>
              <a:gd name="connsiteX696" fmla="*/ 4881917 w 9402577"/>
              <a:gd name="connsiteY696" fmla="*/ 874066 h 6858001"/>
              <a:gd name="connsiteX697" fmla="*/ 4877699 w 9402577"/>
              <a:gd name="connsiteY697" fmla="*/ 690540 h 6858001"/>
              <a:gd name="connsiteX698" fmla="*/ 4831303 w 9402577"/>
              <a:gd name="connsiteY698" fmla="*/ 626519 h 6858001"/>
              <a:gd name="connsiteX699" fmla="*/ 4793340 w 9402577"/>
              <a:gd name="connsiteY699" fmla="*/ 519817 h 6858001"/>
              <a:gd name="connsiteX700" fmla="*/ 4755380 w 9402577"/>
              <a:gd name="connsiteY700" fmla="*/ 460064 h 6858001"/>
              <a:gd name="connsiteX701" fmla="*/ 4679456 w 9402577"/>
              <a:gd name="connsiteY701" fmla="*/ 387506 h 6858001"/>
              <a:gd name="connsiteX702" fmla="*/ 4641494 w 9402577"/>
              <a:gd name="connsiteY702" fmla="*/ 302144 h 6858001"/>
              <a:gd name="connsiteX703" fmla="*/ 4708981 w 9402577"/>
              <a:gd name="connsiteY703" fmla="*/ 203978 h 6858001"/>
              <a:gd name="connsiteX704" fmla="*/ 4751162 w 9402577"/>
              <a:gd name="connsiteY704" fmla="*/ 203978 h 6858001"/>
              <a:gd name="connsiteX705" fmla="*/ 4763815 w 9402577"/>
              <a:gd name="connsiteY705" fmla="*/ 233856 h 6858001"/>
              <a:gd name="connsiteX706" fmla="*/ 4810212 w 9402577"/>
              <a:gd name="connsiteY706" fmla="*/ 391774 h 6858001"/>
              <a:gd name="connsiteX707" fmla="*/ 4827085 w 9402577"/>
              <a:gd name="connsiteY707" fmla="*/ 434455 h 6858001"/>
              <a:gd name="connsiteX708" fmla="*/ 4894572 w 9402577"/>
              <a:gd name="connsiteY708" fmla="*/ 545425 h 6858001"/>
              <a:gd name="connsiteX709" fmla="*/ 4995802 w 9402577"/>
              <a:gd name="connsiteY709" fmla="*/ 733221 h 6858001"/>
              <a:gd name="connsiteX710" fmla="*/ 5063289 w 9402577"/>
              <a:gd name="connsiteY710" fmla="*/ 805777 h 6858001"/>
              <a:gd name="connsiteX711" fmla="*/ 5122341 w 9402577"/>
              <a:gd name="connsiteY711" fmla="*/ 801509 h 6858001"/>
              <a:gd name="connsiteX712" fmla="*/ 5181393 w 9402577"/>
              <a:gd name="connsiteY712" fmla="*/ 716148 h 6858001"/>
              <a:gd name="connsiteX713" fmla="*/ 5274187 w 9402577"/>
              <a:gd name="connsiteY713" fmla="*/ 703343 h 6858001"/>
              <a:gd name="connsiteX714" fmla="*/ 5451342 w 9402577"/>
              <a:gd name="connsiteY714" fmla="*/ 733221 h 6858001"/>
              <a:gd name="connsiteX715" fmla="*/ 5501956 w 9402577"/>
              <a:gd name="connsiteY715" fmla="*/ 686272 h 6858001"/>
              <a:gd name="connsiteX716" fmla="*/ 5514611 w 9402577"/>
              <a:gd name="connsiteY716" fmla="*/ 600910 h 6858001"/>
              <a:gd name="connsiteX717" fmla="*/ 5514611 w 9402577"/>
              <a:gd name="connsiteY717" fmla="*/ 545425 h 6858001"/>
              <a:gd name="connsiteX718" fmla="*/ 5594752 w 9402577"/>
              <a:gd name="connsiteY718" fmla="*/ 515549 h 6858001"/>
              <a:gd name="connsiteX719" fmla="*/ 5658022 w 9402577"/>
              <a:gd name="connsiteY719" fmla="*/ 579570 h 6858001"/>
              <a:gd name="connsiteX720" fmla="*/ 5695982 w 9402577"/>
              <a:gd name="connsiteY720" fmla="*/ 613714 h 6858001"/>
              <a:gd name="connsiteX721" fmla="*/ 5738163 w 9402577"/>
              <a:gd name="connsiteY721" fmla="*/ 583839 h 6858001"/>
              <a:gd name="connsiteX722" fmla="*/ 5771905 w 9402577"/>
              <a:gd name="connsiteY722" fmla="*/ 472869 h 6858001"/>
              <a:gd name="connsiteX723" fmla="*/ 5797214 w 9402577"/>
              <a:gd name="connsiteY723" fmla="*/ 438723 h 6858001"/>
              <a:gd name="connsiteX724" fmla="*/ 5839393 w 9402577"/>
              <a:gd name="connsiteY724" fmla="*/ 442991 h 6858001"/>
              <a:gd name="connsiteX725" fmla="*/ 5885791 w 9402577"/>
              <a:gd name="connsiteY725" fmla="*/ 485671 h 6858001"/>
              <a:gd name="connsiteX726" fmla="*/ 5953278 w 9402577"/>
              <a:gd name="connsiteY726" fmla="*/ 545425 h 6858001"/>
              <a:gd name="connsiteX727" fmla="*/ 6058726 w 9402577"/>
              <a:gd name="connsiteY727" fmla="*/ 481403 h 6858001"/>
              <a:gd name="connsiteX728" fmla="*/ 6126213 w 9402577"/>
              <a:gd name="connsiteY728" fmla="*/ 366167 h 6858001"/>
              <a:gd name="connsiteX729" fmla="*/ 6176829 w 9402577"/>
              <a:gd name="connsiteY729" fmla="*/ 349094 h 6858001"/>
              <a:gd name="connsiteX730" fmla="*/ 6223227 w 9402577"/>
              <a:gd name="connsiteY730" fmla="*/ 494208 h 6858001"/>
              <a:gd name="connsiteX731" fmla="*/ 6214792 w 9402577"/>
              <a:gd name="connsiteY731" fmla="*/ 507013 h 6858001"/>
              <a:gd name="connsiteX732" fmla="*/ 6299150 w 9402577"/>
              <a:gd name="connsiteY732" fmla="*/ 532622 h 6858001"/>
              <a:gd name="connsiteX733" fmla="*/ 6370855 w 9402577"/>
              <a:gd name="connsiteY733" fmla="*/ 498476 h 6858001"/>
              <a:gd name="connsiteX734" fmla="*/ 6383509 w 9402577"/>
              <a:gd name="connsiteY734" fmla="*/ 485671 h 6858001"/>
              <a:gd name="connsiteX735" fmla="*/ 6522701 w 9402577"/>
              <a:gd name="connsiteY735" fmla="*/ 477137 h 6858001"/>
              <a:gd name="connsiteX736" fmla="*/ 6602842 w 9402577"/>
              <a:gd name="connsiteY736" fmla="*/ 468600 h 6858001"/>
              <a:gd name="connsiteX737" fmla="*/ 6649240 w 9402577"/>
              <a:gd name="connsiteY737" fmla="*/ 357630 h 6858001"/>
              <a:gd name="connsiteX738" fmla="*/ 6720946 w 9402577"/>
              <a:gd name="connsiteY738" fmla="*/ 131422 h 6858001"/>
              <a:gd name="connsiteX739" fmla="*/ 6784215 w 9402577"/>
              <a:gd name="connsiteY739" fmla="*/ 33255 h 6858001"/>
              <a:gd name="connsiteX740" fmla="*/ 6829557 w 9402577"/>
              <a:gd name="connsiteY740" fmla="*/ 2846 h 6858001"/>
              <a:gd name="connsiteX741" fmla="*/ 6858951 w 9402577"/>
              <a:gd name="connsiteY741" fmla="*/ 24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Lst>
            <a:rect l="l" t="t" r="r" b="b"/>
            <a:pathLst>
              <a:path w="9402577" h="6858001">
                <a:moveTo>
                  <a:pt x="2340532" y="6070560"/>
                </a:moveTo>
                <a:lnTo>
                  <a:pt x="2339892" y="6071348"/>
                </a:lnTo>
                <a:lnTo>
                  <a:pt x="2339884" y="6072226"/>
                </a:lnTo>
                <a:close/>
                <a:moveTo>
                  <a:pt x="1674165" y="5326201"/>
                </a:moveTo>
                <a:lnTo>
                  <a:pt x="1668599" y="5329219"/>
                </a:lnTo>
                <a:lnTo>
                  <a:pt x="1697456" y="5344799"/>
                </a:lnTo>
                <a:lnTo>
                  <a:pt x="1700373" y="5344755"/>
                </a:lnTo>
                <a:lnTo>
                  <a:pt x="1688927" y="5334204"/>
                </a:lnTo>
                <a:cubicBezTo>
                  <a:pt x="1684709" y="5329936"/>
                  <a:pt x="1679437" y="5326734"/>
                  <a:pt x="1674165" y="5326201"/>
                </a:cubicBezTo>
                <a:close/>
                <a:moveTo>
                  <a:pt x="2376721" y="5294375"/>
                </a:moveTo>
                <a:lnTo>
                  <a:pt x="2363800" y="5304328"/>
                </a:lnTo>
                <a:cubicBezTo>
                  <a:pt x="2338492" y="5338472"/>
                  <a:pt x="2292095" y="5359813"/>
                  <a:pt x="2279440" y="5406762"/>
                </a:cubicBezTo>
                <a:cubicBezTo>
                  <a:pt x="2249915" y="5406762"/>
                  <a:pt x="2241479" y="5440906"/>
                  <a:pt x="2220390" y="5445174"/>
                </a:cubicBezTo>
                <a:cubicBezTo>
                  <a:pt x="2178210" y="5453710"/>
                  <a:pt x="2182428" y="5483586"/>
                  <a:pt x="2178210" y="5513464"/>
                </a:cubicBezTo>
                <a:lnTo>
                  <a:pt x="2178517" y="5517408"/>
                </a:lnTo>
                <a:lnTo>
                  <a:pt x="2230907" y="5537183"/>
                </a:lnTo>
                <a:cubicBezTo>
                  <a:pt x="2301930" y="5580802"/>
                  <a:pt x="2330713" y="5656659"/>
                  <a:pt x="2325708" y="5747687"/>
                </a:cubicBezTo>
                <a:cubicBezTo>
                  <a:pt x="2322371" y="5791516"/>
                  <a:pt x="2327376" y="5823546"/>
                  <a:pt x="2340725" y="5848832"/>
                </a:cubicBezTo>
                <a:lnTo>
                  <a:pt x="2373254" y="5879163"/>
                </a:lnTo>
                <a:lnTo>
                  <a:pt x="2391192" y="5822156"/>
                </a:lnTo>
                <a:cubicBezTo>
                  <a:pt x="2399796" y="5800340"/>
                  <a:pt x="2410244" y="5781433"/>
                  <a:pt x="2423766" y="5771252"/>
                </a:cubicBezTo>
                <a:lnTo>
                  <a:pt x="2584909" y="5650406"/>
                </a:lnTo>
                <a:lnTo>
                  <a:pt x="2579995" y="5641492"/>
                </a:lnTo>
                <a:cubicBezTo>
                  <a:pt x="2566994" y="5604653"/>
                  <a:pt x="2546189" y="5588866"/>
                  <a:pt x="2509782" y="5599391"/>
                </a:cubicBezTo>
                <a:cubicBezTo>
                  <a:pt x="2504582" y="5599391"/>
                  <a:pt x="2499380" y="5599391"/>
                  <a:pt x="2494179" y="5599391"/>
                </a:cubicBezTo>
                <a:cubicBezTo>
                  <a:pt x="2465574" y="5594128"/>
                  <a:pt x="2455171" y="5583602"/>
                  <a:pt x="2465574" y="5557289"/>
                </a:cubicBezTo>
                <a:cubicBezTo>
                  <a:pt x="2473375" y="5533607"/>
                  <a:pt x="2473375" y="5509926"/>
                  <a:pt x="2470776" y="5486244"/>
                </a:cubicBezTo>
                <a:cubicBezTo>
                  <a:pt x="2468175" y="5441510"/>
                  <a:pt x="2452572" y="5420461"/>
                  <a:pt x="2410963" y="5412566"/>
                </a:cubicBezTo>
                <a:cubicBezTo>
                  <a:pt x="2384958" y="5407304"/>
                  <a:pt x="2361554" y="5396778"/>
                  <a:pt x="2338149" y="5388884"/>
                </a:cubicBezTo>
                <a:cubicBezTo>
                  <a:pt x="2335550" y="5373096"/>
                  <a:pt x="2345952" y="5367832"/>
                  <a:pt x="2353753" y="5357309"/>
                </a:cubicBezTo>
                <a:cubicBezTo>
                  <a:pt x="2362205" y="5347441"/>
                  <a:pt x="2368869" y="5333297"/>
                  <a:pt x="2373500" y="5317016"/>
                </a:cubicBezTo>
                <a:close/>
                <a:moveTo>
                  <a:pt x="192834" y="3991170"/>
                </a:moveTo>
                <a:cubicBezTo>
                  <a:pt x="196496" y="3991170"/>
                  <a:pt x="203821" y="3991170"/>
                  <a:pt x="205653" y="3995504"/>
                </a:cubicBezTo>
                <a:cubicBezTo>
                  <a:pt x="223963" y="4015003"/>
                  <a:pt x="240445" y="4032335"/>
                  <a:pt x="264249" y="4004170"/>
                </a:cubicBezTo>
                <a:cubicBezTo>
                  <a:pt x="271574" y="3993337"/>
                  <a:pt x="277068" y="4004170"/>
                  <a:pt x="278899" y="4012836"/>
                </a:cubicBezTo>
                <a:cubicBezTo>
                  <a:pt x="284391" y="4049669"/>
                  <a:pt x="299041" y="4049669"/>
                  <a:pt x="321014" y="4028003"/>
                </a:cubicBezTo>
                <a:cubicBezTo>
                  <a:pt x="335664" y="4012836"/>
                  <a:pt x="342989" y="4017170"/>
                  <a:pt x="342989" y="4038836"/>
                </a:cubicBezTo>
                <a:cubicBezTo>
                  <a:pt x="342989" y="4051836"/>
                  <a:pt x="339327" y="4067004"/>
                  <a:pt x="355806" y="4069169"/>
                </a:cubicBezTo>
                <a:cubicBezTo>
                  <a:pt x="392429" y="4077837"/>
                  <a:pt x="407078" y="4108169"/>
                  <a:pt x="405246" y="4147170"/>
                </a:cubicBezTo>
                <a:cubicBezTo>
                  <a:pt x="403417" y="4175337"/>
                  <a:pt x="410740" y="4188336"/>
                  <a:pt x="427221" y="4199171"/>
                </a:cubicBezTo>
                <a:cubicBezTo>
                  <a:pt x="427221" y="4207837"/>
                  <a:pt x="427221" y="4216503"/>
                  <a:pt x="427221" y="4225169"/>
                </a:cubicBezTo>
                <a:cubicBezTo>
                  <a:pt x="408909" y="4238170"/>
                  <a:pt x="403417" y="4262003"/>
                  <a:pt x="408909" y="4283671"/>
                </a:cubicBezTo>
                <a:cubicBezTo>
                  <a:pt x="418065" y="4322670"/>
                  <a:pt x="407078" y="4353004"/>
                  <a:pt x="383273" y="4379005"/>
                </a:cubicBezTo>
                <a:cubicBezTo>
                  <a:pt x="374117" y="4389838"/>
                  <a:pt x="364963" y="4398504"/>
                  <a:pt x="361300" y="4413671"/>
                </a:cubicBezTo>
                <a:cubicBezTo>
                  <a:pt x="357637" y="4437504"/>
                  <a:pt x="346650" y="4450505"/>
                  <a:pt x="326508" y="4448338"/>
                </a:cubicBezTo>
                <a:cubicBezTo>
                  <a:pt x="311860" y="4448338"/>
                  <a:pt x="300872" y="4459171"/>
                  <a:pt x="295379" y="4467837"/>
                </a:cubicBezTo>
                <a:cubicBezTo>
                  <a:pt x="264249" y="4519838"/>
                  <a:pt x="218471" y="4491670"/>
                  <a:pt x="180017" y="4498171"/>
                </a:cubicBezTo>
                <a:cubicBezTo>
                  <a:pt x="163536" y="4500337"/>
                  <a:pt x="128744" y="4511170"/>
                  <a:pt x="121421" y="4496004"/>
                </a:cubicBezTo>
                <a:cubicBezTo>
                  <a:pt x="99446" y="4452670"/>
                  <a:pt x="42680" y="4470004"/>
                  <a:pt x="29863" y="4411504"/>
                </a:cubicBezTo>
                <a:cubicBezTo>
                  <a:pt x="26201" y="4394170"/>
                  <a:pt x="565" y="4383337"/>
                  <a:pt x="24370" y="4359503"/>
                </a:cubicBezTo>
                <a:cubicBezTo>
                  <a:pt x="31695" y="4353004"/>
                  <a:pt x="29863" y="4340004"/>
                  <a:pt x="22538" y="4337837"/>
                </a:cubicBezTo>
                <a:cubicBezTo>
                  <a:pt x="-6760" y="4324837"/>
                  <a:pt x="-4929" y="4305337"/>
                  <a:pt x="13382" y="4279337"/>
                </a:cubicBezTo>
                <a:cubicBezTo>
                  <a:pt x="18876" y="4270671"/>
                  <a:pt x="11551" y="4259838"/>
                  <a:pt x="7888" y="4251170"/>
                </a:cubicBezTo>
                <a:cubicBezTo>
                  <a:pt x="565" y="4238170"/>
                  <a:pt x="-1266" y="4225169"/>
                  <a:pt x="9720" y="4214336"/>
                </a:cubicBezTo>
                <a:cubicBezTo>
                  <a:pt x="20707" y="4203503"/>
                  <a:pt x="18876" y="4190503"/>
                  <a:pt x="22538" y="4177502"/>
                </a:cubicBezTo>
                <a:cubicBezTo>
                  <a:pt x="31695" y="4145003"/>
                  <a:pt x="42680" y="4103835"/>
                  <a:pt x="62824" y="4088670"/>
                </a:cubicBezTo>
                <a:cubicBezTo>
                  <a:pt x="106770" y="4056169"/>
                  <a:pt x="148887" y="4021502"/>
                  <a:pt x="192834" y="3991170"/>
                </a:cubicBezTo>
                <a:close/>
                <a:moveTo>
                  <a:pt x="7574908" y="867292"/>
                </a:moveTo>
                <a:lnTo>
                  <a:pt x="7530793" y="908210"/>
                </a:lnTo>
                <a:cubicBezTo>
                  <a:pt x="7513920" y="924217"/>
                  <a:pt x="7499158" y="942356"/>
                  <a:pt x="7492831" y="967963"/>
                </a:cubicBezTo>
                <a:cubicBezTo>
                  <a:pt x="7488613" y="985036"/>
                  <a:pt x="7492831" y="1006376"/>
                  <a:pt x="7505484" y="1006376"/>
                </a:cubicBezTo>
                <a:cubicBezTo>
                  <a:pt x="7516029" y="1006376"/>
                  <a:pt x="7526574" y="1007444"/>
                  <a:pt x="7537120" y="1006911"/>
                </a:cubicBezTo>
                <a:lnTo>
                  <a:pt x="7550429" y="1003094"/>
                </a:lnTo>
                <a:lnTo>
                  <a:pt x="7567796" y="955148"/>
                </a:lnTo>
                <a:cubicBezTo>
                  <a:pt x="7567102" y="932812"/>
                  <a:pt x="7567181" y="910118"/>
                  <a:pt x="7569721" y="887712"/>
                </a:cubicBezTo>
                <a:close/>
                <a:moveTo>
                  <a:pt x="6858951" y="245"/>
                </a:moveTo>
                <a:cubicBezTo>
                  <a:pt x="6869628" y="979"/>
                  <a:pt x="6881227" y="3379"/>
                  <a:pt x="6893881" y="7648"/>
                </a:cubicBezTo>
                <a:cubicBezTo>
                  <a:pt x="6847484" y="50328"/>
                  <a:pt x="6889663" y="110081"/>
                  <a:pt x="6851702" y="152762"/>
                </a:cubicBezTo>
                <a:cubicBezTo>
                  <a:pt x="6855920" y="216783"/>
                  <a:pt x="6822176" y="268000"/>
                  <a:pt x="6809522" y="323485"/>
                </a:cubicBezTo>
                <a:cubicBezTo>
                  <a:pt x="6801086" y="378970"/>
                  <a:pt x="6784215" y="438723"/>
                  <a:pt x="6763124" y="489940"/>
                </a:cubicBezTo>
                <a:cubicBezTo>
                  <a:pt x="6725163" y="575302"/>
                  <a:pt x="6801086" y="626519"/>
                  <a:pt x="6868574" y="613714"/>
                </a:cubicBezTo>
                <a:cubicBezTo>
                  <a:pt x="6881227" y="613714"/>
                  <a:pt x="6889663" y="605178"/>
                  <a:pt x="6893881" y="596641"/>
                </a:cubicBezTo>
                <a:cubicBezTo>
                  <a:pt x="6902316" y="588107"/>
                  <a:pt x="6902316" y="575302"/>
                  <a:pt x="6906534" y="566766"/>
                </a:cubicBezTo>
                <a:cubicBezTo>
                  <a:pt x="6931843" y="541156"/>
                  <a:pt x="6961368" y="524085"/>
                  <a:pt x="6990895" y="532622"/>
                </a:cubicBezTo>
                <a:cubicBezTo>
                  <a:pt x="7024638" y="541156"/>
                  <a:pt x="7028855" y="575302"/>
                  <a:pt x="7037291" y="600910"/>
                </a:cubicBezTo>
                <a:cubicBezTo>
                  <a:pt x="7041509" y="613714"/>
                  <a:pt x="7037291" y="626519"/>
                  <a:pt x="7037291" y="635055"/>
                </a:cubicBezTo>
                <a:cubicBezTo>
                  <a:pt x="7041509" y="720416"/>
                  <a:pt x="7087907" y="784436"/>
                  <a:pt x="7163830" y="801509"/>
                </a:cubicBezTo>
                <a:cubicBezTo>
                  <a:pt x="7180701" y="805777"/>
                  <a:pt x="7201792" y="805777"/>
                  <a:pt x="7222882" y="797240"/>
                </a:cubicBezTo>
                <a:cubicBezTo>
                  <a:pt x="7277715" y="771633"/>
                  <a:pt x="7340985" y="780169"/>
                  <a:pt x="7400035" y="754560"/>
                </a:cubicBezTo>
                <a:cubicBezTo>
                  <a:pt x="7408472" y="750292"/>
                  <a:pt x="7429561" y="763096"/>
                  <a:pt x="7437997" y="771633"/>
                </a:cubicBezTo>
                <a:cubicBezTo>
                  <a:pt x="7454869" y="788704"/>
                  <a:pt x="7471740" y="805777"/>
                  <a:pt x="7484395" y="831386"/>
                </a:cubicBezTo>
                <a:cubicBezTo>
                  <a:pt x="7492831" y="856993"/>
                  <a:pt x="7509702" y="856993"/>
                  <a:pt x="7535009" y="839921"/>
                </a:cubicBezTo>
                <a:cubicBezTo>
                  <a:pt x="7539227" y="835654"/>
                  <a:pt x="7543445" y="827118"/>
                  <a:pt x="7551883" y="822850"/>
                </a:cubicBezTo>
                <a:cubicBezTo>
                  <a:pt x="7558209" y="820715"/>
                  <a:pt x="7565591" y="818581"/>
                  <a:pt x="7572445" y="818048"/>
                </a:cubicBezTo>
                <a:lnTo>
                  <a:pt x="7586430" y="821907"/>
                </a:lnTo>
                <a:lnTo>
                  <a:pt x="7589588" y="803062"/>
                </a:lnTo>
                <a:cubicBezTo>
                  <a:pt x="7588465" y="797443"/>
                  <a:pt x="7584457" y="792677"/>
                  <a:pt x="7575455" y="789260"/>
                </a:cubicBezTo>
                <a:cubicBezTo>
                  <a:pt x="7558856" y="785561"/>
                  <a:pt x="7579119" y="772474"/>
                  <a:pt x="7574903" y="763084"/>
                </a:cubicBezTo>
                <a:cubicBezTo>
                  <a:pt x="7567590" y="755115"/>
                  <a:pt x="7554656" y="734627"/>
                  <a:pt x="7576038" y="732353"/>
                </a:cubicBezTo>
                <a:cubicBezTo>
                  <a:pt x="7589827" y="729793"/>
                  <a:pt x="7606426" y="733494"/>
                  <a:pt x="7611765" y="753698"/>
                </a:cubicBezTo>
                <a:cubicBezTo>
                  <a:pt x="7615982" y="763088"/>
                  <a:pt x="7612602" y="772193"/>
                  <a:pt x="7612317" y="779876"/>
                </a:cubicBezTo>
                <a:cubicBezTo>
                  <a:pt x="7619046" y="844751"/>
                  <a:pt x="7602984" y="908770"/>
                  <a:pt x="7600426" y="977913"/>
                </a:cubicBezTo>
                <a:lnTo>
                  <a:pt x="7600646" y="988259"/>
                </a:lnTo>
                <a:lnTo>
                  <a:pt x="7602498" y="987703"/>
                </a:lnTo>
                <a:cubicBezTo>
                  <a:pt x="7615152" y="988238"/>
                  <a:pt x="7627806" y="993573"/>
                  <a:pt x="7636241" y="1006376"/>
                </a:cubicBezTo>
                <a:lnTo>
                  <a:pt x="7659146" y="1050670"/>
                </a:lnTo>
                <a:lnTo>
                  <a:pt x="7670740" y="1051331"/>
                </a:lnTo>
                <a:cubicBezTo>
                  <a:pt x="7683123" y="1045643"/>
                  <a:pt x="7698602" y="1038530"/>
                  <a:pt x="7714078" y="1031420"/>
                </a:cubicBezTo>
                <a:cubicBezTo>
                  <a:pt x="7726461" y="1025729"/>
                  <a:pt x="7741937" y="1018618"/>
                  <a:pt x="7760511" y="1010084"/>
                </a:cubicBezTo>
                <a:cubicBezTo>
                  <a:pt x="7773161" y="1038253"/>
                  <a:pt x="7777931" y="1073823"/>
                  <a:pt x="7797057" y="1091464"/>
                </a:cubicBezTo>
                <a:cubicBezTo>
                  <a:pt x="7820686" y="1110816"/>
                  <a:pt x="7855575" y="1113666"/>
                  <a:pt x="7887082" y="1125619"/>
                </a:cubicBezTo>
                <a:cubicBezTo>
                  <a:pt x="7910994" y="1137287"/>
                  <a:pt x="7936596" y="1144404"/>
                  <a:pt x="7960508" y="1156072"/>
                </a:cubicBezTo>
                <a:cubicBezTo>
                  <a:pt x="7992017" y="1168027"/>
                  <a:pt x="7992017" y="1168027"/>
                  <a:pt x="7987498" y="1207862"/>
                </a:cubicBezTo>
                <a:cubicBezTo>
                  <a:pt x="7986361" y="1238592"/>
                  <a:pt x="8016733" y="1281276"/>
                  <a:pt x="8046836" y="1290099"/>
                </a:cubicBezTo>
                <a:cubicBezTo>
                  <a:pt x="8055838" y="1293516"/>
                  <a:pt x="8063435" y="1293800"/>
                  <a:pt x="8066530" y="1292378"/>
                </a:cubicBezTo>
                <a:cubicBezTo>
                  <a:pt x="8099461" y="1265921"/>
                  <a:pt x="8141662" y="1276738"/>
                  <a:pt x="8174307" y="1257962"/>
                </a:cubicBezTo>
                <a:cubicBezTo>
                  <a:pt x="8188379" y="1247719"/>
                  <a:pt x="8203289" y="1255973"/>
                  <a:pt x="8213696" y="1262518"/>
                </a:cubicBezTo>
                <a:cubicBezTo>
                  <a:pt x="8219603" y="1267355"/>
                  <a:pt x="8220726" y="1278169"/>
                  <a:pt x="8214534" y="1281013"/>
                </a:cubicBezTo>
                <a:cubicBezTo>
                  <a:pt x="8191176" y="1295523"/>
                  <a:pt x="8166411" y="1306901"/>
                  <a:pt x="8141647" y="1318280"/>
                </a:cubicBezTo>
                <a:cubicBezTo>
                  <a:pt x="8115477" y="1326529"/>
                  <a:pt x="8105906" y="1338477"/>
                  <a:pt x="8123626" y="1352991"/>
                </a:cubicBezTo>
                <a:cubicBezTo>
                  <a:pt x="8133750" y="1367220"/>
                  <a:pt x="8150065" y="1378604"/>
                  <a:pt x="8161878" y="1388278"/>
                </a:cubicBezTo>
                <a:cubicBezTo>
                  <a:pt x="8175382" y="1393402"/>
                  <a:pt x="8187480" y="1395394"/>
                  <a:pt x="8202389" y="1403648"/>
                </a:cubicBezTo>
                <a:cubicBezTo>
                  <a:pt x="8190844" y="1427832"/>
                  <a:pt x="8169175" y="1437789"/>
                  <a:pt x="8148075" y="1432381"/>
                </a:cubicBezTo>
                <a:cubicBezTo>
                  <a:pt x="8117972" y="1423556"/>
                  <a:pt x="8124715" y="1446890"/>
                  <a:pt x="8125838" y="1457700"/>
                </a:cubicBezTo>
                <a:cubicBezTo>
                  <a:pt x="8125554" y="1465385"/>
                  <a:pt x="8127796" y="1487009"/>
                  <a:pt x="8147775" y="1481607"/>
                </a:cubicBezTo>
                <a:cubicBezTo>
                  <a:pt x="8175635" y="1468804"/>
                  <a:pt x="8202927" y="1471367"/>
                  <a:pt x="8230785" y="1458566"/>
                </a:cubicBezTo>
                <a:cubicBezTo>
                  <a:pt x="8286222" y="1440647"/>
                  <a:pt x="8338847" y="1416465"/>
                  <a:pt x="8399903" y="1411068"/>
                </a:cubicBezTo>
                <a:cubicBezTo>
                  <a:pt x="8407501" y="1411353"/>
                  <a:pt x="8418478" y="1402533"/>
                  <a:pt x="8427766" y="1398265"/>
                </a:cubicBezTo>
                <a:cubicBezTo>
                  <a:pt x="8440147" y="1392577"/>
                  <a:pt x="8451124" y="1383758"/>
                  <a:pt x="8455055" y="1400829"/>
                </a:cubicBezTo>
                <a:cubicBezTo>
                  <a:pt x="8460679" y="1413349"/>
                  <a:pt x="8454203" y="1423878"/>
                  <a:pt x="8446322" y="1431273"/>
                </a:cubicBezTo>
                <a:cubicBezTo>
                  <a:pt x="8442943" y="1440380"/>
                  <a:pt x="8430845" y="1438386"/>
                  <a:pt x="8426059" y="1444361"/>
                </a:cubicBezTo>
                <a:cubicBezTo>
                  <a:pt x="8404107" y="1462001"/>
                  <a:pt x="8381885" y="1445779"/>
                  <a:pt x="8360215" y="1455734"/>
                </a:cubicBezTo>
                <a:cubicBezTo>
                  <a:pt x="8346144" y="1465977"/>
                  <a:pt x="8327286" y="1482195"/>
                  <a:pt x="8304781" y="1473655"/>
                </a:cubicBezTo>
                <a:cubicBezTo>
                  <a:pt x="8291276" y="1468532"/>
                  <a:pt x="8281705" y="1480481"/>
                  <a:pt x="8269324" y="1486172"/>
                </a:cubicBezTo>
                <a:cubicBezTo>
                  <a:pt x="8243153" y="1494420"/>
                  <a:pt x="8218104" y="1513482"/>
                  <a:pt x="8193624" y="1517178"/>
                </a:cubicBezTo>
                <a:cubicBezTo>
                  <a:pt x="8152261" y="1524856"/>
                  <a:pt x="8133119" y="1548755"/>
                  <a:pt x="8124102" y="1586883"/>
                </a:cubicBezTo>
                <a:cubicBezTo>
                  <a:pt x="8144349" y="1615338"/>
                  <a:pt x="8173062" y="1579489"/>
                  <a:pt x="8195283" y="1595711"/>
                </a:cubicBezTo>
                <a:cubicBezTo>
                  <a:pt x="8243406" y="1569822"/>
                  <a:pt x="8296299" y="1579504"/>
                  <a:pt x="8345829" y="1556746"/>
                </a:cubicBezTo>
                <a:cubicBezTo>
                  <a:pt x="8373688" y="1543945"/>
                  <a:pt x="8408293" y="1554476"/>
                  <a:pt x="8437558" y="1544805"/>
                </a:cubicBezTo>
                <a:cubicBezTo>
                  <a:pt x="8451345" y="1542245"/>
                  <a:pt x="8455278" y="1559318"/>
                  <a:pt x="8456400" y="1570130"/>
                </a:cubicBezTo>
                <a:cubicBezTo>
                  <a:pt x="8460617" y="1579521"/>
                  <a:pt x="8448235" y="1585210"/>
                  <a:pt x="8440637" y="1584925"/>
                </a:cubicBezTo>
                <a:cubicBezTo>
                  <a:pt x="8387461" y="1582927"/>
                  <a:pt x="8336244" y="1610238"/>
                  <a:pt x="8285876" y="1614501"/>
                </a:cubicBezTo>
                <a:cubicBezTo>
                  <a:pt x="8267588" y="1615352"/>
                  <a:pt x="8252108" y="1622465"/>
                  <a:pt x="8233821" y="1623316"/>
                </a:cubicBezTo>
                <a:cubicBezTo>
                  <a:pt x="8204839" y="1625305"/>
                  <a:pt x="8185414" y="1656886"/>
                  <a:pt x="8164866" y="1677655"/>
                </a:cubicBezTo>
                <a:cubicBezTo>
                  <a:pt x="8141223" y="1699847"/>
                  <a:pt x="8111673" y="1717201"/>
                  <a:pt x="8082692" y="1719188"/>
                </a:cubicBezTo>
                <a:lnTo>
                  <a:pt x="8077331" y="1720607"/>
                </a:lnTo>
                <a:lnTo>
                  <a:pt x="8071258" y="1727394"/>
                </a:lnTo>
                <a:cubicBezTo>
                  <a:pt x="8058061" y="1745096"/>
                  <a:pt x="8058061" y="1745096"/>
                  <a:pt x="8071258" y="1753944"/>
                </a:cubicBezTo>
                <a:cubicBezTo>
                  <a:pt x="8084456" y="1762790"/>
                  <a:pt x="8091053" y="1771646"/>
                  <a:pt x="8084456" y="1789339"/>
                </a:cubicBezTo>
                <a:cubicBezTo>
                  <a:pt x="8058061" y="1824735"/>
                  <a:pt x="8031666" y="1842437"/>
                  <a:pt x="7992073" y="1833589"/>
                </a:cubicBezTo>
                <a:lnTo>
                  <a:pt x="7983521" y="1845055"/>
                </a:lnTo>
                <a:lnTo>
                  <a:pt x="7994767" y="1864260"/>
                </a:lnTo>
                <a:lnTo>
                  <a:pt x="8000654" y="1869996"/>
                </a:lnTo>
                <a:lnTo>
                  <a:pt x="8029867" y="1873440"/>
                </a:lnTo>
                <a:lnTo>
                  <a:pt x="8032729" y="1872796"/>
                </a:lnTo>
                <a:cubicBezTo>
                  <a:pt x="8066472" y="1851455"/>
                  <a:pt x="8104433" y="1859991"/>
                  <a:pt x="8138177" y="1864260"/>
                </a:cubicBezTo>
                <a:cubicBezTo>
                  <a:pt x="8149776" y="1865326"/>
                  <a:pt x="8160848" y="1870394"/>
                  <a:pt x="8170604" y="1878131"/>
                </a:cubicBezTo>
                <a:lnTo>
                  <a:pt x="8188414" y="1899835"/>
                </a:lnTo>
                <a:lnTo>
                  <a:pt x="8199108" y="1897742"/>
                </a:lnTo>
                <a:cubicBezTo>
                  <a:pt x="8208180" y="1897742"/>
                  <a:pt x="8216429" y="1899955"/>
                  <a:pt x="8223028" y="1895533"/>
                </a:cubicBezTo>
                <a:cubicBezTo>
                  <a:pt x="8242824" y="1895533"/>
                  <a:pt x="8256020" y="1904380"/>
                  <a:pt x="8256020" y="1922082"/>
                </a:cubicBezTo>
                <a:cubicBezTo>
                  <a:pt x="8256020" y="1939775"/>
                  <a:pt x="8249423" y="1957478"/>
                  <a:pt x="8236225" y="1957478"/>
                </a:cubicBezTo>
                <a:lnTo>
                  <a:pt x="8204146" y="1965298"/>
                </a:lnTo>
                <a:lnTo>
                  <a:pt x="8201447" y="1983766"/>
                </a:lnTo>
                <a:cubicBezTo>
                  <a:pt x="8180358" y="2030715"/>
                  <a:pt x="8163484" y="2077663"/>
                  <a:pt x="8129740" y="2116075"/>
                </a:cubicBezTo>
                <a:cubicBezTo>
                  <a:pt x="8117086" y="2128880"/>
                  <a:pt x="8108651" y="2137416"/>
                  <a:pt x="8091779" y="2120343"/>
                </a:cubicBezTo>
                <a:cubicBezTo>
                  <a:pt x="8085453" y="2113942"/>
                  <a:pt x="8078071" y="2115009"/>
                  <a:pt x="8071745" y="2119277"/>
                </a:cubicBezTo>
                <a:lnTo>
                  <a:pt x="8058929" y="2136236"/>
                </a:lnTo>
                <a:lnTo>
                  <a:pt x="8071258" y="2152157"/>
                </a:lnTo>
                <a:cubicBezTo>
                  <a:pt x="8071258" y="2152157"/>
                  <a:pt x="8071258" y="2161011"/>
                  <a:pt x="8071258" y="2169859"/>
                </a:cubicBezTo>
                <a:cubicBezTo>
                  <a:pt x="8064659" y="2178705"/>
                  <a:pt x="8058061" y="2169859"/>
                  <a:pt x="8051462" y="2178705"/>
                </a:cubicBezTo>
                <a:lnTo>
                  <a:pt x="8032114" y="2176760"/>
                </a:lnTo>
                <a:lnTo>
                  <a:pt x="8024292" y="2188633"/>
                </a:lnTo>
                <a:lnTo>
                  <a:pt x="8026151" y="2205254"/>
                </a:lnTo>
                <a:lnTo>
                  <a:pt x="8051462" y="2205254"/>
                </a:lnTo>
                <a:cubicBezTo>
                  <a:pt x="8071258" y="2205254"/>
                  <a:pt x="8097653" y="2205254"/>
                  <a:pt x="8117448" y="2205254"/>
                </a:cubicBezTo>
                <a:cubicBezTo>
                  <a:pt x="8130647" y="2205254"/>
                  <a:pt x="8143843" y="2205254"/>
                  <a:pt x="8150443" y="2205254"/>
                </a:cubicBezTo>
                <a:cubicBezTo>
                  <a:pt x="8170238" y="2222955"/>
                  <a:pt x="8183435" y="2240650"/>
                  <a:pt x="8203232" y="2249504"/>
                </a:cubicBezTo>
                <a:cubicBezTo>
                  <a:pt x="8229627" y="2258350"/>
                  <a:pt x="8256020" y="2276052"/>
                  <a:pt x="8282415" y="2284900"/>
                </a:cubicBezTo>
                <a:cubicBezTo>
                  <a:pt x="8302211" y="2284900"/>
                  <a:pt x="8302211" y="2293746"/>
                  <a:pt x="8302211" y="2311448"/>
                </a:cubicBezTo>
                <a:cubicBezTo>
                  <a:pt x="8302211" y="2329141"/>
                  <a:pt x="8295614" y="2329141"/>
                  <a:pt x="8282415" y="2329141"/>
                </a:cubicBezTo>
                <a:cubicBezTo>
                  <a:pt x="8262620" y="2337998"/>
                  <a:pt x="8262620" y="2337998"/>
                  <a:pt x="8275818" y="2355691"/>
                </a:cubicBezTo>
                <a:cubicBezTo>
                  <a:pt x="8282415" y="2373393"/>
                  <a:pt x="8302211" y="2382238"/>
                  <a:pt x="8269219" y="2391086"/>
                </a:cubicBezTo>
                <a:cubicBezTo>
                  <a:pt x="8262620" y="2391086"/>
                  <a:pt x="8269219" y="2408788"/>
                  <a:pt x="8269219" y="2417634"/>
                </a:cubicBezTo>
                <a:cubicBezTo>
                  <a:pt x="8269219" y="2417634"/>
                  <a:pt x="8269219" y="2417634"/>
                  <a:pt x="8275818" y="2417634"/>
                </a:cubicBezTo>
                <a:cubicBezTo>
                  <a:pt x="8295614" y="2453038"/>
                  <a:pt x="8295614" y="2453038"/>
                  <a:pt x="8275818" y="2479579"/>
                </a:cubicBezTo>
                <a:cubicBezTo>
                  <a:pt x="8262620" y="2497281"/>
                  <a:pt x="8236225" y="2506127"/>
                  <a:pt x="8223028" y="2541531"/>
                </a:cubicBezTo>
                <a:cubicBezTo>
                  <a:pt x="8242824" y="2550377"/>
                  <a:pt x="8275818" y="2541531"/>
                  <a:pt x="8289015" y="2568072"/>
                </a:cubicBezTo>
                <a:cubicBezTo>
                  <a:pt x="8289015" y="2568072"/>
                  <a:pt x="8289015" y="2576927"/>
                  <a:pt x="8282415" y="2576927"/>
                </a:cubicBezTo>
                <a:lnTo>
                  <a:pt x="8047613" y="2576927"/>
                </a:lnTo>
                <a:lnTo>
                  <a:pt x="8031146" y="2587164"/>
                </a:lnTo>
                <a:lnTo>
                  <a:pt x="8030072" y="2590654"/>
                </a:lnTo>
                <a:lnTo>
                  <a:pt x="8044863" y="2594620"/>
                </a:lnTo>
                <a:cubicBezTo>
                  <a:pt x="8064659" y="2594620"/>
                  <a:pt x="8091053" y="2603474"/>
                  <a:pt x="8097653" y="2638870"/>
                </a:cubicBezTo>
                <a:cubicBezTo>
                  <a:pt x="8097653" y="2674265"/>
                  <a:pt x="8104252" y="2665419"/>
                  <a:pt x="8124048" y="2665419"/>
                </a:cubicBezTo>
                <a:cubicBezTo>
                  <a:pt x="8150443" y="2665419"/>
                  <a:pt x="8176837" y="2656563"/>
                  <a:pt x="8196633" y="2683113"/>
                </a:cubicBezTo>
                <a:cubicBezTo>
                  <a:pt x="8203232" y="2683113"/>
                  <a:pt x="8209830" y="2691967"/>
                  <a:pt x="8209830" y="2700815"/>
                </a:cubicBezTo>
                <a:cubicBezTo>
                  <a:pt x="8209830" y="2718508"/>
                  <a:pt x="8203232" y="2709661"/>
                  <a:pt x="8196633" y="2709661"/>
                </a:cubicBezTo>
                <a:cubicBezTo>
                  <a:pt x="8143843" y="2709661"/>
                  <a:pt x="8091053" y="2709661"/>
                  <a:pt x="8038265" y="2709661"/>
                </a:cubicBezTo>
                <a:cubicBezTo>
                  <a:pt x="8034967" y="2709661"/>
                  <a:pt x="8030016" y="2709661"/>
                  <a:pt x="8025891" y="2710766"/>
                </a:cubicBezTo>
                <a:lnTo>
                  <a:pt x="8025176" y="2711513"/>
                </a:lnTo>
                <a:lnTo>
                  <a:pt x="8025346" y="2712005"/>
                </a:lnTo>
                <a:cubicBezTo>
                  <a:pt x="8034837" y="2723210"/>
                  <a:pt x="8053817" y="2726410"/>
                  <a:pt x="8091779" y="2730678"/>
                </a:cubicBezTo>
                <a:cubicBezTo>
                  <a:pt x="8142395" y="2739215"/>
                  <a:pt x="8171922" y="2769091"/>
                  <a:pt x="8184575" y="2816041"/>
                </a:cubicBezTo>
                <a:lnTo>
                  <a:pt x="8184575" y="2824701"/>
                </a:lnTo>
                <a:lnTo>
                  <a:pt x="8262620" y="2824701"/>
                </a:lnTo>
                <a:cubicBezTo>
                  <a:pt x="8282415" y="2824701"/>
                  <a:pt x="8302211" y="2824701"/>
                  <a:pt x="8322009" y="2815856"/>
                </a:cubicBezTo>
                <a:cubicBezTo>
                  <a:pt x="8335205" y="2815856"/>
                  <a:pt x="8341804" y="2833549"/>
                  <a:pt x="8348404" y="2842404"/>
                </a:cubicBezTo>
                <a:cubicBezTo>
                  <a:pt x="8348404" y="2851251"/>
                  <a:pt x="8348404" y="2860097"/>
                  <a:pt x="8341804" y="2868953"/>
                </a:cubicBezTo>
                <a:cubicBezTo>
                  <a:pt x="8328606" y="2868953"/>
                  <a:pt x="8322009" y="2868953"/>
                  <a:pt x="8308810" y="2868953"/>
                </a:cubicBezTo>
                <a:cubicBezTo>
                  <a:pt x="8282415" y="2868953"/>
                  <a:pt x="8249423" y="2877799"/>
                  <a:pt x="8223028" y="2860097"/>
                </a:cubicBezTo>
                <a:cubicBezTo>
                  <a:pt x="8214779" y="2855674"/>
                  <a:pt x="8206944" y="2854568"/>
                  <a:pt x="8199417" y="2855260"/>
                </a:cubicBezTo>
                <a:lnTo>
                  <a:pt x="8182711" y="2859827"/>
                </a:lnTo>
                <a:lnTo>
                  <a:pt x="8169286" y="2867791"/>
                </a:lnTo>
                <a:lnTo>
                  <a:pt x="8160581" y="2867538"/>
                </a:lnTo>
                <a:lnTo>
                  <a:pt x="8157144" y="2868813"/>
                </a:lnTo>
                <a:lnTo>
                  <a:pt x="8146936" y="2868886"/>
                </a:lnTo>
                <a:lnTo>
                  <a:pt x="8121074" y="2879699"/>
                </a:lnTo>
                <a:lnTo>
                  <a:pt x="8194159" y="2893284"/>
                </a:lnTo>
                <a:cubicBezTo>
                  <a:pt x="8223028" y="2897709"/>
                  <a:pt x="8252722" y="2899920"/>
                  <a:pt x="8282415" y="2895494"/>
                </a:cubicBezTo>
                <a:cubicBezTo>
                  <a:pt x="8289015" y="2895494"/>
                  <a:pt x="8302211" y="2904349"/>
                  <a:pt x="8308810" y="2895494"/>
                </a:cubicBezTo>
                <a:cubicBezTo>
                  <a:pt x="8322009" y="2886647"/>
                  <a:pt x="8328606" y="2922042"/>
                  <a:pt x="8341804" y="2913194"/>
                </a:cubicBezTo>
                <a:cubicBezTo>
                  <a:pt x="8348404" y="2913194"/>
                  <a:pt x="8348404" y="2930897"/>
                  <a:pt x="8348404" y="2939744"/>
                </a:cubicBezTo>
                <a:cubicBezTo>
                  <a:pt x="8348404" y="2957444"/>
                  <a:pt x="8341804" y="2957444"/>
                  <a:pt x="8335205" y="2957444"/>
                </a:cubicBezTo>
                <a:cubicBezTo>
                  <a:pt x="8302211" y="2957444"/>
                  <a:pt x="8269219" y="2957444"/>
                  <a:pt x="8236225" y="2957444"/>
                </a:cubicBezTo>
                <a:cubicBezTo>
                  <a:pt x="8269219" y="2966292"/>
                  <a:pt x="8302211" y="2992840"/>
                  <a:pt x="8341804" y="2992840"/>
                </a:cubicBezTo>
                <a:cubicBezTo>
                  <a:pt x="8348404" y="2983985"/>
                  <a:pt x="8361600" y="2983985"/>
                  <a:pt x="8361600" y="3010535"/>
                </a:cubicBezTo>
                <a:cubicBezTo>
                  <a:pt x="8361600" y="3028237"/>
                  <a:pt x="8348404" y="3019390"/>
                  <a:pt x="8335205" y="3019390"/>
                </a:cubicBezTo>
                <a:cubicBezTo>
                  <a:pt x="8282415" y="3019390"/>
                  <a:pt x="8229627" y="3019390"/>
                  <a:pt x="8170238" y="3019390"/>
                </a:cubicBezTo>
                <a:cubicBezTo>
                  <a:pt x="8163639" y="3019390"/>
                  <a:pt x="8150443" y="3010535"/>
                  <a:pt x="8143843" y="3037083"/>
                </a:cubicBezTo>
                <a:cubicBezTo>
                  <a:pt x="8157042" y="3037083"/>
                  <a:pt x="8183435" y="3028237"/>
                  <a:pt x="8190034" y="3037083"/>
                </a:cubicBezTo>
                <a:cubicBezTo>
                  <a:pt x="8209830" y="3063632"/>
                  <a:pt x="8229627" y="3045937"/>
                  <a:pt x="8249423" y="3063632"/>
                </a:cubicBezTo>
                <a:cubicBezTo>
                  <a:pt x="8262620" y="3072478"/>
                  <a:pt x="8289015" y="3063632"/>
                  <a:pt x="8308810" y="3063632"/>
                </a:cubicBezTo>
                <a:cubicBezTo>
                  <a:pt x="8322009" y="3063632"/>
                  <a:pt x="8328606" y="3072478"/>
                  <a:pt x="8328606" y="3090180"/>
                </a:cubicBezTo>
                <a:cubicBezTo>
                  <a:pt x="8328606" y="3099028"/>
                  <a:pt x="8322009" y="3116728"/>
                  <a:pt x="8308810" y="3116728"/>
                </a:cubicBezTo>
                <a:cubicBezTo>
                  <a:pt x="8262620" y="3107882"/>
                  <a:pt x="8216429" y="3107882"/>
                  <a:pt x="8170238" y="3116728"/>
                </a:cubicBezTo>
                <a:cubicBezTo>
                  <a:pt x="8150443" y="3116728"/>
                  <a:pt x="8137244" y="3107882"/>
                  <a:pt x="8110849" y="3125576"/>
                </a:cubicBezTo>
                <a:cubicBezTo>
                  <a:pt x="8143843" y="3125576"/>
                  <a:pt x="8163639" y="3134430"/>
                  <a:pt x="8183435" y="3125576"/>
                </a:cubicBezTo>
                <a:cubicBezTo>
                  <a:pt x="8209830" y="3125576"/>
                  <a:pt x="8216429" y="3143278"/>
                  <a:pt x="8229627" y="3160971"/>
                </a:cubicBezTo>
                <a:cubicBezTo>
                  <a:pt x="8236225" y="3169826"/>
                  <a:pt x="8236225" y="3178673"/>
                  <a:pt x="8229627" y="3187519"/>
                </a:cubicBezTo>
                <a:cubicBezTo>
                  <a:pt x="8223028" y="3196376"/>
                  <a:pt x="8216429" y="3205221"/>
                  <a:pt x="8203232" y="3205221"/>
                </a:cubicBezTo>
                <a:cubicBezTo>
                  <a:pt x="8170238" y="3196376"/>
                  <a:pt x="8143843" y="3205221"/>
                  <a:pt x="8117448" y="3222924"/>
                </a:cubicBezTo>
                <a:lnTo>
                  <a:pt x="8089319" y="3228470"/>
                </a:lnTo>
                <a:lnTo>
                  <a:pt x="8095767" y="3237001"/>
                </a:lnTo>
                <a:cubicBezTo>
                  <a:pt x="8082512" y="3253766"/>
                  <a:pt x="8064288" y="3260472"/>
                  <a:pt x="8046061" y="3266340"/>
                </a:cubicBezTo>
                <a:lnTo>
                  <a:pt x="8019120" y="3279516"/>
                </a:lnTo>
                <a:lnTo>
                  <a:pt x="8087561" y="3302601"/>
                </a:lnTo>
                <a:cubicBezTo>
                  <a:pt x="8129740" y="3315404"/>
                  <a:pt x="8167704" y="3323940"/>
                  <a:pt x="8205665" y="3285528"/>
                </a:cubicBezTo>
                <a:cubicBezTo>
                  <a:pt x="8222536" y="3272724"/>
                  <a:pt x="8239407" y="3255652"/>
                  <a:pt x="8260497" y="3251384"/>
                </a:cubicBezTo>
                <a:cubicBezTo>
                  <a:pt x="8306897" y="3230043"/>
                  <a:pt x="8327986" y="3191631"/>
                  <a:pt x="8353293" y="3153217"/>
                </a:cubicBezTo>
                <a:cubicBezTo>
                  <a:pt x="8391253" y="3084929"/>
                  <a:pt x="8437651" y="3020908"/>
                  <a:pt x="8509356" y="2986762"/>
                </a:cubicBezTo>
                <a:cubicBezTo>
                  <a:pt x="8576844" y="2961155"/>
                  <a:pt x="8644331" y="2927009"/>
                  <a:pt x="8711818" y="2905670"/>
                </a:cubicBezTo>
                <a:cubicBezTo>
                  <a:pt x="8808831" y="2871524"/>
                  <a:pt x="8825702" y="2862989"/>
                  <a:pt x="8876320" y="2811773"/>
                </a:cubicBezTo>
                <a:cubicBezTo>
                  <a:pt x="8880538" y="2807504"/>
                  <a:pt x="8884755" y="2798968"/>
                  <a:pt x="8888973" y="2798968"/>
                </a:cubicBezTo>
                <a:cubicBezTo>
                  <a:pt x="8960677" y="2811773"/>
                  <a:pt x="9002857" y="2747751"/>
                  <a:pt x="9057691" y="2726410"/>
                </a:cubicBezTo>
                <a:lnTo>
                  <a:pt x="9074859" y="2720592"/>
                </a:lnTo>
                <a:lnTo>
                  <a:pt x="9077167" y="2716532"/>
                </a:lnTo>
                <a:cubicBezTo>
                  <a:pt x="9088439" y="2712363"/>
                  <a:pt x="9094324" y="2702130"/>
                  <a:pt x="9096498" y="2694885"/>
                </a:cubicBezTo>
                <a:cubicBezTo>
                  <a:pt x="9108124" y="2651925"/>
                  <a:pt x="9150028" y="2657365"/>
                  <a:pt x="9178077" y="2642159"/>
                </a:cubicBezTo>
                <a:cubicBezTo>
                  <a:pt x="9190244" y="2636047"/>
                  <a:pt x="9214447" y="2619040"/>
                  <a:pt x="9223679" y="2626901"/>
                </a:cubicBezTo>
                <a:cubicBezTo>
                  <a:pt x="9250861" y="2649061"/>
                  <a:pt x="9290431" y="2621539"/>
                  <a:pt x="9314164" y="2656252"/>
                </a:cubicBezTo>
                <a:cubicBezTo>
                  <a:pt x="9321090" y="2666575"/>
                  <a:pt x="9343385" y="2666383"/>
                  <a:pt x="9330717" y="2688787"/>
                </a:cubicBezTo>
                <a:cubicBezTo>
                  <a:pt x="9326622" y="2695133"/>
                  <a:pt x="9331113" y="2703139"/>
                  <a:pt x="9337264" y="2702473"/>
                </a:cubicBezTo>
                <a:cubicBezTo>
                  <a:pt x="9350075" y="2702566"/>
                  <a:pt x="9357286" y="2705940"/>
                  <a:pt x="9360302" y="2712073"/>
                </a:cubicBezTo>
                <a:lnTo>
                  <a:pt x="9359427" y="2722858"/>
                </a:lnTo>
                <a:lnTo>
                  <a:pt x="9386690" y="2743483"/>
                </a:lnTo>
                <a:cubicBezTo>
                  <a:pt x="9390909" y="2747751"/>
                  <a:pt x="9399345" y="2756287"/>
                  <a:pt x="9399345" y="2764822"/>
                </a:cubicBezTo>
                <a:cubicBezTo>
                  <a:pt x="9407781" y="2816041"/>
                  <a:pt x="9399345" y="2867257"/>
                  <a:pt x="9378254" y="2914206"/>
                </a:cubicBezTo>
                <a:cubicBezTo>
                  <a:pt x="9361383" y="2956886"/>
                  <a:pt x="9327640" y="2982494"/>
                  <a:pt x="9281242" y="3003835"/>
                </a:cubicBezTo>
                <a:cubicBezTo>
                  <a:pt x="9251717" y="3020908"/>
                  <a:pt x="9230626" y="3029444"/>
                  <a:pt x="9192665" y="3012371"/>
                </a:cubicBezTo>
                <a:cubicBezTo>
                  <a:pt x="9158923" y="2995298"/>
                  <a:pt x="9116742" y="3003835"/>
                  <a:pt x="9078780" y="3008103"/>
                </a:cubicBezTo>
                <a:cubicBezTo>
                  <a:pt x="9066126" y="3008103"/>
                  <a:pt x="9057691" y="3016639"/>
                  <a:pt x="9053473" y="3025176"/>
                </a:cubicBezTo>
                <a:cubicBezTo>
                  <a:pt x="9023948" y="3055052"/>
                  <a:pt x="8994421" y="3072125"/>
                  <a:pt x="8952241" y="3076393"/>
                </a:cubicBezTo>
                <a:cubicBezTo>
                  <a:pt x="8918498" y="3076393"/>
                  <a:pt x="8893191" y="3102000"/>
                  <a:pt x="8859447" y="3114805"/>
                </a:cubicBezTo>
                <a:cubicBezTo>
                  <a:pt x="8813048" y="3140414"/>
                  <a:pt x="8694947" y="3170290"/>
                  <a:pt x="8648549" y="3174558"/>
                </a:cubicBezTo>
                <a:cubicBezTo>
                  <a:pt x="8572626" y="3183095"/>
                  <a:pt x="8513574" y="3225775"/>
                  <a:pt x="8446089" y="3259919"/>
                </a:cubicBezTo>
                <a:cubicBezTo>
                  <a:pt x="8399689" y="3285528"/>
                  <a:pt x="8365946" y="3332477"/>
                  <a:pt x="8319550" y="3358086"/>
                </a:cubicBezTo>
                <a:cubicBezTo>
                  <a:pt x="8298459" y="3370889"/>
                  <a:pt x="8277370" y="3387961"/>
                  <a:pt x="8260497" y="3396498"/>
                </a:cubicBezTo>
                <a:cubicBezTo>
                  <a:pt x="8171922" y="3434910"/>
                  <a:pt x="8095997" y="3486127"/>
                  <a:pt x="8020074" y="3537344"/>
                </a:cubicBezTo>
                <a:lnTo>
                  <a:pt x="8003544" y="3547149"/>
                </a:lnTo>
                <a:lnTo>
                  <a:pt x="7991697" y="3639987"/>
                </a:lnTo>
                <a:cubicBezTo>
                  <a:pt x="7983101" y="3675821"/>
                  <a:pt x="7969847" y="3711448"/>
                  <a:pt x="7949965" y="3746653"/>
                </a:cubicBezTo>
                <a:lnTo>
                  <a:pt x="7946483" y="3767788"/>
                </a:lnTo>
                <a:lnTo>
                  <a:pt x="7956805" y="3772088"/>
                </a:lnTo>
                <a:cubicBezTo>
                  <a:pt x="8062254" y="3827573"/>
                  <a:pt x="8171922" y="3857451"/>
                  <a:pt x="8281588" y="3891594"/>
                </a:cubicBezTo>
                <a:cubicBezTo>
                  <a:pt x="8302677" y="3900131"/>
                  <a:pt x="8327986" y="3908667"/>
                  <a:pt x="8353293" y="3917204"/>
                </a:cubicBezTo>
                <a:cubicBezTo>
                  <a:pt x="8387036" y="3930007"/>
                  <a:pt x="8424998" y="3938543"/>
                  <a:pt x="8450307" y="3904399"/>
                </a:cubicBezTo>
                <a:cubicBezTo>
                  <a:pt x="8467178" y="3887326"/>
                  <a:pt x="8488267" y="3891594"/>
                  <a:pt x="8505139" y="3895863"/>
                </a:cubicBezTo>
                <a:cubicBezTo>
                  <a:pt x="8526228" y="3895863"/>
                  <a:pt x="8543099" y="3917204"/>
                  <a:pt x="8564190" y="3912936"/>
                </a:cubicBezTo>
                <a:cubicBezTo>
                  <a:pt x="8572626" y="3912936"/>
                  <a:pt x="8589499" y="3930007"/>
                  <a:pt x="8589499" y="3942811"/>
                </a:cubicBezTo>
                <a:cubicBezTo>
                  <a:pt x="8602153" y="4011101"/>
                  <a:pt x="8568408" y="4122071"/>
                  <a:pt x="8479832" y="4169019"/>
                </a:cubicBezTo>
                <a:cubicBezTo>
                  <a:pt x="8433433" y="4194629"/>
                  <a:pt x="8403907" y="4203163"/>
                  <a:pt x="8361729" y="4169019"/>
                </a:cubicBezTo>
                <a:cubicBezTo>
                  <a:pt x="8332204" y="4143410"/>
                  <a:pt x="8294241" y="4126339"/>
                  <a:pt x="8264715" y="4100730"/>
                </a:cubicBezTo>
                <a:cubicBezTo>
                  <a:pt x="8235190" y="4079390"/>
                  <a:pt x="8205665" y="4045245"/>
                  <a:pt x="8159267" y="4079390"/>
                </a:cubicBezTo>
                <a:cubicBezTo>
                  <a:pt x="8129740" y="4096462"/>
                  <a:pt x="8074908" y="4058049"/>
                  <a:pt x="8049601" y="4023906"/>
                </a:cubicBezTo>
                <a:cubicBezTo>
                  <a:pt x="8028512" y="3989760"/>
                  <a:pt x="8020074" y="3947079"/>
                  <a:pt x="7986330" y="3921470"/>
                </a:cubicBezTo>
                <a:lnTo>
                  <a:pt x="7959817" y="3898796"/>
                </a:lnTo>
                <a:lnTo>
                  <a:pt x="7936710" y="3921008"/>
                </a:lnTo>
                <a:cubicBezTo>
                  <a:pt x="7910201" y="3934421"/>
                  <a:pt x="7896946" y="3954537"/>
                  <a:pt x="7857183" y="3921008"/>
                </a:cubicBezTo>
                <a:cubicBezTo>
                  <a:pt x="7810790" y="3874067"/>
                  <a:pt x="7764399" y="3887477"/>
                  <a:pt x="7737890" y="3947831"/>
                </a:cubicBezTo>
                <a:cubicBezTo>
                  <a:pt x="7724635" y="3981362"/>
                  <a:pt x="7718008" y="4014891"/>
                  <a:pt x="7704753" y="4048422"/>
                </a:cubicBezTo>
                <a:cubicBezTo>
                  <a:pt x="7671617" y="4155717"/>
                  <a:pt x="7592087" y="4236187"/>
                  <a:pt x="7512560" y="4309954"/>
                </a:cubicBezTo>
                <a:cubicBezTo>
                  <a:pt x="7505933" y="4323365"/>
                  <a:pt x="7479422" y="4330072"/>
                  <a:pt x="7466167" y="4323365"/>
                </a:cubicBezTo>
                <a:cubicBezTo>
                  <a:pt x="7380012" y="4316659"/>
                  <a:pt x="7287228" y="4356896"/>
                  <a:pt x="7201074" y="4323365"/>
                </a:cubicBezTo>
                <a:cubicBezTo>
                  <a:pt x="7187819" y="4410542"/>
                  <a:pt x="7267347" y="4457484"/>
                  <a:pt x="7254092" y="4544661"/>
                </a:cubicBezTo>
                <a:cubicBezTo>
                  <a:pt x="7194446" y="4497720"/>
                  <a:pt x="7148054" y="4464191"/>
                  <a:pt x="7101662" y="4423955"/>
                </a:cubicBezTo>
                <a:cubicBezTo>
                  <a:pt x="7028762" y="4363601"/>
                  <a:pt x="6955860" y="4323365"/>
                  <a:pt x="6863078" y="4363601"/>
                </a:cubicBezTo>
                <a:cubicBezTo>
                  <a:pt x="6776922" y="4397132"/>
                  <a:pt x="6763667" y="4477602"/>
                  <a:pt x="6750412" y="4558074"/>
                </a:cubicBezTo>
                <a:cubicBezTo>
                  <a:pt x="6730531" y="4698898"/>
                  <a:pt x="6710649" y="4712311"/>
                  <a:pt x="6584728" y="4658662"/>
                </a:cubicBezTo>
                <a:cubicBezTo>
                  <a:pt x="6525083" y="4631839"/>
                  <a:pt x="6525083" y="4631839"/>
                  <a:pt x="6472063" y="4698898"/>
                </a:cubicBezTo>
                <a:cubicBezTo>
                  <a:pt x="6425672" y="4765958"/>
                  <a:pt x="6379281" y="4833017"/>
                  <a:pt x="6286497" y="4812899"/>
                </a:cubicBezTo>
                <a:cubicBezTo>
                  <a:pt x="6240106" y="4799488"/>
                  <a:pt x="6233478" y="4833017"/>
                  <a:pt x="6226851" y="4866548"/>
                </a:cubicBezTo>
                <a:cubicBezTo>
                  <a:pt x="6213597" y="4926902"/>
                  <a:pt x="6233478" y="4980549"/>
                  <a:pt x="6253360" y="5034197"/>
                </a:cubicBezTo>
                <a:lnTo>
                  <a:pt x="6275755" y="5142807"/>
                </a:lnTo>
                <a:lnTo>
                  <a:pt x="6290883" y="5144901"/>
                </a:lnTo>
                <a:cubicBezTo>
                  <a:pt x="6296583" y="5146920"/>
                  <a:pt x="6301862" y="5150571"/>
                  <a:pt x="6306386" y="5157190"/>
                </a:cubicBezTo>
                <a:cubicBezTo>
                  <a:pt x="6311668" y="5165063"/>
                  <a:pt x="6328672" y="5164916"/>
                  <a:pt x="6319011" y="5182003"/>
                </a:cubicBezTo>
                <a:cubicBezTo>
                  <a:pt x="6315888" y="5186843"/>
                  <a:pt x="6319313" y="5192946"/>
                  <a:pt x="6324004" y="5192441"/>
                </a:cubicBezTo>
                <a:cubicBezTo>
                  <a:pt x="6343547" y="5192582"/>
                  <a:pt x="6345998" y="5202732"/>
                  <a:pt x="6339953" y="5219709"/>
                </a:cubicBezTo>
                <a:cubicBezTo>
                  <a:pt x="6338295" y="5225236"/>
                  <a:pt x="6344552" y="5229063"/>
                  <a:pt x="6348269" y="5232603"/>
                </a:cubicBezTo>
                <a:cubicBezTo>
                  <a:pt x="6354917" y="5237514"/>
                  <a:pt x="6358342" y="5243617"/>
                  <a:pt x="6353854" y="5251421"/>
                </a:cubicBezTo>
                <a:cubicBezTo>
                  <a:pt x="6349364" y="5259223"/>
                  <a:pt x="6352789" y="5265328"/>
                  <a:pt x="6352991" y="5272623"/>
                </a:cubicBezTo>
                <a:cubicBezTo>
                  <a:pt x="6353494" y="5290864"/>
                  <a:pt x="6354488" y="5313837"/>
                  <a:pt x="6345410" y="5325794"/>
                </a:cubicBezTo>
                <a:cubicBezTo>
                  <a:pt x="6325496" y="5351586"/>
                  <a:pt x="6307048" y="5378065"/>
                  <a:pt x="6286741" y="5402775"/>
                </a:cubicBezTo>
                <a:cubicBezTo>
                  <a:pt x="6284593" y="5403569"/>
                  <a:pt x="6280295" y="5405160"/>
                  <a:pt x="6278437" y="5403390"/>
                </a:cubicBezTo>
                <a:cubicBezTo>
                  <a:pt x="6264165" y="5397612"/>
                  <a:pt x="6251360" y="5392523"/>
                  <a:pt x="6242483" y="5411775"/>
                </a:cubicBezTo>
                <a:cubicBezTo>
                  <a:pt x="6240143" y="5418783"/>
                  <a:pt x="6234960" y="5414557"/>
                  <a:pt x="6232318" y="5410621"/>
                </a:cubicBezTo>
                <a:cubicBezTo>
                  <a:pt x="6222436" y="5393394"/>
                  <a:pt x="6213839" y="5396572"/>
                  <a:pt x="6204862" y="5412179"/>
                </a:cubicBezTo>
                <a:cubicBezTo>
                  <a:pt x="6199006" y="5422942"/>
                  <a:pt x="6193926" y="5422366"/>
                  <a:pt x="6190008" y="5411530"/>
                </a:cubicBezTo>
                <a:cubicBezTo>
                  <a:pt x="6187657" y="5405029"/>
                  <a:pt x="6187064" y="5396649"/>
                  <a:pt x="6177001" y="5399143"/>
                </a:cubicBezTo>
                <a:cubicBezTo>
                  <a:pt x="6153944" y="5402759"/>
                  <a:pt x="6139863" y="5390768"/>
                  <a:pt x="6133886" y="5370867"/>
                </a:cubicBezTo>
                <a:cubicBezTo>
                  <a:pt x="6129869" y="5356384"/>
                  <a:pt x="6123220" y="5351472"/>
                  <a:pt x="6111590" y="5349633"/>
                </a:cubicBezTo>
                <a:cubicBezTo>
                  <a:pt x="6110022" y="5345297"/>
                  <a:pt x="6108456" y="5340963"/>
                  <a:pt x="6106888" y="5336629"/>
                </a:cubicBezTo>
                <a:cubicBezTo>
                  <a:pt x="6115284" y="5326153"/>
                  <a:pt x="6114199" y="5313041"/>
                  <a:pt x="6107059" y="5303399"/>
                </a:cubicBezTo>
                <a:cubicBezTo>
                  <a:pt x="6094634" y="5285881"/>
                  <a:pt x="6095599" y="5268327"/>
                  <a:pt x="6104867" y="5250157"/>
                </a:cubicBezTo>
                <a:cubicBezTo>
                  <a:pt x="6108282" y="5242751"/>
                  <a:pt x="6112087" y="5236430"/>
                  <a:pt x="6111495" y="5228050"/>
                </a:cubicBezTo>
                <a:cubicBezTo>
                  <a:pt x="6109335" y="5215336"/>
                  <a:pt x="6113431" y="5206451"/>
                  <a:pt x="6125644" y="5203162"/>
                </a:cubicBezTo>
                <a:cubicBezTo>
                  <a:pt x="6134241" y="5199982"/>
                  <a:pt x="6138730" y="5192180"/>
                  <a:pt x="6140387" y="5186653"/>
                </a:cubicBezTo>
                <a:cubicBezTo>
                  <a:pt x="6144821" y="5170272"/>
                  <a:pt x="6155026" y="5163118"/>
                  <a:pt x="6166798" y="5158610"/>
                </a:cubicBezTo>
                <a:lnTo>
                  <a:pt x="6167204" y="5158471"/>
                </a:lnTo>
                <a:lnTo>
                  <a:pt x="6167204" y="5114668"/>
                </a:lnTo>
                <a:cubicBezTo>
                  <a:pt x="6167204" y="5074432"/>
                  <a:pt x="6173833" y="5034197"/>
                  <a:pt x="6160576" y="5000667"/>
                </a:cubicBezTo>
                <a:cubicBezTo>
                  <a:pt x="6134067" y="4859842"/>
                  <a:pt x="6054540" y="4826312"/>
                  <a:pt x="5928619" y="4886666"/>
                </a:cubicBezTo>
                <a:cubicBezTo>
                  <a:pt x="5864004" y="4926902"/>
                  <a:pt x="5836666" y="4933188"/>
                  <a:pt x="5801871" y="4905525"/>
                </a:cubicBezTo>
                <a:lnTo>
                  <a:pt x="5774396" y="4878021"/>
                </a:lnTo>
                <a:lnTo>
                  <a:pt x="5763470" y="4886056"/>
                </a:lnTo>
                <a:cubicBezTo>
                  <a:pt x="5729727" y="4907397"/>
                  <a:pt x="5704418" y="4941541"/>
                  <a:pt x="5679111" y="4971417"/>
                </a:cubicBezTo>
                <a:cubicBezTo>
                  <a:pt x="5666458" y="4979953"/>
                  <a:pt x="5670675" y="4992758"/>
                  <a:pt x="5679111" y="5001294"/>
                </a:cubicBezTo>
                <a:cubicBezTo>
                  <a:pt x="5683329" y="5005562"/>
                  <a:pt x="5687547" y="5009831"/>
                  <a:pt x="5687547" y="5014099"/>
                </a:cubicBezTo>
                <a:cubicBezTo>
                  <a:pt x="5708636" y="5095191"/>
                  <a:pt x="5708636" y="5095191"/>
                  <a:pt x="5649584" y="5150676"/>
                </a:cubicBezTo>
                <a:cubicBezTo>
                  <a:pt x="5624277" y="5176286"/>
                  <a:pt x="5607406" y="5223234"/>
                  <a:pt x="5552572" y="5210429"/>
                </a:cubicBezTo>
                <a:cubicBezTo>
                  <a:pt x="5577879" y="5231771"/>
                  <a:pt x="5603188" y="5214698"/>
                  <a:pt x="5620059" y="5227502"/>
                </a:cubicBezTo>
                <a:cubicBezTo>
                  <a:pt x="5645367" y="5236039"/>
                  <a:pt x="5662240" y="5253110"/>
                  <a:pt x="5683329" y="5223234"/>
                </a:cubicBezTo>
                <a:cubicBezTo>
                  <a:pt x="5687547" y="5223234"/>
                  <a:pt x="5700200" y="5227502"/>
                  <a:pt x="5704418" y="5236039"/>
                </a:cubicBezTo>
                <a:cubicBezTo>
                  <a:pt x="5729727" y="5257378"/>
                  <a:pt x="5759252" y="5270183"/>
                  <a:pt x="5788777" y="5282987"/>
                </a:cubicBezTo>
                <a:cubicBezTo>
                  <a:pt x="5856264" y="5304328"/>
                  <a:pt x="5898444" y="5359813"/>
                  <a:pt x="5944842" y="5411030"/>
                </a:cubicBezTo>
                <a:cubicBezTo>
                  <a:pt x="5974368" y="5440906"/>
                  <a:pt x="5987021" y="5483586"/>
                  <a:pt x="5970149" y="5530537"/>
                </a:cubicBezTo>
                <a:cubicBezTo>
                  <a:pt x="5953278" y="5577485"/>
                  <a:pt x="5936407" y="5628702"/>
                  <a:pt x="5890009" y="5658578"/>
                </a:cubicBezTo>
                <a:cubicBezTo>
                  <a:pt x="5881573" y="5667114"/>
                  <a:pt x="5881573" y="5675650"/>
                  <a:pt x="5885791" y="5688455"/>
                </a:cubicBezTo>
                <a:cubicBezTo>
                  <a:pt x="5890009" y="5739672"/>
                  <a:pt x="5911098" y="5786620"/>
                  <a:pt x="5906880" y="5833569"/>
                </a:cubicBezTo>
                <a:cubicBezTo>
                  <a:pt x="5906880" y="5914663"/>
                  <a:pt x="5868919" y="5978683"/>
                  <a:pt x="5801432" y="6029900"/>
                </a:cubicBezTo>
                <a:cubicBezTo>
                  <a:pt x="5767687" y="6051241"/>
                  <a:pt x="5742380" y="6081118"/>
                  <a:pt x="5700200" y="6076850"/>
                </a:cubicBezTo>
                <a:cubicBezTo>
                  <a:pt x="5632713" y="6072582"/>
                  <a:pt x="5561008" y="6093921"/>
                  <a:pt x="5493520" y="6046972"/>
                </a:cubicBezTo>
                <a:cubicBezTo>
                  <a:pt x="5409162" y="5987219"/>
                  <a:pt x="5345892" y="5918930"/>
                  <a:pt x="5350110" y="5807960"/>
                </a:cubicBezTo>
                <a:cubicBezTo>
                  <a:pt x="5350110" y="5799425"/>
                  <a:pt x="5354328" y="5786620"/>
                  <a:pt x="5350110" y="5773816"/>
                </a:cubicBezTo>
                <a:cubicBezTo>
                  <a:pt x="5345892" y="5752475"/>
                  <a:pt x="5341674" y="5726867"/>
                  <a:pt x="5329021" y="5709794"/>
                </a:cubicBezTo>
                <a:cubicBezTo>
                  <a:pt x="5320585" y="5696991"/>
                  <a:pt x="5291058" y="5701258"/>
                  <a:pt x="5274187" y="5701258"/>
                </a:cubicBezTo>
                <a:cubicBezTo>
                  <a:pt x="5202482" y="5709794"/>
                  <a:pt x="5139212" y="5671382"/>
                  <a:pt x="5067508" y="5684187"/>
                </a:cubicBezTo>
                <a:cubicBezTo>
                  <a:pt x="5054854" y="5688455"/>
                  <a:pt x="5042200" y="5679919"/>
                  <a:pt x="5033764" y="5692723"/>
                </a:cubicBezTo>
                <a:cubicBezTo>
                  <a:pt x="5029547" y="5714063"/>
                  <a:pt x="5067508" y="5688455"/>
                  <a:pt x="5059072" y="5718331"/>
                </a:cubicBezTo>
                <a:cubicBezTo>
                  <a:pt x="5046418" y="5752475"/>
                  <a:pt x="5059072" y="5765279"/>
                  <a:pt x="5080161" y="5752475"/>
                </a:cubicBezTo>
                <a:cubicBezTo>
                  <a:pt x="5118123" y="5731135"/>
                  <a:pt x="5156084" y="5739672"/>
                  <a:pt x="5194046" y="5735404"/>
                </a:cubicBezTo>
                <a:cubicBezTo>
                  <a:pt x="5210918" y="5735404"/>
                  <a:pt x="5219353" y="5739672"/>
                  <a:pt x="5215136" y="5761011"/>
                </a:cubicBezTo>
                <a:cubicBezTo>
                  <a:pt x="5215136" y="5773816"/>
                  <a:pt x="5219353" y="5786620"/>
                  <a:pt x="5198264" y="5790889"/>
                </a:cubicBezTo>
                <a:cubicBezTo>
                  <a:pt x="5151866" y="5795157"/>
                  <a:pt x="5105470" y="5825032"/>
                  <a:pt x="5059072" y="5790889"/>
                </a:cubicBezTo>
                <a:cubicBezTo>
                  <a:pt x="5046418" y="5782352"/>
                  <a:pt x="5016891" y="5803693"/>
                  <a:pt x="5012673" y="5816496"/>
                </a:cubicBezTo>
                <a:cubicBezTo>
                  <a:pt x="5000020" y="5880517"/>
                  <a:pt x="5025329" y="5944539"/>
                  <a:pt x="5088596" y="5974415"/>
                </a:cubicBezTo>
                <a:cubicBezTo>
                  <a:pt x="5139212" y="5995756"/>
                  <a:pt x="5189828" y="6021365"/>
                  <a:pt x="5227789" y="6064045"/>
                </a:cubicBezTo>
                <a:cubicBezTo>
                  <a:pt x="5240444" y="6076850"/>
                  <a:pt x="5253098" y="6085385"/>
                  <a:pt x="5269969" y="6068313"/>
                </a:cubicBezTo>
                <a:cubicBezTo>
                  <a:pt x="5282623" y="6051241"/>
                  <a:pt x="5286841" y="6081118"/>
                  <a:pt x="5299494" y="6081118"/>
                </a:cubicBezTo>
                <a:cubicBezTo>
                  <a:pt x="5312149" y="6076850"/>
                  <a:pt x="5341674" y="6072582"/>
                  <a:pt x="5333239" y="6098189"/>
                </a:cubicBezTo>
                <a:cubicBezTo>
                  <a:pt x="5329021" y="6115262"/>
                  <a:pt x="5316368" y="6132335"/>
                  <a:pt x="5291058" y="6128067"/>
                </a:cubicBezTo>
                <a:cubicBezTo>
                  <a:pt x="5278405" y="6128067"/>
                  <a:pt x="5269969" y="6119530"/>
                  <a:pt x="5261533" y="6115262"/>
                </a:cubicBezTo>
                <a:cubicBezTo>
                  <a:pt x="5185610" y="6089653"/>
                  <a:pt x="5122341" y="6038436"/>
                  <a:pt x="5046418" y="6000024"/>
                </a:cubicBezTo>
                <a:cubicBezTo>
                  <a:pt x="5037982" y="5995756"/>
                  <a:pt x="5029547" y="5991487"/>
                  <a:pt x="5016891" y="5987219"/>
                </a:cubicBezTo>
                <a:cubicBezTo>
                  <a:pt x="4970495" y="5965880"/>
                  <a:pt x="4932533" y="5991487"/>
                  <a:pt x="4928315" y="6042704"/>
                </a:cubicBezTo>
                <a:cubicBezTo>
                  <a:pt x="4928315" y="6059777"/>
                  <a:pt x="4928315" y="6081118"/>
                  <a:pt x="4928315" y="6102457"/>
                </a:cubicBezTo>
                <a:cubicBezTo>
                  <a:pt x="4928315" y="6119530"/>
                  <a:pt x="4928315" y="6140870"/>
                  <a:pt x="4928315" y="6166479"/>
                </a:cubicBezTo>
                <a:cubicBezTo>
                  <a:pt x="4890354" y="6166479"/>
                  <a:pt x="4848174" y="6153674"/>
                  <a:pt x="4818649" y="6166479"/>
                </a:cubicBezTo>
                <a:cubicBezTo>
                  <a:pt x="4784904" y="6183552"/>
                  <a:pt x="4763815" y="6221964"/>
                  <a:pt x="4734289" y="6251839"/>
                </a:cubicBezTo>
                <a:cubicBezTo>
                  <a:pt x="4708981" y="6273181"/>
                  <a:pt x="4687892" y="6298790"/>
                  <a:pt x="4662583" y="6320129"/>
                </a:cubicBezTo>
                <a:cubicBezTo>
                  <a:pt x="4633058" y="6350007"/>
                  <a:pt x="4633058" y="6350007"/>
                  <a:pt x="4590878" y="6324397"/>
                </a:cubicBezTo>
                <a:cubicBezTo>
                  <a:pt x="4557136" y="6307324"/>
                  <a:pt x="4493866" y="6320129"/>
                  <a:pt x="4468559" y="6350007"/>
                </a:cubicBezTo>
                <a:cubicBezTo>
                  <a:pt x="4460121" y="6358541"/>
                  <a:pt x="4455904" y="6367078"/>
                  <a:pt x="4455904" y="6371346"/>
                </a:cubicBezTo>
                <a:cubicBezTo>
                  <a:pt x="4468559" y="6422563"/>
                  <a:pt x="4434814" y="6465245"/>
                  <a:pt x="4439032" y="6512193"/>
                </a:cubicBezTo>
                <a:cubicBezTo>
                  <a:pt x="4443250" y="6533533"/>
                  <a:pt x="4426379" y="6546337"/>
                  <a:pt x="4413725" y="6554874"/>
                </a:cubicBezTo>
                <a:cubicBezTo>
                  <a:pt x="4405289" y="6559142"/>
                  <a:pt x="4392634" y="6554874"/>
                  <a:pt x="4392634" y="6546337"/>
                </a:cubicBezTo>
                <a:cubicBezTo>
                  <a:pt x="4388416" y="6512193"/>
                  <a:pt x="4388416" y="6478048"/>
                  <a:pt x="4388416" y="6443904"/>
                </a:cubicBezTo>
                <a:cubicBezTo>
                  <a:pt x="4392634" y="6409760"/>
                  <a:pt x="4384198" y="6392687"/>
                  <a:pt x="4358891" y="6405492"/>
                </a:cubicBezTo>
                <a:cubicBezTo>
                  <a:pt x="4337802" y="6409760"/>
                  <a:pt x="4316711" y="6422563"/>
                  <a:pt x="4299840" y="6431099"/>
                </a:cubicBezTo>
                <a:cubicBezTo>
                  <a:pt x="4287187" y="6443904"/>
                  <a:pt x="4278750" y="6456708"/>
                  <a:pt x="4261879" y="6469511"/>
                </a:cubicBezTo>
                <a:cubicBezTo>
                  <a:pt x="4240788" y="6443904"/>
                  <a:pt x="4240788" y="6414026"/>
                  <a:pt x="4257661" y="6392687"/>
                </a:cubicBezTo>
                <a:cubicBezTo>
                  <a:pt x="4282968" y="6362809"/>
                  <a:pt x="4253442" y="6358541"/>
                  <a:pt x="4240788" y="6354275"/>
                </a:cubicBezTo>
                <a:cubicBezTo>
                  <a:pt x="4232352" y="6350007"/>
                  <a:pt x="4207046" y="6341470"/>
                  <a:pt x="4202827" y="6367078"/>
                </a:cubicBezTo>
                <a:cubicBezTo>
                  <a:pt x="4202827" y="6405492"/>
                  <a:pt x="4185956" y="6435367"/>
                  <a:pt x="4185956" y="6473779"/>
                </a:cubicBezTo>
                <a:cubicBezTo>
                  <a:pt x="4177518" y="6546337"/>
                  <a:pt x="4177518" y="6618895"/>
                  <a:pt x="4152212" y="6691451"/>
                </a:cubicBezTo>
                <a:cubicBezTo>
                  <a:pt x="4147994" y="6699988"/>
                  <a:pt x="4152212" y="6717060"/>
                  <a:pt x="4152212" y="6729865"/>
                </a:cubicBezTo>
                <a:cubicBezTo>
                  <a:pt x="4152212" y="6746936"/>
                  <a:pt x="4156429" y="6764009"/>
                  <a:pt x="4135340" y="6759741"/>
                </a:cubicBezTo>
                <a:cubicBezTo>
                  <a:pt x="4118469" y="6759741"/>
                  <a:pt x="4110031" y="6746936"/>
                  <a:pt x="4105814" y="6734133"/>
                </a:cubicBezTo>
                <a:cubicBezTo>
                  <a:pt x="4097378" y="6725597"/>
                  <a:pt x="4105814" y="6712792"/>
                  <a:pt x="4101596" y="6704256"/>
                </a:cubicBezTo>
                <a:cubicBezTo>
                  <a:pt x="4093160" y="6670112"/>
                  <a:pt x="4122687" y="6653039"/>
                  <a:pt x="4122687" y="6623163"/>
                </a:cubicBezTo>
                <a:cubicBezTo>
                  <a:pt x="4118469" y="6601822"/>
                  <a:pt x="4110031" y="6571946"/>
                  <a:pt x="4131122" y="6550605"/>
                </a:cubicBezTo>
                <a:cubicBezTo>
                  <a:pt x="4143776" y="6537801"/>
                  <a:pt x="4135340" y="6520730"/>
                  <a:pt x="4135340" y="6503657"/>
                </a:cubicBezTo>
                <a:cubicBezTo>
                  <a:pt x="4139558" y="6469511"/>
                  <a:pt x="4131122" y="6431099"/>
                  <a:pt x="4139558" y="6401223"/>
                </a:cubicBezTo>
                <a:cubicBezTo>
                  <a:pt x="4152212" y="6350007"/>
                  <a:pt x="4135340" y="6315861"/>
                  <a:pt x="4097378" y="6285985"/>
                </a:cubicBezTo>
                <a:cubicBezTo>
                  <a:pt x="4055199" y="6294522"/>
                  <a:pt x="4080506" y="6345738"/>
                  <a:pt x="4050982" y="6362809"/>
                </a:cubicBezTo>
                <a:cubicBezTo>
                  <a:pt x="4055199" y="6431099"/>
                  <a:pt x="4017237" y="6486584"/>
                  <a:pt x="4017237" y="6554874"/>
                </a:cubicBezTo>
                <a:cubicBezTo>
                  <a:pt x="4017237" y="6593286"/>
                  <a:pt x="3987712" y="6627431"/>
                  <a:pt x="3983494" y="6665844"/>
                </a:cubicBezTo>
                <a:cubicBezTo>
                  <a:pt x="3979276" y="6682916"/>
                  <a:pt x="3958185" y="6678648"/>
                  <a:pt x="3945532" y="6674380"/>
                </a:cubicBezTo>
                <a:cubicBezTo>
                  <a:pt x="3932878" y="6674380"/>
                  <a:pt x="3932878" y="6657307"/>
                  <a:pt x="3937096" y="6648771"/>
                </a:cubicBezTo>
                <a:cubicBezTo>
                  <a:pt x="3966621" y="6589018"/>
                  <a:pt x="3962403" y="6516462"/>
                  <a:pt x="3983494" y="6456708"/>
                </a:cubicBezTo>
                <a:cubicBezTo>
                  <a:pt x="3991930" y="6435367"/>
                  <a:pt x="3991930" y="6414026"/>
                  <a:pt x="4000366" y="6392687"/>
                </a:cubicBezTo>
                <a:cubicBezTo>
                  <a:pt x="4013019" y="6358541"/>
                  <a:pt x="3987712" y="6320129"/>
                  <a:pt x="3975059" y="6285985"/>
                </a:cubicBezTo>
                <a:cubicBezTo>
                  <a:pt x="3962403" y="6247573"/>
                  <a:pt x="3958185" y="6204891"/>
                  <a:pt x="3970841" y="6170747"/>
                </a:cubicBezTo>
                <a:cubicBezTo>
                  <a:pt x="3987712" y="6136603"/>
                  <a:pt x="3975059" y="6110994"/>
                  <a:pt x="3970841" y="6081118"/>
                </a:cubicBezTo>
                <a:cubicBezTo>
                  <a:pt x="3962403" y="6038436"/>
                  <a:pt x="3941314" y="6008560"/>
                  <a:pt x="3920225" y="5974415"/>
                </a:cubicBezTo>
                <a:cubicBezTo>
                  <a:pt x="3911789" y="5953075"/>
                  <a:pt x="3894916" y="5936002"/>
                  <a:pt x="3865391" y="5957344"/>
                </a:cubicBezTo>
                <a:cubicBezTo>
                  <a:pt x="3844302" y="5970148"/>
                  <a:pt x="3814775" y="5961612"/>
                  <a:pt x="3802122" y="5936002"/>
                </a:cubicBezTo>
                <a:cubicBezTo>
                  <a:pt x="3776814" y="5897590"/>
                  <a:pt x="3738852" y="5901859"/>
                  <a:pt x="3705109" y="5910395"/>
                </a:cubicBezTo>
                <a:cubicBezTo>
                  <a:pt x="3646058" y="5927466"/>
                  <a:pt x="3591224" y="5940271"/>
                  <a:pt x="3527954" y="5944539"/>
                </a:cubicBezTo>
                <a:cubicBezTo>
                  <a:pt x="3502647" y="5944539"/>
                  <a:pt x="3477338" y="5931734"/>
                  <a:pt x="3452031" y="5923198"/>
                </a:cubicBezTo>
                <a:cubicBezTo>
                  <a:pt x="3367673" y="5880517"/>
                  <a:pt x="3308621" y="5812228"/>
                  <a:pt x="3258005" y="5735404"/>
                </a:cubicBezTo>
                <a:lnTo>
                  <a:pt x="3220406" y="5669457"/>
                </a:lnTo>
                <a:lnTo>
                  <a:pt x="3215818" y="5692352"/>
                </a:lnTo>
                <a:cubicBezTo>
                  <a:pt x="3208017" y="5716157"/>
                  <a:pt x="3194363" y="5715170"/>
                  <a:pt x="3157306" y="5699382"/>
                </a:cubicBezTo>
                <a:cubicBezTo>
                  <a:pt x="3133902" y="5688857"/>
                  <a:pt x="3133902" y="5688857"/>
                  <a:pt x="3113098" y="5715170"/>
                </a:cubicBezTo>
                <a:cubicBezTo>
                  <a:pt x="3094894" y="5741483"/>
                  <a:pt x="3076690" y="5767796"/>
                  <a:pt x="3040283" y="5759902"/>
                </a:cubicBezTo>
                <a:cubicBezTo>
                  <a:pt x="3022080" y="5754640"/>
                  <a:pt x="3019481" y="5767796"/>
                  <a:pt x="3016879" y="5780953"/>
                </a:cubicBezTo>
                <a:cubicBezTo>
                  <a:pt x="3011678" y="5804635"/>
                  <a:pt x="3019481" y="5825687"/>
                  <a:pt x="3027282" y="5846736"/>
                </a:cubicBezTo>
                <a:cubicBezTo>
                  <a:pt x="3040283" y="5878313"/>
                  <a:pt x="3040283" y="5907257"/>
                  <a:pt x="3024681" y="5936202"/>
                </a:cubicBezTo>
                <a:cubicBezTo>
                  <a:pt x="3014279" y="5936202"/>
                  <a:pt x="3003876" y="5936202"/>
                  <a:pt x="2993474" y="5936202"/>
                </a:cubicBezTo>
                <a:cubicBezTo>
                  <a:pt x="2990875" y="5917783"/>
                  <a:pt x="2990875" y="5899363"/>
                  <a:pt x="2993474" y="5878313"/>
                </a:cubicBezTo>
                <a:cubicBezTo>
                  <a:pt x="2993474" y="5862524"/>
                  <a:pt x="2996075" y="5846736"/>
                  <a:pt x="2990875" y="5833580"/>
                </a:cubicBezTo>
                <a:cubicBezTo>
                  <a:pt x="2980473" y="5778322"/>
                  <a:pt x="2949266" y="5765166"/>
                  <a:pt x="2899857" y="5788848"/>
                </a:cubicBezTo>
                <a:lnTo>
                  <a:pt x="2873093" y="5799004"/>
                </a:lnTo>
                <a:lnTo>
                  <a:pt x="2883476" y="5849790"/>
                </a:lnTo>
                <a:cubicBezTo>
                  <a:pt x="2881017" y="5887605"/>
                  <a:pt x="2890852" y="5905058"/>
                  <a:pt x="2912976" y="5919602"/>
                </a:cubicBezTo>
                <a:cubicBezTo>
                  <a:pt x="2912976" y="5931236"/>
                  <a:pt x="2912976" y="5942873"/>
                  <a:pt x="2912976" y="5954508"/>
                </a:cubicBezTo>
                <a:cubicBezTo>
                  <a:pt x="2888393" y="5971960"/>
                  <a:pt x="2881017" y="6003958"/>
                  <a:pt x="2888393" y="6033046"/>
                </a:cubicBezTo>
                <a:cubicBezTo>
                  <a:pt x="2900685" y="6085404"/>
                  <a:pt x="2885935" y="6126127"/>
                  <a:pt x="2853976" y="6161032"/>
                </a:cubicBezTo>
                <a:cubicBezTo>
                  <a:pt x="2841684" y="6175577"/>
                  <a:pt x="2829393" y="6187212"/>
                  <a:pt x="2824476" y="6207573"/>
                </a:cubicBezTo>
                <a:cubicBezTo>
                  <a:pt x="2819560" y="6239570"/>
                  <a:pt x="2804810" y="6257023"/>
                  <a:pt x="2777768" y="6254115"/>
                </a:cubicBezTo>
                <a:cubicBezTo>
                  <a:pt x="2758101" y="6254115"/>
                  <a:pt x="2743350" y="6268658"/>
                  <a:pt x="2735976" y="6280293"/>
                </a:cubicBezTo>
                <a:cubicBezTo>
                  <a:pt x="2694184" y="6350104"/>
                  <a:pt x="2632725" y="6312290"/>
                  <a:pt x="2581100" y="6321016"/>
                </a:cubicBezTo>
                <a:cubicBezTo>
                  <a:pt x="2558974" y="6323926"/>
                  <a:pt x="2512265" y="6338469"/>
                  <a:pt x="2502432" y="6318108"/>
                </a:cubicBezTo>
                <a:cubicBezTo>
                  <a:pt x="2472932" y="6259931"/>
                  <a:pt x="2396724" y="6283203"/>
                  <a:pt x="2379515" y="6204665"/>
                </a:cubicBezTo>
                <a:cubicBezTo>
                  <a:pt x="2374598" y="6181394"/>
                  <a:pt x="2340182" y="6166850"/>
                  <a:pt x="2372140" y="6134854"/>
                </a:cubicBezTo>
                <a:cubicBezTo>
                  <a:pt x="2381974" y="6126127"/>
                  <a:pt x="2379515" y="6108674"/>
                  <a:pt x="2369681" y="6105766"/>
                </a:cubicBezTo>
                <a:lnTo>
                  <a:pt x="2339874" y="6073376"/>
                </a:lnTo>
                <a:lnTo>
                  <a:pt x="2339057" y="6172491"/>
                </a:lnTo>
                <a:cubicBezTo>
                  <a:pt x="2372429" y="6293862"/>
                  <a:pt x="2332383" y="6388264"/>
                  <a:pt x="2245613" y="6469179"/>
                </a:cubicBezTo>
                <a:cubicBezTo>
                  <a:pt x="2212239" y="6502892"/>
                  <a:pt x="2178865" y="6529863"/>
                  <a:pt x="2165516" y="6577064"/>
                </a:cubicBezTo>
                <a:cubicBezTo>
                  <a:pt x="2152166" y="6651236"/>
                  <a:pt x="2112120" y="6691693"/>
                  <a:pt x="2038697" y="6684950"/>
                </a:cubicBezTo>
                <a:cubicBezTo>
                  <a:pt x="1985301" y="6684950"/>
                  <a:pt x="1945253" y="6718666"/>
                  <a:pt x="1925229" y="6745637"/>
                </a:cubicBezTo>
                <a:cubicBezTo>
                  <a:pt x="1811760" y="6907466"/>
                  <a:pt x="1644893" y="6819809"/>
                  <a:pt x="1504727" y="6840037"/>
                </a:cubicBezTo>
                <a:cubicBezTo>
                  <a:pt x="1444654" y="6846780"/>
                  <a:pt x="1317836" y="6880495"/>
                  <a:pt x="1291137" y="6833294"/>
                </a:cubicBezTo>
                <a:cubicBezTo>
                  <a:pt x="1211042" y="6698437"/>
                  <a:pt x="1004128" y="6752379"/>
                  <a:pt x="957405" y="6570322"/>
                </a:cubicBezTo>
                <a:cubicBezTo>
                  <a:pt x="944055" y="6516378"/>
                  <a:pt x="850611" y="6482664"/>
                  <a:pt x="937381" y="6408492"/>
                </a:cubicBezTo>
                <a:cubicBezTo>
                  <a:pt x="964080" y="6388264"/>
                  <a:pt x="957405" y="6347806"/>
                  <a:pt x="930706" y="6341063"/>
                </a:cubicBezTo>
                <a:cubicBezTo>
                  <a:pt x="823912" y="6300605"/>
                  <a:pt x="830586" y="6239920"/>
                  <a:pt x="897334" y="6159005"/>
                </a:cubicBezTo>
                <a:cubicBezTo>
                  <a:pt x="917356" y="6132033"/>
                  <a:pt x="890659" y="6098319"/>
                  <a:pt x="877310" y="6071348"/>
                </a:cubicBezTo>
                <a:cubicBezTo>
                  <a:pt x="850611" y="6030890"/>
                  <a:pt x="843936" y="5990433"/>
                  <a:pt x="883984" y="5956718"/>
                </a:cubicBezTo>
                <a:cubicBezTo>
                  <a:pt x="924031" y="5923004"/>
                  <a:pt x="917356" y="5882546"/>
                  <a:pt x="930706" y="5842089"/>
                </a:cubicBezTo>
                <a:cubicBezTo>
                  <a:pt x="964080" y="5740945"/>
                  <a:pt x="1004128" y="5612831"/>
                  <a:pt x="1077548" y="5565630"/>
                </a:cubicBezTo>
                <a:cubicBezTo>
                  <a:pt x="1157645" y="5515058"/>
                  <a:pt x="1236071" y="5462802"/>
                  <a:pt x="1314498" y="5411386"/>
                </a:cubicBezTo>
                <a:lnTo>
                  <a:pt x="1549789" y="5263244"/>
                </a:lnTo>
                <a:lnTo>
                  <a:pt x="1515990" y="5193357"/>
                </a:lnTo>
                <a:cubicBezTo>
                  <a:pt x="1499119" y="5125069"/>
                  <a:pt x="1465376" y="5061047"/>
                  <a:pt x="1452723" y="4988490"/>
                </a:cubicBezTo>
                <a:cubicBezTo>
                  <a:pt x="1448505" y="4958614"/>
                  <a:pt x="1427414" y="4945809"/>
                  <a:pt x="1402107" y="4933005"/>
                </a:cubicBezTo>
                <a:cubicBezTo>
                  <a:pt x="1385235" y="4928736"/>
                  <a:pt x="1368362" y="4915932"/>
                  <a:pt x="1368362" y="4898861"/>
                </a:cubicBezTo>
                <a:cubicBezTo>
                  <a:pt x="1372580" y="4864715"/>
                  <a:pt x="1343055" y="4851912"/>
                  <a:pt x="1326184" y="4830571"/>
                </a:cubicBezTo>
                <a:cubicBezTo>
                  <a:pt x="1292439" y="4907397"/>
                  <a:pt x="1279785" y="4988490"/>
                  <a:pt x="1284003" y="5061047"/>
                </a:cubicBezTo>
                <a:cubicBezTo>
                  <a:pt x="1284003" y="5095191"/>
                  <a:pt x="1309312" y="5103728"/>
                  <a:pt x="1321966" y="5125069"/>
                </a:cubicBezTo>
                <a:cubicBezTo>
                  <a:pt x="1343055" y="5159213"/>
                  <a:pt x="1355708" y="5189088"/>
                  <a:pt x="1351491" y="5231771"/>
                </a:cubicBezTo>
                <a:cubicBezTo>
                  <a:pt x="1351491" y="5257378"/>
                  <a:pt x="1351491" y="5278719"/>
                  <a:pt x="1351491" y="5312863"/>
                </a:cubicBezTo>
                <a:cubicBezTo>
                  <a:pt x="1309312" y="5295792"/>
                  <a:pt x="1267132" y="5291524"/>
                  <a:pt x="1262914" y="5231771"/>
                </a:cubicBezTo>
                <a:cubicBezTo>
                  <a:pt x="1262914" y="5206161"/>
                  <a:pt x="1237607" y="5163481"/>
                  <a:pt x="1208080" y="5159213"/>
                </a:cubicBezTo>
                <a:cubicBezTo>
                  <a:pt x="1174337" y="5154945"/>
                  <a:pt x="1178555" y="5129337"/>
                  <a:pt x="1174337" y="5116532"/>
                </a:cubicBezTo>
                <a:cubicBezTo>
                  <a:pt x="1165902" y="5082387"/>
                  <a:pt x="1153246" y="5043975"/>
                  <a:pt x="1132157" y="5018367"/>
                </a:cubicBezTo>
                <a:cubicBezTo>
                  <a:pt x="1106850" y="4988490"/>
                  <a:pt x="1123722" y="4950077"/>
                  <a:pt x="1102632" y="4915932"/>
                </a:cubicBezTo>
                <a:cubicBezTo>
                  <a:pt x="1089977" y="4898861"/>
                  <a:pt x="1089977" y="4877520"/>
                  <a:pt x="1060452" y="4864715"/>
                </a:cubicBezTo>
                <a:cubicBezTo>
                  <a:pt x="1022490" y="4847644"/>
                  <a:pt x="1005618" y="4813498"/>
                  <a:pt x="1018272" y="4766550"/>
                </a:cubicBezTo>
                <a:cubicBezTo>
                  <a:pt x="1039363" y="4762281"/>
                  <a:pt x="1064670" y="4766550"/>
                  <a:pt x="1081541" y="4758013"/>
                </a:cubicBezTo>
                <a:cubicBezTo>
                  <a:pt x="1102632" y="4740942"/>
                  <a:pt x="1115286" y="4715333"/>
                  <a:pt x="1115286" y="4685457"/>
                </a:cubicBezTo>
                <a:cubicBezTo>
                  <a:pt x="1115286" y="4664116"/>
                  <a:pt x="1140593" y="4659848"/>
                  <a:pt x="1136375" y="4634240"/>
                </a:cubicBezTo>
                <a:cubicBezTo>
                  <a:pt x="1132157" y="4621436"/>
                  <a:pt x="1161682" y="4634240"/>
                  <a:pt x="1165902" y="4617168"/>
                </a:cubicBezTo>
                <a:cubicBezTo>
                  <a:pt x="1165902" y="4612899"/>
                  <a:pt x="1144811" y="4612899"/>
                  <a:pt x="1136375" y="4604363"/>
                </a:cubicBezTo>
                <a:cubicBezTo>
                  <a:pt x="1127939" y="4591558"/>
                  <a:pt x="1123722" y="4578755"/>
                  <a:pt x="1115286" y="4561683"/>
                </a:cubicBezTo>
                <a:cubicBezTo>
                  <a:pt x="1111068" y="4540342"/>
                  <a:pt x="1119504" y="4527537"/>
                  <a:pt x="1144811" y="4523270"/>
                </a:cubicBezTo>
                <a:cubicBezTo>
                  <a:pt x="1182773" y="4520069"/>
                  <a:pt x="1201753" y="4509666"/>
                  <a:pt x="1210652" y="4481255"/>
                </a:cubicBezTo>
                <a:lnTo>
                  <a:pt x="1213057" y="4466973"/>
                </a:lnTo>
                <a:lnTo>
                  <a:pt x="1077645" y="4505872"/>
                </a:lnTo>
                <a:lnTo>
                  <a:pt x="1064670" y="4519002"/>
                </a:lnTo>
                <a:cubicBezTo>
                  <a:pt x="1052016" y="4527537"/>
                  <a:pt x="1043581" y="4527537"/>
                  <a:pt x="1035145" y="4519002"/>
                </a:cubicBezTo>
                <a:lnTo>
                  <a:pt x="1035145" y="4518081"/>
                </a:lnTo>
                <a:lnTo>
                  <a:pt x="894874" y="4558376"/>
                </a:lnTo>
                <a:lnTo>
                  <a:pt x="886329" y="4539881"/>
                </a:lnTo>
                <a:cubicBezTo>
                  <a:pt x="861154" y="4446146"/>
                  <a:pt x="859500" y="4471757"/>
                  <a:pt x="835664" y="4478306"/>
                </a:cubicBezTo>
                <a:cubicBezTo>
                  <a:pt x="803880" y="4487040"/>
                  <a:pt x="778396" y="4519226"/>
                  <a:pt x="735676" y="4455468"/>
                </a:cubicBezTo>
                <a:cubicBezTo>
                  <a:pt x="727729" y="4457653"/>
                  <a:pt x="713490" y="4436385"/>
                  <a:pt x="707197" y="4412955"/>
                </a:cubicBezTo>
                <a:cubicBezTo>
                  <a:pt x="694612" y="4366099"/>
                  <a:pt x="708849" y="4387347"/>
                  <a:pt x="716794" y="4385164"/>
                </a:cubicBezTo>
                <a:cubicBezTo>
                  <a:pt x="780361" y="4367695"/>
                  <a:pt x="843927" y="4350229"/>
                  <a:pt x="907490" y="4332762"/>
                </a:cubicBezTo>
                <a:cubicBezTo>
                  <a:pt x="915436" y="4330579"/>
                  <a:pt x="931330" y="4326211"/>
                  <a:pt x="925036" y="4302781"/>
                </a:cubicBezTo>
                <a:cubicBezTo>
                  <a:pt x="926683" y="4277149"/>
                  <a:pt x="914098" y="4230294"/>
                  <a:pt x="915747" y="4204662"/>
                </a:cubicBezTo>
                <a:cubicBezTo>
                  <a:pt x="901508" y="4183415"/>
                  <a:pt x="887273" y="4162168"/>
                  <a:pt x="863433" y="4168719"/>
                </a:cubicBezTo>
                <a:cubicBezTo>
                  <a:pt x="831653" y="4177451"/>
                  <a:pt x="788932" y="4113698"/>
                  <a:pt x="763444" y="4145862"/>
                </a:cubicBezTo>
                <a:cubicBezTo>
                  <a:pt x="714431" y="4058679"/>
                  <a:pt x="699879" y="4163327"/>
                  <a:pt x="650868" y="4076144"/>
                </a:cubicBezTo>
                <a:cubicBezTo>
                  <a:pt x="619084" y="4084878"/>
                  <a:pt x="587303" y="4093612"/>
                  <a:pt x="555520" y="4102346"/>
                </a:cubicBezTo>
                <a:cubicBezTo>
                  <a:pt x="531682" y="4108896"/>
                  <a:pt x="507846" y="4115445"/>
                  <a:pt x="490298" y="4145422"/>
                </a:cubicBezTo>
                <a:cubicBezTo>
                  <a:pt x="474409" y="4149788"/>
                  <a:pt x="453878" y="4105117"/>
                  <a:pt x="439634" y="4083851"/>
                </a:cubicBezTo>
                <a:cubicBezTo>
                  <a:pt x="433341" y="4060421"/>
                  <a:pt x="427049" y="4036995"/>
                  <a:pt x="428698" y="4011359"/>
                </a:cubicBezTo>
                <a:cubicBezTo>
                  <a:pt x="444590" y="4006993"/>
                  <a:pt x="452536" y="4004808"/>
                  <a:pt x="468426" y="4000442"/>
                </a:cubicBezTo>
                <a:cubicBezTo>
                  <a:pt x="500210" y="3991708"/>
                  <a:pt x="533645" y="3957365"/>
                  <a:pt x="578018" y="3995512"/>
                </a:cubicBezTo>
                <a:cubicBezTo>
                  <a:pt x="630332" y="4031448"/>
                  <a:pt x="636938" y="3928983"/>
                  <a:pt x="675015" y="3943673"/>
                </a:cubicBezTo>
                <a:cubicBezTo>
                  <a:pt x="689257" y="3964943"/>
                  <a:pt x="705148" y="3960576"/>
                  <a:pt x="700505" y="3911513"/>
                </a:cubicBezTo>
                <a:cubicBezTo>
                  <a:pt x="630646" y="3905551"/>
                  <a:pt x="546546" y="3878324"/>
                  <a:pt x="481333" y="3921422"/>
                </a:cubicBezTo>
                <a:cubicBezTo>
                  <a:pt x="473386" y="3923605"/>
                  <a:pt x="451200" y="3904524"/>
                  <a:pt x="449550" y="3930156"/>
                </a:cubicBezTo>
                <a:cubicBezTo>
                  <a:pt x="439951" y="3957954"/>
                  <a:pt x="406832" y="3866401"/>
                  <a:pt x="397233" y="3894199"/>
                </a:cubicBezTo>
                <a:cubicBezTo>
                  <a:pt x="389287" y="3896384"/>
                  <a:pt x="376697" y="3849504"/>
                  <a:pt x="370404" y="3826073"/>
                </a:cubicBezTo>
                <a:cubicBezTo>
                  <a:pt x="357813" y="3779199"/>
                  <a:pt x="365760" y="3777016"/>
                  <a:pt x="373706" y="3774833"/>
                </a:cubicBezTo>
                <a:cubicBezTo>
                  <a:pt x="413434" y="3763916"/>
                  <a:pt x="453163" y="3752998"/>
                  <a:pt x="492892" y="3742081"/>
                </a:cubicBezTo>
                <a:cubicBezTo>
                  <a:pt x="446870" y="3729568"/>
                  <a:pt x="388263" y="3670181"/>
                  <a:pt x="340587" y="3683282"/>
                </a:cubicBezTo>
                <a:cubicBezTo>
                  <a:pt x="338938" y="3708915"/>
                  <a:pt x="323048" y="3713282"/>
                  <a:pt x="304166" y="3642972"/>
                </a:cubicBezTo>
                <a:cubicBezTo>
                  <a:pt x="291576" y="3596094"/>
                  <a:pt x="313756" y="3615156"/>
                  <a:pt x="329650" y="3610788"/>
                </a:cubicBezTo>
                <a:cubicBezTo>
                  <a:pt x="393215" y="3593321"/>
                  <a:pt x="456778" y="3575855"/>
                  <a:pt x="528290" y="3556205"/>
                </a:cubicBezTo>
                <a:cubicBezTo>
                  <a:pt x="536235" y="3554020"/>
                  <a:pt x="558425" y="3573103"/>
                  <a:pt x="547488" y="3500617"/>
                </a:cubicBezTo>
                <a:cubicBezTo>
                  <a:pt x="531597" y="3504981"/>
                  <a:pt x="506107" y="3537139"/>
                  <a:pt x="491869" y="3515899"/>
                </a:cubicBezTo>
                <a:cubicBezTo>
                  <a:pt x="449149" y="3452141"/>
                  <a:pt x="437898" y="3505552"/>
                  <a:pt x="401475" y="3465241"/>
                </a:cubicBezTo>
                <a:cubicBezTo>
                  <a:pt x="379293" y="3446182"/>
                  <a:pt x="353803" y="3478341"/>
                  <a:pt x="329965" y="3484891"/>
                </a:cubicBezTo>
                <a:cubicBezTo>
                  <a:pt x="314074" y="3489259"/>
                  <a:pt x="299839" y="3468016"/>
                  <a:pt x="287249" y="3421137"/>
                </a:cubicBezTo>
                <a:cubicBezTo>
                  <a:pt x="280957" y="3397708"/>
                  <a:pt x="276310" y="3348650"/>
                  <a:pt x="292203" y="3344284"/>
                </a:cubicBezTo>
                <a:cubicBezTo>
                  <a:pt x="354112" y="3352426"/>
                  <a:pt x="409731" y="3337141"/>
                  <a:pt x="459059" y="3298432"/>
                </a:cubicBezTo>
                <a:cubicBezTo>
                  <a:pt x="482897" y="3291881"/>
                  <a:pt x="505081" y="3310940"/>
                  <a:pt x="524279" y="3255350"/>
                </a:cubicBezTo>
                <a:cubicBezTo>
                  <a:pt x="484549" y="3266269"/>
                  <a:pt x="454416" y="3249368"/>
                  <a:pt x="436879" y="3279368"/>
                </a:cubicBezTo>
                <a:cubicBezTo>
                  <a:pt x="405095" y="3288102"/>
                  <a:pt x="384558" y="3243406"/>
                  <a:pt x="356080" y="3200919"/>
                </a:cubicBezTo>
                <a:cubicBezTo>
                  <a:pt x="341840" y="3179653"/>
                  <a:pt x="335546" y="3156223"/>
                  <a:pt x="337202" y="3130614"/>
                </a:cubicBezTo>
                <a:cubicBezTo>
                  <a:pt x="338847" y="3104976"/>
                  <a:pt x="340502" y="3079369"/>
                  <a:pt x="356393" y="3075001"/>
                </a:cubicBezTo>
                <a:cubicBezTo>
                  <a:pt x="402412" y="3087508"/>
                  <a:pt x="427903" y="3055350"/>
                  <a:pt x="447096" y="2999739"/>
                </a:cubicBezTo>
                <a:cubicBezTo>
                  <a:pt x="482185" y="2939783"/>
                  <a:pt x="528207" y="2952291"/>
                  <a:pt x="575879" y="2939191"/>
                </a:cubicBezTo>
                <a:lnTo>
                  <a:pt x="698476" y="2905502"/>
                </a:lnTo>
                <a:lnTo>
                  <a:pt x="693489" y="2901402"/>
                </a:lnTo>
                <a:cubicBezTo>
                  <a:pt x="617566" y="2867257"/>
                  <a:pt x="626002" y="2760556"/>
                  <a:pt x="701925" y="2722142"/>
                </a:cubicBezTo>
                <a:cubicBezTo>
                  <a:pt x="712471" y="2715740"/>
                  <a:pt x="727233" y="2713605"/>
                  <a:pt x="743050" y="2713072"/>
                </a:cubicBezTo>
                <a:lnTo>
                  <a:pt x="763270" y="2713300"/>
                </a:lnTo>
                <a:lnTo>
                  <a:pt x="759414" y="2704761"/>
                </a:lnTo>
                <a:cubicBezTo>
                  <a:pt x="737247" y="2668390"/>
                  <a:pt x="717880" y="2673712"/>
                  <a:pt x="694044" y="2680261"/>
                </a:cubicBezTo>
                <a:cubicBezTo>
                  <a:pt x="678153" y="2684629"/>
                  <a:pt x="660606" y="2714604"/>
                  <a:pt x="617888" y="2650850"/>
                </a:cubicBezTo>
                <a:cubicBezTo>
                  <a:pt x="584454" y="2685196"/>
                  <a:pt x="524193" y="2651438"/>
                  <a:pt x="497051" y="2709214"/>
                </a:cubicBezTo>
                <a:cubicBezTo>
                  <a:pt x="485802" y="2762639"/>
                  <a:pt x="455674" y="2745764"/>
                  <a:pt x="431838" y="2752314"/>
                </a:cubicBezTo>
                <a:cubicBezTo>
                  <a:pt x="423891" y="2754497"/>
                  <a:pt x="395410" y="2711984"/>
                  <a:pt x="382820" y="2665107"/>
                </a:cubicBezTo>
                <a:cubicBezTo>
                  <a:pt x="378184" y="2616067"/>
                  <a:pt x="392421" y="2637314"/>
                  <a:pt x="408311" y="2632949"/>
                </a:cubicBezTo>
                <a:cubicBezTo>
                  <a:pt x="497368" y="2583317"/>
                  <a:pt x="599006" y="2580546"/>
                  <a:pt x="681765" y="2507465"/>
                </a:cubicBezTo>
                <a:cubicBezTo>
                  <a:pt x="702042" y="2495605"/>
                  <a:pt x="723603" y="2486535"/>
                  <a:pt x="745903" y="2479227"/>
                </a:cubicBezTo>
                <a:lnTo>
                  <a:pt x="756231" y="2476566"/>
                </a:lnTo>
                <a:lnTo>
                  <a:pt x="754122" y="2474061"/>
                </a:lnTo>
                <a:cubicBezTo>
                  <a:pt x="739887" y="2460723"/>
                  <a:pt x="723016" y="2448985"/>
                  <a:pt x="701925" y="2440449"/>
                </a:cubicBezTo>
                <a:cubicBezTo>
                  <a:pt x="630219" y="2410573"/>
                  <a:pt x="554296" y="2397768"/>
                  <a:pt x="482591" y="2372161"/>
                </a:cubicBezTo>
                <a:cubicBezTo>
                  <a:pt x="457284" y="2363624"/>
                  <a:pt x="431977" y="2359356"/>
                  <a:pt x="415104" y="2338015"/>
                </a:cubicBezTo>
                <a:cubicBezTo>
                  <a:pt x="402450" y="2320942"/>
                  <a:pt x="377143" y="2312408"/>
                  <a:pt x="398233" y="2286798"/>
                </a:cubicBezTo>
                <a:cubicBezTo>
                  <a:pt x="410886" y="2273994"/>
                  <a:pt x="406668" y="2244118"/>
                  <a:pt x="440413" y="2252654"/>
                </a:cubicBezTo>
                <a:cubicBezTo>
                  <a:pt x="465720" y="2261191"/>
                  <a:pt x="486809" y="2248386"/>
                  <a:pt x="516336" y="2265459"/>
                </a:cubicBezTo>
                <a:cubicBezTo>
                  <a:pt x="541643" y="2278262"/>
                  <a:pt x="579605" y="2278262"/>
                  <a:pt x="609130" y="2261191"/>
                </a:cubicBezTo>
                <a:cubicBezTo>
                  <a:pt x="630219" y="2252654"/>
                  <a:pt x="638655" y="2265459"/>
                  <a:pt x="651310" y="2265459"/>
                </a:cubicBezTo>
                <a:cubicBezTo>
                  <a:pt x="685053" y="2269725"/>
                  <a:pt x="693489" y="2303871"/>
                  <a:pt x="723016" y="2312408"/>
                </a:cubicBezTo>
                <a:cubicBezTo>
                  <a:pt x="744105" y="2316676"/>
                  <a:pt x="760976" y="2325210"/>
                  <a:pt x="777848" y="2316676"/>
                </a:cubicBezTo>
                <a:cubicBezTo>
                  <a:pt x="744105" y="2269725"/>
                  <a:pt x="693489" y="2239850"/>
                  <a:pt x="668182" y="2184365"/>
                </a:cubicBezTo>
                <a:cubicBezTo>
                  <a:pt x="655528" y="2167292"/>
                  <a:pt x="638655" y="2150221"/>
                  <a:pt x="642875" y="2124612"/>
                </a:cubicBezTo>
                <a:cubicBezTo>
                  <a:pt x="647093" y="2120343"/>
                  <a:pt x="647093" y="2111807"/>
                  <a:pt x="642875" y="2107539"/>
                </a:cubicBezTo>
                <a:cubicBezTo>
                  <a:pt x="583823" y="2013642"/>
                  <a:pt x="613348" y="1911208"/>
                  <a:pt x="617566" y="1808775"/>
                </a:cubicBezTo>
                <a:cubicBezTo>
                  <a:pt x="617566" y="1804506"/>
                  <a:pt x="626002" y="1800238"/>
                  <a:pt x="621784" y="1800238"/>
                </a:cubicBezTo>
                <a:cubicBezTo>
                  <a:pt x="583823" y="1753290"/>
                  <a:pt x="613348" y="1702073"/>
                  <a:pt x="630219" y="1667927"/>
                </a:cubicBezTo>
                <a:cubicBezTo>
                  <a:pt x="651310" y="1616710"/>
                  <a:pt x="642875" y="1569762"/>
                  <a:pt x="642875" y="1518545"/>
                </a:cubicBezTo>
                <a:cubicBezTo>
                  <a:pt x="642875" y="1488669"/>
                  <a:pt x="609130" y="1467328"/>
                  <a:pt x="583823" y="1454524"/>
                </a:cubicBezTo>
                <a:cubicBezTo>
                  <a:pt x="554296" y="1441719"/>
                  <a:pt x="537425" y="1424648"/>
                  <a:pt x="528989" y="1399039"/>
                </a:cubicBezTo>
                <a:cubicBezTo>
                  <a:pt x="524772" y="1390502"/>
                  <a:pt x="520554" y="1381968"/>
                  <a:pt x="512118" y="1381968"/>
                </a:cubicBezTo>
                <a:cubicBezTo>
                  <a:pt x="465720" y="1394770"/>
                  <a:pt x="457284" y="1335017"/>
                  <a:pt x="415104" y="1330751"/>
                </a:cubicBezTo>
                <a:cubicBezTo>
                  <a:pt x="402450" y="1326483"/>
                  <a:pt x="406668" y="1305142"/>
                  <a:pt x="410886" y="1292337"/>
                </a:cubicBezTo>
                <a:cubicBezTo>
                  <a:pt x="410886" y="1275266"/>
                  <a:pt x="436195" y="1288069"/>
                  <a:pt x="440413" y="1270998"/>
                </a:cubicBezTo>
                <a:cubicBezTo>
                  <a:pt x="436195" y="1266729"/>
                  <a:pt x="427757" y="1262461"/>
                  <a:pt x="423540" y="1253925"/>
                </a:cubicBezTo>
                <a:cubicBezTo>
                  <a:pt x="415104" y="1241120"/>
                  <a:pt x="385579" y="1232584"/>
                  <a:pt x="394015" y="1206976"/>
                </a:cubicBezTo>
                <a:cubicBezTo>
                  <a:pt x="398233" y="1181367"/>
                  <a:pt x="402450" y="1151491"/>
                  <a:pt x="419322" y="1125882"/>
                </a:cubicBezTo>
                <a:cubicBezTo>
                  <a:pt x="440413" y="1100275"/>
                  <a:pt x="465720" y="1078933"/>
                  <a:pt x="507900" y="1070397"/>
                </a:cubicBezTo>
                <a:cubicBezTo>
                  <a:pt x="533207" y="1070397"/>
                  <a:pt x="562732" y="1061861"/>
                  <a:pt x="583823" y="1078933"/>
                </a:cubicBezTo>
                <a:cubicBezTo>
                  <a:pt x="617566" y="1100275"/>
                  <a:pt x="647093" y="1130150"/>
                  <a:pt x="659746" y="1172831"/>
                </a:cubicBezTo>
                <a:cubicBezTo>
                  <a:pt x="663964" y="1185635"/>
                  <a:pt x="663964" y="1198440"/>
                  <a:pt x="655528" y="1211244"/>
                </a:cubicBezTo>
                <a:cubicBezTo>
                  <a:pt x="638655" y="1236852"/>
                  <a:pt x="626002" y="1262461"/>
                  <a:pt x="613348" y="1288069"/>
                </a:cubicBezTo>
                <a:cubicBezTo>
                  <a:pt x="651310" y="1322214"/>
                  <a:pt x="689271" y="1360627"/>
                  <a:pt x="727233" y="1399039"/>
                </a:cubicBezTo>
                <a:cubicBezTo>
                  <a:pt x="769412" y="1394770"/>
                  <a:pt x="794721" y="1360627"/>
                  <a:pt x="824247" y="1330751"/>
                </a:cubicBezTo>
                <a:cubicBezTo>
                  <a:pt x="866426" y="1288069"/>
                  <a:pt x="900170" y="1236852"/>
                  <a:pt x="959222" y="1215513"/>
                </a:cubicBezTo>
                <a:cubicBezTo>
                  <a:pt x="976093" y="1206976"/>
                  <a:pt x="992965" y="1185635"/>
                  <a:pt x="1001400" y="1198440"/>
                </a:cubicBezTo>
                <a:cubicBezTo>
                  <a:pt x="1022490" y="1219781"/>
                  <a:pt x="1056234" y="1198440"/>
                  <a:pt x="1073106" y="1228316"/>
                </a:cubicBezTo>
                <a:cubicBezTo>
                  <a:pt x="1081541" y="1241120"/>
                  <a:pt x="1098415" y="1245388"/>
                  <a:pt x="1102632" y="1258193"/>
                </a:cubicBezTo>
                <a:cubicBezTo>
                  <a:pt x="1123722" y="1313678"/>
                  <a:pt x="1186991" y="1339286"/>
                  <a:pt x="1203863" y="1394770"/>
                </a:cubicBezTo>
                <a:cubicBezTo>
                  <a:pt x="1208080" y="1407575"/>
                  <a:pt x="1229170" y="1403307"/>
                  <a:pt x="1233387" y="1394770"/>
                </a:cubicBezTo>
                <a:cubicBezTo>
                  <a:pt x="1241825" y="1352090"/>
                  <a:pt x="1275568" y="1339286"/>
                  <a:pt x="1296657" y="1313678"/>
                </a:cubicBezTo>
                <a:cubicBezTo>
                  <a:pt x="1351491" y="1335017"/>
                  <a:pt x="1372580" y="1390502"/>
                  <a:pt x="1402107" y="1428916"/>
                </a:cubicBezTo>
                <a:cubicBezTo>
                  <a:pt x="1410542" y="1445987"/>
                  <a:pt x="1423196" y="1458792"/>
                  <a:pt x="1435849" y="1475865"/>
                </a:cubicBezTo>
                <a:cubicBezTo>
                  <a:pt x="1440067" y="1480133"/>
                  <a:pt x="1448505" y="1484401"/>
                  <a:pt x="1448505" y="1484401"/>
                </a:cubicBezTo>
                <a:cubicBezTo>
                  <a:pt x="1486465" y="1450255"/>
                  <a:pt x="1545517" y="1488669"/>
                  <a:pt x="1583477" y="1450255"/>
                </a:cubicBezTo>
                <a:cubicBezTo>
                  <a:pt x="1650965" y="1386234"/>
                  <a:pt x="1693145" y="1309410"/>
                  <a:pt x="1764850" y="1249657"/>
                </a:cubicBezTo>
                <a:cubicBezTo>
                  <a:pt x="1781722" y="1236852"/>
                  <a:pt x="1781722" y="1211244"/>
                  <a:pt x="1773286" y="1206976"/>
                </a:cubicBezTo>
                <a:cubicBezTo>
                  <a:pt x="1743761" y="1172831"/>
                  <a:pt x="1764850" y="1138687"/>
                  <a:pt x="1756415" y="1108811"/>
                </a:cubicBezTo>
                <a:cubicBezTo>
                  <a:pt x="1756415" y="1091738"/>
                  <a:pt x="1760632" y="1083202"/>
                  <a:pt x="1769068" y="1070397"/>
                </a:cubicBezTo>
                <a:cubicBezTo>
                  <a:pt x="1828120" y="1019180"/>
                  <a:pt x="1844991" y="950891"/>
                  <a:pt x="1840773" y="878335"/>
                </a:cubicBezTo>
                <a:cubicBezTo>
                  <a:pt x="1840773" y="869798"/>
                  <a:pt x="1840773" y="861262"/>
                  <a:pt x="1849209" y="856993"/>
                </a:cubicBezTo>
                <a:cubicBezTo>
                  <a:pt x="1887171" y="869798"/>
                  <a:pt x="1882954" y="912478"/>
                  <a:pt x="1891389" y="938088"/>
                </a:cubicBezTo>
                <a:cubicBezTo>
                  <a:pt x="1912478" y="1014912"/>
                  <a:pt x="1950441" y="1087470"/>
                  <a:pt x="1992619" y="1160028"/>
                </a:cubicBezTo>
                <a:cubicBezTo>
                  <a:pt x="2013710" y="1189903"/>
                  <a:pt x="2039017" y="1206976"/>
                  <a:pt x="2068542" y="1211244"/>
                </a:cubicBezTo>
                <a:cubicBezTo>
                  <a:pt x="2148685" y="1224047"/>
                  <a:pt x="2228826" y="1206976"/>
                  <a:pt x="2296313" y="1160028"/>
                </a:cubicBezTo>
                <a:cubicBezTo>
                  <a:pt x="2317402" y="1151491"/>
                  <a:pt x="2334274" y="1108811"/>
                  <a:pt x="2330056" y="1087470"/>
                </a:cubicBezTo>
                <a:cubicBezTo>
                  <a:pt x="2304749" y="967963"/>
                  <a:pt x="2304749" y="959427"/>
                  <a:pt x="2351145" y="869798"/>
                </a:cubicBezTo>
                <a:cubicBezTo>
                  <a:pt x="2363800" y="844189"/>
                  <a:pt x="2363800" y="822850"/>
                  <a:pt x="2363800" y="797240"/>
                </a:cubicBezTo>
                <a:cubicBezTo>
                  <a:pt x="2363800" y="647858"/>
                  <a:pt x="2363800" y="498476"/>
                  <a:pt x="2368018" y="344826"/>
                </a:cubicBezTo>
                <a:cubicBezTo>
                  <a:pt x="2368018" y="306414"/>
                  <a:pt x="2342709" y="272268"/>
                  <a:pt x="2346927" y="233856"/>
                </a:cubicBezTo>
                <a:cubicBezTo>
                  <a:pt x="2351145" y="195444"/>
                  <a:pt x="2346927" y="161298"/>
                  <a:pt x="2346927" y="122886"/>
                </a:cubicBezTo>
                <a:cubicBezTo>
                  <a:pt x="2346927" y="110081"/>
                  <a:pt x="2334274" y="105813"/>
                  <a:pt x="2334274" y="97277"/>
                </a:cubicBezTo>
                <a:cubicBezTo>
                  <a:pt x="2330056" y="80204"/>
                  <a:pt x="2321620" y="58864"/>
                  <a:pt x="2342709" y="54596"/>
                </a:cubicBezTo>
                <a:cubicBezTo>
                  <a:pt x="2363800" y="46060"/>
                  <a:pt x="2376454" y="67401"/>
                  <a:pt x="2380672" y="80204"/>
                </a:cubicBezTo>
                <a:cubicBezTo>
                  <a:pt x="2384890" y="97277"/>
                  <a:pt x="2397543" y="118618"/>
                  <a:pt x="2397543" y="131422"/>
                </a:cubicBezTo>
                <a:cubicBezTo>
                  <a:pt x="2389107" y="195444"/>
                  <a:pt x="2418632" y="250927"/>
                  <a:pt x="2414415" y="310680"/>
                </a:cubicBezTo>
                <a:cubicBezTo>
                  <a:pt x="2414415" y="464332"/>
                  <a:pt x="2414415" y="613714"/>
                  <a:pt x="2414415" y="763096"/>
                </a:cubicBezTo>
                <a:cubicBezTo>
                  <a:pt x="2414415" y="792972"/>
                  <a:pt x="2427068" y="814313"/>
                  <a:pt x="2439723" y="839921"/>
                </a:cubicBezTo>
                <a:cubicBezTo>
                  <a:pt x="2473466" y="903942"/>
                  <a:pt x="2502993" y="967963"/>
                  <a:pt x="2473466" y="1049058"/>
                </a:cubicBezTo>
                <a:cubicBezTo>
                  <a:pt x="2439723" y="1125882"/>
                  <a:pt x="2511428" y="1185635"/>
                  <a:pt x="2583134" y="1194172"/>
                </a:cubicBezTo>
                <a:cubicBezTo>
                  <a:pt x="2650621" y="1202708"/>
                  <a:pt x="2722326" y="1194172"/>
                  <a:pt x="2794031" y="1194172"/>
                </a:cubicBezTo>
                <a:cubicBezTo>
                  <a:pt x="2815121" y="1194172"/>
                  <a:pt x="2869954" y="1147223"/>
                  <a:pt x="2886826" y="1121614"/>
                </a:cubicBezTo>
                <a:cubicBezTo>
                  <a:pt x="2916351" y="1083202"/>
                  <a:pt x="2920570" y="1036253"/>
                  <a:pt x="2941660" y="997841"/>
                </a:cubicBezTo>
                <a:cubicBezTo>
                  <a:pt x="2971185" y="933820"/>
                  <a:pt x="2992276" y="925283"/>
                  <a:pt x="3076634" y="925283"/>
                </a:cubicBezTo>
                <a:cubicBezTo>
                  <a:pt x="3063981" y="985036"/>
                  <a:pt x="3085070" y="1049058"/>
                  <a:pt x="3059763" y="1113077"/>
                </a:cubicBezTo>
                <a:cubicBezTo>
                  <a:pt x="3042890" y="1142955"/>
                  <a:pt x="3068198" y="1189903"/>
                  <a:pt x="3042890" y="1224047"/>
                </a:cubicBezTo>
                <a:cubicBezTo>
                  <a:pt x="3034454" y="1232584"/>
                  <a:pt x="3047108" y="1245388"/>
                  <a:pt x="3055543" y="1253925"/>
                </a:cubicBezTo>
                <a:cubicBezTo>
                  <a:pt x="3097723" y="1292337"/>
                  <a:pt x="3152557" y="1317946"/>
                  <a:pt x="3198954" y="1347822"/>
                </a:cubicBezTo>
                <a:cubicBezTo>
                  <a:pt x="3245352" y="1339286"/>
                  <a:pt x="3274878" y="1394770"/>
                  <a:pt x="3321275" y="1386234"/>
                </a:cubicBezTo>
                <a:cubicBezTo>
                  <a:pt x="3376108" y="1420380"/>
                  <a:pt x="3422507" y="1407575"/>
                  <a:pt x="3464685" y="1356358"/>
                </a:cubicBezTo>
                <a:cubicBezTo>
                  <a:pt x="3489994" y="1326483"/>
                  <a:pt x="3515301" y="1296605"/>
                  <a:pt x="3553263" y="1283801"/>
                </a:cubicBezTo>
                <a:cubicBezTo>
                  <a:pt x="3570135" y="1279532"/>
                  <a:pt x="3587006" y="1270998"/>
                  <a:pt x="3599659" y="1305142"/>
                </a:cubicBezTo>
                <a:cubicBezTo>
                  <a:pt x="3612313" y="1335017"/>
                  <a:pt x="3620751" y="1356358"/>
                  <a:pt x="3603877" y="1381968"/>
                </a:cubicBezTo>
                <a:cubicBezTo>
                  <a:pt x="3582788" y="1424648"/>
                  <a:pt x="3587006" y="1471597"/>
                  <a:pt x="3565917" y="1510009"/>
                </a:cubicBezTo>
                <a:cubicBezTo>
                  <a:pt x="3553263" y="1527082"/>
                  <a:pt x="3599659" y="1616710"/>
                  <a:pt x="3620751" y="1620979"/>
                </a:cubicBezTo>
                <a:cubicBezTo>
                  <a:pt x="3637622" y="1625247"/>
                  <a:pt x="3654493" y="1625247"/>
                  <a:pt x="3667147" y="1612442"/>
                </a:cubicBezTo>
                <a:cubicBezTo>
                  <a:pt x="3696674" y="1578298"/>
                  <a:pt x="3726199" y="1548423"/>
                  <a:pt x="3755723" y="1518545"/>
                </a:cubicBezTo>
                <a:cubicBezTo>
                  <a:pt x="3781032" y="1497204"/>
                  <a:pt x="3806339" y="1497204"/>
                  <a:pt x="3844302" y="1522813"/>
                </a:cubicBezTo>
                <a:cubicBezTo>
                  <a:pt x="3865391" y="1535618"/>
                  <a:pt x="3873827" y="1556957"/>
                  <a:pt x="3861173" y="1586835"/>
                </a:cubicBezTo>
                <a:cubicBezTo>
                  <a:pt x="3844302" y="1629515"/>
                  <a:pt x="3827428" y="1676464"/>
                  <a:pt x="3810557" y="1719144"/>
                </a:cubicBezTo>
                <a:cubicBezTo>
                  <a:pt x="3797904" y="1753290"/>
                  <a:pt x="3797904" y="1770362"/>
                  <a:pt x="3823211" y="1791702"/>
                </a:cubicBezTo>
                <a:lnTo>
                  <a:pt x="3890668" y="1858383"/>
                </a:lnTo>
                <a:lnTo>
                  <a:pt x="3898650" y="1848246"/>
                </a:lnTo>
                <a:cubicBezTo>
                  <a:pt x="3919947" y="1823826"/>
                  <a:pt x="3942296" y="1802325"/>
                  <a:pt x="3945541" y="1777967"/>
                </a:cubicBezTo>
                <a:lnTo>
                  <a:pt x="3947646" y="1772691"/>
                </a:lnTo>
                <a:lnTo>
                  <a:pt x="3946711" y="1773404"/>
                </a:lnTo>
                <a:cubicBezTo>
                  <a:pt x="3940590" y="1775614"/>
                  <a:pt x="3934761" y="1774138"/>
                  <a:pt x="3932430" y="1763522"/>
                </a:cubicBezTo>
                <a:cubicBezTo>
                  <a:pt x="3928349" y="1749956"/>
                  <a:pt x="3930098" y="1732853"/>
                  <a:pt x="3949335" y="1725193"/>
                </a:cubicBezTo>
                <a:cubicBezTo>
                  <a:pt x="3958078" y="1719889"/>
                  <a:pt x="3967406" y="1722251"/>
                  <a:pt x="3974985" y="1721665"/>
                </a:cubicBezTo>
                <a:lnTo>
                  <a:pt x="3979892" y="1721225"/>
                </a:lnTo>
                <a:lnTo>
                  <a:pt x="4029629" y="1693929"/>
                </a:lnTo>
                <a:cubicBezTo>
                  <a:pt x="4072141" y="1678204"/>
                  <a:pt x="4098750" y="1651820"/>
                  <a:pt x="4110473" y="1634249"/>
                </a:cubicBezTo>
                <a:cubicBezTo>
                  <a:pt x="4126729" y="1608387"/>
                  <a:pt x="4148080" y="1588289"/>
                  <a:pt x="4172658" y="1571909"/>
                </a:cubicBezTo>
                <a:lnTo>
                  <a:pt x="4193278" y="1561785"/>
                </a:lnTo>
                <a:lnTo>
                  <a:pt x="4184260" y="1546579"/>
                </a:lnTo>
                <a:cubicBezTo>
                  <a:pt x="4210492" y="1530665"/>
                  <a:pt x="4244886" y="1521830"/>
                  <a:pt x="4260043" y="1500605"/>
                </a:cubicBezTo>
                <a:cubicBezTo>
                  <a:pt x="4276366" y="1474661"/>
                  <a:pt x="4275199" y="1439276"/>
                  <a:pt x="4283360" y="1406254"/>
                </a:cubicBezTo>
                <a:cubicBezTo>
                  <a:pt x="4292105" y="1380896"/>
                  <a:pt x="4296186" y="1354358"/>
                  <a:pt x="4304931" y="1329003"/>
                </a:cubicBezTo>
                <a:cubicBezTo>
                  <a:pt x="4313093" y="1295979"/>
                  <a:pt x="4313093" y="1295979"/>
                  <a:pt x="4352732" y="1295994"/>
                </a:cubicBezTo>
                <a:cubicBezTo>
                  <a:pt x="4383046" y="1293645"/>
                  <a:pt x="4421520" y="1258273"/>
                  <a:pt x="4426765" y="1227018"/>
                </a:cubicBezTo>
                <a:cubicBezTo>
                  <a:pt x="4429097" y="1217584"/>
                  <a:pt x="4428514" y="1209917"/>
                  <a:pt x="4426765" y="1206967"/>
                </a:cubicBezTo>
                <a:cubicBezTo>
                  <a:pt x="4397036" y="1176880"/>
                  <a:pt x="4402868" y="1133238"/>
                  <a:pt x="4380717" y="1102564"/>
                </a:cubicBezTo>
                <a:cubicBezTo>
                  <a:pt x="4369059" y="1089587"/>
                  <a:pt x="4375471" y="1073666"/>
                  <a:pt x="4380717" y="1062461"/>
                </a:cubicBezTo>
                <a:cubicBezTo>
                  <a:pt x="4384798" y="1055976"/>
                  <a:pt x="4395291" y="1053621"/>
                  <a:pt x="4398789" y="1059519"/>
                </a:cubicBezTo>
                <a:cubicBezTo>
                  <a:pt x="4415693" y="1081346"/>
                  <a:pt x="4429684" y="1104941"/>
                  <a:pt x="4443674" y="1128534"/>
                </a:cubicBezTo>
                <a:cubicBezTo>
                  <a:pt x="4454749" y="1153896"/>
                  <a:pt x="4467571" y="1162159"/>
                  <a:pt x="4479813" y="1142701"/>
                </a:cubicBezTo>
                <a:cubicBezTo>
                  <a:pt x="4492639" y="1130911"/>
                  <a:pt x="4501968" y="1113221"/>
                  <a:pt x="4510128" y="1100250"/>
                </a:cubicBezTo>
                <a:cubicBezTo>
                  <a:pt x="4513625" y="1086098"/>
                  <a:pt x="4514208" y="1073712"/>
                  <a:pt x="4520621" y="1057791"/>
                </a:cubicBezTo>
                <a:cubicBezTo>
                  <a:pt x="4545686" y="1066646"/>
                  <a:pt x="4557928" y="1087292"/>
                  <a:pt x="4555012" y="1109111"/>
                </a:cubicBezTo>
                <a:cubicBezTo>
                  <a:pt x="4549766" y="1140367"/>
                  <a:pt x="4571919" y="1130938"/>
                  <a:pt x="4582409" y="1128582"/>
                </a:cubicBezTo>
                <a:cubicBezTo>
                  <a:pt x="4589989" y="1127994"/>
                  <a:pt x="4610974" y="1123283"/>
                  <a:pt x="4603396" y="1103821"/>
                </a:cubicBezTo>
                <a:cubicBezTo>
                  <a:pt x="4587659" y="1077275"/>
                  <a:pt x="4587075" y="1049557"/>
                  <a:pt x="4571337" y="1023015"/>
                </a:cubicBezTo>
                <a:cubicBezTo>
                  <a:pt x="4547438" y="969339"/>
                  <a:pt x="4517708" y="919200"/>
                  <a:pt x="4505469" y="858451"/>
                </a:cubicBezTo>
                <a:cubicBezTo>
                  <a:pt x="4504885" y="850784"/>
                  <a:pt x="4494977" y="840754"/>
                  <a:pt x="4489729" y="831907"/>
                </a:cubicBezTo>
                <a:cubicBezTo>
                  <a:pt x="4482734" y="820110"/>
                  <a:pt x="4472826" y="810081"/>
                  <a:pt x="4489147" y="804189"/>
                </a:cubicBezTo>
                <a:cubicBezTo>
                  <a:pt x="4500806" y="797116"/>
                  <a:pt x="4511883" y="802428"/>
                  <a:pt x="4520041" y="809506"/>
                </a:cubicBezTo>
                <a:cubicBezTo>
                  <a:pt x="4529370" y="811869"/>
                  <a:pt x="4528786" y="824254"/>
                  <a:pt x="4535197" y="828385"/>
                </a:cubicBezTo>
                <a:cubicBezTo>
                  <a:pt x="4555018" y="848441"/>
                  <a:pt x="4541610" y="872618"/>
                  <a:pt x="4553851" y="893262"/>
                </a:cubicBezTo>
                <a:cubicBezTo>
                  <a:pt x="4565510" y="906241"/>
                  <a:pt x="4583581" y="923349"/>
                  <a:pt x="4577750" y="946939"/>
                </a:cubicBezTo>
                <a:cubicBezTo>
                  <a:pt x="4574253" y="961091"/>
                  <a:pt x="4587077" y="969352"/>
                  <a:pt x="4594071" y="981149"/>
                </a:cubicBezTo>
                <a:cubicBezTo>
                  <a:pt x="4605149" y="1006512"/>
                  <a:pt x="4626716" y="1029519"/>
                  <a:pt x="4633127" y="1053701"/>
                </a:cubicBezTo>
                <a:cubicBezTo>
                  <a:pt x="4645368" y="1094397"/>
                  <a:pt x="4671017" y="1110919"/>
                  <a:pt x="4709491" y="1115650"/>
                </a:cubicBezTo>
                <a:cubicBezTo>
                  <a:pt x="4735139" y="1092069"/>
                  <a:pt x="4696668" y="1067286"/>
                  <a:pt x="4710075" y="1043113"/>
                </a:cubicBezTo>
                <a:cubicBezTo>
                  <a:pt x="4679181" y="997692"/>
                  <a:pt x="4682680" y="943435"/>
                  <a:pt x="4654700" y="896245"/>
                </a:cubicBezTo>
                <a:cubicBezTo>
                  <a:pt x="4638960" y="869702"/>
                  <a:pt x="4645373" y="833729"/>
                  <a:pt x="4632549" y="805418"/>
                </a:cubicBezTo>
                <a:cubicBezTo>
                  <a:pt x="4628468" y="791850"/>
                  <a:pt x="4644792" y="785959"/>
                  <a:pt x="4655283" y="783604"/>
                </a:cubicBezTo>
                <a:cubicBezTo>
                  <a:pt x="4664028" y="778299"/>
                  <a:pt x="4671023" y="790096"/>
                  <a:pt x="4671606" y="797763"/>
                </a:cubicBezTo>
                <a:cubicBezTo>
                  <a:pt x="4675686" y="851431"/>
                  <a:pt x="4708329" y="899802"/>
                  <a:pt x="4718238" y="949934"/>
                </a:cubicBezTo>
                <a:cubicBezTo>
                  <a:pt x="4721152" y="968218"/>
                  <a:pt x="4729897" y="982965"/>
                  <a:pt x="4732811" y="1001247"/>
                </a:cubicBezTo>
                <a:cubicBezTo>
                  <a:pt x="4738057" y="1030147"/>
                  <a:pt x="4771283" y="1046082"/>
                  <a:pt x="4794017" y="1064371"/>
                </a:cubicBezTo>
                <a:lnTo>
                  <a:pt x="4799461" y="1070452"/>
                </a:lnTo>
                <a:lnTo>
                  <a:pt x="4801776" y="1061861"/>
                </a:lnTo>
                <a:cubicBezTo>
                  <a:pt x="4852392" y="1006376"/>
                  <a:pt x="4852392" y="933820"/>
                  <a:pt x="4881917" y="874066"/>
                </a:cubicBezTo>
                <a:cubicBezTo>
                  <a:pt x="4915661" y="805777"/>
                  <a:pt x="4865045" y="750292"/>
                  <a:pt x="4877699" y="690540"/>
                </a:cubicBezTo>
                <a:cubicBezTo>
                  <a:pt x="4852392" y="677736"/>
                  <a:pt x="4843956" y="647858"/>
                  <a:pt x="4831303" y="626519"/>
                </a:cubicBezTo>
                <a:cubicBezTo>
                  <a:pt x="4818649" y="592373"/>
                  <a:pt x="4776469" y="566766"/>
                  <a:pt x="4793340" y="519817"/>
                </a:cubicBezTo>
                <a:cubicBezTo>
                  <a:pt x="4776469" y="507013"/>
                  <a:pt x="4776469" y="477137"/>
                  <a:pt x="4755380" y="460064"/>
                </a:cubicBezTo>
                <a:cubicBezTo>
                  <a:pt x="4725853" y="438723"/>
                  <a:pt x="4704764" y="413115"/>
                  <a:pt x="4679456" y="387506"/>
                </a:cubicBezTo>
                <a:cubicBezTo>
                  <a:pt x="4658366" y="366167"/>
                  <a:pt x="4641494" y="336289"/>
                  <a:pt x="4641494" y="302144"/>
                </a:cubicBezTo>
                <a:cubicBezTo>
                  <a:pt x="4641494" y="268000"/>
                  <a:pt x="4675239" y="212515"/>
                  <a:pt x="4708981" y="203978"/>
                </a:cubicBezTo>
                <a:cubicBezTo>
                  <a:pt x="4721635" y="203978"/>
                  <a:pt x="4734289" y="203978"/>
                  <a:pt x="4751162" y="203978"/>
                </a:cubicBezTo>
                <a:cubicBezTo>
                  <a:pt x="4763815" y="208247"/>
                  <a:pt x="4759597" y="225319"/>
                  <a:pt x="4763815" y="233856"/>
                </a:cubicBezTo>
                <a:cubicBezTo>
                  <a:pt x="4793340" y="280804"/>
                  <a:pt x="4822867" y="332021"/>
                  <a:pt x="4810212" y="391774"/>
                </a:cubicBezTo>
                <a:cubicBezTo>
                  <a:pt x="4810212" y="408847"/>
                  <a:pt x="4810212" y="425918"/>
                  <a:pt x="4827085" y="434455"/>
                </a:cubicBezTo>
                <a:cubicBezTo>
                  <a:pt x="4865045" y="464332"/>
                  <a:pt x="4877699" y="507013"/>
                  <a:pt x="4894572" y="545425"/>
                </a:cubicBezTo>
                <a:cubicBezTo>
                  <a:pt x="4924097" y="609446"/>
                  <a:pt x="4957841" y="669199"/>
                  <a:pt x="4995802" y="733221"/>
                </a:cubicBezTo>
                <a:cubicBezTo>
                  <a:pt x="5012673" y="763096"/>
                  <a:pt x="5037982" y="784436"/>
                  <a:pt x="5063289" y="805777"/>
                </a:cubicBezTo>
                <a:cubicBezTo>
                  <a:pt x="5080161" y="827118"/>
                  <a:pt x="5101252" y="827118"/>
                  <a:pt x="5122341" y="801509"/>
                </a:cubicBezTo>
                <a:cubicBezTo>
                  <a:pt x="5147648" y="775901"/>
                  <a:pt x="5164521" y="746023"/>
                  <a:pt x="5181393" y="716148"/>
                </a:cubicBezTo>
                <a:cubicBezTo>
                  <a:pt x="5206700" y="677736"/>
                  <a:pt x="5248880" y="664931"/>
                  <a:pt x="5274187" y="703343"/>
                </a:cubicBezTo>
                <a:cubicBezTo>
                  <a:pt x="5324803" y="771633"/>
                  <a:pt x="5388072" y="754560"/>
                  <a:pt x="5451342" y="733221"/>
                </a:cubicBezTo>
                <a:cubicBezTo>
                  <a:pt x="5476649" y="724684"/>
                  <a:pt x="5501956" y="707611"/>
                  <a:pt x="5501956" y="686272"/>
                </a:cubicBezTo>
                <a:cubicBezTo>
                  <a:pt x="5501956" y="656395"/>
                  <a:pt x="5539918" y="635055"/>
                  <a:pt x="5514611" y="600910"/>
                </a:cubicBezTo>
                <a:cubicBezTo>
                  <a:pt x="5497738" y="579570"/>
                  <a:pt x="5493520" y="558229"/>
                  <a:pt x="5514611" y="545425"/>
                </a:cubicBezTo>
                <a:cubicBezTo>
                  <a:pt x="5539918" y="524085"/>
                  <a:pt x="5569443" y="502744"/>
                  <a:pt x="5594752" y="515549"/>
                </a:cubicBezTo>
                <a:cubicBezTo>
                  <a:pt x="5620059" y="528354"/>
                  <a:pt x="5662240" y="532622"/>
                  <a:pt x="5658022" y="579570"/>
                </a:cubicBezTo>
                <a:cubicBezTo>
                  <a:pt x="5653804" y="600910"/>
                  <a:pt x="5670675" y="613714"/>
                  <a:pt x="5695982" y="613714"/>
                </a:cubicBezTo>
                <a:cubicBezTo>
                  <a:pt x="5717072" y="617982"/>
                  <a:pt x="5733945" y="605178"/>
                  <a:pt x="5738163" y="583839"/>
                </a:cubicBezTo>
                <a:cubicBezTo>
                  <a:pt x="5750816" y="549693"/>
                  <a:pt x="5767687" y="511281"/>
                  <a:pt x="5771905" y="472869"/>
                </a:cubicBezTo>
                <a:cubicBezTo>
                  <a:pt x="5776123" y="447259"/>
                  <a:pt x="5788777" y="451527"/>
                  <a:pt x="5797214" y="438723"/>
                </a:cubicBezTo>
                <a:cubicBezTo>
                  <a:pt x="5818303" y="417384"/>
                  <a:pt x="5826739" y="442991"/>
                  <a:pt x="5839393" y="442991"/>
                </a:cubicBezTo>
                <a:cubicBezTo>
                  <a:pt x="5864701" y="447259"/>
                  <a:pt x="5881573" y="468600"/>
                  <a:pt x="5885791" y="485671"/>
                </a:cubicBezTo>
                <a:cubicBezTo>
                  <a:pt x="5894227" y="524085"/>
                  <a:pt x="5927969" y="528354"/>
                  <a:pt x="5953278" y="545425"/>
                </a:cubicBezTo>
                <a:cubicBezTo>
                  <a:pt x="5987021" y="519817"/>
                  <a:pt x="6037637" y="528354"/>
                  <a:pt x="6058726" y="481403"/>
                </a:cubicBezTo>
                <a:cubicBezTo>
                  <a:pt x="6079817" y="442991"/>
                  <a:pt x="6105124" y="404579"/>
                  <a:pt x="6126213" y="366167"/>
                </a:cubicBezTo>
                <a:cubicBezTo>
                  <a:pt x="6138867" y="340558"/>
                  <a:pt x="6159958" y="336289"/>
                  <a:pt x="6176829" y="349094"/>
                </a:cubicBezTo>
                <a:cubicBezTo>
                  <a:pt x="6219009" y="378970"/>
                  <a:pt x="6235881" y="430186"/>
                  <a:pt x="6223227" y="494208"/>
                </a:cubicBezTo>
                <a:cubicBezTo>
                  <a:pt x="6223227" y="498476"/>
                  <a:pt x="6214792" y="502744"/>
                  <a:pt x="6214792" y="507013"/>
                </a:cubicBezTo>
                <a:cubicBezTo>
                  <a:pt x="6214792" y="515549"/>
                  <a:pt x="6286497" y="536888"/>
                  <a:pt x="6299150" y="532622"/>
                </a:cubicBezTo>
                <a:cubicBezTo>
                  <a:pt x="6328675" y="528354"/>
                  <a:pt x="6353984" y="524085"/>
                  <a:pt x="6370855" y="498476"/>
                </a:cubicBezTo>
                <a:cubicBezTo>
                  <a:pt x="6375073" y="494208"/>
                  <a:pt x="6379291" y="489940"/>
                  <a:pt x="6383509" y="485671"/>
                </a:cubicBezTo>
                <a:cubicBezTo>
                  <a:pt x="6438343" y="434455"/>
                  <a:pt x="6459432" y="430186"/>
                  <a:pt x="6522701" y="477137"/>
                </a:cubicBezTo>
                <a:cubicBezTo>
                  <a:pt x="6560662" y="502744"/>
                  <a:pt x="6569100" y="502744"/>
                  <a:pt x="6602842" y="468600"/>
                </a:cubicBezTo>
                <a:cubicBezTo>
                  <a:pt x="6632367" y="438723"/>
                  <a:pt x="6636587" y="396043"/>
                  <a:pt x="6649240" y="357630"/>
                </a:cubicBezTo>
                <a:cubicBezTo>
                  <a:pt x="6674547" y="285073"/>
                  <a:pt x="6691419" y="208247"/>
                  <a:pt x="6720946" y="131422"/>
                </a:cubicBezTo>
                <a:cubicBezTo>
                  <a:pt x="6733599" y="97277"/>
                  <a:pt x="6754688" y="58864"/>
                  <a:pt x="6784215" y="33255"/>
                </a:cubicBezTo>
                <a:cubicBezTo>
                  <a:pt x="6796869" y="18317"/>
                  <a:pt x="6811631" y="7648"/>
                  <a:pt x="6829557" y="2846"/>
                </a:cubicBezTo>
                <a:cubicBezTo>
                  <a:pt x="6838521" y="445"/>
                  <a:pt x="6848275" y="-488"/>
                  <a:pt x="6858951" y="24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575953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774683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Text Placeholder 9"/>
          <p:cNvSpPr>
            <a:spLocks noGrp="1"/>
          </p:cNvSpPr>
          <p:nvPr>
            <p:ph type="body" sz="quarter" idx="10" hasCustomPrompt="1"/>
          </p:nvPr>
        </p:nvSpPr>
        <p:spPr>
          <a:xfrm>
            <a:off x="2781300" y="1593803"/>
            <a:ext cx="7381940" cy="982459"/>
          </a:xfrm>
          <a:prstGeom prst="rect">
            <a:avLst/>
          </a:prstGeom>
        </p:spPr>
        <p:txBody>
          <a:bodyPr anchor="ctr"/>
          <a:lstStyle>
            <a:lvl1pPr marL="0" indent="0" algn="l">
              <a:buNone/>
              <a:defRPr sz="6600" b="0" baseline="0">
                <a:solidFill>
                  <a:schemeClr val="bg1"/>
                </a:solidFill>
                <a:latin typeface="+mj-lt"/>
                <a:cs typeface="Arial" pitchFamily="34" charset="0"/>
              </a:defRPr>
            </a:lvl1pPr>
          </a:lstStyle>
          <a:p>
            <a:pPr lvl="0"/>
            <a:r>
              <a:rPr lang="en-US" altLang="ko-KR" dirty="0"/>
              <a:t>Section Break</a:t>
            </a:r>
          </a:p>
        </p:txBody>
      </p:sp>
      <p:sp>
        <p:nvSpPr>
          <p:cNvPr id="32" name="Text Placeholder 9"/>
          <p:cNvSpPr>
            <a:spLocks noGrp="1"/>
          </p:cNvSpPr>
          <p:nvPr>
            <p:ph type="body" sz="quarter" idx="11" hasCustomPrompt="1"/>
          </p:nvPr>
        </p:nvSpPr>
        <p:spPr>
          <a:xfrm>
            <a:off x="2781301" y="2593354"/>
            <a:ext cx="7381940" cy="359396"/>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your subtitle here</a:t>
            </a:r>
          </a:p>
        </p:txBody>
      </p:sp>
      <p:grpSp>
        <p:nvGrpSpPr>
          <p:cNvPr id="36" name="Group 35"/>
          <p:cNvGrpSpPr/>
          <p:nvPr userDrawn="1"/>
        </p:nvGrpSpPr>
        <p:grpSpPr>
          <a:xfrm flipV="1">
            <a:off x="811547" y="1057687"/>
            <a:ext cx="477653" cy="448840"/>
            <a:chOff x="2300733" y="2007958"/>
            <a:chExt cx="834252" cy="783928"/>
          </a:xfrm>
          <a:solidFill>
            <a:schemeClr val="bg1">
              <a:alpha val="95000"/>
            </a:schemeClr>
          </a:solidFill>
        </p:grpSpPr>
        <p:sp>
          <p:nvSpPr>
            <p:cNvPr id="37" name="Freeform 36"/>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userDrawn="1"/>
        </p:nvSpPr>
        <p:spPr>
          <a:xfrm>
            <a:off x="495300" y="750697"/>
            <a:ext cx="3238500" cy="5402453"/>
          </a:xfrm>
          <a:custGeom>
            <a:avLst/>
            <a:gdLst>
              <a:gd name="connsiteX0" fmla="*/ 0 w 3238500"/>
              <a:gd name="connsiteY0" fmla="*/ 0 h 5402453"/>
              <a:gd name="connsiteX1" fmla="*/ 3238500 w 3238500"/>
              <a:gd name="connsiteY1" fmla="*/ 0 h 5402453"/>
              <a:gd name="connsiteX2" fmla="*/ 3238500 w 3238500"/>
              <a:gd name="connsiteY2" fmla="*/ 755830 h 5402453"/>
              <a:gd name="connsiteX3" fmla="*/ 3078849 w 3238500"/>
              <a:gd name="connsiteY3" fmla="*/ 755830 h 5402453"/>
              <a:gd name="connsiteX4" fmla="*/ 3078849 w 3238500"/>
              <a:gd name="connsiteY4" fmla="*/ 144641 h 5402453"/>
              <a:gd name="connsiteX5" fmla="*/ 145149 w 3238500"/>
              <a:gd name="connsiteY5" fmla="*/ 144641 h 5402453"/>
              <a:gd name="connsiteX6" fmla="*/ 145149 w 3238500"/>
              <a:gd name="connsiteY6" fmla="*/ 5250053 h 5402453"/>
              <a:gd name="connsiteX7" fmla="*/ 3078849 w 3238500"/>
              <a:gd name="connsiteY7" fmla="*/ 5250053 h 5402453"/>
              <a:gd name="connsiteX8" fmla="*/ 3078849 w 3238500"/>
              <a:gd name="connsiteY8" fmla="*/ 2354453 h 5402453"/>
              <a:gd name="connsiteX9" fmla="*/ 3238500 w 3238500"/>
              <a:gd name="connsiteY9" fmla="*/ 2354453 h 5402453"/>
              <a:gd name="connsiteX10" fmla="*/ 3238500 w 3238500"/>
              <a:gd name="connsiteY10" fmla="*/ 5402453 h 5402453"/>
              <a:gd name="connsiteX11" fmla="*/ 0 w 3238500"/>
              <a:gd name="connsiteY11" fmla="*/ 5402453 h 540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8500" h="5402453">
                <a:moveTo>
                  <a:pt x="0" y="0"/>
                </a:moveTo>
                <a:lnTo>
                  <a:pt x="3238500" y="0"/>
                </a:lnTo>
                <a:lnTo>
                  <a:pt x="3238500" y="755830"/>
                </a:lnTo>
                <a:lnTo>
                  <a:pt x="3078849" y="755830"/>
                </a:lnTo>
                <a:lnTo>
                  <a:pt x="3078849" y="144641"/>
                </a:lnTo>
                <a:lnTo>
                  <a:pt x="145149" y="144641"/>
                </a:lnTo>
                <a:lnTo>
                  <a:pt x="145149" y="5250053"/>
                </a:lnTo>
                <a:lnTo>
                  <a:pt x="3078849" y="5250053"/>
                </a:lnTo>
                <a:lnTo>
                  <a:pt x="3078849" y="2354453"/>
                </a:lnTo>
                <a:lnTo>
                  <a:pt x="3238500" y="2354453"/>
                </a:lnTo>
                <a:lnTo>
                  <a:pt x="3238500" y="5402453"/>
                </a:lnTo>
                <a:lnTo>
                  <a:pt x="0" y="5402453"/>
                </a:lnTo>
                <a:close/>
              </a:path>
            </a:pathLst>
          </a:cu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userDrawn="1"/>
        </p:nvGrpSpPr>
        <p:grpSpPr>
          <a:xfrm rot="10800000" flipV="1">
            <a:off x="3903846" y="5704310"/>
            <a:ext cx="477653" cy="448840"/>
            <a:chOff x="2300733" y="2007958"/>
            <a:chExt cx="834252" cy="783928"/>
          </a:xfrm>
          <a:solidFill>
            <a:schemeClr val="bg1">
              <a:alpha val="95000"/>
            </a:schemeClr>
          </a:solidFill>
        </p:grpSpPr>
        <p:sp>
          <p:nvSpPr>
            <p:cNvPr id="43" name="Freeform 42"/>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p:cNvSpPr/>
          <p:nvPr userDrawn="1"/>
        </p:nvSpPr>
        <p:spPr>
          <a:xfrm>
            <a:off x="10639490" y="0"/>
            <a:ext cx="2655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10905072" y="0"/>
            <a:ext cx="26558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11170651" y="0"/>
            <a:ext cx="10213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8525538">
            <a:off x="8400097" y="3488867"/>
            <a:ext cx="3579796" cy="3164436"/>
          </a:xfrm>
          <a:prstGeom prst="rect">
            <a:avLst/>
          </a:prstGeom>
        </p:spPr>
      </p:pic>
    </p:spTree>
    <p:extLst>
      <p:ext uri="{BB962C8B-B14F-4D97-AF65-F5344CB8AC3E}">
        <p14:creationId xmlns:p14="http://schemas.microsoft.com/office/powerpoint/2010/main" val="35260155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5" name="Picture 4"/>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12192000" cy="1381760"/>
          </a:xfrm>
          <a:prstGeom prst="rect">
            <a:avLst/>
          </a:prstGeom>
        </p:spPr>
      </p:pic>
    </p:spTree>
    <p:extLst>
      <p:ext uri="{BB962C8B-B14F-4D97-AF65-F5344CB8AC3E}">
        <p14:creationId xmlns:p14="http://schemas.microsoft.com/office/powerpoint/2010/main" val="411853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6006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2" name="Freeform 21"/>
          <p:cNvSpPr/>
          <p:nvPr userDrawn="1"/>
        </p:nvSpPr>
        <p:spPr>
          <a:xfrm>
            <a:off x="1984272" y="379766"/>
            <a:ext cx="770014" cy="1503300"/>
          </a:xfrm>
          <a:custGeom>
            <a:avLst/>
            <a:gdLst>
              <a:gd name="connsiteX0" fmla="*/ 675916 w 770014"/>
              <a:gd name="connsiteY0" fmla="*/ 1133483 h 1503300"/>
              <a:gd name="connsiteX1" fmla="*/ 770014 w 770014"/>
              <a:gd name="connsiteY1" fmla="*/ 1133483 h 1503300"/>
              <a:gd name="connsiteX2" fmla="*/ 770014 w 770014"/>
              <a:gd name="connsiteY2" fmla="*/ 1503300 h 1503300"/>
              <a:gd name="connsiteX3" fmla="*/ 0 w 770014"/>
              <a:gd name="connsiteY3" fmla="*/ 1503300 h 1503300"/>
              <a:gd name="connsiteX4" fmla="*/ 0 w 770014"/>
              <a:gd name="connsiteY4" fmla="*/ 1420086 h 1503300"/>
              <a:gd name="connsiteX5" fmla="*/ 675916 w 770014"/>
              <a:gd name="connsiteY5" fmla="*/ 1420086 h 1503300"/>
              <a:gd name="connsiteX6" fmla="*/ 0 w 770014"/>
              <a:gd name="connsiteY6" fmla="*/ 0 h 1503300"/>
              <a:gd name="connsiteX7" fmla="*/ 770014 w 770014"/>
              <a:gd name="connsiteY7" fmla="*/ 0 h 1503300"/>
              <a:gd name="connsiteX8" fmla="*/ 770014 w 770014"/>
              <a:gd name="connsiteY8" fmla="*/ 219083 h 1503300"/>
              <a:gd name="connsiteX9" fmla="*/ 675916 w 770014"/>
              <a:gd name="connsiteY9" fmla="*/ 219083 h 1503300"/>
              <a:gd name="connsiteX10" fmla="*/ 675916 w 770014"/>
              <a:gd name="connsiteY10" fmla="*/ 105212 h 1503300"/>
              <a:gd name="connsiteX11" fmla="*/ 0 w 770014"/>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014" h="1503300">
                <a:moveTo>
                  <a:pt x="675916" y="1133483"/>
                </a:moveTo>
                <a:lnTo>
                  <a:pt x="770014" y="1133483"/>
                </a:lnTo>
                <a:lnTo>
                  <a:pt x="770014" y="1503300"/>
                </a:lnTo>
                <a:lnTo>
                  <a:pt x="0" y="1503300"/>
                </a:lnTo>
                <a:lnTo>
                  <a:pt x="0" y="1420086"/>
                </a:lnTo>
                <a:lnTo>
                  <a:pt x="675916" y="1420086"/>
                </a:lnTo>
                <a:close/>
                <a:moveTo>
                  <a:pt x="0" y="0"/>
                </a:moveTo>
                <a:lnTo>
                  <a:pt x="770014" y="0"/>
                </a:lnTo>
                <a:lnTo>
                  <a:pt x="770014" y="219083"/>
                </a:lnTo>
                <a:lnTo>
                  <a:pt x="675916" y="219083"/>
                </a:lnTo>
                <a:lnTo>
                  <a:pt x="675916" y="105212"/>
                </a:lnTo>
                <a:lnTo>
                  <a:pt x="0" y="1052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061682" y="6509984"/>
            <a:ext cx="9675392" cy="1228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349012" y="703792"/>
            <a:ext cx="9522015"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88978" cy="6858000"/>
          </a:xfrm>
          <a:prstGeom prst="rect">
            <a:avLst/>
          </a:prstGeom>
        </p:spPr>
      </p:pic>
      <p:sp>
        <p:nvSpPr>
          <p:cNvPr id="6" name="Rectangle 5"/>
          <p:cNvSpPr/>
          <p:nvPr userDrawn="1"/>
        </p:nvSpPr>
        <p:spPr>
          <a:xfrm>
            <a:off x="300251" y="6496335"/>
            <a:ext cx="1788727" cy="136477"/>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flipV="1">
            <a:off x="837615" y="167725"/>
            <a:ext cx="477653" cy="448840"/>
            <a:chOff x="2300733" y="2007958"/>
            <a:chExt cx="834252" cy="783928"/>
          </a:xfrm>
        </p:grpSpPr>
        <p:sp>
          <p:nvSpPr>
            <p:cNvPr id="12" name="Freeform 11"/>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1406494" y="382273"/>
            <a:ext cx="686066" cy="1503300"/>
          </a:xfrm>
          <a:custGeom>
            <a:avLst/>
            <a:gdLst>
              <a:gd name="connsiteX0" fmla="*/ 0 w 686066"/>
              <a:gd name="connsiteY0" fmla="*/ 0 h 1503300"/>
              <a:gd name="connsiteX1" fmla="*/ 89765 w 686066"/>
              <a:gd name="connsiteY1" fmla="*/ 0 h 1503300"/>
              <a:gd name="connsiteX2" fmla="*/ 534870 w 686066"/>
              <a:gd name="connsiteY2" fmla="*/ 0 h 1503300"/>
              <a:gd name="connsiteX3" fmla="*/ 686066 w 686066"/>
              <a:gd name="connsiteY3" fmla="*/ 0 h 1503300"/>
              <a:gd name="connsiteX4" fmla="*/ 686066 w 686066"/>
              <a:gd name="connsiteY4" fmla="*/ 105212 h 1503300"/>
              <a:gd name="connsiteX5" fmla="*/ 534870 w 686066"/>
              <a:gd name="connsiteY5" fmla="*/ 105212 h 1503300"/>
              <a:gd name="connsiteX6" fmla="*/ 95421 w 686066"/>
              <a:gd name="connsiteY6" fmla="*/ 105212 h 1503300"/>
              <a:gd name="connsiteX7" fmla="*/ 95421 w 686066"/>
              <a:gd name="connsiteY7" fmla="*/ 1420086 h 1503300"/>
              <a:gd name="connsiteX8" fmla="*/ 534870 w 686066"/>
              <a:gd name="connsiteY8" fmla="*/ 1420086 h 1503300"/>
              <a:gd name="connsiteX9" fmla="*/ 686066 w 686066"/>
              <a:gd name="connsiteY9" fmla="*/ 1420086 h 1503300"/>
              <a:gd name="connsiteX10" fmla="*/ 686066 w 686066"/>
              <a:gd name="connsiteY10" fmla="*/ 1503300 h 1503300"/>
              <a:gd name="connsiteX11" fmla="*/ 534870 w 686066"/>
              <a:gd name="connsiteY11" fmla="*/ 1503300 h 1503300"/>
              <a:gd name="connsiteX12" fmla="*/ 89765 w 686066"/>
              <a:gd name="connsiteY12" fmla="*/ 1503300 h 1503300"/>
              <a:gd name="connsiteX13" fmla="*/ 0 w 686066"/>
              <a:gd name="connsiteY13"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66" h="1503300">
                <a:moveTo>
                  <a:pt x="0" y="0"/>
                </a:moveTo>
                <a:lnTo>
                  <a:pt x="89765" y="0"/>
                </a:lnTo>
                <a:lnTo>
                  <a:pt x="534870" y="0"/>
                </a:lnTo>
                <a:lnTo>
                  <a:pt x="686066" y="0"/>
                </a:lnTo>
                <a:lnTo>
                  <a:pt x="686066" y="105212"/>
                </a:lnTo>
                <a:lnTo>
                  <a:pt x="534870" y="105212"/>
                </a:lnTo>
                <a:lnTo>
                  <a:pt x="95421" y="105212"/>
                </a:lnTo>
                <a:lnTo>
                  <a:pt x="95421" y="1420086"/>
                </a:lnTo>
                <a:lnTo>
                  <a:pt x="534870" y="1420086"/>
                </a:lnTo>
                <a:lnTo>
                  <a:pt x="686066" y="1420086"/>
                </a:lnTo>
                <a:lnTo>
                  <a:pt x="686066" y="1503300"/>
                </a:lnTo>
                <a:lnTo>
                  <a:pt x="534870" y="1503300"/>
                </a:lnTo>
                <a:lnTo>
                  <a:pt x="89765" y="1503300"/>
                </a:lnTo>
                <a:lnTo>
                  <a:pt x="0" y="1503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75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96" y="0"/>
            <a:ext cx="2116274" cy="6858000"/>
          </a:xfrm>
          <a:prstGeom prst="rect">
            <a:avLst/>
          </a:prstGeom>
        </p:spPr>
      </p:pic>
      <p:sp>
        <p:nvSpPr>
          <p:cNvPr id="22" name="Freeform 21"/>
          <p:cNvSpPr/>
          <p:nvPr userDrawn="1"/>
        </p:nvSpPr>
        <p:spPr>
          <a:xfrm>
            <a:off x="1984272" y="379766"/>
            <a:ext cx="770014" cy="1503300"/>
          </a:xfrm>
          <a:custGeom>
            <a:avLst/>
            <a:gdLst>
              <a:gd name="connsiteX0" fmla="*/ 675916 w 770014"/>
              <a:gd name="connsiteY0" fmla="*/ 1133483 h 1503300"/>
              <a:gd name="connsiteX1" fmla="*/ 770014 w 770014"/>
              <a:gd name="connsiteY1" fmla="*/ 1133483 h 1503300"/>
              <a:gd name="connsiteX2" fmla="*/ 770014 w 770014"/>
              <a:gd name="connsiteY2" fmla="*/ 1503300 h 1503300"/>
              <a:gd name="connsiteX3" fmla="*/ 0 w 770014"/>
              <a:gd name="connsiteY3" fmla="*/ 1503300 h 1503300"/>
              <a:gd name="connsiteX4" fmla="*/ 0 w 770014"/>
              <a:gd name="connsiteY4" fmla="*/ 1420086 h 1503300"/>
              <a:gd name="connsiteX5" fmla="*/ 675916 w 770014"/>
              <a:gd name="connsiteY5" fmla="*/ 1420086 h 1503300"/>
              <a:gd name="connsiteX6" fmla="*/ 0 w 770014"/>
              <a:gd name="connsiteY6" fmla="*/ 0 h 1503300"/>
              <a:gd name="connsiteX7" fmla="*/ 770014 w 770014"/>
              <a:gd name="connsiteY7" fmla="*/ 0 h 1503300"/>
              <a:gd name="connsiteX8" fmla="*/ 770014 w 770014"/>
              <a:gd name="connsiteY8" fmla="*/ 219083 h 1503300"/>
              <a:gd name="connsiteX9" fmla="*/ 675916 w 770014"/>
              <a:gd name="connsiteY9" fmla="*/ 219083 h 1503300"/>
              <a:gd name="connsiteX10" fmla="*/ 675916 w 770014"/>
              <a:gd name="connsiteY10" fmla="*/ 105212 h 1503300"/>
              <a:gd name="connsiteX11" fmla="*/ 0 w 770014"/>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014" h="1503300">
                <a:moveTo>
                  <a:pt x="675916" y="1133483"/>
                </a:moveTo>
                <a:lnTo>
                  <a:pt x="770014" y="1133483"/>
                </a:lnTo>
                <a:lnTo>
                  <a:pt x="770014" y="1503300"/>
                </a:lnTo>
                <a:lnTo>
                  <a:pt x="0" y="1503300"/>
                </a:lnTo>
                <a:lnTo>
                  <a:pt x="0" y="1420086"/>
                </a:lnTo>
                <a:lnTo>
                  <a:pt x="675916" y="1420086"/>
                </a:lnTo>
                <a:close/>
                <a:moveTo>
                  <a:pt x="0" y="0"/>
                </a:moveTo>
                <a:lnTo>
                  <a:pt x="770014" y="0"/>
                </a:lnTo>
                <a:lnTo>
                  <a:pt x="770014" y="219083"/>
                </a:lnTo>
                <a:lnTo>
                  <a:pt x="675916" y="219083"/>
                </a:lnTo>
                <a:lnTo>
                  <a:pt x="675916" y="105212"/>
                </a:lnTo>
                <a:lnTo>
                  <a:pt x="0" y="1052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061682" y="6509984"/>
            <a:ext cx="9675392" cy="122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349012" y="703792"/>
            <a:ext cx="9522015"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Rectangle 5"/>
          <p:cNvSpPr/>
          <p:nvPr userDrawn="1"/>
        </p:nvSpPr>
        <p:spPr>
          <a:xfrm>
            <a:off x="300251" y="6496335"/>
            <a:ext cx="1788727" cy="136477"/>
          </a:xfrm>
          <a:prstGeom prst="rect">
            <a:avLst/>
          </a:prstGeom>
          <a:solidFill>
            <a:schemeClr val="accent3"/>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flipV="1">
            <a:off x="837615" y="167725"/>
            <a:ext cx="477653" cy="448840"/>
            <a:chOff x="2300733" y="2007958"/>
            <a:chExt cx="834252" cy="783928"/>
          </a:xfrm>
          <a:solidFill>
            <a:schemeClr val="accent3"/>
          </a:solidFill>
        </p:grpSpPr>
        <p:sp>
          <p:nvSpPr>
            <p:cNvPr id="12" name="Freeform 11"/>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1406494" y="382273"/>
            <a:ext cx="686066" cy="1503300"/>
          </a:xfrm>
          <a:custGeom>
            <a:avLst/>
            <a:gdLst>
              <a:gd name="connsiteX0" fmla="*/ 0 w 686066"/>
              <a:gd name="connsiteY0" fmla="*/ 0 h 1503300"/>
              <a:gd name="connsiteX1" fmla="*/ 89765 w 686066"/>
              <a:gd name="connsiteY1" fmla="*/ 0 h 1503300"/>
              <a:gd name="connsiteX2" fmla="*/ 534870 w 686066"/>
              <a:gd name="connsiteY2" fmla="*/ 0 h 1503300"/>
              <a:gd name="connsiteX3" fmla="*/ 686066 w 686066"/>
              <a:gd name="connsiteY3" fmla="*/ 0 h 1503300"/>
              <a:gd name="connsiteX4" fmla="*/ 686066 w 686066"/>
              <a:gd name="connsiteY4" fmla="*/ 105212 h 1503300"/>
              <a:gd name="connsiteX5" fmla="*/ 534870 w 686066"/>
              <a:gd name="connsiteY5" fmla="*/ 105212 h 1503300"/>
              <a:gd name="connsiteX6" fmla="*/ 95421 w 686066"/>
              <a:gd name="connsiteY6" fmla="*/ 105212 h 1503300"/>
              <a:gd name="connsiteX7" fmla="*/ 95421 w 686066"/>
              <a:gd name="connsiteY7" fmla="*/ 1420086 h 1503300"/>
              <a:gd name="connsiteX8" fmla="*/ 534870 w 686066"/>
              <a:gd name="connsiteY8" fmla="*/ 1420086 h 1503300"/>
              <a:gd name="connsiteX9" fmla="*/ 686066 w 686066"/>
              <a:gd name="connsiteY9" fmla="*/ 1420086 h 1503300"/>
              <a:gd name="connsiteX10" fmla="*/ 686066 w 686066"/>
              <a:gd name="connsiteY10" fmla="*/ 1503300 h 1503300"/>
              <a:gd name="connsiteX11" fmla="*/ 534870 w 686066"/>
              <a:gd name="connsiteY11" fmla="*/ 1503300 h 1503300"/>
              <a:gd name="connsiteX12" fmla="*/ 89765 w 686066"/>
              <a:gd name="connsiteY12" fmla="*/ 1503300 h 1503300"/>
              <a:gd name="connsiteX13" fmla="*/ 0 w 686066"/>
              <a:gd name="connsiteY13"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66" h="1503300">
                <a:moveTo>
                  <a:pt x="0" y="0"/>
                </a:moveTo>
                <a:lnTo>
                  <a:pt x="89765" y="0"/>
                </a:lnTo>
                <a:lnTo>
                  <a:pt x="534870" y="0"/>
                </a:lnTo>
                <a:lnTo>
                  <a:pt x="686066" y="0"/>
                </a:lnTo>
                <a:lnTo>
                  <a:pt x="686066" y="105212"/>
                </a:lnTo>
                <a:lnTo>
                  <a:pt x="534870" y="105212"/>
                </a:lnTo>
                <a:lnTo>
                  <a:pt x="95421" y="105212"/>
                </a:lnTo>
                <a:lnTo>
                  <a:pt x="95421" y="1420086"/>
                </a:lnTo>
                <a:lnTo>
                  <a:pt x="534870" y="1420086"/>
                </a:lnTo>
                <a:lnTo>
                  <a:pt x="686066" y="1420086"/>
                </a:lnTo>
                <a:lnTo>
                  <a:pt x="686066" y="1503300"/>
                </a:lnTo>
                <a:lnTo>
                  <a:pt x="534870" y="1503300"/>
                </a:lnTo>
                <a:lnTo>
                  <a:pt x="89765" y="1503300"/>
                </a:lnTo>
                <a:lnTo>
                  <a:pt x="0" y="15033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88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349012" y="639994"/>
            <a:ext cx="9481423"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011"/>
          <a:stretch/>
        </p:blipFill>
        <p:spPr>
          <a:xfrm>
            <a:off x="537719" y="2871450"/>
            <a:ext cx="1343025" cy="3761362"/>
          </a:xfrm>
          <a:prstGeom prst="rect">
            <a:avLst/>
          </a:prstGeom>
        </p:spPr>
      </p:pic>
      <p:grpSp>
        <p:nvGrpSpPr>
          <p:cNvPr id="9" name="Group 8"/>
          <p:cNvGrpSpPr/>
          <p:nvPr userDrawn="1"/>
        </p:nvGrpSpPr>
        <p:grpSpPr>
          <a:xfrm>
            <a:off x="691154" y="232968"/>
            <a:ext cx="11276441" cy="6404885"/>
            <a:chOff x="691154" y="232968"/>
            <a:chExt cx="11276441" cy="6404885"/>
          </a:xfrm>
        </p:grpSpPr>
        <p:sp>
          <p:nvSpPr>
            <p:cNvPr id="7" name="Rectangle 6"/>
            <p:cNvSpPr/>
            <p:nvPr userDrawn="1"/>
          </p:nvSpPr>
          <p:spPr>
            <a:xfrm>
              <a:off x="1640577" y="6500693"/>
              <a:ext cx="1023045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97584" y="232968"/>
              <a:ext cx="1126914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rot="5400000">
              <a:off x="8699093" y="3364312"/>
              <a:ext cx="6399844"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5638" y="5356548"/>
            <a:ext cx="10095389" cy="1144144"/>
          </a:xfrm>
          <a:prstGeom prst="rect">
            <a:avLst/>
          </a:prstGeom>
        </p:spPr>
      </p:pic>
    </p:spTree>
    <p:extLst>
      <p:ext uri="{BB962C8B-B14F-4D97-AF65-F5344CB8AC3E}">
        <p14:creationId xmlns:p14="http://schemas.microsoft.com/office/powerpoint/2010/main" val="4240171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349012" y="639994"/>
            <a:ext cx="9481423"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928"/>
          <a:stretch/>
        </p:blipFill>
        <p:spPr>
          <a:xfrm>
            <a:off x="551226" y="2935248"/>
            <a:ext cx="1316010" cy="3688837"/>
          </a:xfrm>
          <a:prstGeom prst="rect">
            <a:avLst/>
          </a:prstGeom>
        </p:spPr>
      </p:pic>
      <p:grpSp>
        <p:nvGrpSpPr>
          <p:cNvPr id="9" name="Group 8"/>
          <p:cNvGrpSpPr/>
          <p:nvPr userDrawn="1"/>
        </p:nvGrpSpPr>
        <p:grpSpPr>
          <a:xfrm>
            <a:off x="691154" y="232968"/>
            <a:ext cx="11282001" cy="6394426"/>
            <a:chOff x="691154" y="232968"/>
            <a:chExt cx="11282001" cy="6394426"/>
          </a:xfrm>
          <a:solidFill>
            <a:schemeClr val="accent3"/>
          </a:solidFill>
        </p:grpSpPr>
        <p:sp>
          <p:nvSpPr>
            <p:cNvPr id="7" name="Rectangle 6"/>
            <p:cNvSpPr/>
            <p:nvPr userDrawn="1"/>
          </p:nvSpPr>
          <p:spPr>
            <a:xfrm>
              <a:off x="1640577" y="6490060"/>
              <a:ext cx="1023045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97584" y="232968"/>
              <a:ext cx="1126914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rot="5400000">
              <a:off x="8704582" y="3358821"/>
              <a:ext cx="6394426" cy="142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4371" y="5337912"/>
            <a:ext cx="10116655" cy="1146554"/>
          </a:xfrm>
          <a:prstGeom prst="rect">
            <a:avLst/>
          </a:prstGeom>
        </p:spPr>
      </p:pic>
    </p:spTree>
    <p:extLst>
      <p:ext uri="{BB962C8B-B14F-4D97-AF65-F5344CB8AC3E}">
        <p14:creationId xmlns:p14="http://schemas.microsoft.com/office/powerpoint/2010/main" val="331942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54" r:id="rId3"/>
    <p:sldLayoutId id="2147483689" r:id="rId4"/>
    <p:sldLayoutId id="2147483690" r:id="rId5"/>
    <p:sldLayoutId id="2147483691" r:id="rId6"/>
    <p:sldLayoutId id="2147483692" r:id="rId7"/>
    <p:sldLayoutId id="2147483701" r:id="rId8"/>
    <p:sldLayoutId id="2147483707" r:id="rId9"/>
    <p:sldLayoutId id="2147483704" r:id="rId10"/>
    <p:sldLayoutId id="2147483703" r:id="rId11"/>
    <p:sldLayoutId id="2147483700" r:id="rId12"/>
    <p:sldLayoutId id="2147483693" r:id="rId13"/>
    <p:sldLayoutId id="2147483699" r:id="rId14"/>
    <p:sldLayoutId id="2147483705" r:id="rId15"/>
    <p:sldLayoutId id="2147483702" r:id="rId16"/>
    <p:sldLayoutId id="2147483694" r:id="rId17"/>
    <p:sldLayoutId id="2147483695" r:id="rId18"/>
    <p:sldLayoutId id="2147483696" r:id="rId19"/>
    <p:sldLayoutId id="2147483697" r:id="rId20"/>
    <p:sldLayoutId id="2147483698" r:id="rId21"/>
    <p:sldLayoutId id="2147483706" r:id="rId22"/>
    <p:sldLayoutId id="2147483708" r:id="rId23"/>
    <p:sldLayoutId id="2147483709" r:id="rId24"/>
    <p:sldLayoutId id="2147483710" r:id="rId25"/>
    <p:sldLayoutId id="2147483687" r:id="rId2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image" Target="../media/image10.tmp"/><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2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pPr fontAlgn="auto">
              <a:spcBef>
                <a:spcPts val="0"/>
              </a:spcBef>
              <a:spcAft>
                <a:spcPts val="0"/>
              </a:spcAft>
              <a:defRPr/>
            </a:pPr>
            <a:r>
              <a:rPr lang="en-US" altLang="ko-KR" dirty="0"/>
              <a:t>Insert the title</a:t>
            </a:r>
          </a:p>
          <a:p>
            <a:pPr fontAlgn="auto">
              <a:spcBef>
                <a:spcPts val="0"/>
              </a:spcBef>
              <a:spcAft>
                <a:spcPts val="0"/>
              </a:spcAft>
              <a:defRPr/>
            </a:pPr>
            <a:r>
              <a:rPr lang="en-US" altLang="ko-KR" dirty="0"/>
              <a:t>of your presentation here</a:t>
            </a:r>
          </a:p>
        </p:txBody>
      </p:sp>
      <p:sp>
        <p:nvSpPr>
          <p:cNvPr id="2" name="Title 1"/>
          <p:cNvSpPr>
            <a:spLocks noGrp="1"/>
          </p:cNvSpPr>
          <p:nvPr>
            <p:ph type="title"/>
          </p:nvPr>
        </p:nvSpPr>
        <p:spPr/>
        <p:txBody>
          <a:bodyPr/>
          <a:lstStyle/>
          <a:p>
            <a:r>
              <a:rPr lang="en-US" dirty="0"/>
              <a:t>Free</a:t>
            </a:r>
            <a:br>
              <a:rPr lang="en-US" dirty="0"/>
            </a:br>
            <a:r>
              <a:rPr lang="en-US" dirty="0"/>
              <a:t>PPT Templates</a:t>
            </a:r>
          </a:p>
        </p:txBody>
      </p:sp>
      <p:sp>
        <p:nvSpPr>
          <p:cNvPr id="6" name="TextBox 5">
            <a:hlinkClick r:id="rId2"/>
          </p:cNvPr>
          <p:cNvSpPr txBox="1"/>
          <p:nvPr/>
        </p:nvSpPr>
        <p:spPr>
          <a:xfrm>
            <a:off x="0" y="6496491"/>
            <a:ext cx="11862241" cy="246221"/>
          </a:xfrm>
          <a:prstGeom prst="rect">
            <a:avLst/>
          </a:prstGeom>
          <a:noFill/>
        </p:spPr>
        <p:txBody>
          <a:bodyPr wrap="square" rtlCol="0">
            <a:spAutoFit/>
          </a:bodyPr>
          <a:lstStyle/>
          <a:p>
            <a:pPr algn="r"/>
            <a:r>
              <a:rPr lang="en-US" altLang="ko-KR" sz="1000" dirty="0">
                <a:solidFill>
                  <a:schemeClr val="bg1"/>
                </a:solidFill>
                <a:cs typeface="Arial" pitchFamily="34" charset="0"/>
                <a:hlinkClick r:id="rId2"/>
              </a:rPr>
              <a:t>http://www.free-powerpoint-templates-design.com</a:t>
            </a:r>
            <a:endParaRPr lang="ko-KR" altLang="en-US" sz="1000" dirty="0">
              <a:solidFill>
                <a:schemeClr val="bg1"/>
              </a:solidFill>
              <a:cs typeface="Arial" pitchFamily="34" charset="0"/>
            </a:endParaRPr>
          </a:p>
        </p:txBody>
      </p:sp>
      <p:grpSp>
        <p:nvGrpSpPr>
          <p:cNvPr id="7" name="Group 6"/>
          <p:cNvGrpSpPr/>
          <p:nvPr/>
        </p:nvGrpSpPr>
        <p:grpSpPr>
          <a:xfrm>
            <a:off x="10474654" y="386998"/>
            <a:ext cx="1262227" cy="310203"/>
            <a:chOff x="3275856" y="1242391"/>
            <a:chExt cx="1656184" cy="407020"/>
          </a:xfrm>
        </p:grpSpPr>
        <p:sp>
          <p:nvSpPr>
            <p:cNvPr id="8" name="Rounded Rectangle 7"/>
            <p:cNvSpPr/>
            <p:nvPr/>
          </p:nvSpPr>
          <p:spPr>
            <a:xfrm>
              <a:off x="3275856" y="1242391"/>
              <a:ext cx="1656184" cy="407020"/>
            </a:xfrm>
            <a:prstGeom prst="roundRect">
              <a:avLst>
                <a:gd name="adj" fmla="val 50000"/>
              </a:avLst>
            </a:prstGeom>
            <a:solidFill>
              <a:schemeClr val="bg1">
                <a:alpha val="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 name="Picture 2" descr="E:\002-KIMS BUSINESS\007-01-ALLPPT.com\011-ALLPPT-LOGO\allppt-logo-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40000"/>
                      </a14:imgEffect>
                    </a14:imgLayer>
                  </a14:imgProps>
                </a:ext>
                <a:ext uri="{28A0092B-C50C-407E-A947-70E740481C1C}">
                  <a14:useLocalDpi xmlns:a14="http://schemas.microsoft.com/office/drawing/2010/main" val="0"/>
                </a:ext>
              </a:extLst>
            </a:blip>
            <a:srcRect/>
            <a:stretch>
              <a:fillRect/>
            </a:stretch>
          </p:blipFill>
          <p:spPr bwMode="auto">
            <a:xfrm>
              <a:off x="3516120" y="1319622"/>
              <a:ext cx="1187245" cy="2473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24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7">
            <a:extLst>
              <a:ext uri="{FF2B5EF4-FFF2-40B4-BE49-F238E27FC236}">
                <a16:creationId xmlns:a16="http://schemas.microsoft.com/office/drawing/2014/main" xmlns="" id="{555416BA-C905-4481-BC22-379E4AB63144}"/>
              </a:ext>
            </a:extLst>
          </p:cNvPr>
          <p:cNvGrpSpPr/>
          <p:nvPr/>
        </p:nvGrpSpPr>
        <p:grpSpPr>
          <a:xfrm>
            <a:off x="6363023" y="4637724"/>
            <a:ext cx="5127636" cy="1661994"/>
            <a:chOff x="3017859" y="4283314"/>
            <a:chExt cx="1249476" cy="1661994"/>
          </a:xfrm>
        </p:grpSpPr>
        <p:sp>
          <p:nvSpPr>
            <p:cNvPr id="87" name="TextBox 86">
              <a:extLst>
                <a:ext uri="{FF2B5EF4-FFF2-40B4-BE49-F238E27FC236}">
                  <a16:creationId xmlns:a16="http://schemas.microsoft.com/office/drawing/2014/main" xmlns="" id="{29FE20BE-73B1-46E9-97F9-6FB86809CF1C}"/>
                </a:ext>
              </a:extLst>
            </p:cNvPr>
            <p:cNvSpPr txBox="1"/>
            <p:nvPr/>
          </p:nvSpPr>
          <p:spPr>
            <a:xfrm>
              <a:off x="3017859" y="4560313"/>
              <a:ext cx="1249476" cy="138499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You can simply impress your audience and add a unique zing and appeal to your Presentations.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88" name="TextBox 87">
              <a:extLst>
                <a:ext uri="{FF2B5EF4-FFF2-40B4-BE49-F238E27FC236}">
                  <a16:creationId xmlns:a16="http://schemas.microsoft.com/office/drawing/2014/main" xmlns="" id="{141B5BDA-396C-4E60-AEBF-45AE40937FBE}"/>
                </a:ext>
              </a:extLst>
            </p:cNvPr>
            <p:cNvSpPr txBox="1"/>
            <p:nvPr/>
          </p:nvSpPr>
          <p:spPr>
            <a:xfrm>
              <a:off x="3017859" y="4283314"/>
              <a:ext cx="1249476"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Your Content  Here</a:t>
              </a:r>
              <a:endParaRPr lang="ko-KR" altLang="en-US" sz="1400" b="1" dirty="0">
                <a:solidFill>
                  <a:schemeClr val="tx1">
                    <a:lumMod val="75000"/>
                    <a:lumOff val="25000"/>
                  </a:schemeClr>
                </a:solidFill>
                <a:cs typeface="Arial" pitchFamily="34" charset="0"/>
              </a:endParaRPr>
            </a:p>
          </p:txBody>
        </p:sp>
      </p:grpSp>
      <p:sp>
        <p:nvSpPr>
          <p:cNvPr id="89" name="Text Placeholder 13">
            <a:extLst>
              <a:ext uri="{FF2B5EF4-FFF2-40B4-BE49-F238E27FC236}">
                <a16:creationId xmlns:a16="http://schemas.microsoft.com/office/drawing/2014/main" xmlns="" id="{002A0DD6-B668-4531-A3B5-7E5F2E1A1E2A}"/>
              </a:ext>
            </a:extLst>
          </p:cNvPr>
          <p:cNvSpPr txBox="1">
            <a:spLocks/>
          </p:cNvSpPr>
          <p:nvPr/>
        </p:nvSpPr>
        <p:spPr>
          <a:xfrm>
            <a:off x="8756048" y="1050837"/>
            <a:ext cx="2891365" cy="175787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3600" b="1" dirty="0">
                <a:solidFill>
                  <a:schemeClr val="tx1">
                    <a:lumMod val="75000"/>
                    <a:lumOff val="25000"/>
                  </a:schemeClr>
                </a:solidFill>
                <a:latin typeface="+mj-lt"/>
                <a:cs typeface="Arial" pitchFamily="34" charset="0"/>
              </a:rPr>
              <a:t>Graphic Infographic Designed</a:t>
            </a:r>
          </a:p>
        </p:txBody>
      </p:sp>
      <p:sp>
        <p:nvSpPr>
          <p:cNvPr id="90" name="Text Placeholder 2">
            <a:extLst>
              <a:ext uri="{FF2B5EF4-FFF2-40B4-BE49-F238E27FC236}">
                <a16:creationId xmlns:a16="http://schemas.microsoft.com/office/drawing/2014/main" xmlns="" id="{08269174-09B0-421F-841C-DCB1697AE360}"/>
              </a:ext>
            </a:extLst>
          </p:cNvPr>
          <p:cNvSpPr txBox="1">
            <a:spLocks/>
          </p:cNvSpPr>
          <p:nvPr/>
        </p:nvSpPr>
        <p:spPr>
          <a:xfrm>
            <a:off x="8756048" y="729363"/>
            <a:ext cx="2891365" cy="28803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1200" b="1" dirty="0">
                <a:solidFill>
                  <a:schemeClr val="tx1">
                    <a:lumMod val="75000"/>
                    <a:lumOff val="25000"/>
                  </a:schemeClr>
                </a:solidFill>
                <a:cs typeface="Arial" pitchFamily="34" charset="0"/>
              </a:rPr>
              <a:t>Modern PowerPoint Presentation</a:t>
            </a:r>
          </a:p>
        </p:txBody>
      </p:sp>
      <p:grpSp>
        <p:nvGrpSpPr>
          <p:cNvPr id="102" name="그룹 101">
            <a:extLst>
              <a:ext uri="{FF2B5EF4-FFF2-40B4-BE49-F238E27FC236}">
                <a16:creationId xmlns:a16="http://schemas.microsoft.com/office/drawing/2014/main" xmlns="" id="{3C56688D-CA68-422C-B13E-6833E55285D0}"/>
              </a:ext>
            </a:extLst>
          </p:cNvPr>
          <p:cNvGrpSpPr/>
          <p:nvPr/>
        </p:nvGrpSpPr>
        <p:grpSpPr>
          <a:xfrm>
            <a:off x="-2974" y="0"/>
            <a:ext cx="7396946" cy="6858000"/>
            <a:chOff x="1246344" y="-161927"/>
            <a:chExt cx="4888545" cy="7019926"/>
          </a:xfrm>
        </p:grpSpPr>
        <p:grpSp>
          <p:nvGrpSpPr>
            <p:cNvPr id="7" name="그룹 6">
              <a:extLst>
                <a:ext uri="{FF2B5EF4-FFF2-40B4-BE49-F238E27FC236}">
                  <a16:creationId xmlns:a16="http://schemas.microsoft.com/office/drawing/2014/main" xmlns="" id="{E0332193-B4AD-4E10-BCDE-2647F702A6D4}"/>
                </a:ext>
              </a:extLst>
            </p:cNvPr>
            <p:cNvGrpSpPr/>
            <p:nvPr/>
          </p:nvGrpSpPr>
          <p:grpSpPr>
            <a:xfrm>
              <a:off x="1246344" y="-161927"/>
              <a:ext cx="4888545" cy="5266373"/>
              <a:chOff x="1246344" y="-161927"/>
              <a:chExt cx="4888545" cy="5266373"/>
            </a:xfrm>
          </p:grpSpPr>
          <p:grpSp>
            <p:nvGrpSpPr>
              <p:cNvPr id="42" name="Group 4">
                <a:extLst>
                  <a:ext uri="{FF2B5EF4-FFF2-40B4-BE49-F238E27FC236}">
                    <a16:creationId xmlns:a16="http://schemas.microsoft.com/office/drawing/2014/main" xmlns="" id="{7F5D4829-0A1C-47A3-881B-5D25C815A741}"/>
                  </a:ext>
                </a:extLst>
              </p:cNvPr>
              <p:cNvGrpSpPr/>
              <p:nvPr/>
            </p:nvGrpSpPr>
            <p:grpSpPr>
              <a:xfrm rot="16200000">
                <a:off x="4711089" y="2653232"/>
                <a:ext cx="1475109" cy="1372491"/>
                <a:chOff x="5796136" y="1372502"/>
                <a:chExt cx="2275877" cy="3424647"/>
              </a:xfrm>
            </p:grpSpPr>
            <p:sp>
              <p:nvSpPr>
                <p:cNvPr id="43" name="Rectangle 2">
                  <a:extLst>
                    <a:ext uri="{FF2B5EF4-FFF2-40B4-BE49-F238E27FC236}">
                      <a16:creationId xmlns:a16="http://schemas.microsoft.com/office/drawing/2014/main" xmlns="" id="{37AF1820-8DBD-4830-BD74-04CE066F0D4B}"/>
                    </a:ext>
                  </a:extLst>
                </p:cNvPr>
                <p:cNvSpPr/>
                <p:nvPr/>
              </p:nvSpPr>
              <p:spPr>
                <a:xfrm>
                  <a:off x="5796136" y="1372502"/>
                  <a:ext cx="571061" cy="3424647"/>
                </a:xfrm>
                <a:custGeom>
                  <a:avLst/>
                  <a:gdLst>
                    <a:gd name="connsiteX0" fmla="*/ 0 w 571061"/>
                    <a:gd name="connsiteY0" fmla="*/ 171025 h 4392488"/>
                    <a:gd name="connsiteX1" fmla="*/ 571061 w 571061"/>
                    <a:gd name="connsiteY1" fmla="*/ 0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10747 w 571061"/>
                    <a:gd name="connsiteY5" fmla="*/ 4392488 h 4392488"/>
                    <a:gd name="connsiteX6" fmla="*/ 0 w 571061"/>
                    <a:gd name="connsiteY6" fmla="*/ 4392488 h 4392488"/>
                    <a:gd name="connsiteX7" fmla="*/ 0 w 571061"/>
                    <a:gd name="connsiteY7" fmla="*/ 171025 h 4392488"/>
                    <a:gd name="connsiteX0" fmla="*/ 0 w 571061"/>
                    <a:gd name="connsiteY0" fmla="*/ 171025 h 4392488"/>
                    <a:gd name="connsiteX1" fmla="*/ 571061 w 571061"/>
                    <a:gd name="connsiteY1" fmla="*/ 0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10747 w 571061"/>
                    <a:gd name="connsiteY5" fmla="*/ 4392488 h 4392488"/>
                    <a:gd name="connsiteX6" fmla="*/ 0 w 571061"/>
                    <a:gd name="connsiteY6" fmla="*/ 4005681 h 4392488"/>
                    <a:gd name="connsiteX7" fmla="*/ 0 w 571061"/>
                    <a:gd name="connsiteY7" fmla="*/ 171025 h 4392488"/>
                    <a:gd name="connsiteX0" fmla="*/ 0 w 571061"/>
                    <a:gd name="connsiteY0" fmla="*/ 171025 h 4392488"/>
                    <a:gd name="connsiteX1" fmla="*/ 571061 w 571061"/>
                    <a:gd name="connsiteY1" fmla="*/ 0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0 w 571061"/>
                    <a:gd name="connsiteY5" fmla="*/ 4005681 h 4392488"/>
                    <a:gd name="connsiteX6" fmla="*/ 0 w 571061"/>
                    <a:gd name="connsiteY6" fmla="*/ 171025 h 4392488"/>
                    <a:gd name="connsiteX0" fmla="*/ 0 w 571061"/>
                    <a:gd name="connsiteY0" fmla="*/ 171025 h 4392488"/>
                    <a:gd name="connsiteX1" fmla="*/ 571061 w 571061"/>
                    <a:gd name="connsiteY1" fmla="*/ 0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0 w 571061"/>
                    <a:gd name="connsiteY5" fmla="*/ 3932004 h 4392488"/>
                    <a:gd name="connsiteX6" fmla="*/ 0 w 571061"/>
                    <a:gd name="connsiteY6" fmla="*/ 171025 h 4392488"/>
                    <a:gd name="connsiteX0" fmla="*/ 0 w 571061"/>
                    <a:gd name="connsiteY0" fmla="*/ 171025 h 4392488"/>
                    <a:gd name="connsiteX1" fmla="*/ 571061 w 571061"/>
                    <a:gd name="connsiteY1" fmla="*/ 0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0 w 571061"/>
                    <a:gd name="connsiteY5" fmla="*/ 3932004 h 4392488"/>
                    <a:gd name="connsiteX6" fmla="*/ 0 w 571061"/>
                    <a:gd name="connsiteY6" fmla="*/ 171025 h 4392488"/>
                    <a:gd name="connsiteX0" fmla="*/ 0 w 571061"/>
                    <a:gd name="connsiteY0" fmla="*/ 171025 h 4392488"/>
                    <a:gd name="connsiteX1" fmla="*/ 571061 w 571061"/>
                    <a:gd name="connsiteY1" fmla="*/ 0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0 w 571061"/>
                    <a:gd name="connsiteY5" fmla="*/ 3932004 h 4392488"/>
                    <a:gd name="connsiteX6" fmla="*/ 0 w 571061"/>
                    <a:gd name="connsiteY6" fmla="*/ 171025 h 4392488"/>
                    <a:gd name="connsiteX0" fmla="*/ 0 w 571061"/>
                    <a:gd name="connsiteY0" fmla="*/ 171025 h 4400580"/>
                    <a:gd name="connsiteX1" fmla="*/ 571061 w 571061"/>
                    <a:gd name="connsiteY1" fmla="*/ 0 h 4400580"/>
                    <a:gd name="connsiteX2" fmla="*/ 571061 w 571061"/>
                    <a:gd name="connsiteY2" fmla="*/ 4392488 h 4400580"/>
                    <a:gd name="connsiteX3" fmla="*/ 560315 w 571061"/>
                    <a:gd name="connsiteY3" fmla="*/ 4392488 h 4400580"/>
                    <a:gd name="connsiteX4" fmla="*/ 0 w 571061"/>
                    <a:gd name="connsiteY4" fmla="*/ 3932004 h 4400580"/>
                    <a:gd name="connsiteX5" fmla="*/ 0 w 571061"/>
                    <a:gd name="connsiteY5" fmla="*/ 171025 h 4400580"/>
                    <a:gd name="connsiteX0" fmla="*/ 0 w 571061"/>
                    <a:gd name="connsiteY0" fmla="*/ 171025 h 4392488"/>
                    <a:gd name="connsiteX1" fmla="*/ 571061 w 571061"/>
                    <a:gd name="connsiteY1" fmla="*/ 0 h 4392488"/>
                    <a:gd name="connsiteX2" fmla="*/ 571061 w 571061"/>
                    <a:gd name="connsiteY2" fmla="*/ 4392488 h 4392488"/>
                    <a:gd name="connsiteX3" fmla="*/ 560315 w 571061"/>
                    <a:gd name="connsiteY3" fmla="*/ 4392488 h 4392488"/>
                    <a:gd name="connsiteX4" fmla="*/ 0 w 571061"/>
                    <a:gd name="connsiteY4" fmla="*/ 3932004 h 4392488"/>
                    <a:gd name="connsiteX5" fmla="*/ 0 w 571061"/>
                    <a:gd name="connsiteY5" fmla="*/ 171025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061" h="4392488">
                      <a:moveTo>
                        <a:pt x="0" y="171025"/>
                      </a:moveTo>
                      <a:lnTo>
                        <a:pt x="571061" y="0"/>
                      </a:lnTo>
                      <a:lnTo>
                        <a:pt x="571061" y="4392488"/>
                      </a:lnTo>
                      <a:lnTo>
                        <a:pt x="560315" y="4392488"/>
                      </a:lnTo>
                      <a:cubicBezTo>
                        <a:pt x="465138" y="4315741"/>
                        <a:pt x="382209" y="4285618"/>
                        <a:pt x="0" y="3932004"/>
                      </a:cubicBezTo>
                      <a:lnTo>
                        <a:pt x="0" y="1710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4" name="Rectangle 2">
                  <a:extLst>
                    <a:ext uri="{FF2B5EF4-FFF2-40B4-BE49-F238E27FC236}">
                      <a16:creationId xmlns:a16="http://schemas.microsoft.com/office/drawing/2014/main" xmlns="" id="{A673E0FD-7ACF-44B7-B98A-D6F63CA3ACB5}"/>
                    </a:ext>
                  </a:extLst>
                </p:cNvPr>
                <p:cNvSpPr/>
                <p:nvPr/>
              </p:nvSpPr>
              <p:spPr>
                <a:xfrm>
                  <a:off x="6367197" y="1372502"/>
                  <a:ext cx="571061" cy="3424647"/>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Rectangle 2">
                  <a:extLst>
                    <a:ext uri="{FF2B5EF4-FFF2-40B4-BE49-F238E27FC236}">
                      <a16:creationId xmlns:a16="http://schemas.microsoft.com/office/drawing/2014/main" xmlns="" id="{A80D52BA-09BA-4D6B-8EF8-2180C5D0AEE2}"/>
                    </a:ext>
                  </a:extLst>
                </p:cNvPr>
                <p:cNvSpPr/>
                <p:nvPr/>
              </p:nvSpPr>
              <p:spPr>
                <a:xfrm>
                  <a:off x="6938259" y="1372502"/>
                  <a:ext cx="571061" cy="3424647"/>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Rectangle 2">
                  <a:extLst>
                    <a:ext uri="{FF2B5EF4-FFF2-40B4-BE49-F238E27FC236}">
                      <a16:creationId xmlns:a16="http://schemas.microsoft.com/office/drawing/2014/main" xmlns="" id="{12600A67-8183-4218-93FB-78A4D52F722E}"/>
                    </a:ext>
                  </a:extLst>
                </p:cNvPr>
                <p:cNvSpPr/>
                <p:nvPr/>
              </p:nvSpPr>
              <p:spPr>
                <a:xfrm>
                  <a:off x="7509319" y="1372502"/>
                  <a:ext cx="562694" cy="3424647"/>
                </a:xfrm>
                <a:custGeom>
                  <a:avLst/>
                  <a:gdLst>
                    <a:gd name="connsiteX0" fmla="*/ 0 w 571061"/>
                    <a:gd name="connsiteY0" fmla="*/ 0 h 4392488"/>
                    <a:gd name="connsiteX1" fmla="*/ 571061 w 571061"/>
                    <a:gd name="connsiteY1" fmla="*/ 346732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10747 w 571061"/>
                    <a:gd name="connsiteY5" fmla="*/ 4392488 h 4392488"/>
                    <a:gd name="connsiteX6" fmla="*/ 0 w 571061"/>
                    <a:gd name="connsiteY6" fmla="*/ 4392488 h 4392488"/>
                    <a:gd name="connsiteX7" fmla="*/ 0 w 571061"/>
                    <a:gd name="connsiteY7" fmla="*/ 0 h 4392488"/>
                    <a:gd name="connsiteX0" fmla="*/ 0 w 571061"/>
                    <a:gd name="connsiteY0" fmla="*/ 0 h 4392488"/>
                    <a:gd name="connsiteX1" fmla="*/ 562694 w 571061"/>
                    <a:gd name="connsiteY1" fmla="*/ 416078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10747 w 571061"/>
                    <a:gd name="connsiteY5" fmla="*/ 4392488 h 4392488"/>
                    <a:gd name="connsiteX6" fmla="*/ 0 w 571061"/>
                    <a:gd name="connsiteY6" fmla="*/ 4392488 h 4392488"/>
                    <a:gd name="connsiteX7" fmla="*/ 0 w 571061"/>
                    <a:gd name="connsiteY7" fmla="*/ 0 h 4392488"/>
                    <a:gd name="connsiteX0" fmla="*/ 0 w 571061"/>
                    <a:gd name="connsiteY0" fmla="*/ 0 h 4392488"/>
                    <a:gd name="connsiteX1" fmla="*/ 562694 w 571061"/>
                    <a:gd name="connsiteY1" fmla="*/ 416078 h 4392488"/>
                    <a:gd name="connsiteX2" fmla="*/ 571061 w 571061"/>
                    <a:gd name="connsiteY2" fmla="*/ 4392488 h 4392488"/>
                    <a:gd name="connsiteX3" fmla="*/ 546563 w 571061"/>
                    <a:gd name="connsiteY3" fmla="*/ 3932004 h 4392488"/>
                    <a:gd name="connsiteX4" fmla="*/ 285530 w 571061"/>
                    <a:gd name="connsiteY4" fmla="*/ 4176464 h 4392488"/>
                    <a:gd name="connsiteX5" fmla="*/ 10747 w 571061"/>
                    <a:gd name="connsiteY5" fmla="*/ 4392488 h 4392488"/>
                    <a:gd name="connsiteX6" fmla="*/ 0 w 571061"/>
                    <a:gd name="connsiteY6" fmla="*/ 4392488 h 4392488"/>
                    <a:gd name="connsiteX7" fmla="*/ 0 w 571061"/>
                    <a:gd name="connsiteY7" fmla="*/ 0 h 4392488"/>
                    <a:gd name="connsiteX0" fmla="*/ 0 w 562694"/>
                    <a:gd name="connsiteY0" fmla="*/ 0 h 4392488"/>
                    <a:gd name="connsiteX1" fmla="*/ 562694 w 562694"/>
                    <a:gd name="connsiteY1" fmla="*/ 416078 h 4392488"/>
                    <a:gd name="connsiteX2" fmla="*/ 546563 w 562694"/>
                    <a:gd name="connsiteY2" fmla="*/ 3932004 h 4392488"/>
                    <a:gd name="connsiteX3" fmla="*/ 285530 w 562694"/>
                    <a:gd name="connsiteY3" fmla="*/ 4176464 h 4392488"/>
                    <a:gd name="connsiteX4" fmla="*/ 10747 w 562694"/>
                    <a:gd name="connsiteY4" fmla="*/ 4392488 h 4392488"/>
                    <a:gd name="connsiteX5" fmla="*/ 0 w 562694"/>
                    <a:gd name="connsiteY5" fmla="*/ 4392488 h 4392488"/>
                    <a:gd name="connsiteX6" fmla="*/ 0 w 562694"/>
                    <a:gd name="connsiteY6" fmla="*/ 0 h 4392488"/>
                    <a:gd name="connsiteX0" fmla="*/ 0 w 562694"/>
                    <a:gd name="connsiteY0" fmla="*/ 0 h 4392488"/>
                    <a:gd name="connsiteX1" fmla="*/ 562694 w 562694"/>
                    <a:gd name="connsiteY1" fmla="*/ 416078 h 4392488"/>
                    <a:gd name="connsiteX2" fmla="*/ 560317 w 562694"/>
                    <a:gd name="connsiteY2" fmla="*/ 3987263 h 4392488"/>
                    <a:gd name="connsiteX3" fmla="*/ 285530 w 562694"/>
                    <a:gd name="connsiteY3" fmla="*/ 4176464 h 4392488"/>
                    <a:gd name="connsiteX4" fmla="*/ 10747 w 562694"/>
                    <a:gd name="connsiteY4" fmla="*/ 4392488 h 4392488"/>
                    <a:gd name="connsiteX5" fmla="*/ 0 w 562694"/>
                    <a:gd name="connsiteY5" fmla="*/ 4392488 h 4392488"/>
                    <a:gd name="connsiteX6" fmla="*/ 0 w 562694"/>
                    <a:gd name="connsiteY6" fmla="*/ 0 h 4392488"/>
                    <a:gd name="connsiteX0" fmla="*/ 0 w 562694"/>
                    <a:gd name="connsiteY0" fmla="*/ 0 h 4392488"/>
                    <a:gd name="connsiteX1" fmla="*/ 562694 w 562694"/>
                    <a:gd name="connsiteY1" fmla="*/ 416078 h 4392488"/>
                    <a:gd name="connsiteX2" fmla="*/ 560317 w 562694"/>
                    <a:gd name="connsiteY2" fmla="*/ 4024103 h 4392488"/>
                    <a:gd name="connsiteX3" fmla="*/ 285530 w 562694"/>
                    <a:gd name="connsiteY3" fmla="*/ 4176464 h 4392488"/>
                    <a:gd name="connsiteX4" fmla="*/ 10747 w 562694"/>
                    <a:gd name="connsiteY4" fmla="*/ 4392488 h 4392488"/>
                    <a:gd name="connsiteX5" fmla="*/ 0 w 562694"/>
                    <a:gd name="connsiteY5" fmla="*/ 4392488 h 4392488"/>
                    <a:gd name="connsiteX6" fmla="*/ 0 w 562694"/>
                    <a:gd name="connsiteY6" fmla="*/ 0 h 4392488"/>
                    <a:gd name="connsiteX0" fmla="*/ 0 w 562694"/>
                    <a:gd name="connsiteY0" fmla="*/ 0 h 4433821"/>
                    <a:gd name="connsiteX1" fmla="*/ 562694 w 562694"/>
                    <a:gd name="connsiteY1" fmla="*/ 416078 h 4433821"/>
                    <a:gd name="connsiteX2" fmla="*/ 560317 w 562694"/>
                    <a:gd name="connsiteY2" fmla="*/ 4024103 h 4433821"/>
                    <a:gd name="connsiteX3" fmla="*/ 10747 w 562694"/>
                    <a:gd name="connsiteY3" fmla="*/ 4392488 h 4433821"/>
                    <a:gd name="connsiteX4" fmla="*/ 0 w 562694"/>
                    <a:gd name="connsiteY4" fmla="*/ 4392488 h 4433821"/>
                    <a:gd name="connsiteX5" fmla="*/ 0 w 562694"/>
                    <a:gd name="connsiteY5" fmla="*/ 0 h 4433821"/>
                    <a:gd name="connsiteX0" fmla="*/ 0 w 562694"/>
                    <a:gd name="connsiteY0" fmla="*/ 0 h 4392488"/>
                    <a:gd name="connsiteX1" fmla="*/ 562694 w 562694"/>
                    <a:gd name="connsiteY1" fmla="*/ 416078 h 4392488"/>
                    <a:gd name="connsiteX2" fmla="*/ 560317 w 562694"/>
                    <a:gd name="connsiteY2" fmla="*/ 4024103 h 4392488"/>
                    <a:gd name="connsiteX3" fmla="*/ 10747 w 562694"/>
                    <a:gd name="connsiteY3" fmla="*/ 4392488 h 4392488"/>
                    <a:gd name="connsiteX4" fmla="*/ 0 w 562694"/>
                    <a:gd name="connsiteY4" fmla="*/ 4392488 h 4392488"/>
                    <a:gd name="connsiteX5" fmla="*/ 0 w 562694"/>
                    <a:gd name="connsiteY5" fmla="*/ 0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694" h="4392488">
                      <a:moveTo>
                        <a:pt x="0" y="0"/>
                      </a:moveTo>
                      <a:lnTo>
                        <a:pt x="562694" y="416078"/>
                      </a:lnTo>
                      <a:cubicBezTo>
                        <a:pt x="561902" y="1606473"/>
                        <a:pt x="561109" y="2833708"/>
                        <a:pt x="560317" y="4024103"/>
                      </a:cubicBezTo>
                      <a:cubicBezTo>
                        <a:pt x="358298" y="4189514"/>
                        <a:pt x="104133" y="4331091"/>
                        <a:pt x="10747" y="4392488"/>
                      </a:cubicBezTo>
                      <a:lnTo>
                        <a:pt x="0" y="439248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2" name="그룹 51">
                <a:extLst>
                  <a:ext uri="{FF2B5EF4-FFF2-40B4-BE49-F238E27FC236}">
                    <a16:creationId xmlns:a16="http://schemas.microsoft.com/office/drawing/2014/main" xmlns="" id="{DC33F706-1223-45C2-A2B6-02B5B60FC19F}"/>
                  </a:ext>
                </a:extLst>
              </p:cNvPr>
              <p:cNvGrpSpPr/>
              <p:nvPr/>
            </p:nvGrpSpPr>
            <p:grpSpPr>
              <a:xfrm rot="16200000">
                <a:off x="3656707" y="2826143"/>
                <a:ext cx="1474486" cy="1024946"/>
                <a:chOff x="3687015" y="2635131"/>
                <a:chExt cx="1474486" cy="1024946"/>
              </a:xfrm>
            </p:grpSpPr>
            <p:sp>
              <p:nvSpPr>
                <p:cNvPr id="53" name="Freeform 64">
                  <a:extLst>
                    <a:ext uri="{FF2B5EF4-FFF2-40B4-BE49-F238E27FC236}">
                      <a16:creationId xmlns:a16="http://schemas.microsoft.com/office/drawing/2014/main" xmlns="" id="{D276AED8-D417-4758-9D57-A45EFD2F7153}"/>
                    </a:ext>
                  </a:extLst>
                </p:cNvPr>
                <p:cNvSpPr/>
                <p:nvPr/>
              </p:nvSpPr>
              <p:spPr>
                <a:xfrm>
                  <a:off x="4051039" y="3016332"/>
                  <a:ext cx="371104" cy="511846"/>
                </a:xfrm>
                <a:custGeom>
                  <a:avLst/>
                  <a:gdLst>
                    <a:gd name="connsiteX0" fmla="*/ 29688 w 290946"/>
                    <a:gd name="connsiteY0" fmla="*/ 0 h 599704"/>
                    <a:gd name="connsiteX1" fmla="*/ 0 w 290946"/>
                    <a:gd name="connsiteY1" fmla="*/ 593766 h 599704"/>
                    <a:gd name="connsiteX2" fmla="*/ 290946 w 290946"/>
                    <a:gd name="connsiteY2" fmla="*/ 599704 h 599704"/>
                    <a:gd name="connsiteX3" fmla="*/ 29688 w 290946"/>
                    <a:gd name="connsiteY3" fmla="*/ 0 h 599704"/>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65314 w 290946"/>
                    <a:gd name="connsiteY0" fmla="*/ 0 h 546266"/>
                    <a:gd name="connsiteX1" fmla="*/ 0 w 290946"/>
                    <a:gd name="connsiteY1" fmla="*/ 540328 h 546266"/>
                    <a:gd name="connsiteX2" fmla="*/ 290946 w 290946"/>
                    <a:gd name="connsiteY2" fmla="*/ 546266 h 546266"/>
                    <a:gd name="connsiteX3" fmla="*/ 65314 w 290946"/>
                    <a:gd name="connsiteY3" fmla="*/ 0 h 546266"/>
                    <a:gd name="connsiteX0" fmla="*/ 79875 w 305507"/>
                    <a:gd name="connsiteY0" fmla="*/ 0 h 546266"/>
                    <a:gd name="connsiteX1" fmla="*/ 14561 w 305507"/>
                    <a:gd name="connsiteY1" fmla="*/ 540328 h 546266"/>
                    <a:gd name="connsiteX2" fmla="*/ 305507 w 305507"/>
                    <a:gd name="connsiteY2" fmla="*/ 546266 h 546266"/>
                    <a:gd name="connsiteX3" fmla="*/ 79875 w 305507"/>
                    <a:gd name="connsiteY3" fmla="*/ 0 h 546266"/>
                    <a:gd name="connsiteX0" fmla="*/ 86136 w 311768"/>
                    <a:gd name="connsiteY0" fmla="*/ 0 h 546266"/>
                    <a:gd name="connsiteX1" fmla="*/ 20822 w 311768"/>
                    <a:gd name="connsiteY1" fmla="*/ 540328 h 546266"/>
                    <a:gd name="connsiteX2" fmla="*/ 311768 w 311768"/>
                    <a:gd name="connsiteY2" fmla="*/ 546266 h 546266"/>
                    <a:gd name="connsiteX3" fmla="*/ 86136 w 311768"/>
                    <a:gd name="connsiteY3" fmla="*/ 0 h 546266"/>
                    <a:gd name="connsiteX0" fmla="*/ 90558 w 316190"/>
                    <a:gd name="connsiteY0" fmla="*/ 0 h 546266"/>
                    <a:gd name="connsiteX1" fmla="*/ 25244 w 316190"/>
                    <a:gd name="connsiteY1" fmla="*/ 540328 h 546266"/>
                    <a:gd name="connsiteX2" fmla="*/ 316190 w 316190"/>
                    <a:gd name="connsiteY2" fmla="*/ 546266 h 546266"/>
                    <a:gd name="connsiteX3" fmla="*/ 90558 w 316190"/>
                    <a:gd name="connsiteY3" fmla="*/ 0 h 546266"/>
                    <a:gd name="connsiteX0" fmla="*/ 72656 w 298288"/>
                    <a:gd name="connsiteY0" fmla="*/ 0 h 546266"/>
                    <a:gd name="connsiteX1" fmla="*/ 7342 w 298288"/>
                    <a:gd name="connsiteY1" fmla="*/ 540328 h 546266"/>
                    <a:gd name="connsiteX2" fmla="*/ 298288 w 298288"/>
                    <a:gd name="connsiteY2" fmla="*/ 546266 h 546266"/>
                    <a:gd name="connsiteX3" fmla="*/ 72656 w 298288"/>
                    <a:gd name="connsiteY3" fmla="*/ 0 h 546266"/>
                    <a:gd name="connsiteX0" fmla="*/ 72656 w 298288"/>
                    <a:gd name="connsiteY0" fmla="*/ 0 h 546266"/>
                    <a:gd name="connsiteX1" fmla="*/ 7342 w 298288"/>
                    <a:gd name="connsiteY1" fmla="*/ 540328 h 546266"/>
                    <a:gd name="connsiteX2" fmla="*/ 298288 w 298288"/>
                    <a:gd name="connsiteY2" fmla="*/ 546266 h 546266"/>
                    <a:gd name="connsiteX3" fmla="*/ 72656 w 298288"/>
                    <a:gd name="connsiteY3" fmla="*/ 0 h 546266"/>
                    <a:gd name="connsiteX0" fmla="*/ 98413 w 294357"/>
                    <a:gd name="connsiteY0" fmla="*/ 0 h 469077"/>
                    <a:gd name="connsiteX1" fmla="*/ 3411 w 294357"/>
                    <a:gd name="connsiteY1" fmla="*/ 463139 h 469077"/>
                    <a:gd name="connsiteX2" fmla="*/ 294357 w 294357"/>
                    <a:gd name="connsiteY2" fmla="*/ 469077 h 469077"/>
                    <a:gd name="connsiteX3" fmla="*/ 98413 w 294357"/>
                    <a:gd name="connsiteY3" fmla="*/ 0 h 469077"/>
                    <a:gd name="connsiteX0" fmla="*/ 97100 w 293044"/>
                    <a:gd name="connsiteY0" fmla="*/ 0 h 469077"/>
                    <a:gd name="connsiteX1" fmla="*/ 2098 w 293044"/>
                    <a:gd name="connsiteY1" fmla="*/ 463139 h 469077"/>
                    <a:gd name="connsiteX2" fmla="*/ 293044 w 293044"/>
                    <a:gd name="connsiteY2" fmla="*/ 469077 h 469077"/>
                    <a:gd name="connsiteX3" fmla="*/ 97100 w 293044"/>
                    <a:gd name="connsiteY3" fmla="*/ 0 h 469077"/>
                    <a:gd name="connsiteX0" fmla="*/ 74381 w 294075"/>
                    <a:gd name="connsiteY0" fmla="*/ 0 h 504703"/>
                    <a:gd name="connsiteX1" fmla="*/ 3129 w 294075"/>
                    <a:gd name="connsiteY1" fmla="*/ 498765 h 504703"/>
                    <a:gd name="connsiteX2" fmla="*/ 294075 w 294075"/>
                    <a:gd name="connsiteY2" fmla="*/ 504703 h 504703"/>
                    <a:gd name="connsiteX3" fmla="*/ 74381 w 294075"/>
                    <a:gd name="connsiteY3" fmla="*/ 0 h 504703"/>
                    <a:gd name="connsiteX0" fmla="*/ 73214 w 292908"/>
                    <a:gd name="connsiteY0" fmla="*/ 0 h 504703"/>
                    <a:gd name="connsiteX1" fmla="*/ 1962 w 292908"/>
                    <a:gd name="connsiteY1" fmla="*/ 498765 h 504703"/>
                    <a:gd name="connsiteX2" fmla="*/ 292908 w 292908"/>
                    <a:gd name="connsiteY2" fmla="*/ 504703 h 504703"/>
                    <a:gd name="connsiteX3" fmla="*/ 73214 w 292908"/>
                    <a:gd name="connsiteY3" fmla="*/ 0 h 504703"/>
                    <a:gd name="connsiteX0" fmla="*/ 71252 w 290946"/>
                    <a:gd name="connsiteY0" fmla="*/ 0 h 504703"/>
                    <a:gd name="connsiteX1" fmla="*/ 0 w 290946"/>
                    <a:gd name="connsiteY1" fmla="*/ 498765 h 504703"/>
                    <a:gd name="connsiteX2" fmla="*/ 290946 w 290946"/>
                    <a:gd name="connsiteY2" fmla="*/ 504703 h 504703"/>
                    <a:gd name="connsiteX3" fmla="*/ 71252 w 290946"/>
                    <a:gd name="connsiteY3" fmla="*/ 0 h 504703"/>
                    <a:gd name="connsiteX0" fmla="*/ 80777 w 300471"/>
                    <a:gd name="connsiteY0" fmla="*/ 0 h 504703"/>
                    <a:gd name="connsiteX1" fmla="*/ 0 w 300471"/>
                    <a:gd name="connsiteY1" fmla="*/ 498765 h 504703"/>
                    <a:gd name="connsiteX2" fmla="*/ 300471 w 300471"/>
                    <a:gd name="connsiteY2" fmla="*/ 504703 h 504703"/>
                    <a:gd name="connsiteX3" fmla="*/ 80777 w 300471"/>
                    <a:gd name="connsiteY3" fmla="*/ 0 h 504703"/>
                    <a:gd name="connsiteX0" fmla="*/ 80777 w 300471"/>
                    <a:gd name="connsiteY0" fmla="*/ 0 h 504703"/>
                    <a:gd name="connsiteX1" fmla="*/ 0 w 300471"/>
                    <a:gd name="connsiteY1" fmla="*/ 498765 h 504703"/>
                    <a:gd name="connsiteX2" fmla="*/ 300471 w 300471"/>
                    <a:gd name="connsiteY2" fmla="*/ 504703 h 504703"/>
                    <a:gd name="connsiteX3" fmla="*/ 80777 w 300471"/>
                    <a:gd name="connsiteY3" fmla="*/ 0 h 504703"/>
                    <a:gd name="connsiteX0" fmla="*/ 80777 w 300471"/>
                    <a:gd name="connsiteY0" fmla="*/ 0 h 504703"/>
                    <a:gd name="connsiteX1" fmla="*/ 0 w 300471"/>
                    <a:gd name="connsiteY1" fmla="*/ 498765 h 504703"/>
                    <a:gd name="connsiteX2" fmla="*/ 300471 w 300471"/>
                    <a:gd name="connsiteY2" fmla="*/ 504703 h 504703"/>
                    <a:gd name="connsiteX3" fmla="*/ 80777 w 300471"/>
                    <a:gd name="connsiteY3" fmla="*/ 0 h 504703"/>
                    <a:gd name="connsiteX0" fmla="*/ 80777 w 295709"/>
                    <a:gd name="connsiteY0" fmla="*/ 0 h 504703"/>
                    <a:gd name="connsiteX1" fmla="*/ 0 w 295709"/>
                    <a:gd name="connsiteY1" fmla="*/ 498765 h 504703"/>
                    <a:gd name="connsiteX2" fmla="*/ 295709 w 295709"/>
                    <a:gd name="connsiteY2" fmla="*/ 504703 h 504703"/>
                    <a:gd name="connsiteX3" fmla="*/ 80777 w 295709"/>
                    <a:gd name="connsiteY3" fmla="*/ 0 h 504703"/>
                    <a:gd name="connsiteX0" fmla="*/ 80777 w 295709"/>
                    <a:gd name="connsiteY0" fmla="*/ 0 h 504703"/>
                    <a:gd name="connsiteX1" fmla="*/ 0 w 295709"/>
                    <a:gd name="connsiteY1" fmla="*/ 498765 h 504703"/>
                    <a:gd name="connsiteX2" fmla="*/ 295709 w 295709"/>
                    <a:gd name="connsiteY2" fmla="*/ 504703 h 504703"/>
                    <a:gd name="connsiteX3" fmla="*/ 80777 w 295709"/>
                    <a:gd name="connsiteY3" fmla="*/ 0 h 504703"/>
                    <a:gd name="connsiteX0" fmla="*/ 80777 w 295709"/>
                    <a:gd name="connsiteY0" fmla="*/ 0 h 504703"/>
                    <a:gd name="connsiteX1" fmla="*/ 0 w 295709"/>
                    <a:gd name="connsiteY1" fmla="*/ 498765 h 504703"/>
                    <a:gd name="connsiteX2" fmla="*/ 295709 w 295709"/>
                    <a:gd name="connsiteY2" fmla="*/ 504703 h 504703"/>
                    <a:gd name="connsiteX3" fmla="*/ 80777 w 295709"/>
                    <a:gd name="connsiteY3" fmla="*/ 0 h 504703"/>
                    <a:gd name="connsiteX0" fmla="*/ 83158 w 298090"/>
                    <a:gd name="connsiteY0" fmla="*/ 0 h 508290"/>
                    <a:gd name="connsiteX1" fmla="*/ 0 w 298090"/>
                    <a:gd name="connsiteY1" fmla="*/ 508290 h 508290"/>
                    <a:gd name="connsiteX2" fmla="*/ 298090 w 298090"/>
                    <a:gd name="connsiteY2" fmla="*/ 504703 h 508290"/>
                    <a:gd name="connsiteX3" fmla="*/ 83158 w 298090"/>
                    <a:gd name="connsiteY3" fmla="*/ 0 h 508290"/>
                    <a:gd name="connsiteX0" fmla="*/ 83158 w 302852"/>
                    <a:gd name="connsiteY0" fmla="*/ 0 h 511846"/>
                    <a:gd name="connsiteX1" fmla="*/ 0 w 302852"/>
                    <a:gd name="connsiteY1" fmla="*/ 508290 h 511846"/>
                    <a:gd name="connsiteX2" fmla="*/ 302852 w 302852"/>
                    <a:gd name="connsiteY2" fmla="*/ 511846 h 511846"/>
                    <a:gd name="connsiteX3" fmla="*/ 83158 w 302852"/>
                    <a:gd name="connsiteY3" fmla="*/ 0 h 511846"/>
                    <a:gd name="connsiteX0" fmla="*/ 102208 w 302852"/>
                    <a:gd name="connsiteY0" fmla="*/ 0 h 511846"/>
                    <a:gd name="connsiteX1" fmla="*/ 0 w 302852"/>
                    <a:gd name="connsiteY1" fmla="*/ 508290 h 511846"/>
                    <a:gd name="connsiteX2" fmla="*/ 302852 w 302852"/>
                    <a:gd name="connsiteY2" fmla="*/ 511846 h 511846"/>
                    <a:gd name="connsiteX3" fmla="*/ 102208 w 302852"/>
                    <a:gd name="connsiteY3" fmla="*/ 0 h 511846"/>
                    <a:gd name="connsiteX0" fmla="*/ 102208 w 302852"/>
                    <a:gd name="connsiteY0" fmla="*/ 0 h 511846"/>
                    <a:gd name="connsiteX1" fmla="*/ 0 w 302852"/>
                    <a:gd name="connsiteY1" fmla="*/ 508290 h 511846"/>
                    <a:gd name="connsiteX2" fmla="*/ 302852 w 302852"/>
                    <a:gd name="connsiteY2" fmla="*/ 511846 h 511846"/>
                    <a:gd name="connsiteX3" fmla="*/ 102208 w 302852"/>
                    <a:gd name="connsiteY3" fmla="*/ 0 h 511846"/>
                    <a:gd name="connsiteX0" fmla="*/ 102208 w 302852"/>
                    <a:gd name="connsiteY0" fmla="*/ 0 h 511846"/>
                    <a:gd name="connsiteX1" fmla="*/ 0 w 302852"/>
                    <a:gd name="connsiteY1" fmla="*/ 508290 h 511846"/>
                    <a:gd name="connsiteX2" fmla="*/ 302852 w 302852"/>
                    <a:gd name="connsiteY2" fmla="*/ 511846 h 511846"/>
                    <a:gd name="connsiteX3" fmla="*/ 102208 w 302852"/>
                    <a:gd name="connsiteY3" fmla="*/ 0 h 511846"/>
                    <a:gd name="connsiteX0" fmla="*/ 109443 w 302852"/>
                    <a:gd name="connsiteY0" fmla="*/ 0 h 511846"/>
                    <a:gd name="connsiteX1" fmla="*/ 0 w 302852"/>
                    <a:gd name="connsiteY1" fmla="*/ 508290 h 511846"/>
                    <a:gd name="connsiteX2" fmla="*/ 302852 w 302852"/>
                    <a:gd name="connsiteY2" fmla="*/ 511846 h 511846"/>
                    <a:gd name="connsiteX3" fmla="*/ 109443 w 302852"/>
                    <a:gd name="connsiteY3" fmla="*/ 0 h 511846"/>
                    <a:gd name="connsiteX0" fmla="*/ 109443 w 296571"/>
                    <a:gd name="connsiteY0" fmla="*/ 0 h 511846"/>
                    <a:gd name="connsiteX1" fmla="*/ 0 w 296571"/>
                    <a:gd name="connsiteY1" fmla="*/ 508290 h 511846"/>
                    <a:gd name="connsiteX2" fmla="*/ 296571 w 296571"/>
                    <a:gd name="connsiteY2" fmla="*/ 511846 h 511846"/>
                    <a:gd name="connsiteX3" fmla="*/ 109443 w 296571"/>
                    <a:gd name="connsiteY3" fmla="*/ 0 h 511846"/>
                    <a:gd name="connsiteX0" fmla="*/ 109443 w 296571"/>
                    <a:gd name="connsiteY0" fmla="*/ 0 h 511846"/>
                    <a:gd name="connsiteX1" fmla="*/ 0 w 296571"/>
                    <a:gd name="connsiteY1" fmla="*/ 508290 h 511846"/>
                    <a:gd name="connsiteX2" fmla="*/ 296571 w 296571"/>
                    <a:gd name="connsiteY2" fmla="*/ 511846 h 511846"/>
                    <a:gd name="connsiteX3" fmla="*/ 109443 w 296571"/>
                    <a:gd name="connsiteY3" fmla="*/ 0 h 511846"/>
                  </a:gdLst>
                  <a:ahLst/>
                  <a:cxnLst>
                    <a:cxn ang="0">
                      <a:pos x="connsiteX0" y="connsiteY0"/>
                    </a:cxn>
                    <a:cxn ang="0">
                      <a:pos x="connsiteX1" y="connsiteY1"/>
                    </a:cxn>
                    <a:cxn ang="0">
                      <a:pos x="connsiteX2" y="connsiteY2"/>
                    </a:cxn>
                    <a:cxn ang="0">
                      <a:pos x="connsiteX3" y="connsiteY3"/>
                    </a:cxn>
                  </a:cxnLst>
                  <a:rect l="l" t="t" r="r" b="b"/>
                  <a:pathLst>
                    <a:path w="296571" h="511846">
                      <a:moveTo>
                        <a:pt x="109443" y="0"/>
                      </a:moveTo>
                      <a:cubicBezTo>
                        <a:pt x="159108" y="251021"/>
                        <a:pt x="7516" y="353169"/>
                        <a:pt x="0" y="508290"/>
                      </a:cubicBezTo>
                      <a:lnTo>
                        <a:pt x="296571" y="511846"/>
                      </a:lnTo>
                      <a:cubicBezTo>
                        <a:pt x="294705" y="373243"/>
                        <a:pt x="260792" y="217684"/>
                        <a:pt x="109443" y="0"/>
                      </a:cubicBezTo>
                      <a:close/>
                    </a:path>
                  </a:pathLst>
                </a:custGeom>
                <a:gradFill>
                  <a:gsLst>
                    <a:gs pos="0">
                      <a:schemeClr val="accent3">
                        <a:lumMod val="30000"/>
                      </a:schemeClr>
                    </a:gs>
                    <a:gs pos="65000">
                      <a:schemeClr val="accent3"/>
                    </a:gs>
                    <a:gs pos="100000">
                      <a:schemeClr val="accent3"/>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4" name="Freeform 65">
                  <a:extLst>
                    <a:ext uri="{FF2B5EF4-FFF2-40B4-BE49-F238E27FC236}">
                      <a16:creationId xmlns:a16="http://schemas.microsoft.com/office/drawing/2014/main" xmlns="" id="{957D49F2-20D4-43AD-9648-137E01A619FD}"/>
                    </a:ext>
                  </a:extLst>
                </p:cNvPr>
                <p:cNvSpPr/>
                <p:nvPr/>
              </p:nvSpPr>
              <p:spPr>
                <a:xfrm>
                  <a:off x="3687015" y="3037007"/>
                  <a:ext cx="518563" cy="537633"/>
                </a:xfrm>
                <a:custGeom>
                  <a:avLst/>
                  <a:gdLst>
                    <a:gd name="connsiteX0" fmla="*/ 0 w 338447"/>
                    <a:gd name="connsiteY0" fmla="*/ 498764 h 540328"/>
                    <a:gd name="connsiteX1" fmla="*/ 338447 w 338447"/>
                    <a:gd name="connsiteY1" fmla="*/ 0 h 540328"/>
                    <a:gd name="connsiteX2" fmla="*/ 296883 w 338447"/>
                    <a:gd name="connsiteY2" fmla="*/ 540328 h 540328"/>
                    <a:gd name="connsiteX3" fmla="*/ 0 w 338447"/>
                    <a:gd name="connsiteY3" fmla="*/ 498764 h 540328"/>
                    <a:gd name="connsiteX0" fmla="*/ 0 w 332510"/>
                    <a:gd name="connsiteY0" fmla="*/ 617517 h 617517"/>
                    <a:gd name="connsiteX1" fmla="*/ 332510 w 332510"/>
                    <a:gd name="connsiteY1" fmla="*/ 0 h 617517"/>
                    <a:gd name="connsiteX2" fmla="*/ 290946 w 332510"/>
                    <a:gd name="connsiteY2" fmla="*/ 540328 h 617517"/>
                    <a:gd name="connsiteX3" fmla="*/ 0 w 332510"/>
                    <a:gd name="connsiteY3" fmla="*/ 617517 h 617517"/>
                    <a:gd name="connsiteX0" fmla="*/ 0 w 332510"/>
                    <a:gd name="connsiteY0" fmla="*/ 587828 h 587828"/>
                    <a:gd name="connsiteX1" fmla="*/ 332510 w 332510"/>
                    <a:gd name="connsiteY1" fmla="*/ 0 h 587828"/>
                    <a:gd name="connsiteX2" fmla="*/ 290946 w 332510"/>
                    <a:gd name="connsiteY2" fmla="*/ 540328 h 587828"/>
                    <a:gd name="connsiteX3" fmla="*/ 0 w 332510"/>
                    <a:gd name="connsiteY3" fmla="*/ 587828 h 587828"/>
                    <a:gd name="connsiteX0" fmla="*/ 0 w 338448"/>
                    <a:gd name="connsiteY0" fmla="*/ 593766 h 593766"/>
                    <a:gd name="connsiteX1" fmla="*/ 338448 w 338448"/>
                    <a:gd name="connsiteY1" fmla="*/ 0 h 593766"/>
                    <a:gd name="connsiteX2" fmla="*/ 290946 w 338448"/>
                    <a:gd name="connsiteY2" fmla="*/ 546266 h 593766"/>
                    <a:gd name="connsiteX3" fmla="*/ 0 w 338448"/>
                    <a:gd name="connsiteY3" fmla="*/ 593766 h 593766"/>
                    <a:gd name="connsiteX0" fmla="*/ 0 w 338448"/>
                    <a:gd name="connsiteY0" fmla="*/ 593766 h 593766"/>
                    <a:gd name="connsiteX1" fmla="*/ 338448 w 338448"/>
                    <a:gd name="connsiteY1" fmla="*/ 0 h 593766"/>
                    <a:gd name="connsiteX2" fmla="*/ 290946 w 338448"/>
                    <a:gd name="connsiteY2" fmla="*/ 546266 h 593766"/>
                    <a:gd name="connsiteX3" fmla="*/ 0 w 338448"/>
                    <a:gd name="connsiteY3" fmla="*/ 593766 h 593766"/>
                    <a:gd name="connsiteX0" fmla="*/ 0 w 338448"/>
                    <a:gd name="connsiteY0" fmla="*/ 593766 h 593766"/>
                    <a:gd name="connsiteX1" fmla="*/ 338448 w 338448"/>
                    <a:gd name="connsiteY1" fmla="*/ 0 h 593766"/>
                    <a:gd name="connsiteX2" fmla="*/ 290946 w 338448"/>
                    <a:gd name="connsiteY2" fmla="*/ 546266 h 593766"/>
                    <a:gd name="connsiteX3" fmla="*/ 0 w 338448"/>
                    <a:gd name="connsiteY3" fmla="*/ 593766 h 593766"/>
                    <a:gd name="connsiteX0" fmla="*/ 0 w 338448"/>
                    <a:gd name="connsiteY0" fmla="*/ 593766 h 593766"/>
                    <a:gd name="connsiteX1" fmla="*/ 338448 w 338448"/>
                    <a:gd name="connsiteY1" fmla="*/ 0 h 593766"/>
                    <a:gd name="connsiteX2" fmla="*/ 290946 w 338448"/>
                    <a:gd name="connsiteY2" fmla="*/ 546266 h 593766"/>
                    <a:gd name="connsiteX3" fmla="*/ 0 w 338448"/>
                    <a:gd name="connsiteY3" fmla="*/ 593766 h 593766"/>
                    <a:gd name="connsiteX0" fmla="*/ 0 w 338448"/>
                    <a:gd name="connsiteY0" fmla="*/ 593766 h 593766"/>
                    <a:gd name="connsiteX1" fmla="*/ 338448 w 338448"/>
                    <a:gd name="connsiteY1" fmla="*/ 0 h 593766"/>
                    <a:gd name="connsiteX2" fmla="*/ 290946 w 338448"/>
                    <a:gd name="connsiteY2" fmla="*/ 546266 h 593766"/>
                    <a:gd name="connsiteX3" fmla="*/ 0 w 338448"/>
                    <a:gd name="connsiteY3" fmla="*/ 593766 h 593766"/>
                    <a:gd name="connsiteX0" fmla="*/ 0 w 380011"/>
                    <a:gd name="connsiteY0" fmla="*/ 492825 h 492825"/>
                    <a:gd name="connsiteX1" fmla="*/ 380011 w 380011"/>
                    <a:gd name="connsiteY1" fmla="*/ 0 h 492825"/>
                    <a:gd name="connsiteX2" fmla="*/ 290946 w 380011"/>
                    <a:gd name="connsiteY2" fmla="*/ 445325 h 492825"/>
                    <a:gd name="connsiteX3" fmla="*/ 0 w 380011"/>
                    <a:gd name="connsiteY3" fmla="*/ 492825 h 492825"/>
                    <a:gd name="connsiteX0" fmla="*/ 0 w 380011"/>
                    <a:gd name="connsiteY0" fmla="*/ 492825 h 492825"/>
                    <a:gd name="connsiteX1" fmla="*/ 380011 w 380011"/>
                    <a:gd name="connsiteY1" fmla="*/ 0 h 492825"/>
                    <a:gd name="connsiteX2" fmla="*/ 290946 w 380011"/>
                    <a:gd name="connsiteY2" fmla="*/ 445325 h 492825"/>
                    <a:gd name="connsiteX3" fmla="*/ 0 w 380011"/>
                    <a:gd name="connsiteY3" fmla="*/ 492825 h 492825"/>
                    <a:gd name="connsiteX0" fmla="*/ 0 w 380011"/>
                    <a:gd name="connsiteY0" fmla="*/ 492825 h 492825"/>
                    <a:gd name="connsiteX1" fmla="*/ 380011 w 380011"/>
                    <a:gd name="connsiteY1" fmla="*/ 0 h 492825"/>
                    <a:gd name="connsiteX2" fmla="*/ 290946 w 380011"/>
                    <a:gd name="connsiteY2" fmla="*/ 445325 h 492825"/>
                    <a:gd name="connsiteX3" fmla="*/ 0 w 380011"/>
                    <a:gd name="connsiteY3" fmla="*/ 492825 h 492825"/>
                    <a:gd name="connsiteX0" fmla="*/ 0 w 380011"/>
                    <a:gd name="connsiteY0" fmla="*/ 492825 h 492825"/>
                    <a:gd name="connsiteX1" fmla="*/ 380011 w 380011"/>
                    <a:gd name="connsiteY1" fmla="*/ 0 h 492825"/>
                    <a:gd name="connsiteX2" fmla="*/ 290946 w 380011"/>
                    <a:gd name="connsiteY2" fmla="*/ 445325 h 492825"/>
                    <a:gd name="connsiteX3" fmla="*/ 0 w 380011"/>
                    <a:gd name="connsiteY3" fmla="*/ 492825 h 492825"/>
                    <a:gd name="connsiteX0" fmla="*/ 0 w 380011"/>
                    <a:gd name="connsiteY0" fmla="*/ 492825 h 492825"/>
                    <a:gd name="connsiteX1" fmla="*/ 380011 w 380011"/>
                    <a:gd name="connsiteY1" fmla="*/ 0 h 492825"/>
                    <a:gd name="connsiteX2" fmla="*/ 290946 w 380011"/>
                    <a:gd name="connsiteY2" fmla="*/ 445325 h 492825"/>
                    <a:gd name="connsiteX3" fmla="*/ 0 w 380011"/>
                    <a:gd name="connsiteY3" fmla="*/ 492825 h 492825"/>
                    <a:gd name="connsiteX0" fmla="*/ 0 w 391886"/>
                    <a:gd name="connsiteY0" fmla="*/ 504700 h 504700"/>
                    <a:gd name="connsiteX1" fmla="*/ 391886 w 391886"/>
                    <a:gd name="connsiteY1" fmla="*/ 0 h 504700"/>
                    <a:gd name="connsiteX2" fmla="*/ 302821 w 391886"/>
                    <a:gd name="connsiteY2" fmla="*/ 445325 h 504700"/>
                    <a:gd name="connsiteX3" fmla="*/ 0 w 391886"/>
                    <a:gd name="connsiteY3" fmla="*/ 504700 h 504700"/>
                    <a:gd name="connsiteX0" fmla="*/ 0 w 391886"/>
                    <a:gd name="connsiteY0" fmla="*/ 504700 h 504700"/>
                    <a:gd name="connsiteX1" fmla="*/ 391886 w 391886"/>
                    <a:gd name="connsiteY1" fmla="*/ 0 h 504700"/>
                    <a:gd name="connsiteX2" fmla="*/ 295677 w 391886"/>
                    <a:gd name="connsiteY2" fmla="*/ 445325 h 504700"/>
                    <a:gd name="connsiteX3" fmla="*/ 0 w 391886"/>
                    <a:gd name="connsiteY3" fmla="*/ 504700 h 504700"/>
                    <a:gd name="connsiteX0" fmla="*/ 0 w 391886"/>
                    <a:gd name="connsiteY0" fmla="*/ 504700 h 504700"/>
                    <a:gd name="connsiteX1" fmla="*/ 391886 w 391886"/>
                    <a:gd name="connsiteY1" fmla="*/ 0 h 504700"/>
                    <a:gd name="connsiteX2" fmla="*/ 295677 w 391886"/>
                    <a:gd name="connsiteY2" fmla="*/ 445325 h 504700"/>
                    <a:gd name="connsiteX3" fmla="*/ 0 w 391886"/>
                    <a:gd name="connsiteY3" fmla="*/ 504700 h 504700"/>
                    <a:gd name="connsiteX0" fmla="*/ 0 w 384742"/>
                    <a:gd name="connsiteY0" fmla="*/ 559469 h 559469"/>
                    <a:gd name="connsiteX1" fmla="*/ 384742 w 384742"/>
                    <a:gd name="connsiteY1" fmla="*/ 0 h 559469"/>
                    <a:gd name="connsiteX2" fmla="*/ 295677 w 384742"/>
                    <a:gd name="connsiteY2" fmla="*/ 500094 h 559469"/>
                    <a:gd name="connsiteX3" fmla="*/ 0 w 384742"/>
                    <a:gd name="connsiteY3" fmla="*/ 559469 h 559469"/>
                    <a:gd name="connsiteX0" fmla="*/ 0 w 384742"/>
                    <a:gd name="connsiteY0" fmla="*/ 559469 h 559469"/>
                    <a:gd name="connsiteX1" fmla="*/ 384742 w 384742"/>
                    <a:gd name="connsiteY1" fmla="*/ 0 h 559469"/>
                    <a:gd name="connsiteX2" fmla="*/ 295677 w 384742"/>
                    <a:gd name="connsiteY2" fmla="*/ 500094 h 559469"/>
                    <a:gd name="connsiteX3" fmla="*/ 0 w 384742"/>
                    <a:gd name="connsiteY3" fmla="*/ 559469 h 559469"/>
                    <a:gd name="connsiteX0" fmla="*/ 0 w 389504"/>
                    <a:gd name="connsiteY0" fmla="*/ 540419 h 540419"/>
                    <a:gd name="connsiteX1" fmla="*/ 389504 w 389504"/>
                    <a:gd name="connsiteY1" fmla="*/ 0 h 540419"/>
                    <a:gd name="connsiteX2" fmla="*/ 295677 w 389504"/>
                    <a:gd name="connsiteY2" fmla="*/ 481044 h 540419"/>
                    <a:gd name="connsiteX3" fmla="*/ 0 w 389504"/>
                    <a:gd name="connsiteY3" fmla="*/ 540419 h 540419"/>
                    <a:gd name="connsiteX0" fmla="*/ 0 w 389504"/>
                    <a:gd name="connsiteY0" fmla="*/ 540419 h 540419"/>
                    <a:gd name="connsiteX1" fmla="*/ 389504 w 389504"/>
                    <a:gd name="connsiteY1" fmla="*/ 0 h 540419"/>
                    <a:gd name="connsiteX2" fmla="*/ 295677 w 389504"/>
                    <a:gd name="connsiteY2" fmla="*/ 481044 h 540419"/>
                    <a:gd name="connsiteX3" fmla="*/ 0 w 389504"/>
                    <a:gd name="connsiteY3" fmla="*/ 540419 h 540419"/>
                    <a:gd name="connsiteX0" fmla="*/ 0 w 396648"/>
                    <a:gd name="connsiteY0" fmla="*/ 564232 h 564232"/>
                    <a:gd name="connsiteX1" fmla="*/ 396648 w 396648"/>
                    <a:gd name="connsiteY1" fmla="*/ 0 h 564232"/>
                    <a:gd name="connsiteX2" fmla="*/ 295677 w 396648"/>
                    <a:gd name="connsiteY2" fmla="*/ 504857 h 564232"/>
                    <a:gd name="connsiteX3" fmla="*/ 0 w 396648"/>
                    <a:gd name="connsiteY3" fmla="*/ 564232 h 564232"/>
                    <a:gd name="connsiteX0" fmla="*/ 0 w 405008"/>
                    <a:gd name="connsiteY0" fmla="*/ 564232 h 564232"/>
                    <a:gd name="connsiteX1" fmla="*/ 396648 w 405008"/>
                    <a:gd name="connsiteY1" fmla="*/ 0 h 564232"/>
                    <a:gd name="connsiteX2" fmla="*/ 295677 w 405008"/>
                    <a:gd name="connsiteY2" fmla="*/ 504857 h 564232"/>
                    <a:gd name="connsiteX3" fmla="*/ 0 w 405008"/>
                    <a:gd name="connsiteY3" fmla="*/ 564232 h 564232"/>
                    <a:gd name="connsiteX0" fmla="*/ 0 w 405233"/>
                    <a:gd name="connsiteY0" fmla="*/ 564232 h 564232"/>
                    <a:gd name="connsiteX1" fmla="*/ 396648 w 405233"/>
                    <a:gd name="connsiteY1" fmla="*/ 0 h 564232"/>
                    <a:gd name="connsiteX2" fmla="*/ 295677 w 405233"/>
                    <a:gd name="connsiteY2" fmla="*/ 504857 h 564232"/>
                    <a:gd name="connsiteX3" fmla="*/ 0 w 405233"/>
                    <a:gd name="connsiteY3" fmla="*/ 564232 h 564232"/>
                    <a:gd name="connsiteX0" fmla="*/ 0 w 414413"/>
                    <a:gd name="connsiteY0" fmla="*/ 561214 h 561214"/>
                    <a:gd name="connsiteX1" fmla="*/ 406294 w 414413"/>
                    <a:gd name="connsiteY1" fmla="*/ 0 h 561214"/>
                    <a:gd name="connsiteX2" fmla="*/ 295677 w 414413"/>
                    <a:gd name="connsiteY2" fmla="*/ 501839 h 561214"/>
                    <a:gd name="connsiteX3" fmla="*/ 0 w 414413"/>
                    <a:gd name="connsiteY3" fmla="*/ 561214 h 561214"/>
                    <a:gd name="connsiteX0" fmla="*/ 0 w 414413"/>
                    <a:gd name="connsiteY0" fmla="*/ 529773 h 529773"/>
                    <a:gd name="connsiteX1" fmla="*/ 406294 w 414413"/>
                    <a:gd name="connsiteY1" fmla="*/ 0 h 529773"/>
                    <a:gd name="connsiteX2" fmla="*/ 295677 w 414413"/>
                    <a:gd name="connsiteY2" fmla="*/ 501839 h 529773"/>
                    <a:gd name="connsiteX3" fmla="*/ 0 w 414413"/>
                    <a:gd name="connsiteY3" fmla="*/ 529773 h 529773"/>
                    <a:gd name="connsiteX0" fmla="*/ 0 w 414413"/>
                    <a:gd name="connsiteY0" fmla="*/ 516673 h 516673"/>
                    <a:gd name="connsiteX1" fmla="*/ 406294 w 414413"/>
                    <a:gd name="connsiteY1" fmla="*/ 0 h 516673"/>
                    <a:gd name="connsiteX2" fmla="*/ 295677 w 414413"/>
                    <a:gd name="connsiteY2" fmla="*/ 501839 h 516673"/>
                    <a:gd name="connsiteX3" fmla="*/ 0 w 414413"/>
                    <a:gd name="connsiteY3" fmla="*/ 516673 h 516673"/>
                    <a:gd name="connsiteX0" fmla="*/ 0 w 412319"/>
                    <a:gd name="connsiteY0" fmla="*/ 532393 h 532393"/>
                    <a:gd name="connsiteX1" fmla="*/ 404200 w 412319"/>
                    <a:gd name="connsiteY1" fmla="*/ 0 h 532393"/>
                    <a:gd name="connsiteX2" fmla="*/ 293583 w 412319"/>
                    <a:gd name="connsiteY2" fmla="*/ 501839 h 532393"/>
                    <a:gd name="connsiteX3" fmla="*/ 0 w 412319"/>
                    <a:gd name="connsiteY3" fmla="*/ 532393 h 532393"/>
                    <a:gd name="connsiteX0" fmla="*/ 0 w 412319"/>
                    <a:gd name="connsiteY0" fmla="*/ 537633 h 537633"/>
                    <a:gd name="connsiteX1" fmla="*/ 404200 w 412319"/>
                    <a:gd name="connsiteY1" fmla="*/ 0 h 537633"/>
                    <a:gd name="connsiteX2" fmla="*/ 293583 w 412319"/>
                    <a:gd name="connsiteY2" fmla="*/ 501839 h 537633"/>
                    <a:gd name="connsiteX3" fmla="*/ 0 w 412319"/>
                    <a:gd name="connsiteY3" fmla="*/ 537633 h 537633"/>
                    <a:gd name="connsiteX0" fmla="*/ 0 w 412319"/>
                    <a:gd name="connsiteY0" fmla="*/ 537633 h 537633"/>
                    <a:gd name="connsiteX1" fmla="*/ 404200 w 412319"/>
                    <a:gd name="connsiteY1" fmla="*/ 0 h 537633"/>
                    <a:gd name="connsiteX2" fmla="*/ 293583 w 412319"/>
                    <a:gd name="connsiteY2" fmla="*/ 501839 h 537633"/>
                    <a:gd name="connsiteX3" fmla="*/ 0 w 412319"/>
                    <a:gd name="connsiteY3" fmla="*/ 537633 h 537633"/>
                    <a:gd name="connsiteX0" fmla="*/ 0 w 411866"/>
                    <a:gd name="connsiteY0" fmla="*/ 537633 h 537633"/>
                    <a:gd name="connsiteX1" fmla="*/ 404200 w 411866"/>
                    <a:gd name="connsiteY1" fmla="*/ 0 h 537633"/>
                    <a:gd name="connsiteX2" fmla="*/ 283113 w 411866"/>
                    <a:gd name="connsiteY2" fmla="*/ 415377 h 537633"/>
                    <a:gd name="connsiteX3" fmla="*/ 0 w 411866"/>
                    <a:gd name="connsiteY3" fmla="*/ 537633 h 537633"/>
                    <a:gd name="connsiteX0" fmla="*/ 0 w 412224"/>
                    <a:gd name="connsiteY0" fmla="*/ 537633 h 537633"/>
                    <a:gd name="connsiteX1" fmla="*/ 404200 w 412224"/>
                    <a:gd name="connsiteY1" fmla="*/ 0 h 537633"/>
                    <a:gd name="connsiteX2" fmla="*/ 291489 w 412224"/>
                    <a:gd name="connsiteY2" fmla="*/ 499219 h 537633"/>
                    <a:gd name="connsiteX3" fmla="*/ 0 w 412224"/>
                    <a:gd name="connsiteY3" fmla="*/ 537633 h 537633"/>
                    <a:gd name="connsiteX0" fmla="*/ 0 w 412319"/>
                    <a:gd name="connsiteY0" fmla="*/ 537633 h 537633"/>
                    <a:gd name="connsiteX1" fmla="*/ 404200 w 412319"/>
                    <a:gd name="connsiteY1" fmla="*/ 0 h 537633"/>
                    <a:gd name="connsiteX2" fmla="*/ 293583 w 412319"/>
                    <a:gd name="connsiteY2" fmla="*/ 507079 h 537633"/>
                    <a:gd name="connsiteX3" fmla="*/ 0 w 412319"/>
                    <a:gd name="connsiteY3" fmla="*/ 537633 h 537633"/>
                    <a:gd name="connsiteX0" fmla="*/ 0 w 412319"/>
                    <a:gd name="connsiteY0" fmla="*/ 537633 h 537633"/>
                    <a:gd name="connsiteX1" fmla="*/ 404200 w 412319"/>
                    <a:gd name="connsiteY1" fmla="*/ 0 h 537633"/>
                    <a:gd name="connsiteX2" fmla="*/ 293583 w 412319"/>
                    <a:gd name="connsiteY2" fmla="*/ 507079 h 537633"/>
                    <a:gd name="connsiteX3" fmla="*/ 0 w 412319"/>
                    <a:gd name="connsiteY3" fmla="*/ 537633 h 537633"/>
                    <a:gd name="connsiteX0" fmla="*/ 0 w 414413"/>
                    <a:gd name="connsiteY0" fmla="*/ 537633 h 537633"/>
                    <a:gd name="connsiteX1" fmla="*/ 406294 w 414413"/>
                    <a:gd name="connsiteY1" fmla="*/ 0 h 537633"/>
                    <a:gd name="connsiteX2" fmla="*/ 295677 w 414413"/>
                    <a:gd name="connsiteY2" fmla="*/ 507079 h 537633"/>
                    <a:gd name="connsiteX3" fmla="*/ 0 w 414413"/>
                    <a:gd name="connsiteY3" fmla="*/ 537633 h 537633"/>
                  </a:gdLst>
                  <a:ahLst/>
                  <a:cxnLst>
                    <a:cxn ang="0">
                      <a:pos x="connsiteX0" y="connsiteY0"/>
                    </a:cxn>
                    <a:cxn ang="0">
                      <a:pos x="connsiteX1" y="connsiteY1"/>
                    </a:cxn>
                    <a:cxn ang="0">
                      <a:pos x="connsiteX2" y="connsiteY2"/>
                    </a:cxn>
                    <a:cxn ang="0">
                      <a:pos x="connsiteX3" y="connsiteY3"/>
                    </a:cxn>
                  </a:cxnLst>
                  <a:rect l="l" t="t" r="r" b="b"/>
                  <a:pathLst>
                    <a:path w="414413" h="537633">
                      <a:moveTo>
                        <a:pt x="0" y="537633"/>
                      </a:moveTo>
                      <a:cubicBezTo>
                        <a:pt x="1" y="311605"/>
                        <a:pt x="262862" y="287234"/>
                        <a:pt x="406294" y="0"/>
                      </a:cubicBezTo>
                      <a:cubicBezTo>
                        <a:pt x="450022" y="243815"/>
                        <a:pt x="303223" y="304734"/>
                        <a:pt x="295677" y="507079"/>
                      </a:cubicBezTo>
                      <a:lnTo>
                        <a:pt x="0" y="537633"/>
                      </a:lnTo>
                      <a:close/>
                    </a:path>
                  </a:pathLst>
                </a:custGeom>
                <a:gradFill>
                  <a:gsLst>
                    <a:gs pos="0">
                      <a:schemeClr val="accent4">
                        <a:lumMod val="30000"/>
                      </a:schemeClr>
                    </a:gs>
                    <a:gs pos="65000">
                      <a:schemeClr val="accent4"/>
                    </a:gs>
                    <a:gs pos="100000">
                      <a:schemeClr val="accent4"/>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5" name="Freeform 34">
                  <a:extLst>
                    <a:ext uri="{FF2B5EF4-FFF2-40B4-BE49-F238E27FC236}">
                      <a16:creationId xmlns:a16="http://schemas.microsoft.com/office/drawing/2014/main" xmlns="" id="{A9F2CF82-B308-4AF3-ACB8-176181B014E1}"/>
                    </a:ext>
                  </a:extLst>
                </p:cNvPr>
                <p:cNvSpPr/>
                <p:nvPr/>
              </p:nvSpPr>
              <p:spPr>
                <a:xfrm>
                  <a:off x="3924127" y="2759347"/>
                  <a:ext cx="872924" cy="769532"/>
                </a:xfrm>
                <a:custGeom>
                  <a:avLst/>
                  <a:gdLst>
                    <a:gd name="connsiteX0" fmla="*/ 944736 w 944736"/>
                    <a:gd name="connsiteY0" fmla="*/ 910067 h 914400"/>
                    <a:gd name="connsiteX1" fmla="*/ 654381 w 944736"/>
                    <a:gd name="connsiteY1" fmla="*/ 914400 h 914400"/>
                    <a:gd name="connsiteX2" fmla="*/ 0 w 944736"/>
                    <a:gd name="connsiteY2" fmla="*/ 0 h 914400"/>
                    <a:gd name="connsiteX3" fmla="*/ 944736 w 944736"/>
                    <a:gd name="connsiteY3" fmla="*/ 910067 h 914400"/>
                    <a:gd name="connsiteX0" fmla="*/ 944736 w 944736"/>
                    <a:gd name="connsiteY0" fmla="*/ 910067 h 914400"/>
                    <a:gd name="connsiteX1" fmla="*/ 654381 w 944736"/>
                    <a:gd name="connsiteY1" fmla="*/ 914400 h 914400"/>
                    <a:gd name="connsiteX2" fmla="*/ 0 w 944736"/>
                    <a:gd name="connsiteY2" fmla="*/ 0 h 914400"/>
                    <a:gd name="connsiteX3" fmla="*/ 944736 w 944736"/>
                    <a:gd name="connsiteY3" fmla="*/ 910067 h 914400"/>
                    <a:gd name="connsiteX0" fmla="*/ 944736 w 944736"/>
                    <a:gd name="connsiteY0" fmla="*/ 910067 h 914400"/>
                    <a:gd name="connsiteX1" fmla="*/ 654381 w 944736"/>
                    <a:gd name="connsiteY1" fmla="*/ 914400 h 914400"/>
                    <a:gd name="connsiteX2" fmla="*/ 0 w 944736"/>
                    <a:gd name="connsiteY2" fmla="*/ 0 h 914400"/>
                    <a:gd name="connsiteX3" fmla="*/ 944736 w 944736"/>
                    <a:gd name="connsiteY3" fmla="*/ 910067 h 914400"/>
                    <a:gd name="connsiteX0" fmla="*/ 944736 w 944736"/>
                    <a:gd name="connsiteY0" fmla="*/ 910067 h 914400"/>
                    <a:gd name="connsiteX1" fmla="*/ 654381 w 944736"/>
                    <a:gd name="connsiteY1" fmla="*/ 914400 h 914400"/>
                    <a:gd name="connsiteX2" fmla="*/ 0 w 944736"/>
                    <a:gd name="connsiteY2" fmla="*/ 0 h 914400"/>
                    <a:gd name="connsiteX3" fmla="*/ 944736 w 944736"/>
                    <a:gd name="connsiteY3" fmla="*/ 910067 h 914400"/>
                    <a:gd name="connsiteX0" fmla="*/ 944736 w 944736"/>
                    <a:gd name="connsiteY0" fmla="*/ 910067 h 914400"/>
                    <a:gd name="connsiteX1" fmla="*/ 654381 w 944736"/>
                    <a:gd name="connsiteY1" fmla="*/ 914400 h 914400"/>
                    <a:gd name="connsiteX2" fmla="*/ 0 w 944736"/>
                    <a:gd name="connsiteY2" fmla="*/ 0 h 914400"/>
                    <a:gd name="connsiteX3" fmla="*/ 944736 w 944736"/>
                    <a:gd name="connsiteY3" fmla="*/ 910067 h 914400"/>
                    <a:gd name="connsiteX0" fmla="*/ 936069 w 936069"/>
                    <a:gd name="connsiteY0" fmla="*/ 892732 h 897065"/>
                    <a:gd name="connsiteX1" fmla="*/ 645714 w 936069"/>
                    <a:gd name="connsiteY1" fmla="*/ 897065 h 897065"/>
                    <a:gd name="connsiteX2" fmla="*/ 0 w 936069"/>
                    <a:gd name="connsiteY2" fmla="*/ 0 h 897065"/>
                    <a:gd name="connsiteX3" fmla="*/ 936069 w 936069"/>
                    <a:gd name="connsiteY3" fmla="*/ 892732 h 897065"/>
                    <a:gd name="connsiteX0" fmla="*/ 936069 w 936069"/>
                    <a:gd name="connsiteY0" fmla="*/ 892732 h 897065"/>
                    <a:gd name="connsiteX1" fmla="*/ 645714 w 936069"/>
                    <a:gd name="connsiteY1" fmla="*/ 897065 h 897065"/>
                    <a:gd name="connsiteX2" fmla="*/ 0 w 936069"/>
                    <a:gd name="connsiteY2" fmla="*/ 0 h 897065"/>
                    <a:gd name="connsiteX3" fmla="*/ 936069 w 936069"/>
                    <a:gd name="connsiteY3" fmla="*/ 892732 h 897065"/>
                    <a:gd name="connsiteX0" fmla="*/ 621373 w 621373"/>
                    <a:gd name="connsiteY0" fmla="*/ 667101 h 671434"/>
                    <a:gd name="connsiteX1" fmla="*/ 331018 w 621373"/>
                    <a:gd name="connsiteY1" fmla="*/ 671434 h 671434"/>
                    <a:gd name="connsiteX2" fmla="*/ 0 w 621373"/>
                    <a:gd name="connsiteY2" fmla="*/ 0 h 671434"/>
                    <a:gd name="connsiteX3" fmla="*/ 621373 w 621373"/>
                    <a:gd name="connsiteY3" fmla="*/ 667101 h 671434"/>
                    <a:gd name="connsiteX0" fmla="*/ 621373 w 621373"/>
                    <a:gd name="connsiteY0" fmla="*/ 667101 h 671434"/>
                    <a:gd name="connsiteX1" fmla="*/ 331018 w 621373"/>
                    <a:gd name="connsiteY1" fmla="*/ 671434 h 671434"/>
                    <a:gd name="connsiteX2" fmla="*/ 0 w 621373"/>
                    <a:gd name="connsiteY2" fmla="*/ 0 h 671434"/>
                    <a:gd name="connsiteX3" fmla="*/ 621373 w 621373"/>
                    <a:gd name="connsiteY3" fmla="*/ 667101 h 671434"/>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1159"/>
                    <a:gd name="connsiteX1" fmla="*/ 400135 w 697634"/>
                    <a:gd name="connsiteY1" fmla="*/ 751159 h 751159"/>
                    <a:gd name="connsiteX2" fmla="*/ 0 w 697634"/>
                    <a:gd name="connsiteY2" fmla="*/ 0 h 751159"/>
                    <a:gd name="connsiteX3" fmla="*/ 697634 w 697634"/>
                    <a:gd name="connsiteY3" fmla="*/ 749208 h 751159"/>
                    <a:gd name="connsiteX0" fmla="*/ 700015 w 700015"/>
                    <a:gd name="connsiteY0" fmla="*/ 763496 h 763496"/>
                    <a:gd name="connsiteX1" fmla="*/ 400135 w 700015"/>
                    <a:gd name="connsiteY1" fmla="*/ 751159 h 763496"/>
                    <a:gd name="connsiteX2" fmla="*/ 0 w 700015"/>
                    <a:gd name="connsiteY2" fmla="*/ 0 h 763496"/>
                    <a:gd name="connsiteX3" fmla="*/ 700015 w 700015"/>
                    <a:gd name="connsiteY3" fmla="*/ 763496 h 763496"/>
                    <a:gd name="connsiteX0" fmla="*/ 697603 w 697603"/>
                    <a:gd name="connsiteY0" fmla="*/ 769532 h 769532"/>
                    <a:gd name="connsiteX1" fmla="*/ 397723 w 697603"/>
                    <a:gd name="connsiteY1" fmla="*/ 757195 h 769532"/>
                    <a:gd name="connsiteX2" fmla="*/ 0 w 697603"/>
                    <a:gd name="connsiteY2" fmla="*/ 0 h 769532"/>
                    <a:gd name="connsiteX3" fmla="*/ 697603 w 697603"/>
                    <a:gd name="connsiteY3" fmla="*/ 769532 h 769532"/>
                    <a:gd name="connsiteX0" fmla="*/ 697603 w 697603"/>
                    <a:gd name="connsiteY0" fmla="*/ 769532 h 769532"/>
                    <a:gd name="connsiteX1" fmla="*/ 397723 w 697603"/>
                    <a:gd name="connsiteY1" fmla="*/ 762435 h 769532"/>
                    <a:gd name="connsiteX2" fmla="*/ 0 w 697603"/>
                    <a:gd name="connsiteY2" fmla="*/ 0 h 769532"/>
                    <a:gd name="connsiteX3" fmla="*/ 697603 w 697603"/>
                    <a:gd name="connsiteY3" fmla="*/ 769532 h 769532"/>
                    <a:gd name="connsiteX0" fmla="*/ 697603 w 697603"/>
                    <a:gd name="connsiteY0" fmla="*/ 769532 h 769532"/>
                    <a:gd name="connsiteX1" fmla="*/ 397723 w 697603"/>
                    <a:gd name="connsiteY1" fmla="*/ 762435 h 769532"/>
                    <a:gd name="connsiteX2" fmla="*/ 0 w 697603"/>
                    <a:gd name="connsiteY2" fmla="*/ 0 h 769532"/>
                    <a:gd name="connsiteX3" fmla="*/ 697603 w 697603"/>
                    <a:gd name="connsiteY3" fmla="*/ 769532 h 769532"/>
                    <a:gd name="connsiteX0" fmla="*/ 697603 w 697603"/>
                    <a:gd name="connsiteY0" fmla="*/ 769532 h 769532"/>
                    <a:gd name="connsiteX1" fmla="*/ 397723 w 697603"/>
                    <a:gd name="connsiteY1" fmla="*/ 759815 h 769532"/>
                    <a:gd name="connsiteX2" fmla="*/ 0 w 697603"/>
                    <a:gd name="connsiteY2" fmla="*/ 0 h 769532"/>
                    <a:gd name="connsiteX3" fmla="*/ 697603 w 697603"/>
                    <a:gd name="connsiteY3" fmla="*/ 769532 h 769532"/>
                    <a:gd name="connsiteX0" fmla="*/ 697603 w 697603"/>
                    <a:gd name="connsiteY0" fmla="*/ 769532 h 769532"/>
                    <a:gd name="connsiteX1" fmla="*/ 397723 w 697603"/>
                    <a:gd name="connsiteY1" fmla="*/ 759815 h 769532"/>
                    <a:gd name="connsiteX2" fmla="*/ 0 w 697603"/>
                    <a:gd name="connsiteY2" fmla="*/ 0 h 769532"/>
                    <a:gd name="connsiteX3" fmla="*/ 697603 w 697603"/>
                    <a:gd name="connsiteY3" fmla="*/ 769532 h 769532"/>
                  </a:gdLst>
                  <a:ahLst/>
                  <a:cxnLst>
                    <a:cxn ang="0">
                      <a:pos x="connsiteX0" y="connsiteY0"/>
                    </a:cxn>
                    <a:cxn ang="0">
                      <a:pos x="connsiteX1" y="connsiteY1"/>
                    </a:cxn>
                    <a:cxn ang="0">
                      <a:pos x="connsiteX2" y="connsiteY2"/>
                    </a:cxn>
                    <a:cxn ang="0">
                      <a:pos x="connsiteX3" y="connsiteY3"/>
                    </a:cxn>
                  </a:cxnLst>
                  <a:rect l="l" t="t" r="r" b="b"/>
                  <a:pathLst>
                    <a:path w="697603" h="769532">
                      <a:moveTo>
                        <a:pt x="697603" y="769532"/>
                      </a:moveTo>
                      <a:lnTo>
                        <a:pt x="397723" y="759815"/>
                      </a:lnTo>
                      <a:cubicBezTo>
                        <a:pt x="394664" y="601690"/>
                        <a:pt x="301785" y="317739"/>
                        <a:pt x="0" y="0"/>
                      </a:cubicBezTo>
                      <a:cubicBezTo>
                        <a:pt x="435554" y="314467"/>
                        <a:pt x="689236" y="622966"/>
                        <a:pt x="697603" y="769532"/>
                      </a:cubicBezTo>
                      <a:close/>
                    </a:path>
                  </a:pathLst>
                </a:custGeom>
                <a:gradFill>
                  <a:gsLst>
                    <a:gs pos="0">
                      <a:schemeClr val="accent2">
                        <a:lumMod val="30000"/>
                      </a:schemeClr>
                    </a:gs>
                    <a:gs pos="64000">
                      <a:schemeClr val="accent2"/>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6" name="Freeform 33">
                  <a:extLst>
                    <a:ext uri="{FF2B5EF4-FFF2-40B4-BE49-F238E27FC236}">
                      <a16:creationId xmlns:a16="http://schemas.microsoft.com/office/drawing/2014/main" xmlns="" id="{1820E81D-9EF8-4779-82FE-B71BBB4120A7}"/>
                    </a:ext>
                  </a:extLst>
                </p:cNvPr>
                <p:cNvSpPr/>
                <p:nvPr/>
              </p:nvSpPr>
              <p:spPr>
                <a:xfrm>
                  <a:off x="3712363" y="2635131"/>
                  <a:ext cx="1449138" cy="1024946"/>
                </a:xfrm>
                <a:custGeom>
                  <a:avLst/>
                  <a:gdLst>
                    <a:gd name="connsiteX0" fmla="*/ 346230 w 994299"/>
                    <a:gd name="connsiteY0" fmla="*/ 88777 h 798990"/>
                    <a:gd name="connsiteX1" fmla="*/ 994299 w 994299"/>
                    <a:gd name="connsiteY1" fmla="*/ 798990 h 798990"/>
                    <a:gd name="connsiteX2" fmla="*/ 719092 w 994299"/>
                    <a:gd name="connsiteY2" fmla="*/ 781235 h 798990"/>
                    <a:gd name="connsiteX3" fmla="*/ 0 w 994299"/>
                    <a:gd name="connsiteY3" fmla="*/ 0 h 798990"/>
                    <a:gd name="connsiteX4" fmla="*/ 346230 w 994299"/>
                    <a:gd name="connsiteY4" fmla="*/ 88777 h 798990"/>
                    <a:gd name="connsiteX0" fmla="*/ 346230 w 994299"/>
                    <a:gd name="connsiteY0" fmla="*/ 88777 h 798990"/>
                    <a:gd name="connsiteX1" fmla="*/ 994299 w 994299"/>
                    <a:gd name="connsiteY1" fmla="*/ 798990 h 798990"/>
                    <a:gd name="connsiteX2" fmla="*/ 684423 w 994299"/>
                    <a:gd name="connsiteY2" fmla="*/ 763900 h 798990"/>
                    <a:gd name="connsiteX3" fmla="*/ 0 w 994299"/>
                    <a:gd name="connsiteY3" fmla="*/ 0 h 798990"/>
                    <a:gd name="connsiteX4" fmla="*/ 346230 w 994299"/>
                    <a:gd name="connsiteY4" fmla="*/ 88777 h 798990"/>
                    <a:gd name="connsiteX0" fmla="*/ 346230 w 989965"/>
                    <a:gd name="connsiteY0" fmla="*/ 88777 h 781656"/>
                    <a:gd name="connsiteX1" fmla="*/ 989965 w 989965"/>
                    <a:gd name="connsiteY1" fmla="*/ 781656 h 781656"/>
                    <a:gd name="connsiteX2" fmla="*/ 684423 w 989965"/>
                    <a:gd name="connsiteY2" fmla="*/ 763900 h 781656"/>
                    <a:gd name="connsiteX3" fmla="*/ 0 w 989965"/>
                    <a:gd name="connsiteY3" fmla="*/ 0 h 781656"/>
                    <a:gd name="connsiteX4" fmla="*/ 346230 w 989965"/>
                    <a:gd name="connsiteY4" fmla="*/ 88777 h 781656"/>
                    <a:gd name="connsiteX0" fmla="*/ 346230 w 989965"/>
                    <a:gd name="connsiteY0" fmla="*/ 88777 h 781656"/>
                    <a:gd name="connsiteX1" fmla="*/ 989965 w 989965"/>
                    <a:gd name="connsiteY1" fmla="*/ 781656 h 781656"/>
                    <a:gd name="connsiteX2" fmla="*/ 684423 w 989965"/>
                    <a:gd name="connsiteY2" fmla="*/ 776901 h 781656"/>
                    <a:gd name="connsiteX3" fmla="*/ 0 w 989965"/>
                    <a:gd name="connsiteY3" fmla="*/ 0 h 781656"/>
                    <a:gd name="connsiteX4" fmla="*/ 346230 w 989965"/>
                    <a:gd name="connsiteY4" fmla="*/ 88777 h 781656"/>
                    <a:gd name="connsiteX0" fmla="*/ 346230 w 976964"/>
                    <a:gd name="connsiteY0" fmla="*/ 88777 h 777322"/>
                    <a:gd name="connsiteX1" fmla="*/ 976964 w 976964"/>
                    <a:gd name="connsiteY1" fmla="*/ 777322 h 777322"/>
                    <a:gd name="connsiteX2" fmla="*/ 684423 w 976964"/>
                    <a:gd name="connsiteY2" fmla="*/ 776901 h 777322"/>
                    <a:gd name="connsiteX3" fmla="*/ 0 w 976964"/>
                    <a:gd name="connsiteY3" fmla="*/ 0 h 777322"/>
                    <a:gd name="connsiteX4" fmla="*/ 346230 w 976964"/>
                    <a:gd name="connsiteY4" fmla="*/ 88777 h 777322"/>
                    <a:gd name="connsiteX0" fmla="*/ 372232 w 976964"/>
                    <a:gd name="connsiteY0" fmla="*/ 119112 h 777322"/>
                    <a:gd name="connsiteX1" fmla="*/ 976964 w 976964"/>
                    <a:gd name="connsiteY1" fmla="*/ 777322 h 777322"/>
                    <a:gd name="connsiteX2" fmla="*/ 684423 w 976964"/>
                    <a:gd name="connsiteY2" fmla="*/ 776901 h 777322"/>
                    <a:gd name="connsiteX3" fmla="*/ 0 w 976964"/>
                    <a:gd name="connsiteY3" fmla="*/ 0 h 777322"/>
                    <a:gd name="connsiteX4" fmla="*/ 372232 w 976964"/>
                    <a:gd name="connsiteY4" fmla="*/ 119112 h 777322"/>
                    <a:gd name="connsiteX0" fmla="*/ 354897 w 976964"/>
                    <a:gd name="connsiteY0" fmla="*/ 106111 h 777322"/>
                    <a:gd name="connsiteX1" fmla="*/ 976964 w 976964"/>
                    <a:gd name="connsiteY1" fmla="*/ 777322 h 777322"/>
                    <a:gd name="connsiteX2" fmla="*/ 684423 w 976964"/>
                    <a:gd name="connsiteY2" fmla="*/ 776901 h 777322"/>
                    <a:gd name="connsiteX3" fmla="*/ 0 w 976964"/>
                    <a:gd name="connsiteY3" fmla="*/ 0 h 777322"/>
                    <a:gd name="connsiteX4" fmla="*/ 354897 w 976964"/>
                    <a:gd name="connsiteY4" fmla="*/ 106111 h 777322"/>
                    <a:gd name="connsiteX0" fmla="*/ 337562 w 976964"/>
                    <a:gd name="connsiteY0" fmla="*/ 136446 h 777322"/>
                    <a:gd name="connsiteX1" fmla="*/ 976964 w 976964"/>
                    <a:gd name="connsiteY1" fmla="*/ 777322 h 777322"/>
                    <a:gd name="connsiteX2" fmla="*/ 684423 w 976964"/>
                    <a:gd name="connsiteY2" fmla="*/ 776901 h 777322"/>
                    <a:gd name="connsiteX3" fmla="*/ 0 w 976964"/>
                    <a:gd name="connsiteY3" fmla="*/ 0 h 777322"/>
                    <a:gd name="connsiteX4" fmla="*/ 337562 w 976964"/>
                    <a:gd name="connsiteY4" fmla="*/ 136446 h 777322"/>
                    <a:gd name="connsiteX0" fmla="*/ 454570 w 1093972"/>
                    <a:gd name="connsiteY0" fmla="*/ 188449 h 829325"/>
                    <a:gd name="connsiteX1" fmla="*/ 1093972 w 1093972"/>
                    <a:gd name="connsiteY1" fmla="*/ 829325 h 829325"/>
                    <a:gd name="connsiteX2" fmla="*/ 801431 w 1093972"/>
                    <a:gd name="connsiteY2" fmla="*/ 828904 h 829325"/>
                    <a:gd name="connsiteX3" fmla="*/ 0 w 1093972"/>
                    <a:gd name="connsiteY3" fmla="*/ 0 h 829325"/>
                    <a:gd name="connsiteX4" fmla="*/ 454570 w 1093972"/>
                    <a:gd name="connsiteY4" fmla="*/ 188449 h 829325"/>
                    <a:gd name="connsiteX0" fmla="*/ 454570 w 1093972"/>
                    <a:gd name="connsiteY0" fmla="*/ 188449 h 829325"/>
                    <a:gd name="connsiteX1" fmla="*/ 1093972 w 1093972"/>
                    <a:gd name="connsiteY1" fmla="*/ 829325 h 829325"/>
                    <a:gd name="connsiteX2" fmla="*/ 801431 w 1093972"/>
                    <a:gd name="connsiteY2" fmla="*/ 828904 h 829325"/>
                    <a:gd name="connsiteX3" fmla="*/ 0 w 1093972"/>
                    <a:gd name="connsiteY3" fmla="*/ 0 h 829325"/>
                    <a:gd name="connsiteX4" fmla="*/ 454570 w 1093972"/>
                    <a:gd name="connsiteY4" fmla="*/ 188449 h 829325"/>
                    <a:gd name="connsiteX0" fmla="*/ 454570 w 1093972"/>
                    <a:gd name="connsiteY0" fmla="*/ 188449 h 829325"/>
                    <a:gd name="connsiteX1" fmla="*/ 1093972 w 1093972"/>
                    <a:gd name="connsiteY1" fmla="*/ 829325 h 829325"/>
                    <a:gd name="connsiteX2" fmla="*/ 801431 w 1093972"/>
                    <a:gd name="connsiteY2" fmla="*/ 828904 h 829325"/>
                    <a:gd name="connsiteX3" fmla="*/ 0 w 1093972"/>
                    <a:gd name="connsiteY3" fmla="*/ 0 h 829325"/>
                    <a:gd name="connsiteX4" fmla="*/ 454570 w 1093972"/>
                    <a:gd name="connsiteY4" fmla="*/ 188449 h 829325"/>
                    <a:gd name="connsiteX0" fmla="*/ 441569 w 1093972"/>
                    <a:gd name="connsiteY0" fmla="*/ 223119 h 829325"/>
                    <a:gd name="connsiteX1" fmla="*/ 1093972 w 1093972"/>
                    <a:gd name="connsiteY1" fmla="*/ 829325 h 829325"/>
                    <a:gd name="connsiteX2" fmla="*/ 801431 w 1093972"/>
                    <a:gd name="connsiteY2" fmla="*/ 828904 h 829325"/>
                    <a:gd name="connsiteX3" fmla="*/ 0 w 1093972"/>
                    <a:gd name="connsiteY3" fmla="*/ 0 h 829325"/>
                    <a:gd name="connsiteX4" fmla="*/ 441569 w 1093972"/>
                    <a:gd name="connsiteY4" fmla="*/ 223119 h 829325"/>
                    <a:gd name="connsiteX0" fmla="*/ 441569 w 1093972"/>
                    <a:gd name="connsiteY0" fmla="*/ 223119 h 829325"/>
                    <a:gd name="connsiteX1" fmla="*/ 1093972 w 1093972"/>
                    <a:gd name="connsiteY1" fmla="*/ 829325 h 829325"/>
                    <a:gd name="connsiteX2" fmla="*/ 801431 w 1093972"/>
                    <a:gd name="connsiteY2" fmla="*/ 828904 h 829325"/>
                    <a:gd name="connsiteX3" fmla="*/ 0 w 1093972"/>
                    <a:gd name="connsiteY3" fmla="*/ 0 h 829325"/>
                    <a:gd name="connsiteX4" fmla="*/ 441569 w 1093972"/>
                    <a:gd name="connsiteY4" fmla="*/ 223119 h 829325"/>
                    <a:gd name="connsiteX0" fmla="*/ 441569 w 1093972"/>
                    <a:gd name="connsiteY0" fmla="*/ 223119 h 829325"/>
                    <a:gd name="connsiteX1" fmla="*/ 1093972 w 1093972"/>
                    <a:gd name="connsiteY1" fmla="*/ 829325 h 829325"/>
                    <a:gd name="connsiteX2" fmla="*/ 801431 w 1093972"/>
                    <a:gd name="connsiteY2" fmla="*/ 828904 h 829325"/>
                    <a:gd name="connsiteX3" fmla="*/ 0 w 1093972"/>
                    <a:gd name="connsiteY3" fmla="*/ 0 h 829325"/>
                    <a:gd name="connsiteX4" fmla="*/ 441569 w 1093972"/>
                    <a:gd name="connsiteY4" fmla="*/ 223119 h 829325"/>
                    <a:gd name="connsiteX0" fmla="*/ 441569 w 1093972"/>
                    <a:gd name="connsiteY0" fmla="*/ 223119 h 829325"/>
                    <a:gd name="connsiteX1" fmla="*/ 1093972 w 1093972"/>
                    <a:gd name="connsiteY1" fmla="*/ 829325 h 829325"/>
                    <a:gd name="connsiteX2" fmla="*/ 801431 w 1093972"/>
                    <a:gd name="connsiteY2" fmla="*/ 828904 h 829325"/>
                    <a:gd name="connsiteX3" fmla="*/ 0 w 1093972"/>
                    <a:gd name="connsiteY3" fmla="*/ 0 h 829325"/>
                    <a:gd name="connsiteX4" fmla="*/ 441569 w 1093972"/>
                    <a:gd name="connsiteY4" fmla="*/ 223119 h 829325"/>
                    <a:gd name="connsiteX0" fmla="*/ 441569 w 1093972"/>
                    <a:gd name="connsiteY0" fmla="*/ 223119 h 963668"/>
                    <a:gd name="connsiteX1" fmla="*/ 1093972 w 1093972"/>
                    <a:gd name="connsiteY1" fmla="*/ 963668 h 963668"/>
                    <a:gd name="connsiteX2" fmla="*/ 801431 w 1093972"/>
                    <a:gd name="connsiteY2" fmla="*/ 828904 h 963668"/>
                    <a:gd name="connsiteX3" fmla="*/ 0 w 1093972"/>
                    <a:gd name="connsiteY3" fmla="*/ 0 h 963668"/>
                    <a:gd name="connsiteX4" fmla="*/ 441569 w 1093972"/>
                    <a:gd name="connsiteY4" fmla="*/ 223119 h 963668"/>
                    <a:gd name="connsiteX0" fmla="*/ 441569 w 1093972"/>
                    <a:gd name="connsiteY0" fmla="*/ 223119 h 963668"/>
                    <a:gd name="connsiteX1" fmla="*/ 1093972 w 1093972"/>
                    <a:gd name="connsiteY1" fmla="*/ 963668 h 963668"/>
                    <a:gd name="connsiteX2" fmla="*/ 801431 w 1093972"/>
                    <a:gd name="connsiteY2" fmla="*/ 828904 h 963668"/>
                    <a:gd name="connsiteX3" fmla="*/ 0 w 1093972"/>
                    <a:gd name="connsiteY3" fmla="*/ 0 h 963668"/>
                    <a:gd name="connsiteX4" fmla="*/ 441569 w 1093972"/>
                    <a:gd name="connsiteY4" fmla="*/ 223119 h 963668"/>
                    <a:gd name="connsiteX0" fmla="*/ 441569 w 1093972"/>
                    <a:gd name="connsiteY0" fmla="*/ 223119 h 963668"/>
                    <a:gd name="connsiteX1" fmla="*/ 1093972 w 1093972"/>
                    <a:gd name="connsiteY1" fmla="*/ 963668 h 963668"/>
                    <a:gd name="connsiteX2" fmla="*/ 801431 w 1093972"/>
                    <a:gd name="connsiteY2" fmla="*/ 828904 h 963668"/>
                    <a:gd name="connsiteX3" fmla="*/ 0 w 1093972"/>
                    <a:gd name="connsiteY3" fmla="*/ 0 h 963668"/>
                    <a:gd name="connsiteX4" fmla="*/ 441569 w 1093972"/>
                    <a:gd name="connsiteY4" fmla="*/ 223119 h 963668"/>
                    <a:gd name="connsiteX0" fmla="*/ 441569 w 1093972"/>
                    <a:gd name="connsiteY0" fmla="*/ 223119 h 963668"/>
                    <a:gd name="connsiteX1" fmla="*/ 1093972 w 1093972"/>
                    <a:gd name="connsiteY1" fmla="*/ 963668 h 963668"/>
                    <a:gd name="connsiteX2" fmla="*/ 801431 w 1093972"/>
                    <a:gd name="connsiteY2" fmla="*/ 828904 h 963668"/>
                    <a:gd name="connsiteX3" fmla="*/ 0 w 1093972"/>
                    <a:gd name="connsiteY3" fmla="*/ 0 h 963668"/>
                    <a:gd name="connsiteX4" fmla="*/ 441569 w 1093972"/>
                    <a:gd name="connsiteY4" fmla="*/ 223119 h 963668"/>
                    <a:gd name="connsiteX0" fmla="*/ 441569 w 1093972"/>
                    <a:gd name="connsiteY0" fmla="*/ 223119 h 963668"/>
                    <a:gd name="connsiteX1" fmla="*/ 1093972 w 1093972"/>
                    <a:gd name="connsiteY1" fmla="*/ 963668 h 963668"/>
                    <a:gd name="connsiteX2" fmla="*/ 801431 w 1093972"/>
                    <a:gd name="connsiteY2" fmla="*/ 828904 h 963668"/>
                    <a:gd name="connsiteX3" fmla="*/ 0 w 1093972"/>
                    <a:gd name="connsiteY3" fmla="*/ 0 h 963668"/>
                    <a:gd name="connsiteX4" fmla="*/ 441569 w 1093972"/>
                    <a:gd name="connsiteY4" fmla="*/ 223119 h 963668"/>
                    <a:gd name="connsiteX0" fmla="*/ 458903 w 1111306"/>
                    <a:gd name="connsiteY0" fmla="*/ 197118 h 937667"/>
                    <a:gd name="connsiteX1" fmla="*/ 1111306 w 1111306"/>
                    <a:gd name="connsiteY1" fmla="*/ 937667 h 937667"/>
                    <a:gd name="connsiteX2" fmla="*/ 818765 w 1111306"/>
                    <a:gd name="connsiteY2" fmla="*/ 802903 h 937667"/>
                    <a:gd name="connsiteX3" fmla="*/ 0 w 1111306"/>
                    <a:gd name="connsiteY3" fmla="*/ 0 h 937667"/>
                    <a:gd name="connsiteX4" fmla="*/ 458903 w 1111306"/>
                    <a:gd name="connsiteY4" fmla="*/ 197118 h 937667"/>
                    <a:gd name="connsiteX0" fmla="*/ 467571 w 1119974"/>
                    <a:gd name="connsiteY0" fmla="*/ 223120 h 963669"/>
                    <a:gd name="connsiteX1" fmla="*/ 1119974 w 1119974"/>
                    <a:gd name="connsiteY1" fmla="*/ 963669 h 963669"/>
                    <a:gd name="connsiteX2" fmla="*/ 827433 w 1119974"/>
                    <a:gd name="connsiteY2" fmla="*/ 828905 h 963669"/>
                    <a:gd name="connsiteX3" fmla="*/ 0 w 1119974"/>
                    <a:gd name="connsiteY3" fmla="*/ 0 h 963669"/>
                    <a:gd name="connsiteX4" fmla="*/ 467571 w 1119974"/>
                    <a:gd name="connsiteY4" fmla="*/ 223120 h 963669"/>
                    <a:gd name="connsiteX0" fmla="*/ 467571 w 1119974"/>
                    <a:gd name="connsiteY0" fmla="*/ 223120 h 963669"/>
                    <a:gd name="connsiteX1" fmla="*/ 1119974 w 1119974"/>
                    <a:gd name="connsiteY1" fmla="*/ 963669 h 963669"/>
                    <a:gd name="connsiteX2" fmla="*/ 827433 w 1119974"/>
                    <a:gd name="connsiteY2" fmla="*/ 828905 h 963669"/>
                    <a:gd name="connsiteX3" fmla="*/ 0 w 1119974"/>
                    <a:gd name="connsiteY3" fmla="*/ 0 h 963669"/>
                    <a:gd name="connsiteX4" fmla="*/ 467571 w 1119974"/>
                    <a:gd name="connsiteY4" fmla="*/ 223120 h 963669"/>
                    <a:gd name="connsiteX0" fmla="*/ 515242 w 1167645"/>
                    <a:gd name="connsiteY0" fmla="*/ 266457 h 1007006"/>
                    <a:gd name="connsiteX1" fmla="*/ 1167645 w 1167645"/>
                    <a:gd name="connsiteY1" fmla="*/ 1007006 h 1007006"/>
                    <a:gd name="connsiteX2" fmla="*/ 875104 w 1167645"/>
                    <a:gd name="connsiteY2" fmla="*/ 872242 h 1007006"/>
                    <a:gd name="connsiteX3" fmla="*/ 0 w 1167645"/>
                    <a:gd name="connsiteY3" fmla="*/ 0 h 1007006"/>
                    <a:gd name="connsiteX4" fmla="*/ 515242 w 1167645"/>
                    <a:gd name="connsiteY4" fmla="*/ 266457 h 1007006"/>
                    <a:gd name="connsiteX0" fmla="*/ 515242 w 1167645"/>
                    <a:gd name="connsiteY0" fmla="*/ 266457 h 1007006"/>
                    <a:gd name="connsiteX1" fmla="*/ 1167645 w 1167645"/>
                    <a:gd name="connsiteY1" fmla="*/ 1007006 h 1007006"/>
                    <a:gd name="connsiteX2" fmla="*/ 875104 w 1167645"/>
                    <a:gd name="connsiteY2" fmla="*/ 872242 h 1007006"/>
                    <a:gd name="connsiteX3" fmla="*/ 0 w 1167645"/>
                    <a:gd name="connsiteY3" fmla="*/ 0 h 1007006"/>
                    <a:gd name="connsiteX4" fmla="*/ 515242 w 1167645"/>
                    <a:gd name="connsiteY4" fmla="*/ 266457 h 1007006"/>
                    <a:gd name="connsiteX0" fmla="*/ 515242 w 1167645"/>
                    <a:gd name="connsiteY0" fmla="*/ 266457 h 1007006"/>
                    <a:gd name="connsiteX1" fmla="*/ 1167645 w 1167645"/>
                    <a:gd name="connsiteY1" fmla="*/ 1007006 h 1007006"/>
                    <a:gd name="connsiteX2" fmla="*/ 875104 w 1167645"/>
                    <a:gd name="connsiteY2" fmla="*/ 872242 h 1007006"/>
                    <a:gd name="connsiteX3" fmla="*/ 0 w 1167645"/>
                    <a:gd name="connsiteY3" fmla="*/ 0 h 1007006"/>
                    <a:gd name="connsiteX4" fmla="*/ 515242 w 1167645"/>
                    <a:gd name="connsiteY4" fmla="*/ 266457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74788"/>
                    <a:gd name="connsiteY0" fmla="*/ 0 h 1016531"/>
                    <a:gd name="connsiteX1" fmla="*/ 1174788 w 1174788"/>
                    <a:gd name="connsiteY1" fmla="*/ 1016531 h 1016531"/>
                    <a:gd name="connsiteX2" fmla="*/ 882247 w 1174788"/>
                    <a:gd name="connsiteY2" fmla="*/ 881767 h 1016531"/>
                    <a:gd name="connsiteX3" fmla="*/ 0 w 1174788"/>
                    <a:gd name="connsiteY3" fmla="*/ 0 h 1016531"/>
                    <a:gd name="connsiteX0" fmla="*/ 0 w 1165263"/>
                    <a:gd name="connsiteY0" fmla="*/ 0 h 1018912"/>
                    <a:gd name="connsiteX1" fmla="*/ 1165263 w 1165263"/>
                    <a:gd name="connsiteY1" fmla="*/ 1018912 h 1018912"/>
                    <a:gd name="connsiteX2" fmla="*/ 882247 w 1165263"/>
                    <a:gd name="connsiteY2" fmla="*/ 881767 h 1018912"/>
                    <a:gd name="connsiteX3" fmla="*/ 0 w 1165263"/>
                    <a:gd name="connsiteY3" fmla="*/ 0 h 1018912"/>
                    <a:gd name="connsiteX0" fmla="*/ 0 w 1165263"/>
                    <a:gd name="connsiteY0" fmla="*/ 0 h 1018912"/>
                    <a:gd name="connsiteX1" fmla="*/ 1165263 w 1165263"/>
                    <a:gd name="connsiteY1" fmla="*/ 1018912 h 1018912"/>
                    <a:gd name="connsiteX2" fmla="*/ 875103 w 1165263"/>
                    <a:gd name="connsiteY2" fmla="*/ 884149 h 1018912"/>
                    <a:gd name="connsiteX3" fmla="*/ 0 w 1165263"/>
                    <a:gd name="connsiteY3" fmla="*/ 0 h 1018912"/>
                    <a:gd name="connsiteX0" fmla="*/ 0 w 1165263"/>
                    <a:gd name="connsiteY0" fmla="*/ 0 h 1018912"/>
                    <a:gd name="connsiteX1" fmla="*/ 1165263 w 1165263"/>
                    <a:gd name="connsiteY1" fmla="*/ 1018912 h 1018912"/>
                    <a:gd name="connsiteX2" fmla="*/ 875103 w 1165263"/>
                    <a:gd name="connsiteY2" fmla="*/ 884149 h 1018912"/>
                    <a:gd name="connsiteX3" fmla="*/ 0 w 1165263"/>
                    <a:gd name="connsiteY3" fmla="*/ 0 h 1018912"/>
                    <a:gd name="connsiteX0" fmla="*/ 0 w 1165263"/>
                    <a:gd name="connsiteY0" fmla="*/ 0 h 1018912"/>
                    <a:gd name="connsiteX1" fmla="*/ 1165263 w 1165263"/>
                    <a:gd name="connsiteY1" fmla="*/ 1018912 h 1018912"/>
                    <a:gd name="connsiteX2" fmla="*/ 875103 w 1165263"/>
                    <a:gd name="connsiteY2" fmla="*/ 884149 h 1018912"/>
                    <a:gd name="connsiteX3" fmla="*/ 0 w 1165263"/>
                    <a:gd name="connsiteY3" fmla="*/ 0 h 1018912"/>
                    <a:gd name="connsiteX0" fmla="*/ 0 w 1165263"/>
                    <a:gd name="connsiteY0" fmla="*/ 0 h 1018912"/>
                    <a:gd name="connsiteX1" fmla="*/ 1165263 w 1165263"/>
                    <a:gd name="connsiteY1" fmla="*/ 1018912 h 1018912"/>
                    <a:gd name="connsiteX2" fmla="*/ 875103 w 1165263"/>
                    <a:gd name="connsiteY2" fmla="*/ 884149 h 1018912"/>
                    <a:gd name="connsiteX3" fmla="*/ 0 w 1165263"/>
                    <a:gd name="connsiteY3" fmla="*/ 0 h 1018912"/>
                    <a:gd name="connsiteX0" fmla="*/ 0 w 1165263"/>
                    <a:gd name="connsiteY0" fmla="*/ 0 h 1021293"/>
                    <a:gd name="connsiteX1" fmla="*/ 1165263 w 1165263"/>
                    <a:gd name="connsiteY1" fmla="*/ 1021293 h 1021293"/>
                    <a:gd name="connsiteX2" fmla="*/ 875103 w 1165263"/>
                    <a:gd name="connsiteY2" fmla="*/ 884149 h 1021293"/>
                    <a:gd name="connsiteX3" fmla="*/ 0 w 1165263"/>
                    <a:gd name="connsiteY3" fmla="*/ 0 h 1021293"/>
                    <a:gd name="connsiteX0" fmla="*/ 0 w 1172407"/>
                    <a:gd name="connsiteY0" fmla="*/ 0 h 1018911"/>
                    <a:gd name="connsiteX1" fmla="*/ 1172407 w 1172407"/>
                    <a:gd name="connsiteY1" fmla="*/ 1018911 h 1018911"/>
                    <a:gd name="connsiteX2" fmla="*/ 875103 w 1172407"/>
                    <a:gd name="connsiteY2" fmla="*/ 884149 h 1018911"/>
                    <a:gd name="connsiteX3" fmla="*/ 0 w 1172407"/>
                    <a:gd name="connsiteY3" fmla="*/ 0 h 1018911"/>
                    <a:gd name="connsiteX0" fmla="*/ 0 w 1167644"/>
                    <a:gd name="connsiteY0" fmla="*/ 0 h 1018911"/>
                    <a:gd name="connsiteX1" fmla="*/ 1167644 w 1167644"/>
                    <a:gd name="connsiteY1" fmla="*/ 1018911 h 1018911"/>
                    <a:gd name="connsiteX2" fmla="*/ 875103 w 1167644"/>
                    <a:gd name="connsiteY2" fmla="*/ 884149 h 1018911"/>
                    <a:gd name="connsiteX3" fmla="*/ 0 w 1167644"/>
                    <a:gd name="connsiteY3" fmla="*/ 0 h 1018911"/>
                    <a:gd name="connsiteX0" fmla="*/ 0 w 1167644"/>
                    <a:gd name="connsiteY0" fmla="*/ 0 h 1018911"/>
                    <a:gd name="connsiteX1" fmla="*/ 1167644 w 1167644"/>
                    <a:gd name="connsiteY1" fmla="*/ 1018911 h 1018911"/>
                    <a:gd name="connsiteX2" fmla="*/ 875103 w 1167644"/>
                    <a:gd name="connsiteY2" fmla="*/ 884149 h 1018911"/>
                    <a:gd name="connsiteX3" fmla="*/ 0 w 1167644"/>
                    <a:gd name="connsiteY3" fmla="*/ 0 h 1018911"/>
                    <a:gd name="connsiteX0" fmla="*/ 0 w 1160500"/>
                    <a:gd name="connsiteY0" fmla="*/ 0 h 1018911"/>
                    <a:gd name="connsiteX1" fmla="*/ 1160500 w 1160500"/>
                    <a:gd name="connsiteY1" fmla="*/ 1018911 h 1018911"/>
                    <a:gd name="connsiteX2" fmla="*/ 867959 w 1160500"/>
                    <a:gd name="connsiteY2" fmla="*/ 884149 h 1018911"/>
                    <a:gd name="connsiteX3" fmla="*/ 0 w 1160500"/>
                    <a:gd name="connsiteY3" fmla="*/ 0 h 1018911"/>
                    <a:gd name="connsiteX0" fmla="*/ 0 w 1160500"/>
                    <a:gd name="connsiteY0" fmla="*/ 0 h 1018911"/>
                    <a:gd name="connsiteX1" fmla="*/ 1160500 w 1160500"/>
                    <a:gd name="connsiteY1" fmla="*/ 1018911 h 1018911"/>
                    <a:gd name="connsiteX2" fmla="*/ 867959 w 1160500"/>
                    <a:gd name="connsiteY2" fmla="*/ 884149 h 1018911"/>
                    <a:gd name="connsiteX3" fmla="*/ 0 w 1160500"/>
                    <a:gd name="connsiteY3" fmla="*/ 0 h 1018911"/>
                    <a:gd name="connsiteX0" fmla="*/ 0 w 1160500"/>
                    <a:gd name="connsiteY0" fmla="*/ 0 h 1018911"/>
                    <a:gd name="connsiteX1" fmla="*/ 1160500 w 1160500"/>
                    <a:gd name="connsiteY1" fmla="*/ 1018911 h 1018911"/>
                    <a:gd name="connsiteX2" fmla="*/ 867959 w 1160500"/>
                    <a:gd name="connsiteY2" fmla="*/ 884149 h 1018911"/>
                    <a:gd name="connsiteX3" fmla="*/ 0 w 1160500"/>
                    <a:gd name="connsiteY3" fmla="*/ 0 h 1018911"/>
                    <a:gd name="connsiteX0" fmla="*/ 0 w 1158088"/>
                    <a:gd name="connsiteY0" fmla="*/ 0 h 1024946"/>
                    <a:gd name="connsiteX1" fmla="*/ 1158088 w 1158088"/>
                    <a:gd name="connsiteY1" fmla="*/ 1024946 h 1024946"/>
                    <a:gd name="connsiteX2" fmla="*/ 865547 w 1158088"/>
                    <a:gd name="connsiteY2" fmla="*/ 890184 h 1024946"/>
                    <a:gd name="connsiteX3" fmla="*/ 0 w 1158088"/>
                    <a:gd name="connsiteY3" fmla="*/ 0 h 1024946"/>
                    <a:gd name="connsiteX0" fmla="*/ 0 w 1158088"/>
                    <a:gd name="connsiteY0" fmla="*/ 0 h 1024946"/>
                    <a:gd name="connsiteX1" fmla="*/ 1158088 w 1158088"/>
                    <a:gd name="connsiteY1" fmla="*/ 1024946 h 1024946"/>
                    <a:gd name="connsiteX2" fmla="*/ 865547 w 1158088"/>
                    <a:gd name="connsiteY2" fmla="*/ 890184 h 1024946"/>
                    <a:gd name="connsiteX3" fmla="*/ 0 w 1158088"/>
                    <a:gd name="connsiteY3" fmla="*/ 0 h 1024946"/>
                  </a:gdLst>
                  <a:ahLst/>
                  <a:cxnLst>
                    <a:cxn ang="0">
                      <a:pos x="connsiteX0" y="connsiteY0"/>
                    </a:cxn>
                    <a:cxn ang="0">
                      <a:pos x="connsiteX1" y="connsiteY1"/>
                    </a:cxn>
                    <a:cxn ang="0">
                      <a:pos x="connsiteX2" y="connsiteY2"/>
                    </a:cxn>
                    <a:cxn ang="0">
                      <a:pos x="connsiteX3" y="connsiteY3"/>
                    </a:cxn>
                  </a:cxnLst>
                  <a:rect l="l" t="t" r="r" b="b"/>
                  <a:pathLst>
                    <a:path w="1158088" h="1024946">
                      <a:moveTo>
                        <a:pt x="0" y="0"/>
                      </a:moveTo>
                      <a:cubicBezTo>
                        <a:pt x="695995" y="281858"/>
                        <a:pt x="1149390" y="683745"/>
                        <a:pt x="1158088" y="1024946"/>
                      </a:cubicBezTo>
                      <a:lnTo>
                        <a:pt x="865547" y="890184"/>
                      </a:lnTo>
                      <a:cubicBezTo>
                        <a:pt x="825277" y="670457"/>
                        <a:pt x="447443" y="313352"/>
                        <a:pt x="0" y="0"/>
                      </a:cubicBezTo>
                      <a:close/>
                    </a:path>
                  </a:pathLst>
                </a:custGeom>
                <a:gradFill>
                  <a:gsLst>
                    <a:gs pos="63000">
                      <a:schemeClr val="accent1"/>
                    </a:gs>
                    <a:gs pos="29000">
                      <a:schemeClr val="accent1">
                        <a:lumMod val="50000"/>
                      </a:schemeClr>
                    </a:gs>
                    <a:gs pos="0">
                      <a:schemeClr val="accent1">
                        <a:lumMod val="30000"/>
                      </a:schemeClr>
                    </a:gs>
                    <a:gs pos="100000">
                      <a:schemeClr val="accent1"/>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57" name="Group 35">
                <a:extLst>
                  <a:ext uri="{FF2B5EF4-FFF2-40B4-BE49-F238E27FC236}">
                    <a16:creationId xmlns:a16="http://schemas.microsoft.com/office/drawing/2014/main" xmlns="" id="{ECD62100-CBE8-46CD-B4BE-F80A1FE1CADE}"/>
                  </a:ext>
                </a:extLst>
              </p:cNvPr>
              <p:cNvGrpSpPr/>
              <p:nvPr/>
            </p:nvGrpSpPr>
            <p:grpSpPr>
              <a:xfrm rot="16200000">
                <a:off x="1794691" y="2786385"/>
                <a:ext cx="1769714" cy="2866407"/>
                <a:chOff x="1950887" y="-1"/>
                <a:chExt cx="1414279" cy="2866407"/>
              </a:xfrm>
              <a:gradFill>
                <a:gsLst>
                  <a:gs pos="0">
                    <a:srgbClr val="92D050">
                      <a:lumMod val="30000"/>
                    </a:srgbClr>
                  </a:gs>
                  <a:gs pos="65000">
                    <a:srgbClr val="92D050"/>
                  </a:gs>
                  <a:gs pos="100000">
                    <a:srgbClr val="92D050"/>
                  </a:gs>
                </a:gsLst>
                <a:lin ang="14400000" scaled="0"/>
              </a:gradFill>
            </p:grpSpPr>
            <p:sp>
              <p:nvSpPr>
                <p:cNvPr id="58" name="Rectangle 24">
                  <a:extLst>
                    <a:ext uri="{FF2B5EF4-FFF2-40B4-BE49-F238E27FC236}">
                      <a16:creationId xmlns:a16="http://schemas.microsoft.com/office/drawing/2014/main" xmlns="" id="{4789A10F-AF00-4215-9363-3AF376B9FA3F}"/>
                    </a:ext>
                  </a:extLst>
                </p:cNvPr>
                <p:cNvSpPr/>
                <p:nvPr/>
              </p:nvSpPr>
              <p:spPr>
                <a:xfrm>
                  <a:off x="1950887" y="-1"/>
                  <a:ext cx="1414279" cy="2045803"/>
                </a:xfrm>
                <a:custGeom>
                  <a:avLst/>
                  <a:gdLst>
                    <a:gd name="connsiteX0" fmla="*/ 0 w 1412807"/>
                    <a:gd name="connsiteY0" fmla="*/ 0 h 2045803"/>
                    <a:gd name="connsiteX1" fmla="*/ 1412807 w 1412807"/>
                    <a:gd name="connsiteY1" fmla="*/ 0 h 2045803"/>
                    <a:gd name="connsiteX2" fmla="*/ 1412807 w 1412807"/>
                    <a:gd name="connsiteY2" fmla="*/ 2045803 h 2045803"/>
                    <a:gd name="connsiteX3" fmla="*/ 0 w 1412807"/>
                    <a:gd name="connsiteY3" fmla="*/ 204580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85512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824788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80745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678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8145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98787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98787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77119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77119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678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2450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4334 w 1412807"/>
                    <a:gd name="connsiteY3" fmla="*/ 1742450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6715 w 1412807"/>
                    <a:gd name="connsiteY3" fmla="*/ 1621006 h 2045803"/>
                    <a:gd name="connsiteX4" fmla="*/ 0 w 1412807"/>
                    <a:gd name="connsiteY4" fmla="*/ 0 h 2045803"/>
                    <a:gd name="connsiteX0" fmla="*/ 1472 w 1414279"/>
                    <a:gd name="connsiteY0" fmla="*/ 0 h 2045803"/>
                    <a:gd name="connsiteX1" fmla="*/ 1414279 w 1414279"/>
                    <a:gd name="connsiteY1" fmla="*/ 0 h 2045803"/>
                    <a:gd name="connsiteX2" fmla="*/ 1414279 w 1414279"/>
                    <a:gd name="connsiteY2" fmla="*/ 2045803 h 2045803"/>
                    <a:gd name="connsiteX3" fmla="*/ 3424 w 1414279"/>
                    <a:gd name="connsiteY3" fmla="*/ 1561474 h 2045803"/>
                    <a:gd name="connsiteX4" fmla="*/ 1472 w 1414279"/>
                    <a:gd name="connsiteY4" fmla="*/ 0 h 204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279" h="2045803">
                      <a:moveTo>
                        <a:pt x="1472" y="0"/>
                      </a:moveTo>
                      <a:lnTo>
                        <a:pt x="1414279" y="0"/>
                      </a:lnTo>
                      <a:lnTo>
                        <a:pt x="1414279" y="2045803"/>
                      </a:lnTo>
                      <a:lnTo>
                        <a:pt x="3424" y="1561474"/>
                      </a:lnTo>
                      <a:cubicBezTo>
                        <a:pt x="-5243" y="951767"/>
                        <a:pt x="5806" y="618374"/>
                        <a:pt x="14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9" name="Freeform 31">
                  <a:extLst>
                    <a:ext uri="{FF2B5EF4-FFF2-40B4-BE49-F238E27FC236}">
                      <a16:creationId xmlns:a16="http://schemas.microsoft.com/office/drawing/2014/main" xmlns="" id="{6D75EA40-F549-4436-A784-C767405DF9D4}"/>
                    </a:ext>
                  </a:extLst>
                </p:cNvPr>
                <p:cNvSpPr/>
                <p:nvPr/>
              </p:nvSpPr>
              <p:spPr>
                <a:xfrm>
                  <a:off x="1955039" y="1552780"/>
                  <a:ext cx="1399862" cy="1313626"/>
                </a:xfrm>
                <a:custGeom>
                  <a:avLst/>
                  <a:gdLst>
                    <a:gd name="connsiteX0" fmla="*/ 0 w 1447061"/>
                    <a:gd name="connsiteY0" fmla="*/ 0 h 870011"/>
                    <a:gd name="connsiteX1" fmla="*/ 1447061 w 1447061"/>
                    <a:gd name="connsiteY1" fmla="*/ 17755 h 870011"/>
                    <a:gd name="connsiteX2" fmla="*/ 1402672 w 1447061"/>
                    <a:gd name="connsiteY2" fmla="*/ 870011 h 870011"/>
                    <a:gd name="connsiteX3" fmla="*/ 0 w 1447061"/>
                    <a:gd name="connsiteY3" fmla="*/ 0 h 870011"/>
                    <a:gd name="connsiteX0" fmla="*/ 0 w 1402672"/>
                    <a:gd name="connsiteY0" fmla="*/ 0 h 870011"/>
                    <a:gd name="connsiteX1" fmla="*/ 1402672 w 1402672"/>
                    <a:gd name="connsiteY1" fmla="*/ 26633 h 870011"/>
                    <a:gd name="connsiteX2" fmla="*/ 1402672 w 1402672"/>
                    <a:gd name="connsiteY2" fmla="*/ 870011 h 870011"/>
                    <a:gd name="connsiteX3" fmla="*/ 0 w 1402672"/>
                    <a:gd name="connsiteY3" fmla="*/ 0 h 870011"/>
                    <a:gd name="connsiteX0" fmla="*/ 0 w 1402672"/>
                    <a:gd name="connsiteY0" fmla="*/ 0 h 870011"/>
                    <a:gd name="connsiteX1" fmla="*/ 1402672 w 1402672"/>
                    <a:gd name="connsiteY1" fmla="*/ 0 h 870011"/>
                    <a:gd name="connsiteX2" fmla="*/ 1402672 w 1402672"/>
                    <a:gd name="connsiteY2" fmla="*/ 870011 h 870011"/>
                    <a:gd name="connsiteX3" fmla="*/ 0 w 1402672"/>
                    <a:gd name="connsiteY3" fmla="*/ 0 h 870011"/>
                    <a:gd name="connsiteX0" fmla="*/ 0 w 1402672"/>
                    <a:gd name="connsiteY0" fmla="*/ 0 h 825623"/>
                    <a:gd name="connsiteX1" fmla="*/ 1402672 w 1402672"/>
                    <a:gd name="connsiteY1" fmla="*/ 0 h 825623"/>
                    <a:gd name="connsiteX2" fmla="*/ 1402672 w 1402672"/>
                    <a:gd name="connsiteY2" fmla="*/ 825623 h 825623"/>
                    <a:gd name="connsiteX3" fmla="*/ 0 w 1402672"/>
                    <a:gd name="connsiteY3" fmla="*/ 0 h 825623"/>
                    <a:gd name="connsiteX0" fmla="*/ 0 w 1402672"/>
                    <a:gd name="connsiteY0" fmla="*/ 0 h 816745"/>
                    <a:gd name="connsiteX1" fmla="*/ 1402672 w 1402672"/>
                    <a:gd name="connsiteY1" fmla="*/ 0 h 816745"/>
                    <a:gd name="connsiteX2" fmla="*/ 1402672 w 1402672"/>
                    <a:gd name="connsiteY2" fmla="*/ 816745 h 816745"/>
                    <a:gd name="connsiteX3" fmla="*/ 0 w 1402672"/>
                    <a:gd name="connsiteY3" fmla="*/ 0 h 816745"/>
                    <a:gd name="connsiteX0" fmla="*/ 0 w 1420427"/>
                    <a:gd name="connsiteY0" fmla="*/ 0 h 843378"/>
                    <a:gd name="connsiteX1" fmla="*/ 1402672 w 1420427"/>
                    <a:gd name="connsiteY1" fmla="*/ 0 h 843378"/>
                    <a:gd name="connsiteX2" fmla="*/ 1420427 w 1420427"/>
                    <a:gd name="connsiteY2" fmla="*/ 843378 h 843378"/>
                    <a:gd name="connsiteX3" fmla="*/ 0 w 1420427"/>
                    <a:gd name="connsiteY3" fmla="*/ 0 h 843378"/>
                    <a:gd name="connsiteX0" fmla="*/ 0 w 1420427"/>
                    <a:gd name="connsiteY0" fmla="*/ 0 h 807867"/>
                    <a:gd name="connsiteX1" fmla="*/ 1402672 w 1420427"/>
                    <a:gd name="connsiteY1" fmla="*/ 0 h 807867"/>
                    <a:gd name="connsiteX2" fmla="*/ 1420427 w 1420427"/>
                    <a:gd name="connsiteY2" fmla="*/ 807867 h 807867"/>
                    <a:gd name="connsiteX3" fmla="*/ 0 w 1420427"/>
                    <a:gd name="connsiteY3" fmla="*/ 0 h 807867"/>
                    <a:gd name="connsiteX0" fmla="*/ 0 w 1402672"/>
                    <a:gd name="connsiteY0" fmla="*/ 0 h 807867"/>
                    <a:gd name="connsiteX1" fmla="*/ 1402672 w 1402672"/>
                    <a:gd name="connsiteY1" fmla="*/ 0 h 807867"/>
                    <a:gd name="connsiteX2" fmla="*/ 1393794 w 1402672"/>
                    <a:gd name="connsiteY2" fmla="*/ 807867 h 807867"/>
                    <a:gd name="connsiteX3" fmla="*/ 0 w 1402672"/>
                    <a:gd name="connsiteY3" fmla="*/ 0 h 807867"/>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50 w 1398730"/>
                    <a:gd name="connsiteY0" fmla="*/ 0 h 1137224"/>
                    <a:gd name="connsiteX1" fmla="*/ 1394055 w 1398730"/>
                    <a:gd name="connsiteY1" fmla="*/ 238351 h 1137224"/>
                    <a:gd name="connsiteX2" fmla="*/ 1398178 w 1398730"/>
                    <a:gd name="connsiteY2" fmla="*/ 1137224 h 1137224"/>
                    <a:gd name="connsiteX3" fmla="*/ 50 w 1398730"/>
                    <a:gd name="connsiteY3" fmla="*/ 0 h 1137224"/>
                    <a:gd name="connsiteX0" fmla="*/ 50 w 1402914"/>
                    <a:gd name="connsiteY0" fmla="*/ 0 h 1145892"/>
                    <a:gd name="connsiteX1" fmla="*/ 1394055 w 1402914"/>
                    <a:gd name="connsiteY1" fmla="*/ 238351 h 1145892"/>
                    <a:gd name="connsiteX2" fmla="*/ 1402511 w 1402914"/>
                    <a:gd name="connsiteY2" fmla="*/ 1145892 h 1145892"/>
                    <a:gd name="connsiteX3" fmla="*/ 50 w 1402914"/>
                    <a:gd name="connsiteY3" fmla="*/ 0 h 1145892"/>
                    <a:gd name="connsiteX0" fmla="*/ 51 w 1402915"/>
                    <a:gd name="connsiteY0" fmla="*/ 0 h 1145892"/>
                    <a:gd name="connsiteX1" fmla="*/ 1394056 w 1402915"/>
                    <a:gd name="connsiteY1" fmla="*/ 238351 h 1145892"/>
                    <a:gd name="connsiteX2" fmla="*/ 1402512 w 1402915"/>
                    <a:gd name="connsiteY2" fmla="*/ 1145892 h 1145892"/>
                    <a:gd name="connsiteX3" fmla="*/ 51 w 1402915"/>
                    <a:gd name="connsiteY3" fmla="*/ 0 h 1145892"/>
                    <a:gd name="connsiteX0" fmla="*/ 53 w 1402917"/>
                    <a:gd name="connsiteY0" fmla="*/ 0 h 1145892"/>
                    <a:gd name="connsiteX1" fmla="*/ 1394058 w 1402917"/>
                    <a:gd name="connsiteY1" fmla="*/ 238351 h 1145892"/>
                    <a:gd name="connsiteX2" fmla="*/ 1402514 w 1402917"/>
                    <a:gd name="connsiteY2" fmla="*/ 1145892 h 1145892"/>
                    <a:gd name="connsiteX3" fmla="*/ 53 w 1402917"/>
                    <a:gd name="connsiteY3" fmla="*/ 0 h 1145892"/>
                    <a:gd name="connsiteX0" fmla="*/ 52 w 1402916"/>
                    <a:gd name="connsiteY0" fmla="*/ 0 h 1145892"/>
                    <a:gd name="connsiteX1" fmla="*/ 1394057 w 1402916"/>
                    <a:gd name="connsiteY1" fmla="*/ 238351 h 1145892"/>
                    <a:gd name="connsiteX2" fmla="*/ 1402513 w 1402916"/>
                    <a:gd name="connsiteY2" fmla="*/ 1145892 h 1145892"/>
                    <a:gd name="connsiteX3" fmla="*/ 52 w 1402916"/>
                    <a:gd name="connsiteY3" fmla="*/ 0 h 1145892"/>
                    <a:gd name="connsiteX0" fmla="*/ 52 w 1402513"/>
                    <a:gd name="connsiteY0" fmla="*/ 0 h 1145892"/>
                    <a:gd name="connsiteX1" fmla="*/ 1394057 w 1402513"/>
                    <a:gd name="connsiteY1" fmla="*/ 238351 h 1145892"/>
                    <a:gd name="connsiteX2" fmla="*/ 1402513 w 1402513"/>
                    <a:gd name="connsiteY2" fmla="*/ 1145892 h 1145892"/>
                    <a:gd name="connsiteX3" fmla="*/ 52 w 1402513"/>
                    <a:gd name="connsiteY3" fmla="*/ 0 h 1145892"/>
                    <a:gd name="connsiteX0" fmla="*/ 52 w 1406847"/>
                    <a:gd name="connsiteY0" fmla="*/ 0 h 1150225"/>
                    <a:gd name="connsiteX1" fmla="*/ 1394057 w 1406847"/>
                    <a:gd name="connsiteY1" fmla="*/ 238351 h 1150225"/>
                    <a:gd name="connsiteX2" fmla="*/ 1406847 w 1406847"/>
                    <a:gd name="connsiteY2" fmla="*/ 1150225 h 1150225"/>
                    <a:gd name="connsiteX3" fmla="*/ 52 w 1406847"/>
                    <a:gd name="connsiteY3" fmla="*/ 0 h 1150225"/>
                    <a:gd name="connsiteX0" fmla="*/ 0 w 1406795"/>
                    <a:gd name="connsiteY0" fmla="*/ 0 h 1150225"/>
                    <a:gd name="connsiteX1" fmla="*/ 1394005 w 1406795"/>
                    <a:gd name="connsiteY1" fmla="*/ 238351 h 1150225"/>
                    <a:gd name="connsiteX2" fmla="*/ 1406795 w 1406795"/>
                    <a:gd name="connsiteY2" fmla="*/ 1150225 h 1150225"/>
                    <a:gd name="connsiteX3" fmla="*/ 0 w 1406795"/>
                    <a:gd name="connsiteY3" fmla="*/ 0 h 1150225"/>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8338"/>
                    <a:gd name="connsiteY0" fmla="*/ 0 h 1106889"/>
                    <a:gd name="connsiteX1" fmla="*/ 1398338 w 1398338"/>
                    <a:gd name="connsiteY1" fmla="*/ 251352 h 1106889"/>
                    <a:gd name="connsiteX2" fmla="*/ 1255117 w 1398338"/>
                    <a:gd name="connsiteY2" fmla="*/ 1106889 h 1106889"/>
                    <a:gd name="connsiteX3" fmla="*/ 0 w 1398338"/>
                    <a:gd name="connsiteY3" fmla="*/ 0 h 1106889"/>
                    <a:gd name="connsiteX0" fmla="*/ 0 w 1402671"/>
                    <a:gd name="connsiteY0" fmla="*/ 0 h 1106889"/>
                    <a:gd name="connsiteX1" fmla="*/ 1402671 w 1402671"/>
                    <a:gd name="connsiteY1" fmla="*/ 247018 h 1106889"/>
                    <a:gd name="connsiteX2" fmla="*/ 1255117 w 1402671"/>
                    <a:gd name="connsiteY2" fmla="*/ 1106889 h 1106889"/>
                    <a:gd name="connsiteX3" fmla="*/ 0 w 1402671"/>
                    <a:gd name="connsiteY3" fmla="*/ 0 h 1106889"/>
                    <a:gd name="connsiteX0" fmla="*/ 0 w 1402671"/>
                    <a:gd name="connsiteY0" fmla="*/ 0 h 1106889"/>
                    <a:gd name="connsiteX1" fmla="*/ 1402671 w 1402671"/>
                    <a:gd name="connsiteY1" fmla="*/ 247018 h 1106889"/>
                    <a:gd name="connsiteX2" fmla="*/ 1255117 w 1402671"/>
                    <a:gd name="connsiteY2" fmla="*/ 1106889 h 1106889"/>
                    <a:gd name="connsiteX3" fmla="*/ 0 w 1402671"/>
                    <a:gd name="connsiteY3" fmla="*/ 0 h 1106889"/>
                    <a:gd name="connsiteX0" fmla="*/ 0 w 1402671"/>
                    <a:gd name="connsiteY0" fmla="*/ 0 h 1085221"/>
                    <a:gd name="connsiteX1" fmla="*/ 1402671 w 1402671"/>
                    <a:gd name="connsiteY1" fmla="*/ 247018 h 1085221"/>
                    <a:gd name="connsiteX2" fmla="*/ 1263785 w 1402671"/>
                    <a:gd name="connsiteY2" fmla="*/ 1085221 h 1085221"/>
                    <a:gd name="connsiteX3" fmla="*/ 0 w 1402671"/>
                    <a:gd name="connsiteY3" fmla="*/ 0 h 1085221"/>
                    <a:gd name="connsiteX0" fmla="*/ 0 w 1402671"/>
                    <a:gd name="connsiteY0" fmla="*/ 0 h 1080887"/>
                    <a:gd name="connsiteX1" fmla="*/ 1402671 w 1402671"/>
                    <a:gd name="connsiteY1" fmla="*/ 247018 h 1080887"/>
                    <a:gd name="connsiteX2" fmla="*/ 1246450 w 1402671"/>
                    <a:gd name="connsiteY2" fmla="*/ 1080887 h 1080887"/>
                    <a:gd name="connsiteX3" fmla="*/ 0 w 1402671"/>
                    <a:gd name="connsiteY3" fmla="*/ 0 h 1080887"/>
                    <a:gd name="connsiteX0" fmla="*/ 0 w 1402671"/>
                    <a:gd name="connsiteY0" fmla="*/ 0 h 1067887"/>
                    <a:gd name="connsiteX1" fmla="*/ 1402671 w 1402671"/>
                    <a:gd name="connsiteY1" fmla="*/ 247018 h 1067887"/>
                    <a:gd name="connsiteX2" fmla="*/ 1263784 w 1402671"/>
                    <a:gd name="connsiteY2" fmla="*/ 1067887 h 1067887"/>
                    <a:gd name="connsiteX3" fmla="*/ 0 w 1402671"/>
                    <a:gd name="connsiteY3" fmla="*/ 0 h 1067887"/>
                    <a:gd name="connsiteX0" fmla="*/ 0 w 1402671"/>
                    <a:gd name="connsiteY0" fmla="*/ 0 h 1067887"/>
                    <a:gd name="connsiteX1" fmla="*/ 1402671 w 1402671"/>
                    <a:gd name="connsiteY1" fmla="*/ 247018 h 1067887"/>
                    <a:gd name="connsiteX2" fmla="*/ 1263784 w 1402671"/>
                    <a:gd name="connsiteY2" fmla="*/ 1067887 h 1067887"/>
                    <a:gd name="connsiteX3" fmla="*/ 0 w 1402671"/>
                    <a:gd name="connsiteY3" fmla="*/ 0 h 1067887"/>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79268"/>
                    <a:gd name="connsiteX1" fmla="*/ 1407005 w 1407005"/>
                    <a:gd name="connsiteY1" fmla="*/ 299022 h 1179268"/>
                    <a:gd name="connsiteX2" fmla="*/ 1345138 w 1407005"/>
                    <a:gd name="connsiteY2" fmla="*/ 1179268 h 1179268"/>
                    <a:gd name="connsiteX3" fmla="*/ 0 w 1407005"/>
                    <a:gd name="connsiteY3" fmla="*/ 0 h 1179268"/>
                    <a:gd name="connsiteX0" fmla="*/ 0 w 1407005"/>
                    <a:gd name="connsiteY0" fmla="*/ 0 h 1179268"/>
                    <a:gd name="connsiteX1" fmla="*/ 1407005 w 1407005"/>
                    <a:gd name="connsiteY1" fmla="*/ 299022 h 1179268"/>
                    <a:gd name="connsiteX2" fmla="*/ 1345138 w 1407005"/>
                    <a:gd name="connsiteY2" fmla="*/ 1179268 h 1179268"/>
                    <a:gd name="connsiteX3" fmla="*/ 0 w 1407005"/>
                    <a:gd name="connsiteY3" fmla="*/ 0 h 1179268"/>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214894"/>
                    <a:gd name="connsiteX1" fmla="*/ 1407005 w 1407005"/>
                    <a:gd name="connsiteY1" fmla="*/ 299022 h 1214894"/>
                    <a:gd name="connsiteX2" fmla="*/ 1404515 w 1407005"/>
                    <a:gd name="connsiteY2" fmla="*/ 1214894 h 1214894"/>
                    <a:gd name="connsiteX3" fmla="*/ 0 w 1407005"/>
                    <a:gd name="connsiteY3" fmla="*/ 0 h 1214894"/>
                    <a:gd name="connsiteX0" fmla="*/ 0 w 1409956"/>
                    <a:gd name="connsiteY0" fmla="*/ 0 h 1214894"/>
                    <a:gd name="connsiteX1" fmla="*/ 1407005 w 1409956"/>
                    <a:gd name="connsiteY1" fmla="*/ 299022 h 1214894"/>
                    <a:gd name="connsiteX2" fmla="*/ 1404515 w 1409956"/>
                    <a:gd name="connsiteY2" fmla="*/ 1214894 h 1214894"/>
                    <a:gd name="connsiteX3" fmla="*/ 0 w 1409956"/>
                    <a:gd name="connsiteY3" fmla="*/ 0 h 1214894"/>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9386"/>
                    <a:gd name="connsiteY0" fmla="*/ 0 h 1310361"/>
                    <a:gd name="connsiteX1" fmla="*/ 1409386 w 1409386"/>
                    <a:gd name="connsiteY1" fmla="*/ 477616 h 1310361"/>
                    <a:gd name="connsiteX2" fmla="*/ 1288143 w 1409386"/>
                    <a:gd name="connsiteY2" fmla="*/ 1310361 h 1310361"/>
                    <a:gd name="connsiteX3" fmla="*/ 0 w 1409386"/>
                    <a:gd name="connsiteY3" fmla="*/ 0 h 1310361"/>
                    <a:gd name="connsiteX0" fmla="*/ 0 w 1409386"/>
                    <a:gd name="connsiteY0" fmla="*/ 0 h 1310361"/>
                    <a:gd name="connsiteX1" fmla="*/ 1409386 w 1409386"/>
                    <a:gd name="connsiteY1" fmla="*/ 477616 h 1310361"/>
                    <a:gd name="connsiteX2" fmla="*/ 1288143 w 1409386"/>
                    <a:gd name="connsiteY2" fmla="*/ 1310361 h 1310361"/>
                    <a:gd name="connsiteX3" fmla="*/ 0 w 1409386"/>
                    <a:gd name="connsiteY3" fmla="*/ 0 h 1310361"/>
                    <a:gd name="connsiteX0" fmla="*/ 0 w 1409386"/>
                    <a:gd name="connsiteY0" fmla="*/ 0 h 1310361"/>
                    <a:gd name="connsiteX1" fmla="*/ 1409386 w 1409386"/>
                    <a:gd name="connsiteY1" fmla="*/ 477616 h 1310361"/>
                    <a:gd name="connsiteX2" fmla="*/ 1288143 w 1409386"/>
                    <a:gd name="connsiteY2" fmla="*/ 1310361 h 1310361"/>
                    <a:gd name="connsiteX3" fmla="*/ 0 w 1409386"/>
                    <a:gd name="connsiteY3" fmla="*/ 0 h 1310361"/>
                    <a:gd name="connsiteX0" fmla="*/ 0 w 1409386"/>
                    <a:gd name="connsiteY0" fmla="*/ 0 h 1310361"/>
                    <a:gd name="connsiteX1" fmla="*/ 1409386 w 1409386"/>
                    <a:gd name="connsiteY1" fmla="*/ 477616 h 1310361"/>
                    <a:gd name="connsiteX2" fmla="*/ 1295287 w 1409386"/>
                    <a:gd name="connsiteY2" fmla="*/ 1310361 h 1310361"/>
                    <a:gd name="connsiteX3" fmla="*/ 0 w 1409386"/>
                    <a:gd name="connsiteY3" fmla="*/ 0 h 1310361"/>
                    <a:gd name="connsiteX0" fmla="*/ 0 w 1409386"/>
                    <a:gd name="connsiteY0" fmla="*/ 0 h 1310361"/>
                    <a:gd name="connsiteX1" fmla="*/ 1409386 w 1409386"/>
                    <a:gd name="connsiteY1" fmla="*/ 477616 h 1310361"/>
                    <a:gd name="connsiteX2" fmla="*/ 1295287 w 1409386"/>
                    <a:gd name="connsiteY2" fmla="*/ 1310361 h 1310361"/>
                    <a:gd name="connsiteX3" fmla="*/ 0 w 1409386"/>
                    <a:gd name="connsiteY3" fmla="*/ 0 h 1310361"/>
                    <a:gd name="connsiteX0" fmla="*/ 0 w 1402243"/>
                    <a:gd name="connsiteY0" fmla="*/ 0 h 1310361"/>
                    <a:gd name="connsiteX1" fmla="*/ 1402243 w 1402243"/>
                    <a:gd name="connsiteY1" fmla="*/ 477616 h 1310361"/>
                    <a:gd name="connsiteX2" fmla="*/ 1288144 w 1402243"/>
                    <a:gd name="connsiteY2" fmla="*/ 1310361 h 1310361"/>
                    <a:gd name="connsiteX3" fmla="*/ 0 w 1402243"/>
                    <a:gd name="connsiteY3" fmla="*/ 0 h 1310361"/>
                    <a:gd name="connsiteX0" fmla="*/ 0 w 1402243"/>
                    <a:gd name="connsiteY0" fmla="*/ 0 h 1310361"/>
                    <a:gd name="connsiteX1" fmla="*/ 1402243 w 1402243"/>
                    <a:gd name="connsiteY1" fmla="*/ 477616 h 1310361"/>
                    <a:gd name="connsiteX2" fmla="*/ 1288144 w 1402243"/>
                    <a:gd name="connsiteY2" fmla="*/ 1310361 h 1310361"/>
                    <a:gd name="connsiteX3" fmla="*/ 0 w 1402243"/>
                    <a:gd name="connsiteY3" fmla="*/ 0 h 1310361"/>
                    <a:gd name="connsiteX0" fmla="*/ 0 w 1402243"/>
                    <a:gd name="connsiteY0" fmla="*/ 0 h 1310361"/>
                    <a:gd name="connsiteX1" fmla="*/ 1402243 w 1402243"/>
                    <a:gd name="connsiteY1" fmla="*/ 477616 h 1310361"/>
                    <a:gd name="connsiteX2" fmla="*/ 1288144 w 1402243"/>
                    <a:gd name="connsiteY2" fmla="*/ 1310361 h 1310361"/>
                    <a:gd name="connsiteX3" fmla="*/ 0 w 1402243"/>
                    <a:gd name="connsiteY3" fmla="*/ 0 h 1310361"/>
                    <a:gd name="connsiteX0" fmla="*/ 0 w 1402243"/>
                    <a:gd name="connsiteY0" fmla="*/ 0 h 1305598"/>
                    <a:gd name="connsiteX1" fmla="*/ 1402243 w 1402243"/>
                    <a:gd name="connsiteY1" fmla="*/ 477616 h 1305598"/>
                    <a:gd name="connsiteX2" fmla="*/ 1292907 w 1402243"/>
                    <a:gd name="connsiteY2" fmla="*/ 1305598 h 1305598"/>
                    <a:gd name="connsiteX3" fmla="*/ 0 w 1402243"/>
                    <a:gd name="connsiteY3" fmla="*/ 0 h 1305598"/>
                    <a:gd name="connsiteX0" fmla="*/ 34 w 1402277"/>
                    <a:gd name="connsiteY0" fmla="*/ 0 h 1305598"/>
                    <a:gd name="connsiteX1" fmla="*/ 1402277 w 1402277"/>
                    <a:gd name="connsiteY1" fmla="*/ 477616 h 1305598"/>
                    <a:gd name="connsiteX2" fmla="*/ 1292941 w 1402277"/>
                    <a:gd name="connsiteY2" fmla="*/ 1305598 h 1305598"/>
                    <a:gd name="connsiteX3" fmla="*/ 34 w 1402277"/>
                    <a:gd name="connsiteY3" fmla="*/ 0 h 1305598"/>
                    <a:gd name="connsiteX0" fmla="*/ 37 w 1402280"/>
                    <a:gd name="connsiteY0" fmla="*/ 0 h 1305598"/>
                    <a:gd name="connsiteX1" fmla="*/ 1402280 w 1402280"/>
                    <a:gd name="connsiteY1" fmla="*/ 477616 h 1305598"/>
                    <a:gd name="connsiteX2" fmla="*/ 1292944 w 1402280"/>
                    <a:gd name="connsiteY2" fmla="*/ 1305598 h 1305598"/>
                    <a:gd name="connsiteX3" fmla="*/ 37 w 1402280"/>
                    <a:gd name="connsiteY3" fmla="*/ 0 h 1305598"/>
                    <a:gd name="connsiteX0" fmla="*/ 37 w 1409424"/>
                    <a:gd name="connsiteY0" fmla="*/ 0 h 1307979"/>
                    <a:gd name="connsiteX1" fmla="*/ 1409424 w 1409424"/>
                    <a:gd name="connsiteY1" fmla="*/ 479997 h 1307979"/>
                    <a:gd name="connsiteX2" fmla="*/ 1300088 w 1409424"/>
                    <a:gd name="connsiteY2" fmla="*/ 1307979 h 1307979"/>
                    <a:gd name="connsiteX3" fmla="*/ 37 w 1409424"/>
                    <a:gd name="connsiteY3" fmla="*/ 0 h 1307979"/>
                    <a:gd name="connsiteX0" fmla="*/ 0 w 1409387"/>
                    <a:gd name="connsiteY0" fmla="*/ 0 h 1307979"/>
                    <a:gd name="connsiteX1" fmla="*/ 1409387 w 1409387"/>
                    <a:gd name="connsiteY1" fmla="*/ 479997 h 1307979"/>
                    <a:gd name="connsiteX2" fmla="*/ 1300051 w 1409387"/>
                    <a:gd name="connsiteY2" fmla="*/ 1307979 h 1307979"/>
                    <a:gd name="connsiteX3" fmla="*/ 0 w 1409387"/>
                    <a:gd name="connsiteY3" fmla="*/ 0 h 1307979"/>
                    <a:gd name="connsiteX0" fmla="*/ 0 w 1409387"/>
                    <a:gd name="connsiteY0" fmla="*/ 0 h 1307979"/>
                    <a:gd name="connsiteX1" fmla="*/ 1409387 w 1409387"/>
                    <a:gd name="connsiteY1" fmla="*/ 479997 h 1307979"/>
                    <a:gd name="connsiteX2" fmla="*/ 1300051 w 1409387"/>
                    <a:gd name="connsiteY2" fmla="*/ 1307979 h 1307979"/>
                    <a:gd name="connsiteX3" fmla="*/ 0 w 1409387"/>
                    <a:gd name="connsiteY3" fmla="*/ 0 h 1307979"/>
                    <a:gd name="connsiteX0" fmla="*/ 0 w 1409387"/>
                    <a:gd name="connsiteY0" fmla="*/ 0 h 1307979"/>
                    <a:gd name="connsiteX1" fmla="*/ 1409387 w 1409387"/>
                    <a:gd name="connsiteY1" fmla="*/ 479997 h 1307979"/>
                    <a:gd name="connsiteX2" fmla="*/ 1300051 w 1409387"/>
                    <a:gd name="connsiteY2" fmla="*/ 1307979 h 1307979"/>
                    <a:gd name="connsiteX3" fmla="*/ 0 w 1409387"/>
                    <a:gd name="connsiteY3" fmla="*/ 0 h 1307979"/>
                    <a:gd name="connsiteX0" fmla="*/ 0 w 1409387"/>
                    <a:gd name="connsiteY0" fmla="*/ 0 h 1310360"/>
                    <a:gd name="connsiteX1" fmla="*/ 1409387 w 1409387"/>
                    <a:gd name="connsiteY1" fmla="*/ 479997 h 1310360"/>
                    <a:gd name="connsiteX2" fmla="*/ 1292907 w 1409387"/>
                    <a:gd name="connsiteY2" fmla="*/ 1310360 h 1310360"/>
                    <a:gd name="connsiteX3" fmla="*/ 0 w 1409387"/>
                    <a:gd name="connsiteY3" fmla="*/ 0 h 1310360"/>
                    <a:gd name="connsiteX0" fmla="*/ 0 w 1409387"/>
                    <a:gd name="connsiteY0" fmla="*/ 0 h 1310360"/>
                    <a:gd name="connsiteX1" fmla="*/ 1409387 w 1409387"/>
                    <a:gd name="connsiteY1" fmla="*/ 479997 h 1310360"/>
                    <a:gd name="connsiteX2" fmla="*/ 1292907 w 1409387"/>
                    <a:gd name="connsiteY2" fmla="*/ 1310360 h 1310360"/>
                    <a:gd name="connsiteX3" fmla="*/ 0 w 1409387"/>
                    <a:gd name="connsiteY3" fmla="*/ 0 h 1310360"/>
                    <a:gd name="connsiteX0" fmla="*/ 0 w 1399862"/>
                    <a:gd name="connsiteY0" fmla="*/ 0 h 1310360"/>
                    <a:gd name="connsiteX1" fmla="*/ 1399862 w 1399862"/>
                    <a:gd name="connsiteY1" fmla="*/ 475234 h 1310360"/>
                    <a:gd name="connsiteX2" fmla="*/ 1292907 w 1399862"/>
                    <a:gd name="connsiteY2" fmla="*/ 1310360 h 1310360"/>
                    <a:gd name="connsiteX3" fmla="*/ 0 w 1399862"/>
                    <a:gd name="connsiteY3" fmla="*/ 0 h 1310360"/>
                    <a:gd name="connsiteX0" fmla="*/ 0 w 1399862"/>
                    <a:gd name="connsiteY0" fmla="*/ 0 h 1313626"/>
                    <a:gd name="connsiteX1" fmla="*/ 1399862 w 1399862"/>
                    <a:gd name="connsiteY1" fmla="*/ 475234 h 1313626"/>
                    <a:gd name="connsiteX2" fmla="*/ 1296172 w 1399862"/>
                    <a:gd name="connsiteY2" fmla="*/ 1313626 h 1313626"/>
                    <a:gd name="connsiteX3" fmla="*/ 0 w 1399862"/>
                    <a:gd name="connsiteY3" fmla="*/ 0 h 1313626"/>
                    <a:gd name="connsiteX0" fmla="*/ 0 w 1399862"/>
                    <a:gd name="connsiteY0" fmla="*/ 0 h 1313626"/>
                    <a:gd name="connsiteX1" fmla="*/ 1399862 w 1399862"/>
                    <a:gd name="connsiteY1" fmla="*/ 475234 h 1313626"/>
                    <a:gd name="connsiteX2" fmla="*/ 1296172 w 1399862"/>
                    <a:gd name="connsiteY2" fmla="*/ 1313626 h 1313626"/>
                    <a:gd name="connsiteX3" fmla="*/ 0 w 1399862"/>
                    <a:gd name="connsiteY3" fmla="*/ 0 h 1313626"/>
                  </a:gdLst>
                  <a:ahLst/>
                  <a:cxnLst>
                    <a:cxn ang="0">
                      <a:pos x="connsiteX0" y="connsiteY0"/>
                    </a:cxn>
                    <a:cxn ang="0">
                      <a:pos x="connsiteX1" y="connsiteY1"/>
                    </a:cxn>
                    <a:cxn ang="0">
                      <a:pos x="connsiteX2" y="connsiteY2"/>
                    </a:cxn>
                    <a:cxn ang="0">
                      <a:pos x="connsiteX3" y="connsiteY3"/>
                    </a:cxn>
                  </a:cxnLst>
                  <a:rect l="l" t="t" r="r" b="b"/>
                  <a:pathLst>
                    <a:path w="1399862" h="1313626">
                      <a:moveTo>
                        <a:pt x="0" y="0"/>
                      </a:moveTo>
                      <a:lnTo>
                        <a:pt x="1399862" y="475234"/>
                      </a:lnTo>
                      <a:cubicBezTo>
                        <a:pt x="1333023" y="1022495"/>
                        <a:pt x="1333801" y="1008878"/>
                        <a:pt x="1296172" y="1313626"/>
                      </a:cubicBezTo>
                      <a:cubicBezTo>
                        <a:pt x="1116035" y="1197087"/>
                        <a:pt x="44855" y="665365"/>
                        <a:pt x="0" y="0"/>
                      </a:cubicBezTo>
                      <a:close/>
                    </a:path>
                  </a:pathLst>
                </a:custGeom>
                <a:gradFill flip="none" rotWithShape="1">
                  <a:gsLst>
                    <a:gs pos="0">
                      <a:schemeClr val="accent2">
                        <a:lumMod val="30000"/>
                      </a:schemeClr>
                    </a:gs>
                    <a:gs pos="65000">
                      <a:schemeClr val="accent2"/>
                    </a:gs>
                    <a:gs pos="100000">
                      <a:schemeClr val="accent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60" name="Group 57">
                <a:extLst>
                  <a:ext uri="{FF2B5EF4-FFF2-40B4-BE49-F238E27FC236}">
                    <a16:creationId xmlns:a16="http://schemas.microsoft.com/office/drawing/2014/main" xmlns="" id="{EF928977-DD19-4E31-9886-83F1AD41EBE3}"/>
                  </a:ext>
                </a:extLst>
              </p:cNvPr>
              <p:cNvGrpSpPr/>
              <p:nvPr/>
            </p:nvGrpSpPr>
            <p:grpSpPr>
              <a:xfrm rot="16200000" flipH="1">
                <a:off x="924987" y="159433"/>
                <a:ext cx="3569097" cy="2926378"/>
                <a:chOff x="539552" y="-1"/>
                <a:chExt cx="2852268" cy="2926378"/>
              </a:xfrm>
            </p:grpSpPr>
            <p:sp>
              <p:nvSpPr>
                <p:cNvPr id="61" name="Rectangle 23">
                  <a:extLst>
                    <a:ext uri="{FF2B5EF4-FFF2-40B4-BE49-F238E27FC236}">
                      <a16:creationId xmlns:a16="http://schemas.microsoft.com/office/drawing/2014/main" xmlns="" id="{141A71EE-3424-4814-9055-211CAD377B40}"/>
                    </a:ext>
                  </a:extLst>
                </p:cNvPr>
                <p:cNvSpPr/>
                <p:nvPr/>
              </p:nvSpPr>
              <p:spPr>
                <a:xfrm>
                  <a:off x="539552" y="-1"/>
                  <a:ext cx="1412807" cy="1564768"/>
                </a:xfrm>
                <a:custGeom>
                  <a:avLst/>
                  <a:gdLst>
                    <a:gd name="connsiteX0" fmla="*/ 0 w 1412807"/>
                    <a:gd name="connsiteY0" fmla="*/ 0 h 2045803"/>
                    <a:gd name="connsiteX1" fmla="*/ 1412807 w 1412807"/>
                    <a:gd name="connsiteY1" fmla="*/ 0 h 2045803"/>
                    <a:gd name="connsiteX2" fmla="*/ 1412807 w 1412807"/>
                    <a:gd name="connsiteY2" fmla="*/ 2045803 h 2045803"/>
                    <a:gd name="connsiteX3" fmla="*/ 0 w 1412807"/>
                    <a:gd name="connsiteY3" fmla="*/ 204580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45209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21669 w 1412807"/>
                    <a:gd name="connsiteY3" fmla="*/ 152143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2 w 1412807"/>
                    <a:gd name="connsiteY3" fmla="*/ 153443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4335 w 1412807"/>
                    <a:gd name="connsiteY3" fmla="*/ 1534433 h 2045803"/>
                    <a:gd name="connsiteX4" fmla="*/ 0 w 1412807"/>
                    <a:gd name="connsiteY4" fmla="*/ 0 h 2045803"/>
                    <a:gd name="connsiteX0" fmla="*/ 0 w 1412807"/>
                    <a:gd name="connsiteY0" fmla="*/ 0 h 1768449"/>
                    <a:gd name="connsiteX1" fmla="*/ 1412807 w 1412807"/>
                    <a:gd name="connsiteY1" fmla="*/ 0 h 1768449"/>
                    <a:gd name="connsiteX2" fmla="*/ 1412807 w 1412807"/>
                    <a:gd name="connsiteY2" fmla="*/ 1768449 h 1768449"/>
                    <a:gd name="connsiteX3" fmla="*/ 4335 w 1412807"/>
                    <a:gd name="connsiteY3" fmla="*/ 1534433 h 1768449"/>
                    <a:gd name="connsiteX4" fmla="*/ 0 w 1412807"/>
                    <a:gd name="connsiteY4" fmla="*/ 0 h 1768449"/>
                    <a:gd name="connsiteX0" fmla="*/ 0 w 1412807"/>
                    <a:gd name="connsiteY0" fmla="*/ 0 h 1564768"/>
                    <a:gd name="connsiteX1" fmla="*/ 1412807 w 1412807"/>
                    <a:gd name="connsiteY1" fmla="*/ 0 h 1564768"/>
                    <a:gd name="connsiteX2" fmla="*/ 1412807 w 1412807"/>
                    <a:gd name="connsiteY2" fmla="*/ 1564768 h 1564768"/>
                    <a:gd name="connsiteX3" fmla="*/ 4335 w 1412807"/>
                    <a:gd name="connsiteY3" fmla="*/ 1534433 h 1564768"/>
                    <a:gd name="connsiteX4" fmla="*/ 0 w 1412807"/>
                    <a:gd name="connsiteY4" fmla="*/ 0 h 1564768"/>
                    <a:gd name="connsiteX0" fmla="*/ 0 w 1412807"/>
                    <a:gd name="connsiteY0" fmla="*/ 0 h 1564768"/>
                    <a:gd name="connsiteX1" fmla="*/ 1412807 w 1412807"/>
                    <a:gd name="connsiteY1" fmla="*/ 0 h 1564768"/>
                    <a:gd name="connsiteX2" fmla="*/ 1412807 w 1412807"/>
                    <a:gd name="connsiteY2" fmla="*/ 1564768 h 1564768"/>
                    <a:gd name="connsiteX3" fmla="*/ 8669 w 1412807"/>
                    <a:gd name="connsiteY3" fmla="*/ 1192074 h 1564768"/>
                    <a:gd name="connsiteX4" fmla="*/ 0 w 1412807"/>
                    <a:gd name="connsiteY4" fmla="*/ 0 h 1564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807" h="1564768">
                      <a:moveTo>
                        <a:pt x="0" y="0"/>
                      </a:moveTo>
                      <a:lnTo>
                        <a:pt x="1412807" y="0"/>
                      </a:lnTo>
                      <a:lnTo>
                        <a:pt x="1412807" y="1564768"/>
                      </a:lnTo>
                      <a:lnTo>
                        <a:pt x="8669" y="1192074"/>
                      </a:lnTo>
                      <a:cubicBezTo>
                        <a:pt x="5779" y="794716"/>
                        <a:pt x="2890" y="397358"/>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Freeform 59">
                  <a:extLst>
                    <a:ext uri="{FF2B5EF4-FFF2-40B4-BE49-F238E27FC236}">
                      <a16:creationId xmlns:a16="http://schemas.microsoft.com/office/drawing/2014/main" xmlns="" id="{B7CDA331-232C-44EE-841A-408FBFB5AF57}"/>
                    </a:ext>
                  </a:extLst>
                </p:cNvPr>
                <p:cNvSpPr/>
                <p:nvPr/>
              </p:nvSpPr>
              <p:spPr>
                <a:xfrm>
                  <a:off x="554751" y="1168505"/>
                  <a:ext cx="2837069" cy="1757872"/>
                </a:xfrm>
                <a:custGeom>
                  <a:avLst/>
                  <a:gdLst>
                    <a:gd name="connsiteX0" fmla="*/ 2814221 w 2814221"/>
                    <a:gd name="connsiteY0" fmla="*/ 825624 h 825624"/>
                    <a:gd name="connsiteX1" fmla="*/ 1411549 w 2814221"/>
                    <a:gd name="connsiteY1" fmla="*/ 0 h 825624"/>
                    <a:gd name="connsiteX2" fmla="*/ 0 w 2814221"/>
                    <a:gd name="connsiteY2" fmla="*/ 0 h 825624"/>
                    <a:gd name="connsiteX3" fmla="*/ 2814221 w 2814221"/>
                    <a:gd name="connsiteY3" fmla="*/ 825624 h 825624"/>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959190"/>
                    <a:gd name="connsiteY0" fmla="*/ 933965 h 944130"/>
                    <a:gd name="connsiteX1" fmla="*/ 2240453 w 2959190"/>
                    <a:gd name="connsiteY1" fmla="*/ 493532 h 944130"/>
                    <a:gd name="connsiteX2" fmla="*/ 1411549 w 2959190"/>
                    <a:gd name="connsiteY2" fmla="*/ 0 h 944130"/>
                    <a:gd name="connsiteX3" fmla="*/ 0 w 2959190"/>
                    <a:gd name="connsiteY3" fmla="*/ 0 h 944130"/>
                    <a:gd name="connsiteX4" fmla="*/ 2857558 w 2959190"/>
                    <a:gd name="connsiteY4" fmla="*/ 933965 h 944130"/>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301124 w 2857558"/>
                    <a:gd name="connsiteY1" fmla="*/ 519534 h 933965"/>
                    <a:gd name="connsiteX2" fmla="*/ 1411549 w 2857558"/>
                    <a:gd name="connsiteY2" fmla="*/ 0 h 933965"/>
                    <a:gd name="connsiteX3" fmla="*/ 0 w 2857558"/>
                    <a:gd name="connsiteY3" fmla="*/ 0 h 933965"/>
                    <a:gd name="connsiteX4" fmla="*/ 2857558 w 2857558"/>
                    <a:gd name="connsiteY4" fmla="*/ 933965 h 933965"/>
                    <a:gd name="connsiteX0" fmla="*/ 2874892 w 2874892"/>
                    <a:gd name="connsiteY0" fmla="*/ 955633 h 955633"/>
                    <a:gd name="connsiteX1" fmla="*/ 2301124 w 2874892"/>
                    <a:gd name="connsiteY1" fmla="*/ 519534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301124 w 2874892"/>
                    <a:gd name="connsiteY1" fmla="*/ 519534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175448 w 2874892"/>
                    <a:gd name="connsiteY1" fmla="*/ 432861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175448 w 2874892"/>
                    <a:gd name="connsiteY1" fmla="*/ 432861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1198318 h 1198318"/>
                    <a:gd name="connsiteX1" fmla="*/ 2175448 w 2874892"/>
                    <a:gd name="connsiteY1" fmla="*/ 675546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75546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92880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92880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900894 w 2900894"/>
                    <a:gd name="connsiteY0" fmla="*/ 1467004 h 1467004"/>
                    <a:gd name="connsiteX1" fmla="*/ 2184115 w 2900894"/>
                    <a:gd name="connsiteY1" fmla="*/ 978901 h 1467004"/>
                    <a:gd name="connsiteX2" fmla="*/ 1428884 w 2900894"/>
                    <a:gd name="connsiteY2" fmla="*/ 268686 h 1467004"/>
                    <a:gd name="connsiteX3" fmla="*/ 0 w 2900894"/>
                    <a:gd name="connsiteY3" fmla="*/ 0 h 1467004"/>
                    <a:gd name="connsiteX4" fmla="*/ 2900894 w 2900894"/>
                    <a:gd name="connsiteY4" fmla="*/ 1467004 h 1467004"/>
                    <a:gd name="connsiteX0" fmla="*/ 2866225 w 2866225"/>
                    <a:gd name="connsiteY0" fmla="*/ 1462670 h 1462670"/>
                    <a:gd name="connsiteX1" fmla="*/ 2149446 w 2866225"/>
                    <a:gd name="connsiteY1" fmla="*/ 974567 h 1462670"/>
                    <a:gd name="connsiteX2" fmla="*/ 1394215 w 2866225"/>
                    <a:gd name="connsiteY2" fmla="*/ 264352 h 1462670"/>
                    <a:gd name="connsiteX3" fmla="*/ 0 w 2866225"/>
                    <a:gd name="connsiteY3" fmla="*/ 0 h 1462670"/>
                    <a:gd name="connsiteX4" fmla="*/ 2866225 w 2866225"/>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601873 w 2601873"/>
                    <a:gd name="connsiteY0" fmla="*/ 1310992 h 1310992"/>
                    <a:gd name="connsiteX1" fmla="*/ 2162447 w 2601873"/>
                    <a:gd name="connsiteY1" fmla="*/ 974567 h 1310992"/>
                    <a:gd name="connsiteX2" fmla="*/ 1407216 w 2601873"/>
                    <a:gd name="connsiteY2" fmla="*/ 264352 h 1310992"/>
                    <a:gd name="connsiteX3" fmla="*/ 0 w 2601873"/>
                    <a:gd name="connsiteY3" fmla="*/ 0 h 1310992"/>
                    <a:gd name="connsiteX4" fmla="*/ 2601873 w 2601873"/>
                    <a:gd name="connsiteY4" fmla="*/ 1310992 h 1310992"/>
                    <a:gd name="connsiteX0" fmla="*/ 2601873 w 2601873"/>
                    <a:gd name="connsiteY0" fmla="*/ 1310992 h 1310992"/>
                    <a:gd name="connsiteX1" fmla="*/ 2162447 w 2601873"/>
                    <a:gd name="connsiteY1" fmla="*/ 974567 h 1310992"/>
                    <a:gd name="connsiteX2" fmla="*/ 1407216 w 2601873"/>
                    <a:gd name="connsiteY2" fmla="*/ 264352 h 1310992"/>
                    <a:gd name="connsiteX3" fmla="*/ 0 w 2601873"/>
                    <a:gd name="connsiteY3" fmla="*/ 0 h 1310992"/>
                    <a:gd name="connsiteX4" fmla="*/ 2601873 w 2601873"/>
                    <a:gd name="connsiteY4" fmla="*/ 1310992 h 1310992"/>
                    <a:gd name="connsiteX0" fmla="*/ 2601873 w 2637152"/>
                    <a:gd name="connsiteY0" fmla="*/ 1310992 h 1312603"/>
                    <a:gd name="connsiteX1" fmla="*/ 1407216 w 2637152"/>
                    <a:gd name="connsiteY1" fmla="*/ 264352 h 1312603"/>
                    <a:gd name="connsiteX2" fmla="*/ 0 w 2637152"/>
                    <a:gd name="connsiteY2" fmla="*/ 0 h 1312603"/>
                    <a:gd name="connsiteX3" fmla="*/ 2601873 w 2637152"/>
                    <a:gd name="connsiteY3" fmla="*/ 1310992 h 1312603"/>
                    <a:gd name="connsiteX0" fmla="*/ 2601873 w 2628373"/>
                    <a:gd name="connsiteY0" fmla="*/ 1310992 h 1313169"/>
                    <a:gd name="connsiteX1" fmla="*/ 1407216 w 2628373"/>
                    <a:gd name="connsiteY1" fmla="*/ 264352 h 1313169"/>
                    <a:gd name="connsiteX2" fmla="*/ 0 w 2628373"/>
                    <a:gd name="connsiteY2" fmla="*/ 0 h 1313169"/>
                    <a:gd name="connsiteX3" fmla="*/ 2601873 w 2628373"/>
                    <a:gd name="connsiteY3" fmla="*/ 1310992 h 1313169"/>
                    <a:gd name="connsiteX0" fmla="*/ 2601873 w 2601873"/>
                    <a:gd name="connsiteY0" fmla="*/ 1310992 h 1310992"/>
                    <a:gd name="connsiteX1" fmla="*/ 1407216 w 2601873"/>
                    <a:gd name="connsiteY1" fmla="*/ 264352 h 1310992"/>
                    <a:gd name="connsiteX2" fmla="*/ 0 w 2601873"/>
                    <a:gd name="connsiteY2" fmla="*/ 0 h 1310992"/>
                    <a:gd name="connsiteX3" fmla="*/ 2601873 w 2601873"/>
                    <a:gd name="connsiteY3" fmla="*/ 1310992 h 1310992"/>
                    <a:gd name="connsiteX0" fmla="*/ 2593206 w 2593206"/>
                    <a:gd name="connsiteY0" fmla="*/ 1644683 h 1644683"/>
                    <a:gd name="connsiteX1" fmla="*/ 1398549 w 2593206"/>
                    <a:gd name="connsiteY1" fmla="*/ 598043 h 1644683"/>
                    <a:gd name="connsiteX2" fmla="*/ 0 w 2593206"/>
                    <a:gd name="connsiteY2" fmla="*/ 0 h 1644683"/>
                    <a:gd name="connsiteX3" fmla="*/ 2593206 w 2593206"/>
                    <a:gd name="connsiteY3" fmla="*/ 1644683 h 1644683"/>
                    <a:gd name="connsiteX0" fmla="*/ 2593206 w 2593206"/>
                    <a:gd name="connsiteY0" fmla="*/ 1644683 h 1644683"/>
                    <a:gd name="connsiteX1" fmla="*/ 1381215 w 2593206"/>
                    <a:gd name="connsiteY1" fmla="*/ 372693 h 1644683"/>
                    <a:gd name="connsiteX2" fmla="*/ 0 w 2593206"/>
                    <a:gd name="connsiteY2" fmla="*/ 0 h 1644683"/>
                    <a:gd name="connsiteX3" fmla="*/ 2593206 w 2593206"/>
                    <a:gd name="connsiteY3" fmla="*/ 1644683 h 1644683"/>
                    <a:gd name="connsiteX0" fmla="*/ 2593206 w 2593206"/>
                    <a:gd name="connsiteY0" fmla="*/ 1644683 h 1644683"/>
                    <a:gd name="connsiteX1" fmla="*/ 1381215 w 2593206"/>
                    <a:gd name="connsiteY1" fmla="*/ 372693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31682 h 1631682"/>
                    <a:gd name="connsiteX1" fmla="*/ 1398550 w 2593206"/>
                    <a:gd name="connsiteY1" fmla="*/ 355359 h 1631682"/>
                    <a:gd name="connsiteX2" fmla="*/ 0 w 2593206"/>
                    <a:gd name="connsiteY2" fmla="*/ 0 h 1631682"/>
                    <a:gd name="connsiteX3" fmla="*/ 2593206 w 2593206"/>
                    <a:gd name="connsiteY3" fmla="*/ 1631682 h 1631682"/>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88315 w 2888315"/>
                    <a:gd name="connsiteY0" fmla="*/ 1689933 h 1689933"/>
                    <a:gd name="connsiteX1" fmla="*/ 1398550 w 2888315"/>
                    <a:gd name="connsiteY1" fmla="*/ 355359 h 1689933"/>
                    <a:gd name="connsiteX2" fmla="*/ 0 w 2888315"/>
                    <a:gd name="connsiteY2" fmla="*/ 0 h 1689933"/>
                    <a:gd name="connsiteX3" fmla="*/ 2888315 w 2888315"/>
                    <a:gd name="connsiteY3" fmla="*/ 1689933 h 1689933"/>
                    <a:gd name="connsiteX0" fmla="*/ 2888315 w 2888315"/>
                    <a:gd name="connsiteY0" fmla="*/ 1689933 h 1689933"/>
                    <a:gd name="connsiteX1" fmla="*/ 1398550 w 2888315"/>
                    <a:gd name="connsiteY1" fmla="*/ 355359 h 1689933"/>
                    <a:gd name="connsiteX2" fmla="*/ 0 w 2888315"/>
                    <a:gd name="connsiteY2" fmla="*/ 0 h 1689933"/>
                    <a:gd name="connsiteX3" fmla="*/ 2888315 w 2888315"/>
                    <a:gd name="connsiteY3" fmla="*/ 1689933 h 1689933"/>
                    <a:gd name="connsiteX0" fmla="*/ 2888315 w 2888315"/>
                    <a:gd name="connsiteY0" fmla="*/ 1689933 h 1689933"/>
                    <a:gd name="connsiteX1" fmla="*/ 1398550 w 2888315"/>
                    <a:gd name="connsiteY1" fmla="*/ 355359 h 1689933"/>
                    <a:gd name="connsiteX2" fmla="*/ 0 w 2888315"/>
                    <a:gd name="connsiteY2" fmla="*/ 0 h 1689933"/>
                    <a:gd name="connsiteX3" fmla="*/ 2888315 w 2888315"/>
                    <a:gd name="connsiteY3" fmla="*/ 1689933 h 1689933"/>
                    <a:gd name="connsiteX0" fmla="*/ 2888315 w 2888315"/>
                    <a:gd name="connsiteY0" fmla="*/ 1689933 h 1689933"/>
                    <a:gd name="connsiteX1" fmla="*/ 1398550 w 2888315"/>
                    <a:gd name="connsiteY1" fmla="*/ 355359 h 1689933"/>
                    <a:gd name="connsiteX2" fmla="*/ 0 w 2888315"/>
                    <a:gd name="connsiteY2" fmla="*/ 0 h 1689933"/>
                    <a:gd name="connsiteX3" fmla="*/ 2888315 w 2888315"/>
                    <a:gd name="connsiteY3" fmla="*/ 1689933 h 1689933"/>
                    <a:gd name="connsiteX0" fmla="*/ 2888315 w 2888315"/>
                    <a:gd name="connsiteY0" fmla="*/ 1678058 h 1678058"/>
                    <a:gd name="connsiteX1" fmla="*/ 1398550 w 2888315"/>
                    <a:gd name="connsiteY1" fmla="*/ 355359 h 1678058"/>
                    <a:gd name="connsiteX2" fmla="*/ 0 w 2888315"/>
                    <a:gd name="connsiteY2" fmla="*/ 0 h 1678058"/>
                    <a:gd name="connsiteX3" fmla="*/ 2888315 w 2888315"/>
                    <a:gd name="connsiteY3" fmla="*/ 1678058 h 1678058"/>
                    <a:gd name="connsiteX0" fmla="*/ 2888315 w 2888315"/>
                    <a:gd name="connsiteY0" fmla="*/ 1678058 h 1678058"/>
                    <a:gd name="connsiteX1" fmla="*/ 1380737 w 2888315"/>
                    <a:gd name="connsiteY1" fmla="*/ 367235 h 1678058"/>
                    <a:gd name="connsiteX2" fmla="*/ 0 w 2888315"/>
                    <a:gd name="connsiteY2" fmla="*/ 0 h 1678058"/>
                    <a:gd name="connsiteX3" fmla="*/ 2888315 w 2888315"/>
                    <a:gd name="connsiteY3" fmla="*/ 1678058 h 1678058"/>
                    <a:gd name="connsiteX0" fmla="*/ 2888315 w 2888315"/>
                    <a:gd name="connsiteY0" fmla="*/ 1678058 h 1678058"/>
                    <a:gd name="connsiteX1" fmla="*/ 1380737 w 2888315"/>
                    <a:gd name="connsiteY1" fmla="*/ 367235 h 1678058"/>
                    <a:gd name="connsiteX2" fmla="*/ 0 w 2888315"/>
                    <a:gd name="connsiteY2" fmla="*/ 0 h 1678058"/>
                    <a:gd name="connsiteX3" fmla="*/ 2888315 w 2888315"/>
                    <a:gd name="connsiteY3" fmla="*/ 1678058 h 1678058"/>
                    <a:gd name="connsiteX0" fmla="*/ 2817063 w 2817063"/>
                    <a:gd name="connsiteY0" fmla="*/ 1725559 h 1725559"/>
                    <a:gd name="connsiteX1" fmla="*/ 1380737 w 2817063"/>
                    <a:gd name="connsiteY1" fmla="*/ 367235 h 1725559"/>
                    <a:gd name="connsiteX2" fmla="*/ 0 w 2817063"/>
                    <a:gd name="connsiteY2" fmla="*/ 0 h 1725559"/>
                    <a:gd name="connsiteX3" fmla="*/ 2817063 w 2817063"/>
                    <a:gd name="connsiteY3" fmla="*/ 1725559 h 1725559"/>
                    <a:gd name="connsiteX0" fmla="*/ 2817063 w 2817063"/>
                    <a:gd name="connsiteY0" fmla="*/ 1725559 h 1725559"/>
                    <a:gd name="connsiteX1" fmla="*/ 1380737 w 2817063"/>
                    <a:gd name="connsiteY1" fmla="*/ 367235 h 1725559"/>
                    <a:gd name="connsiteX2" fmla="*/ 0 w 2817063"/>
                    <a:gd name="connsiteY2" fmla="*/ 0 h 1725559"/>
                    <a:gd name="connsiteX3" fmla="*/ 2817063 w 2817063"/>
                    <a:gd name="connsiteY3" fmla="*/ 1725559 h 1725559"/>
                    <a:gd name="connsiteX0" fmla="*/ 2817063 w 2817063"/>
                    <a:gd name="connsiteY0" fmla="*/ 1725559 h 1725559"/>
                    <a:gd name="connsiteX1" fmla="*/ 1380737 w 2817063"/>
                    <a:gd name="connsiteY1" fmla="*/ 367235 h 1725559"/>
                    <a:gd name="connsiteX2" fmla="*/ 0 w 2817063"/>
                    <a:gd name="connsiteY2" fmla="*/ 0 h 1725559"/>
                    <a:gd name="connsiteX3" fmla="*/ 2817063 w 2817063"/>
                    <a:gd name="connsiteY3" fmla="*/ 1725559 h 1725559"/>
                    <a:gd name="connsiteX0" fmla="*/ 2817063 w 2817063"/>
                    <a:gd name="connsiteY0" fmla="*/ 1725559 h 1725559"/>
                    <a:gd name="connsiteX1" fmla="*/ 1380737 w 2817063"/>
                    <a:gd name="connsiteY1" fmla="*/ 367235 h 1725559"/>
                    <a:gd name="connsiteX2" fmla="*/ 0 w 2817063"/>
                    <a:gd name="connsiteY2" fmla="*/ 0 h 1725559"/>
                    <a:gd name="connsiteX3" fmla="*/ 2817063 w 2817063"/>
                    <a:gd name="connsiteY3" fmla="*/ 1725559 h 1725559"/>
                    <a:gd name="connsiteX0" fmla="*/ 2817063 w 2817063"/>
                    <a:gd name="connsiteY0" fmla="*/ 1725559 h 1725559"/>
                    <a:gd name="connsiteX1" fmla="*/ 1380737 w 2817063"/>
                    <a:gd name="connsiteY1" fmla="*/ 367235 h 1725559"/>
                    <a:gd name="connsiteX2" fmla="*/ 0 w 2817063"/>
                    <a:gd name="connsiteY2" fmla="*/ 0 h 1725559"/>
                    <a:gd name="connsiteX3" fmla="*/ 2817063 w 2817063"/>
                    <a:gd name="connsiteY3" fmla="*/ 1725559 h 1725559"/>
                    <a:gd name="connsiteX0" fmla="*/ 2823000 w 2823000"/>
                    <a:gd name="connsiteY0" fmla="*/ 1701808 h 1701808"/>
                    <a:gd name="connsiteX1" fmla="*/ 1380737 w 2823000"/>
                    <a:gd name="connsiteY1" fmla="*/ 367235 h 1701808"/>
                    <a:gd name="connsiteX2" fmla="*/ 0 w 2823000"/>
                    <a:gd name="connsiteY2" fmla="*/ 0 h 1701808"/>
                    <a:gd name="connsiteX3" fmla="*/ 2823000 w 2823000"/>
                    <a:gd name="connsiteY3" fmla="*/ 1701808 h 1701808"/>
                    <a:gd name="connsiteX0" fmla="*/ 2823000 w 2823000"/>
                    <a:gd name="connsiteY0" fmla="*/ 1701808 h 1701808"/>
                    <a:gd name="connsiteX1" fmla="*/ 1380737 w 2823000"/>
                    <a:gd name="connsiteY1" fmla="*/ 367235 h 1701808"/>
                    <a:gd name="connsiteX2" fmla="*/ 0 w 2823000"/>
                    <a:gd name="connsiteY2" fmla="*/ 0 h 1701808"/>
                    <a:gd name="connsiteX3" fmla="*/ 2823000 w 2823000"/>
                    <a:gd name="connsiteY3" fmla="*/ 1701808 h 1701808"/>
                    <a:gd name="connsiteX0" fmla="*/ 2823000 w 2823000"/>
                    <a:gd name="connsiteY0" fmla="*/ 1701808 h 1701808"/>
                    <a:gd name="connsiteX1" fmla="*/ 1380737 w 2823000"/>
                    <a:gd name="connsiteY1" fmla="*/ 367235 h 1701808"/>
                    <a:gd name="connsiteX2" fmla="*/ 0 w 2823000"/>
                    <a:gd name="connsiteY2" fmla="*/ 0 h 1701808"/>
                    <a:gd name="connsiteX3" fmla="*/ 2823000 w 2823000"/>
                    <a:gd name="connsiteY3" fmla="*/ 1701808 h 1701808"/>
                    <a:gd name="connsiteX0" fmla="*/ 2781436 w 2781436"/>
                    <a:gd name="connsiteY0" fmla="*/ 1755247 h 1755247"/>
                    <a:gd name="connsiteX1" fmla="*/ 1380737 w 2781436"/>
                    <a:gd name="connsiteY1" fmla="*/ 367235 h 1755247"/>
                    <a:gd name="connsiteX2" fmla="*/ 0 w 2781436"/>
                    <a:gd name="connsiteY2" fmla="*/ 0 h 1755247"/>
                    <a:gd name="connsiteX3" fmla="*/ 2781436 w 2781436"/>
                    <a:gd name="connsiteY3" fmla="*/ 1755247 h 1755247"/>
                    <a:gd name="connsiteX0" fmla="*/ 2781436 w 3063903"/>
                    <a:gd name="connsiteY0" fmla="*/ 1755247 h 1920305"/>
                    <a:gd name="connsiteX1" fmla="*/ 2837069 w 3063903"/>
                    <a:gd name="connsiteY1" fmla="*/ 1705322 h 1920305"/>
                    <a:gd name="connsiteX2" fmla="*/ 1380737 w 3063903"/>
                    <a:gd name="connsiteY2" fmla="*/ 367235 h 1920305"/>
                    <a:gd name="connsiteX3" fmla="*/ 0 w 3063903"/>
                    <a:gd name="connsiteY3" fmla="*/ 0 h 1920305"/>
                    <a:gd name="connsiteX4" fmla="*/ 2781436 w 3063903"/>
                    <a:gd name="connsiteY4" fmla="*/ 1755247 h 1920305"/>
                    <a:gd name="connsiteX0" fmla="*/ 2781436 w 2986629"/>
                    <a:gd name="connsiteY0" fmla="*/ 1755247 h 1864154"/>
                    <a:gd name="connsiteX1" fmla="*/ 2837069 w 2986629"/>
                    <a:gd name="connsiteY1" fmla="*/ 1705322 h 1864154"/>
                    <a:gd name="connsiteX2" fmla="*/ 1380737 w 2986629"/>
                    <a:gd name="connsiteY2" fmla="*/ 367235 h 1864154"/>
                    <a:gd name="connsiteX3" fmla="*/ 0 w 2986629"/>
                    <a:gd name="connsiteY3" fmla="*/ 0 h 1864154"/>
                    <a:gd name="connsiteX4" fmla="*/ 2781436 w 2986629"/>
                    <a:gd name="connsiteY4" fmla="*/ 1755247 h 1864154"/>
                    <a:gd name="connsiteX0" fmla="*/ 2781436 w 2837069"/>
                    <a:gd name="connsiteY0" fmla="*/ 1755247 h 1762404"/>
                    <a:gd name="connsiteX1" fmla="*/ 2837069 w 2837069"/>
                    <a:gd name="connsiteY1" fmla="*/ 1705322 h 1762404"/>
                    <a:gd name="connsiteX2" fmla="*/ 1380737 w 2837069"/>
                    <a:gd name="connsiteY2" fmla="*/ 367235 h 1762404"/>
                    <a:gd name="connsiteX3" fmla="*/ 0 w 2837069"/>
                    <a:gd name="connsiteY3" fmla="*/ 0 h 1762404"/>
                    <a:gd name="connsiteX4" fmla="*/ 2781436 w 2837069"/>
                    <a:gd name="connsiteY4" fmla="*/ 1755247 h 1762404"/>
                    <a:gd name="connsiteX0" fmla="*/ 2781436 w 2837069"/>
                    <a:gd name="connsiteY0" fmla="*/ 1755247 h 1762404"/>
                    <a:gd name="connsiteX1" fmla="*/ 2837069 w 2837069"/>
                    <a:gd name="connsiteY1" fmla="*/ 1705322 h 1762404"/>
                    <a:gd name="connsiteX2" fmla="*/ 1380737 w 2837069"/>
                    <a:gd name="connsiteY2" fmla="*/ 367235 h 1762404"/>
                    <a:gd name="connsiteX3" fmla="*/ 0 w 2837069"/>
                    <a:gd name="connsiteY3" fmla="*/ 0 h 1762404"/>
                    <a:gd name="connsiteX4" fmla="*/ 2781436 w 2837069"/>
                    <a:gd name="connsiteY4" fmla="*/ 1755247 h 1762404"/>
                    <a:gd name="connsiteX0" fmla="*/ 2781436 w 2837069"/>
                    <a:gd name="connsiteY0" fmla="*/ 1755247 h 1762404"/>
                    <a:gd name="connsiteX1" fmla="*/ 2837069 w 2837069"/>
                    <a:gd name="connsiteY1" fmla="*/ 1705322 h 1762404"/>
                    <a:gd name="connsiteX2" fmla="*/ 1380737 w 2837069"/>
                    <a:gd name="connsiteY2" fmla="*/ 367235 h 1762404"/>
                    <a:gd name="connsiteX3" fmla="*/ 0 w 2837069"/>
                    <a:gd name="connsiteY3" fmla="*/ 0 h 1762404"/>
                    <a:gd name="connsiteX4" fmla="*/ 2781436 w 2837069"/>
                    <a:gd name="connsiteY4" fmla="*/ 1755247 h 1762404"/>
                    <a:gd name="connsiteX0" fmla="*/ 2781436 w 2837069"/>
                    <a:gd name="connsiteY0" fmla="*/ 1755247 h 1762404"/>
                    <a:gd name="connsiteX1" fmla="*/ 2837069 w 2837069"/>
                    <a:gd name="connsiteY1" fmla="*/ 1705322 h 1762404"/>
                    <a:gd name="connsiteX2" fmla="*/ 1380737 w 2837069"/>
                    <a:gd name="connsiteY2" fmla="*/ 337546 h 1762404"/>
                    <a:gd name="connsiteX3" fmla="*/ 0 w 2837069"/>
                    <a:gd name="connsiteY3" fmla="*/ 0 h 1762404"/>
                    <a:gd name="connsiteX4" fmla="*/ 2781436 w 2837069"/>
                    <a:gd name="connsiteY4" fmla="*/ 1755247 h 1762404"/>
                    <a:gd name="connsiteX0" fmla="*/ 2781436 w 2837069"/>
                    <a:gd name="connsiteY0" fmla="*/ 1755247 h 1762404"/>
                    <a:gd name="connsiteX1" fmla="*/ 2837069 w 2837069"/>
                    <a:gd name="connsiteY1" fmla="*/ 1705322 h 1762404"/>
                    <a:gd name="connsiteX2" fmla="*/ 1380737 w 2837069"/>
                    <a:gd name="connsiteY2" fmla="*/ 337546 h 1762404"/>
                    <a:gd name="connsiteX3" fmla="*/ 0 w 2837069"/>
                    <a:gd name="connsiteY3" fmla="*/ 0 h 1762404"/>
                    <a:gd name="connsiteX4" fmla="*/ 2781436 w 2837069"/>
                    <a:gd name="connsiteY4" fmla="*/ 1755247 h 1762404"/>
                    <a:gd name="connsiteX0" fmla="*/ 2781436 w 2837069"/>
                    <a:gd name="connsiteY0" fmla="*/ 1778997 h 1786154"/>
                    <a:gd name="connsiteX1" fmla="*/ 2837069 w 2837069"/>
                    <a:gd name="connsiteY1" fmla="*/ 1729072 h 1786154"/>
                    <a:gd name="connsiteX2" fmla="*/ 1380737 w 2837069"/>
                    <a:gd name="connsiteY2" fmla="*/ 361296 h 1786154"/>
                    <a:gd name="connsiteX3" fmla="*/ 0 w 2837069"/>
                    <a:gd name="connsiteY3" fmla="*/ 0 h 1786154"/>
                    <a:gd name="connsiteX4" fmla="*/ 2781436 w 2837069"/>
                    <a:gd name="connsiteY4" fmla="*/ 1778997 h 1786154"/>
                    <a:gd name="connsiteX0" fmla="*/ 2781436 w 2837069"/>
                    <a:gd name="connsiteY0" fmla="*/ 1778997 h 1786154"/>
                    <a:gd name="connsiteX1" fmla="*/ 2837069 w 2837069"/>
                    <a:gd name="connsiteY1" fmla="*/ 1729072 h 1786154"/>
                    <a:gd name="connsiteX2" fmla="*/ 1380737 w 2837069"/>
                    <a:gd name="connsiteY2" fmla="*/ 361296 h 1786154"/>
                    <a:gd name="connsiteX3" fmla="*/ 0 w 2837069"/>
                    <a:gd name="connsiteY3" fmla="*/ 0 h 1786154"/>
                    <a:gd name="connsiteX4" fmla="*/ 2781436 w 2837069"/>
                    <a:gd name="connsiteY4" fmla="*/ 1778997 h 1786154"/>
                    <a:gd name="connsiteX0" fmla="*/ 2774201 w 2837069"/>
                    <a:gd name="connsiteY0" fmla="*/ 1772961 h 1780640"/>
                    <a:gd name="connsiteX1" fmla="*/ 2837069 w 2837069"/>
                    <a:gd name="connsiteY1" fmla="*/ 1729072 h 1780640"/>
                    <a:gd name="connsiteX2" fmla="*/ 1380737 w 2837069"/>
                    <a:gd name="connsiteY2" fmla="*/ 361296 h 1780640"/>
                    <a:gd name="connsiteX3" fmla="*/ 0 w 2837069"/>
                    <a:gd name="connsiteY3" fmla="*/ 0 h 1780640"/>
                    <a:gd name="connsiteX4" fmla="*/ 2774201 w 2837069"/>
                    <a:gd name="connsiteY4" fmla="*/ 1772961 h 1780640"/>
                    <a:gd name="connsiteX0" fmla="*/ 2781436 w 2837069"/>
                    <a:gd name="connsiteY0" fmla="*/ 1766926 h 1775206"/>
                    <a:gd name="connsiteX1" fmla="*/ 2837069 w 2837069"/>
                    <a:gd name="connsiteY1" fmla="*/ 1729072 h 1775206"/>
                    <a:gd name="connsiteX2" fmla="*/ 1380737 w 2837069"/>
                    <a:gd name="connsiteY2" fmla="*/ 361296 h 1775206"/>
                    <a:gd name="connsiteX3" fmla="*/ 0 w 2837069"/>
                    <a:gd name="connsiteY3" fmla="*/ 0 h 1775206"/>
                    <a:gd name="connsiteX4" fmla="*/ 2781436 w 2837069"/>
                    <a:gd name="connsiteY4" fmla="*/ 1766926 h 1775206"/>
                    <a:gd name="connsiteX0" fmla="*/ 2774202 w 2837069"/>
                    <a:gd name="connsiteY0" fmla="*/ 1760890 h 1769871"/>
                    <a:gd name="connsiteX1" fmla="*/ 2837069 w 2837069"/>
                    <a:gd name="connsiteY1" fmla="*/ 1729072 h 1769871"/>
                    <a:gd name="connsiteX2" fmla="*/ 1380737 w 2837069"/>
                    <a:gd name="connsiteY2" fmla="*/ 361296 h 1769871"/>
                    <a:gd name="connsiteX3" fmla="*/ 0 w 2837069"/>
                    <a:gd name="connsiteY3" fmla="*/ 0 h 1769871"/>
                    <a:gd name="connsiteX4" fmla="*/ 2774202 w 2837069"/>
                    <a:gd name="connsiteY4" fmla="*/ 1760890 h 1769871"/>
                    <a:gd name="connsiteX0" fmla="*/ 2776614 w 2837069"/>
                    <a:gd name="connsiteY0" fmla="*/ 1757872 h 1767248"/>
                    <a:gd name="connsiteX1" fmla="*/ 2837069 w 2837069"/>
                    <a:gd name="connsiteY1" fmla="*/ 1729072 h 1767248"/>
                    <a:gd name="connsiteX2" fmla="*/ 1380737 w 2837069"/>
                    <a:gd name="connsiteY2" fmla="*/ 361296 h 1767248"/>
                    <a:gd name="connsiteX3" fmla="*/ 0 w 2837069"/>
                    <a:gd name="connsiteY3" fmla="*/ 0 h 1767248"/>
                    <a:gd name="connsiteX4" fmla="*/ 2776614 w 2837069"/>
                    <a:gd name="connsiteY4" fmla="*/ 1757872 h 1767248"/>
                    <a:gd name="connsiteX0" fmla="*/ 2776614 w 2837069"/>
                    <a:gd name="connsiteY0" fmla="*/ 1757872 h 1757872"/>
                    <a:gd name="connsiteX1" fmla="*/ 2837069 w 2837069"/>
                    <a:gd name="connsiteY1" fmla="*/ 1729072 h 1757872"/>
                    <a:gd name="connsiteX2" fmla="*/ 1380737 w 2837069"/>
                    <a:gd name="connsiteY2" fmla="*/ 361296 h 1757872"/>
                    <a:gd name="connsiteX3" fmla="*/ 0 w 2837069"/>
                    <a:gd name="connsiteY3" fmla="*/ 0 h 1757872"/>
                    <a:gd name="connsiteX4" fmla="*/ 2776614 w 2837069"/>
                    <a:gd name="connsiteY4" fmla="*/ 1757872 h 1757872"/>
                    <a:gd name="connsiteX0" fmla="*/ 2776614 w 2837069"/>
                    <a:gd name="connsiteY0" fmla="*/ 1757872 h 1757872"/>
                    <a:gd name="connsiteX1" fmla="*/ 2837069 w 2837069"/>
                    <a:gd name="connsiteY1" fmla="*/ 1729072 h 1757872"/>
                    <a:gd name="connsiteX2" fmla="*/ 1380737 w 2837069"/>
                    <a:gd name="connsiteY2" fmla="*/ 361296 h 1757872"/>
                    <a:gd name="connsiteX3" fmla="*/ 0 w 2837069"/>
                    <a:gd name="connsiteY3" fmla="*/ 0 h 1757872"/>
                    <a:gd name="connsiteX4" fmla="*/ 2776614 w 2837069"/>
                    <a:gd name="connsiteY4" fmla="*/ 1757872 h 1757872"/>
                    <a:gd name="connsiteX0" fmla="*/ 2776614 w 2837069"/>
                    <a:gd name="connsiteY0" fmla="*/ 1757872 h 1757872"/>
                    <a:gd name="connsiteX1" fmla="*/ 2837069 w 2837069"/>
                    <a:gd name="connsiteY1" fmla="*/ 1729072 h 1757872"/>
                    <a:gd name="connsiteX2" fmla="*/ 1380737 w 2837069"/>
                    <a:gd name="connsiteY2" fmla="*/ 361296 h 1757872"/>
                    <a:gd name="connsiteX3" fmla="*/ 0 w 2837069"/>
                    <a:gd name="connsiteY3" fmla="*/ 0 h 1757872"/>
                    <a:gd name="connsiteX4" fmla="*/ 2776614 w 2837069"/>
                    <a:gd name="connsiteY4" fmla="*/ 1757872 h 1757872"/>
                    <a:gd name="connsiteX0" fmla="*/ 2776614 w 2837069"/>
                    <a:gd name="connsiteY0" fmla="*/ 1757872 h 1757872"/>
                    <a:gd name="connsiteX1" fmla="*/ 2837069 w 2837069"/>
                    <a:gd name="connsiteY1" fmla="*/ 1729072 h 1757872"/>
                    <a:gd name="connsiteX2" fmla="*/ 1380737 w 2837069"/>
                    <a:gd name="connsiteY2" fmla="*/ 361296 h 1757872"/>
                    <a:gd name="connsiteX3" fmla="*/ 0 w 2837069"/>
                    <a:gd name="connsiteY3" fmla="*/ 0 h 1757872"/>
                    <a:gd name="connsiteX4" fmla="*/ 2776614 w 2837069"/>
                    <a:gd name="connsiteY4" fmla="*/ 1757872 h 1757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7069" h="1757872">
                      <a:moveTo>
                        <a:pt x="2776614" y="1757872"/>
                      </a:moveTo>
                      <a:cubicBezTo>
                        <a:pt x="2786995" y="1747541"/>
                        <a:pt x="2826143" y="1734678"/>
                        <a:pt x="2837069" y="1729072"/>
                      </a:cubicBezTo>
                      <a:cubicBezTo>
                        <a:pt x="2306735" y="1123663"/>
                        <a:pt x="1341953" y="1369911"/>
                        <a:pt x="1380737" y="361296"/>
                      </a:cubicBezTo>
                      <a:lnTo>
                        <a:pt x="0" y="0"/>
                      </a:lnTo>
                      <a:cubicBezTo>
                        <a:pt x="46787" y="1048043"/>
                        <a:pt x="839290" y="1179016"/>
                        <a:pt x="2776614" y="1757872"/>
                      </a:cubicBezTo>
                      <a:close/>
                    </a:path>
                  </a:pathLst>
                </a:custGeom>
                <a:gradFill>
                  <a:gsLst>
                    <a:gs pos="0">
                      <a:schemeClr val="accent4">
                        <a:lumMod val="30000"/>
                      </a:schemeClr>
                    </a:gs>
                    <a:gs pos="65000">
                      <a:schemeClr val="accent4"/>
                    </a:gs>
                    <a:gs pos="100000">
                      <a:schemeClr val="accent4"/>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63" name="Group 60">
                <a:extLst>
                  <a:ext uri="{FF2B5EF4-FFF2-40B4-BE49-F238E27FC236}">
                    <a16:creationId xmlns:a16="http://schemas.microsoft.com/office/drawing/2014/main" xmlns="" id="{ECE50FB8-179C-40D4-A1BD-7D42C7C8633E}"/>
                  </a:ext>
                </a:extLst>
              </p:cNvPr>
              <p:cNvGrpSpPr/>
              <p:nvPr/>
            </p:nvGrpSpPr>
            <p:grpSpPr>
              <a:xfrm rot="16200000" flipH="1">
                <a:off x="1749319" y="1079473"/>
                <a:ext cx="1897571" cy="2903519"/>
                <a:chOff x="1952359" y="-1"/>
                <a:chExt cx="1516457" cy="2903519"/>
              </a:xfrm>
              <a:gradFill>
                <a:gsLst>
                  <a:gs pos="0">
                    <a:schemeClr val="accent5">
                      <a:lumMod val="30000"/>
                    </a:schemeClr>
                  </a:gs>
                  <a:gs pos="65000">
                    <a:schemeClr val="accent5"/>
                  </a:gs>
                  <a:gs pos="100000">
                    <a:schemeClr val="accent5"/>
                  </a:gs>
                </a:gsLst>
                <a:lin ang="14400000" scaled="0"/>
              </a:gradFill>
            </p:grpSpPr>
            <p:sp>
              <p:nvSpPr>
                <p:cNvPr id="64" name="Rectangle 24">
                  <a:extLst>
                    <a:ext uri="{FF2B5EF4-FFF2-40B4-BE49-F238E27FC236}">
                      <a16:creationId xmlns:a16="http://schemas.microsoft.com/office/drawing/2014/main" xmlns="" id="{317FC11E-445D-4BEE-8A5D-3E0912A1FD72}"/>
                    </a:ext>
                  </a:extLst>
                </p:cNvPr>
                <p:cNvSpPr/>
                <p:nvPr/>
              </p:nvSpPr>
              <p:spPr>
                <a:xfrm>
                  <a:off x="1952359" y="-1"/>
                  <a:ext cx="1412807" cy="2045803"/>
                </a:xfrm>
                <a:custGeom>
                  <a:avLst/>
                  <a:gdLst>
                    <a:gd name="connsiteX0" fmla="*/ 0 w 1412807"/>
                    <a:gd name="connsiteY0" fmla="*/ 0 h 2045803"/>
                    <a:gd name="connsiteX1" fmla="*/ 1412807 w 1412807"/>
                    <a:gd name="connsiteY1" fmla="*/ 0 h 2045803"/>
                    <a:gd name="connsiteX2" fmla="*/ 1412807 w 1412807"/>
                    <a:gd name="connsiteY2" fmla="*/ 2045803 h 2045803"/>
                    <a:gd name="connsiteX3" fmla="*/ 0 w 1412807"/>
                    <a:gd name="connsiteY3" fmla="*/ 204580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85512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824788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80745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678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8145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98787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98787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77119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77119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678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2450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4334 w 1412807"/>
                    <a:gd name="connsiteY3" fmla="*/ 1742450 h 2045803"/>
                    <a:gd name="connsiteX4" fmla="*/ 0 w 1412807"/>
                    <a:gd name="connsiteY4" fmla="*/ 0 h 204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807" h="2045803">
                      <a:moveTo>
                        <a:pt x="0" y="0"/>
                      </a:moveTo>
                      <a:lnTo>
                        <a:pt x="1412807" y="0"/>
                      </a:lnTo>
                      <a:lnTo>
                        <a:pt x="1412807" y="2045803"/>
                      </a:lnTo>
                      <a:lnTo>
                        <a:pt x="4334" y="1742450"/>
                      </a:lnTo>
                      <a:cubicBezTo>
                        <a:pt x="-4333" y="1132743"/>
                        <a:pt x="4334" y="618374"/>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Freeform 62">
                  <a:extLst>
                    <a:ext uri="{FF2B5EF4-FFF2-40B4-BE49-F238E27FC236}">
                      <a16:creationId xmlns:a16="http://schemas.microsoft.com/office/drawing/2014/main" xmlns="" id="{A8D01FCF-A532-43A8-8BEE-319261564D09}"/>
                    </a:ext>
                  </a:extLst>
                </p:cNvPr>
                <p:cNvSpPr/>
                <p:nvPr/>
              </p:nvSpPr>
              <p:spPr>
                <a:xfrm>
                  <a:off x="1957422" y="1733755"/>
                  <a:ext cx="1511394" cy="1169763"/>
                </a:xfrm>
                <a:custGeom>
                  <a:avLst/>
                  <a:gdLst>
                    <a:gd name="connsiteX0" fmla="*/ 0 w 1447061"/>
                    <a:gd name="connsiteY0" fmla="*/ 0 h 870011"/>
                    <a:gd name="connsiteX1" fmla="*/ 1447061 w 1447061"/>
                    <a:gd name="connsiteY1" fmla="*/ 17755 h 870011"/>
                    <a:gd name="connsiteX2" fmla="*/ 1402672 w 1447061"/>
                    <a:gd name="connsiteY2" fmla="*/ 870011 h 870011"/>
                    <a:gd name="connsiteX3" fmla="*/ 0 w 1447061"/>
                    <a:gd name="connsiteY3" fmla="*/ 0 h 870011"/>
                    <a:gd name="connsiteX0" fmla="*/ 0 w 1402672"/>
                    <a:gd name="connsiteY0" fmla="*/ 0 h 870011"/>
                    <a:gd name="connsiteX1" fmla="*/ 1402672 w 1402672"/>
                    <a:gd name="connsiteY1" fmla="*/ 26633 h 870011"/>
                    <a:gd name="connsiteX2" fmla="*/ 1402672 w 1402672"/>
                    <a:gd name="connsiteY2" fmla="*/ 870011 h 870011"/>
                    <a:gd name="connsiteX3" fmla="*/ 0 w 1402672"/>
                    <a:gd name="connsiteY3" fmla="*/ 0 h 870011"/>
                    <a:gd name="connsiteX0" fmla="*/ 0 w 1402672"/>
                    <a:gd name="connsiteY0" fmla="*/ 0 h 870011"/>
                    <a:gd name="connsiteX1" fmla="*/ 1402672 w 1402672"/>
                    <a:gd name="connsiteY1" fmla="*/ 0 h 870011"/>
                    <a:gd name="connsiteX2" fmla="*/ 1402672 w 1402672"/>
                    <a:gd name="connsiteY2" fmla="*/ 870011 h 870011"/>
                    <a:gd name="connsiteX3" fmla="*/ 0 w 1402672"/>
                    <a:gd name="connsiteY3" fmla="*/ 0 h 870011"/>
                    <a:gd name="connsiteX0" fmla="*/ 0 w 1402672"/>
                    <a:gd name="connsiteY0" fmla="*/ 0 h 825623"/>
                    <a:gd name="connsiteX1" fmla="*/ 1402672 w 1402672"/>
                    <a:gd name="connsiteY1" fmla="*/ 0 h 825623"/>
                    <a:gd name="connsiteX2" fmla="*/ 1402672 w 1402672"/>
                    <a:gd name="connsiteY2" fmla="*/ 825623 h 825623"/>
                    <a:gd name="connsiteX3" fmla="*/ 0 w 1402672"/>
                    <a:gd name="connsiteY3" fmla="*/ 0 h 825623"/>
                    <a:gd name="connsiteX0" fmla="*/ 0 w 1402672"/>
                    <a:gd name="connsiteY0" fmla="*/ 0 h 816745"/>
                    <a:gd name="connsiteX1" fmla="*/ 1402672 w 1402672"/>
                    <a:gd name="connsiteY1" fmla="*/ 0 h 816745"/>
                    <a:gd name="connsiteX2" fmla="*/ 1402672 w 1402672"/>
                    <a:gd name="connsiteY2" fmla="*/ 816745 h 816745"/>
                    <a:gd name="connsiteX3" fmla="*/ 0 w 1402672"/>
                    <a:gd name="connsiteY3" fmla="*/ 0 h 816745"/>
                    <a:gd name="connsiteX0" fmla="*/ 0 w 1420427"/>
                    <a:gd name="connsiteY0" fmla="*/ 0 h 843378"/>
                    <a:gd name="connsiteX1" fmla="*/ 1402672 w 1420427"/>
                    <a:gd name="connsiteY1" fmla="*/ 0 h 843378"/>
                    <a:gd name="connsiteX2" fmla="*/ 1420427 w 1420427"/>
                    <a:gd name="connsiteY2" fmla="*/ 843378 h 843378"/>
                    <a:gd name="connsiteX3" fmla="*/ 0 w 1420427"/>
                    <a:gd name="connsiteY3" fmla="*/ 0 h 843378"/>
                    <a:gd name="connsiteX0" fmla="*/ 0 w 1420427"/>
                    <a:gd name="connsiteY0" fmla="*/ 0 h 807867"/>
                    <a:gd name="connsiteX1" fmla="*/ 1402672 w 1420427"/>
                    <a:gd name="connsiteY1" fmla="*/ 0 h 807867"/>
                    <a:gd name="connsiteX2" fmla="*/ 1420427 w 1420427"/>
                    <a:gd name="connsiteY2" fmla="*/ 807867 h 807867"/>
                    <a:gd name="connsiteX3" fmla="*/ 0 w 1420427"/>
                    <a:gd name="connsiteY3" fmla="*/ 0 h 807867"/>
                    <a:gd name="connsiteX0" fmla="*/ 0 w 1402672"/>
                    <a:gd name="connsiteY0" fmla="*/ 0 h 807867"/>
                    <a:gd name="connsiteX1" fmla="*/ 1402672 w 1402672"/>
                    <a:gd name="connsiteY1" fmla="*/ 0 h 807867"/>
                    <a:gd name="connsiteX2" fmla="*/ 1393794 w 1402672"/>
                    <a:gd name="connsiteY2" fmla="*/ 807867 h 807867"/>
                    <a:gd name="connsiteX3" fmla="*/ 0 w 1402672"/>
                    <a:gd name="connsiteY3" fmla="*/ 0 h 807867"/>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50 w 1398730"/>
                    <a:gd name="connsiteY0" fmla="*/ 0 h 1137224"/>
                    <a:gd name="connsiteX1" fmla="*/ 1394055 w 1398730"/>
                    <a:gd name="connsiteY1" fmla="*/ 238351 h 1137224"/>
                    <a:gd name="connsiteX2" fmla="*/ 1398178 w 1398730"/>
                    <a:gd name="connsiteY2" fmla="*/ 1137224 h 1137224"/>
                    <a:gd name="connsiteX3" fmla="*/ 50 w 1398730"/>
                    <a:gd name="connsiteY3" fmla="*/ 0 h 1137224"/>
                    <a:gd name="connsiteX0" fmla="*/ 50 w 1402914"/>
                    <a:gd name="connsiteY0" fmla="*/ 0 h 1145892"/>
                    <a:gd name="connsiteX1" fmla="*/ 1394055 w 1402914"/>
                    <a:gd name="connsiteY1" fmla="*/ 238351 h 1145892"/>
                    <a:gd name="connsiteX2" fmla="*/ 1402511 w 1402914"/>
                    <a:gd name="connsiteY2" fmla="*/ 1145892 h 1145892"/>
                    <a:gd name="connsiteX3" fmla="*/ 50 w 1402914"/>
                    <a:gd name="connsiteY3" fmla="*/ 0 h 1145892"/>
                    <a:gd name="connsiteX0" fmla="*/ 51 w 1402915"/>
                    <a:gd name="connsiteY0" fmla="*/ 0 h 1145892"/>
                    <a:gd name="connsiteX1" fmla="*/ 1394056 w 1402915"/>
                    <a:gd name="connsiteY1" fmla="*/ 238351 h 1145892"/>
                    <a:gd name="connsiteX2" fmla="*/ 1402512 w 1402915"/>
                    <a:gd name="connsiteY2" fmla="*/ 1145892 h 1145892"/>
                    <a:gd name="connsiteX3" fmla="*/ 51 w 1402915"/>
                    <a:gd name="connsiteY3" fmla="*/ 0 h 1145892"/>
                    <a:gd name="connsiteX0" fmla="*/ 53 w 1402917"/>
                    <a:gd name="connsiteY0" fmla="*/ 0 h 1145892"/>
                    <a:gd name="connsiteX1" fmla="*/ 1394058 w 1402917"/>
                    <a:gd name="connsiteY1" fmla="*/ 238351 h 1145892"/>
                    <a:gd name="connsiteX2" fmla="*/ 1402514 w 1402917"/>
                    <a:gd name="connsiteY2" fmla="*/ 1145892 h 1145892"/>
                    <a:gd name="connsiteX3" fmla="*/ 53 w 1402917"/>
                    <a:gd name="connsiteY3" fmla="*/ 0 h 1145892"/>
                    <a:gd name="connsiteX0" fmla="*/ 52 w 1402916"/>
                    <a:gd name="connsiteY0" fmla="*/ 0 h 1145892"/>
                    <a:gd name="connsiteX1" fmla="*/ 1394057 w 1402916"/>
                    <a:gd name="connsiteY1" fmla="*/ 238351 h 1145892"/>
                    <a:gd name="connsiteX2" fmla="*/ 1402513 w 1402916"/>
                    <a:gd name="connsiteY2" fmla="*/ 1145892 h 1145892"/>
                    <a:gd name="connsiteX3" fmla="*/ 52 w 1402916"/>
                    <a:gd name="connsiteY3" fmla="*/ 0 h 1145892"/>
                    <a:gd name="connsiteX0" fmla="*/ 52 w 1402513"/>
                    <a:gd name="connsiteY0" fmla="*/ 0 h 1145892"/>
                    <a:gd name="connsiteX1" fmla="*/ 1394057 w 1402513"/>
                    <a:gd name="connsiteY1" fmla="*/ 238351 h 1145892"/>
                    <a:gd name="connsiteX2" fmla="*/ 1402513 w 1402513"/>
                    <a:gd name="connsiteY2" fmla="*/ 1145892 h 1145892"/>
                    <a:gd name="connsiteX3" fmla="*/ 52 w 1402513"/>
                    <a:gd name="connsiteY3" fmla="*/ 0 h 1145892"/>
                    <a:gd name="connsiteX0" fmla="*/ 52 w 1406847"/>
                    <a:gd name="connsiteY0" fmla="*/ 0 h 1150225"/>
                    <a:gd name="connsiteX1" fmla="*/ 1394057 w 1406847"/>
                    <a:gd name="connsiteY1" fmla="*/ 238351 h 1150225"/>
                    <a:gd name="connsiteX2" fmla="*/ 1406847 w 1406847"/>
                    <a:gd name="connsiteY2" fmla="*/ 1150225 h 1150225"/>
                    <a:gd name="connsiteX3" fmla="*/ 52 w 1406847"/>
                    <a:gd name="connsiteY3" fmla="*/ 0 h 1150225"/>
                    <a:gd name="connsiteX0" fmla="*/ 0 w 1406795"/>
                    <a:gd name="connsiteY0" fmla="*/ 0 h 1150225"/>
                    <a:gd name="connsiteX1" fmla="*/ 1394005 w 1406795"/>
                    <a:gd name="connsiteY1" fmla="*/ 238351 h 1150225"/>
                    <a:gd name="connsiteX2" fmla="*/ 1406795 w 1406795"/>
                    <a:gd name="connsiteY2" fmla="*/ 1150225 h 1150225"/>
                    <a:gd name="connsiteX3" fmla="*/ 0 w 1406795"/>
                    <a:gd name="connsiteY3" fmla="*/ 0 h 1150225"/>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8338"/>
                    <a:gd name="connsiteY0" fmla="*/ 0 h 1106889"/>
                    <a:gd name="connsiteX1" fmla="*/ 1398338 w 1398338"/>
                    <a:gd name="connsiteY1" fmla="*/ 251352 h 1106889"/>
                    <a:gd name="connsiteX2" fmla="*/ 1255117 w 1398338"/>
                    <a:gd name="connsiteY2" fmla="*/ 1106889 h 1106889"/>
                    <a:gd name="connsiteX3" fmla="*/ 0 w 1398338"/>
                    <a:gd name="connsiteY3" fmla="*/ 0 h 1106889"/>
                    <a:gd name="connsiteX0" fmla="*/ 0 w 1402671"/>
                    <a:gd name="connsiteY0" fmla="*/ 0 h 1106889"/>
                    <a:gd name="connsiteX1" fmla="*/ 1402671 w 1402671"/>
                    <a:gd name="connsiteY1" fmla="*/ 247018 h 1106889"/>
                    <a:gd name="connsiteX2" fmla="*/ 1255117 w 1402671"/>
                    <a:gd name="connsiteY2" fmla="*/ 1106889 h 1106889"/>
                    <a:gd name="connsiteX3" fmla="*/ 0 w 1402671"/>
                    <a:gd name="connsiteY3" fmla="*/ 0 h 1106889"/>
                    <a:gd name="connsiteX0" fmla="*/ 0 w 1402671"/>
                    <a:gd name="connsiteY0" fmla="*/ 0 h 1106889"/>
                    <a:gd name="connsiteX1" fmla="*/ 1402671 w 1402671"/>
                    <a:gd name="connsiteY1" fmla="*/ 247018 h 1106889"/>
                    <a:gd name="connsiteX2" fmla="*/ 1255117 w 1402671"/>
                    <a:gd name="connsiteY2" fmla="*/ 1106889 h 1106889"/>
                    <a:gd name="connsiteX3" fmla="*/ 0 w 1402671"/>
                    <a:gd name="connsiteY3" fmla="*/ 0 h 1106889"/>
                    <a:gd name="connsiteX0" fmla="*/ 0 w 1402671"/>
                    <a:gd name="connsiteY0" fmla="*/ 0 h 1085221"/>
                    <a:gd name="connsiteX1" fmla="*/ 1402671 w 1402671"/>
                    <a:gd name="connsiteY1" fmla="*/ 247018 h 1085221"/>
                    <a:gd name="connsiteX2" fmla="*/ 1263785 w 1402671"/>
                    <a:gd name="connsiteY2" fmla="*/ 1085221 h 1085221"/>
                    <a:gd name="connsiteX3" fmla="*/ 0 w 1402671"/>
                    <a:gd name="connsiteY3" fmla="*/ 0 h 1085221"/>
                    <a:gd name="connsiteX0" fmla="*/ 0 w 1402671"/>
                    <a:gd name="connsiteY0" fmla="*/ 0 h 1080887"/>
                    <a:gd name="connsiteX1" fmla="*/ 1402671 w 1402671"/>
                    <a:gd name="connsiteY1" fmla="*/ 247018 h 1080887"/>
                    <a:gd name="connsiteX2" fmla="*/ 1246450 w 1402671"/>
                    <a:gd name="connsiteY2" fmla="*/ 1080887 h 1080887"/>
                    <a:gd name="connsiteX3" fmla="*/ 0 w 1402671"/>
                    <a:gd name="connsiteY3" fmla="*/ 0 h 1080887"/>
                    <a:gd name="connsiteX0" fmla="*/ 0 w 1402671"/>
                    <a:gd name="connsiteY0" fmla="*/ 0 h 1067887"/>
                    <a:gd name="connsiteX1" fmla="*/ 1402671 w 1402671"/>
                    <a:gd name="connsiteY1" fmla="*/ 247018 h 1067887"/>
                    <a:gd name="connsiteX2" fmla="*/ 1263784 w 1402671"/>
                    <a:gd name="connsiteY2" fmla="*/ 1067887 h 1067887"/>
                    <a:gd name="connsiteX3" fmla="*/ 0 w 1402671"/>
                    <a:gd name="connsiteY3" fmla="*/ 0 h 1067887"/>
                    <a:gd name="connsiteX0" fmla="*/ 0 w 1402671"/>
                    <a:gd name="connsiteY0" fmla="*/ 0 h 1067887"/>
                    <a:gd name="connsiteX1" fmla="*/ 1402671 w 1402671"/>
                    <a:gd name="connsiteY1" fmla="*/ 247018 h 1067887"/>
                    <a:gd name="connsiteX2" fmla="*/ 1263784 w 1402671"/>
                    <a:gd name="connsiteY2" fmla="*/ 1067887 h 1067887"/>
                    <a:gd name="connsiteX3" fmla="*/ 0 w 1402671"/>
                    <a:gd name="connsiteY3" fmla="*/ 0 h 1067887"/>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79268"/>
                    <a:gd name="connsiteX1" fmla="*/ 1407005 w 1407005"/>
                    <a:gd name="connsiteY1" fmla="*/ 299022 h 1179268"/>
                    <a:gd name="connsiteX2" fmla="*/ 1345138 w 1407005"/>
                    <a:gd name="connsiteY2" fmla="*/ 1179268 h 1179268"/>
                    <a:gd name="connsiteX3" fmla="*/ 0 w 1407005"/>
                    <a:gd name="connsiteY3" fmla="*/ 0 h 1179268"/>
                    <a:gd name="connsiteX0" fmla="*/ 0 w 1407005"/>
                    <a:gd name="connsiteY0" fmla="*/ 0 h 1179268"/>
                    <a:gd name="connsiteX1" fmla="*/ 1407005 w 1407005"/>
                    <a:gd name="connsiteY1" fmla="*/ 299022 h 1179268"/>
                    <a:gd name="connsiteX2" fmla="*/ 1345138 w 1407005"/>
                    <a:gd name="connsiteY2" fmla="*/ 1179268 h 1179268"/>
                    <a:gd name="connsiteX3" fmla="*/ 0 w 1407005"/>
                    <a:gd name="connsiteY3" fmla="*/ 0 h 1179268"/>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85206"/>
                    <a:gd name="connsiteX1" fmla="*/ 1407005 w 1407005"/>
                    <a:gd name="connsiteY1" fmla="*/ 299022 h 1185206"/>
                    <a:gd name="connsiteX2" fmla="*/ 1398578 w 1407005"/>
                    <a:gd name="connsiteY2" fmla="*/ 1185206 h 1185206"/>
                    <a:gd name="connsiteX3" fmla="*/ 0 w 1407005"/>
                    <a:gd name="connsiteY3" fmla="*/ 0 h 1185206"/>
                    <a:gd name="connsiteX0" fmla="*/ 0 w 1407005"/>
                    <a:gd name="connsiteY0" fmla="*/ 0 h 1185206"/>
                    <a:gd name="connsiteX1" fmla="*/ 1407005 w 1407005"/>
                    <a:gd name="connsiteY1" fmla="*/ 299022 h 1185206"/>
                    <a:gd name="connsiteX2" fmla="*/ 1398578 w 1407005"/>
                    <a:gd name="connsiteY2" fmla="*/ 1185206 h 1185206"/>
                    <a:gd name="connsiteX3" fmla="*/ 0 w 1407005"/>
                    <a:gd name="connsiteY3" fmla="*/ 0 h 1185206"/>
                    <a:gd name="connsiteX0" fmla="*/ 0 w 1407005"/>
                    <a:gd name="connsiteY0" fmla="*/ 0 h 1185206"/>
                    <a:gd name="connsiteX1" fmla="*/ 1407005 w 1407005"/>
                    <a:gd name="connsiteY1" fmla="*/ 299022 h 1185206"/>
                    <a:gd name="connsiteX2" fmla="*/ 1398578 w 1407005"/>
                    <a:gd name="connsiteY2" fmla="*/ 1185206 h 1185206"/>
                    <a:gd name="connsiteX3" fmla="*/ 0 w 1407005"/>
                    <a:gd name="connsiteY3" fmla="*/ 0 h 1185206"/>
                    <a:gd name="connsiteX0" fmla="*/ 0 w 1408052"/>
                    <a:gd name="connsiteY0" fmla="*/ 0 h 1185206"/>
                    <a:gd name="connsiteX1" fmla="*/ 1407005 w 1408052"/>
                    <a:gd name="connsiteY1" fmla="*/ 299022 h 1185206"/>
                    <a:gd name="connsiteX2" fmla="*/ 1398578 w 1408052"/>
                    <a:gd name="connsiteY2" fmla="*/ 1185206 h 1185206"/>
                    <a:gd name="connsiteX3" fmla="*/ 0 w 1408052"/>
                    <a:gd name="connsiteY3" fmla="*/ 0 h 1185206"/>
                    <a:gd name="connsiteX0" fmla="*/ 0 w 1523295"/>
                    <a:gd name="connsiteY0" fmla="*/ 0 h 1143642"/>
                    <a:gd name="connsiteX1" fmla="*/ 1407005 w 1523295"/>
                    <a:gd name="connsiteY1" fmla="*/ 299022 h 1143642"/>
                    <a:gd name="connsiteX2" fmla="*/ 1523269 w 1523295"/>
                    <a:gd name="connsiteY2" fmla="*/ 1143642 h 1143642"/>
                    <a:gd name="connsiteX3" fmla="*/ 0 w 1523295"/>
                    <a:gd name="connsiteY3" fmla="*/ 0 h 1143642"/>
                    <a:gd name="connsiteX0" fmla="*/ 0 w 1525299"/>
                    <a:gd name="connsiteY0" fmla="*/ 0 h 1143642"/>
                    <a:gd name="connsiteX1" fmla="*/ 1407005 w 1525299"/>
                    <a:gd name="connsiteY1" fmla="*/ 299022 h 1143642"/>
                    <a:gd name="connsiteX2" fmla="*/ 1523269 w 1525299"/>
                    <a:gd name="connsiteY2" fmla="*/ 1143642 h 1143642"/>
                    <a:gd name="connsiteX3" fmla="*/ 0 w 1525299"/>
                    <a:gd name="connsiteY3" fmla="*/ 0 h 1143642"/>
                    <a:gd name="connsiteX0" fmla="*/ 0 w 1525800"/>
                    <a:gd name="connsiteY0" fmla="*/ 0 h 1143642"/>
                    <a:gd name="connsiteX1" fmla="*/ 1407005 w 1525800"/>
                    <a:gd name="connsiteY1" fmla="*/ 299022 h 1143642"/>
                    <a:gd name="connsiteX2" fmla="*/ 1523269 w 1525800"/>
                    <a:gd name="connsiteY2" fmla="*/ 1143642 h 1143642"/>
                    <a:gd name="connsiteX3" fmla="*/ 0 w 1525800"/>
                    <a:gd name="connsiteY3" fmla="*/ 0 h 1143642"/>
                    <a:gd name="connsiteX0" fmla="*/ 0 w 1525800"/>
                    <a:gd name="connsiteY0" fmla="*/ 0 h 1143642"/>
                    <a:gd name="connsiteX1" fmla="*/ 1407005 w 1525800"/>
                    <a:gd name="connsiteY1" fmla="*/ 299022 h 1143642"/>
                    <a:gd name="connsiteX2" fmla="*/ 1523269 w 1525800"/>
                    <a:gd name="connsiteY2" fmla="*/ 1143642 h 1143642"/>
                    <a:gd name="connsiteX3" fmla="*/ 0 w 1525800"/>
                    <a:gd name="connsiteY3" fmla="*/ 0 h 1143642"/>
                    <a:gd name="connsiteX0" fmla="*/ 0 w 1523269"/>
                    <a:gd name="connsiteY0" fmla="*/ 0 h 1143642"/>
                    <a:gd name="connsiteX1" fmla="*/ 1407005 w 1523269"/>
                    <a:gd name="connsiteY1" fmla="*/ 299022 h 1143642"/>
                    <a:gd name="connsiteX2" fmla="*/ 1523269 w 1523269"/>
                    <a:gd name="connsiteY2" fmla="*/ 1143642 h 1143642"/>
                    <a:gd name="connsiteX3" fmla="*/ 0 w 1523269"/>
                    <a:gd name="connsiteY3" fmla="*/ 0 h 1143642"/>
                    <a:gd name="connsiteX0" fmla="*/ 0 w 1523269"/>
                    <a:gd name="connsiteY0" fmla="*/ 0 h 1143642"/>
                    <a:gd name="connsiteX1" fmla="*/ 1407005 w 1523269"/>
                    <a:gd name="connsiteY1" fmla="*/ 299022 h 1143642"/>
                    <a:gd name="connsiteX2" fmla="*/ 1523269 w 1523269"/>
                    <a:gd name="connsiteY2" fmla="*/ 1143642 h 1143642"/>
                    <a:gd name="connsiteX3" fmla="*/ 0 w 1523269"/>
                    <a:gd name="connsiteY3" fmla="*/ 0 h 1143642"/>
                    <a:gd name="connsiteX0" fmla="*/ 0 w 1511394"/>
                    <a:gd name="connsiteY0" fmla="*/ 0 h 1131767"/>
                    <a:gd name="connsiteX1" fmla="*/ 1407005 w 1511394"/>
                    <a:gd name="connsiteY1" fmla="*/ 299022 h 1131767"/>
                    <a:gd name="connsiteX2" fmla="*/ 1511394 w 1511394"/>
                    <a:gd name="connsiteY2" fmla="*/ 1131767 h 1131767"/>
                    <a:gd name="connsiteX3" fmla="*/ 0 w 1511394"/>
                    <a:gd name="connsiteY3" fmla="*/ 0 h 1131767"/>
                    <a:gd name="connsiteX0" fmla="*/ 0 w 1511394"/>
                    <a:gd name="connsiteY0" fmla="*/ 0 h 1131767"/>
                    <a:gd name="connsiteX1" fmla="*/ 1407005 w 1511394"/>
                    <a:gd name="connsiteY1" fmla="*/ 299022 h 1131767"/>
                    <a:gd name="connsiteX2" fmla="*/ 1511394 w 1511394"/>
                    <a:gd name="connsiteY2" fmla="*/ 1131767 h 1131767"/>
                    <a:gd name="connsiteX3" fmla="*/ 0 w 1511394"/>
                    <a:gd name="connsiteY3" fmla="*/ 0 h 1131767"/>
                    <a:gd name="connsiteX0" fmla="*/ 75 w 1579499"/>
                    <a:gd name="connsiteY0" fmla="*/ 0 h 1285076"/>
                    <a:gd name="connsiteX1" fmla="*/ 1407080 w 1579499"/>
                    <a:gd name="connsiteY1" fmla="*/ 299022 h 1285076"/>
                    <a:gd name="connsiteX2" fmla="*/ 1511469 w 1579499"/>
                    <a:gd name="connsiteY2" fmla="*/ 1131767 h 1285076"/>
                    <a:gd name="connsiteX3" fmla="*/ 1453252 w 1579499"/>
                    <a:gd name="connsiteY3" fmla="*/ 1187576 h 1285076"/>
                    <a:gd name="connsiteX4" fmla="*/ 75 w 1579499"/>
                    <a:gd name="connsiteY4" fmla="*/ 0 h 1285076"/>
                    <a:gd name="connsiteX0" fmla="*/ 75 w 1511469"/>
                    <a:gd name="connsiteY0" fmla="*/ 0 h 1197192"/>
                    <a:gd name="connsiteX1" fmla="*/ 1407080 w 1511469"/>
                    <a:gd name="connsiteY1" fmla="*/ 299022 h 1197192"/>
                    <a:gd name="connsiteX2" fmla="*/ 1511469 w 1511469"/>
                    <a:gd name="connsiteY2" fmla="*/ 1131767 h 1197192"/>
                    <a:gd name="connsiteX3" fmla="*/ 1453252 w 1511469"/>
                    <a:gd name="connsiteY3" fmla="*/ 1187576 h 1197192"/>
                    <a:gd name="connsiteX4" fmla="*/ 75 w 1511469"/>
                    <a:gd name="connsiteY4" fmla="*/ 0 h 1197192"/>
                    <a:gd name="connsiteX0" fmla="*/ 75 w 1511469"/>
                    <a:gd name="connsiteY0" fmla="*/ 0 h 1187576"/>
                    <a:gd name="connsiteX1" fmla="*/ 1407080 w 1511469"/>
                    <a:gd name="connsiteY1" fmla="*/ 299022 h 1187576"/>
                    <a:gd name="connsiteX2" fmla="*/ 1511469 w 1511469"/>
                    <a:gd name="connsiteY2" fmla="*/ 1131767 h 1187576"/>
                    <a:gd name="connsiteX3" fmla="*/ 1453252 w 1511469"/>
                    <a:gd name="connsiteY3" fmla="*/ 1187576 h 1187576"/>
                    <a:gd name="connsiteX4" fmla="*/ 75 w 1511469"/>
                    <a:gd name="connsiteY4" fmla="*/ 0 h 1187576"/>
                    <a:gd name="connsiteX0" fmla="*/ 0 w 1511394"/>
                    <a:gd name="connsiteY0" fmla="*/ 0 h 1187576"/>
                    <a:gd name="connsiteX1" fmla="*/ 1407005 w 1511394"/>
                    <a:gd name="connsiteY1" fmla="*/ 299022 h 1187576"/>
                    <a:gd name="connsiteX2" fmla="*/ 1511394 w 1511394"/>
                    <a:gd name="connsiteY2" fmla="*/ 1131767 h 1187576"/>
                    <a:gd name="connsiteX3" fmla="*/ 1453177 w 1511394"/>
                    <a:gd name="connsiteY3" fmla="*/ 1187576 h 1187576"/>
                    <a:gd name="connsiteX4" fmla="*/ 0 w 1511394"/>
                    <a:gd name="connsiteY4" fmla="*/ 0 h 1187576"/>
                    <a:gd name="connsiteX0" fmla="*/ 0 w 1511394"/>
                    <a:gd name="connsiteY0" fmla="*/ 0 h 1187576"/>
                    <a:gd name="connsiteX1" fmla="*/ 1407005 w 1511394"/>
                    <a:gd name="connsiteY1" fmla="*/ 299022 h 1187576"/>
                    <a:gd name="connsiteX2" fmla="*/ 1511394 w 1511394"/>
                    <a:gd name="connsiteY2" fmla="*/ 1131767 h 1187576"/>
                    <a:gd name="connsiteX3" fmla="*/ 1453177 w 1511394"/>
                    <a:gd name="connsiteY3" fmla="*/ 1187576 h 1187576"/>
                    <a:gd name="connsiteX4" fmla="*/ 0 w 1511394"/>
                    <a:gd name="connsiteY4" fmla="*/ 0 h 1187576"/>
                    <a:gd name="connsiteX0" fmla="*/ 0 w 1511394"/>
                    <a:gd name="connsiteY0" fmla="*/ 0 h 1187576"/>
                    <a:gd name="connsiteX1" fmla="*/ 1407005 w 1511394"/>
                    <a:gd name="connsiteY1" fmla="*/ 299022 h 1187576"/>
                    <a:gd name="connsiteX2" fmla="*/ 1511394 w 1511394"/>
                    <a:gd name="connsiteY2" fmla="*/ 1131767 h 1187576"/>
                    <a:gd name="connsiteX3" fmla="*/ 1453177 w 1511394"/>
                    <a:gd name="connsiteY3" fmla="*/ 1187576 h 1187576"/>
                    <a:gd name="connsiteX4" fmla="*/ 0 w 1511394"/>
                    <a:gd name="connsiteY4" fmla="*/ 0 h 1187576"/>
                    <a:gd name="connsiteX0" fmla="*/ 0 w 1511394"/>
                    <a:gd name="connsiteY0" fmla="*/ 0 h 1187576"/>
                    <a:gd name="connsiteX1" fmla="*/ 1407005 w 1511394"/>
                    <a:gd name="connsiteY1" fmla="*/ 299022 h 1187576"/>
                    <a:gd name="connsiteX2" fmla="*/ 1511394 w 1511394"/>
                    <a:gd name="connsiteY2" fmla="*/ 1131767 h 1187576"/>
                    <a:gd name="connsiteX3" fmla="*/ 1453177 w 1511394"/>
                    <a:gd name="connsiteY3" fmla="*/ 1187576 h 1187576"/>
                    <a:gd name="connsiteX4" fmla="*/ 0 w 1511394"/>
                    <a:gd name="connsiteY4" fmla="*/ 0 h 1187576"/>
                    <a:gd name="connsiteX0" fmla="*/ 0 w 1511394"/>
                    <a:gd name="connsiteY0" fmla="*/ 0 h 1169763"/>
                    <a:gd name="connsiteX1" fmla="*/ 1407005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493581"/>
                    <a:gd name="connsiteY0" fmla="*/ 0 h 1169763"/>
                    <a:gd name="connsiteX1" fmla="*/ 1407005 w 1493581"/>
                    <a:gd name="connsiteY1" fmla="*/ 299022 h 1169763"/>
                    <a:gd name="connsiteX2" fmla="*/ 1493581 w 1493581"/>
                    <a:gd name="connsiteY2" fmla="*/ 1155518 h 1169763"/>
                    <a:gd name="connsiteX3" fmla="*/ 1447239 w 1493581"/>
                    <a:gd name="connsiteY3" fmla="*/ 1169763 h 1169763"/>
                    <a:gd name="connsiteX4" fmla="*/ 0 w 1493581"/>
                    <a:gd name="connsiteY4" fmla="*/ 0 h 1169763"/>
                    <a:gd name="connsiteX0" fmla="*/ 0 w 1511394"/>
                    <a:gd name="connsiteY0" fmla="*/ 0 h 1169763"/>
                    <a:gd name="connsiteX1" fmla="*/ 1407005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511394"/>
                    <a:gd name="connsiteY0" fmla="*/ 0 h 1169763"/>
                    <a:gd name="connsiteX1" fmla="*/ 1407005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511394"/>
                    <a:gd name="connsiteY0" fmla="*/ 0 h 1169763"/>
                    <a:gd name="connsiteX1" fmla="*/ 1407005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511394"/>
                    <a:gd name="connsiteY0" fmla="*/ 0 h 1169763"/>
                    <a:gd name="connsiteX1" fmla="*/ 1400473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511394"/>
                    <a:gd name="connsiteY0" fmla="*/ 0 h 1169763"/>
                    <a:gd name="connsiteX1" fmla="*/ 1403738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511394"/>
                    <a:gd name="connsiteY0" fmla="*/ 0 h 1169763"/>
                    <a:gd name="connsiteX1" fmla="*/ 1407003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394" h="1169763">
                      <a:moveTo>
                        <a:pt x="0" y="0"/>
                      </a:moveTo>
                      <a:lnTo>
                        <a:pt x="1407003" y="299022"/>
                      </a:lnTo>
                      <a:cubicBezTo>
                        <a:pt x="1445868" y="630053"/>
                        <a:pt x="1465896" y="714205"/>
                        <a:pt x="1511394" y="1131767"/>
                      </a:cubicBezTo>
                      <a:cubicBezTo>
                        <a:pt x="1443261" y="1169858"/>
                        <a:pt x="1479445" y="1144636"/>
                        <a:pt x="1447239" y="1169763"/>
                      </a:cubicBezTo>
                      <a:cubicBezTo>
                        <a:pt x="987522" y="630813"/>
                        <a:pt x="48269" y="745816"/>
                        <a:pt x="0" y="0"/>
                      </a:cubicBezTo>
                      <a:close/>
                    </a:path>
                  </a:pathLst>
                </a:custGeom>
                <a:gradFill flip="none" rotWithShape="1">
                  <a:gsLst>
                    <a:gs pos="0">
                      <a:schemeClr val="accent3">
                        <a:lumMod val="30000"/>
                      </a:schemeClr>
                    </a:gs>
                    <a:gs pos="79000">
                      <a:schemeClr val="accent3"/>
                    </a:gs>
                    <a:gs pos="100000">
                      <a:schemeClr val="accent3"/>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grpSp>
          <p:nvGrpSpPr>
            <p:cNvPr id="66" name="Group 56">
              <a:extLst>
                <a:ext uri="{FF2B5EF4-FFF2-40B4-BE49-F238E27FC236}">
                  <a16:creationId xmlns:a16="http://schemas.microsoft.com/office/drawing/2014/main" xmlns="" id="{133031E9-9FDF-4111-9962-CFBA31C87461}"/>
                </a:ext>
              </a:extLst>
            </p:cNvPr>
            <p:cNvGrpSpPr/>
            <p:nvPr/>
          </p:nvGrpSpPr>
          <p:grpSpPr>
            <a:xfrm rot="16200000">
              <a:off x="1020188" y="3816513"/>
              <a:ext cx="3270449" cy="2812523"/>
              <a:chOff x="549524" y="2804"/>
              <a:chExt cx="2613602" cy="2812523"/>
            </a:xfrm>
          </p:grpSpPr>
          <p:sp>
            <p:nvSpPr>
              <p:cNvPr id="67" name="Rectangle 23">
                <a:extLst>
                  <a:ext uri="{FF2B5EF4-FFF2-40B4-BE49-F238E27FC236}">
                    <a16:creationId xmlns:a16="http://schemas.microsoft.com/office/drawing/2014/main" xmlns="" id="{11BD44E0-1BB1-4ECB-81D9-05DC72ADF2DC}"/>
                  </a:ext>
                </a:extLst>
              </p:cNvPr>
              <p:cNvSpPr/>
              <p:nvPr/>
            </p:nvSpPr>
            <p:spPr>
              <a:xfrm>
                <a:off x="549524" y="2804"/>
                <a:ext cx="1412807" cy="1564768"/>
              </a:xfrm>
              <a:custGeom>
                <a:avLst/>
                <a:gdLst>
                  <a:gd name="connsiteX0" fmla="*/ 0 w 1412807"/>
                  <a:gd name="connsiteY0" fmla="*/ 0 h 2045803"/>
                  <a:gd name="connsiteX1" fmla="*/ 1412807 w 1412807"/>
                  <a:gd name="connsiteY1" fmla="*/ 0 h 2045803"/>
                  <a:gd name="connsiteX2" fmla="*/ 1412807 w 1412807"/>
                  <a:gd name="connsiteY2" fmla="*/ 2045803 h 2045803"/>
                  <a:gd name="connsiteX3" fmla="*/ 0 w 1412807"/>
                  <a:gd name="connsiteY3" fmla="*/ 204580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45209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21669 w 1412807"/>
                  <a:gd name="connsiteY3" fmla="*/ 152143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2 w 1412807"/>
                  <a:gd name="connsiteY3" fmla="*/ 153443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4335 w 1412807"/>
                  <a:gd name="connsiteY3" fmla="*/ 1534433 h 2045803"/>
                  <a:gd name="connsiteX4" fmla="*/ 0 w 1412807"/>
                  <a:gd name="connsiteY4" fmla="*/ 0 h 2045803"/>
                  <a:gd name="connsiteX0" fmla="*/ 0 w 1412807"/>
                  <a:gd name="connsiteY0" fmla="*/ 0 h 1768449"/>
                  <a:gd name="connsiteX1" fmla="*/ 1412807 w 1412807"/>
                  <a:gd name="connsiteY1" fmla="*/ 0 h 1768449"/>
                  <a:gd name="connsiteX2" fmla="*/ 1412807 w 1412807"/>
                  <a:gd name="connsiteY2" fmla="*/ 1768449 h 1768449"/>
                  <a:gd name="connsiteX3" fmla="*/ 4335 w 1412807"/>
                  <a:gd name="connsiteY3" fmla="*/ 1534433 h 1768449"/>
                  <a:gd name="connsiteX4" fmla="*/ 0 w 1412807"/>
                  <a:gd name="connsiteY4" fmla="*/ 0 h 1768449"/>
                  <a:gd name="connsiteX0" fmla="*/ 0 w 1412807"/>
                  <a:gd name="connsiteY0" fmla="*/ 0 h 1564768"/>
                  <a:gd name="connsiteX1" fmla="*/ 1412807 w 1412807"/>
                  <a:gd name="connsiteY1" fmla="*/ 0 h 1564768"/>
                  <a:gd name="connsiteX2" fmla="*/ 1412807 w 1412807"/>
                  <a:gd name="connsiteY2" fmla="*/ 1564768 h 1564768"/>
                  <a:gd name="connsiteX3" fmla="*/ 4335 w 1412807"/>
                  <a:gd name="connsiteY3" fmla="*/ 1534433 h 1564768"/>
                  <a:gd name="connsiteX4" fmla="*/ 0 w 1412807"/>
                  <a:gd name="connsiteY4" fmla="*/ 0 h 1564768"/>
                  <a:gd name="connsiteX0" fmla="*/ 0 w 1412807"/>
                  <a:gd name="connsiteY0" fmla="*/ 0 h 1564768"/>
                  <a:gd name="connsiteX1" fmla="*/ 1412807 w 1412807"/>
                  <a:gd name="connsiteY1" fmla="*/ 0 h 1564768"/>
                  <a:gd name="connsiteX2" fmla="*/ 1412807 w 1412807"/>
                  <a:gd name="connsiteY2" fmla="*/ 1564768 h 1564768"/>
                  <a:gd name="connsiteX3" fmla="*/ 8669 w 1412807"/>
                  <a:gd name="connsiteY3" fmla="*/ 1192074 h 1564768"/>
                  <a:gd name="connsiteX4" fmla="*/ 0 w 1412807"/>
                  <a:gd name="connsiteY4" fmla="*/ 0 h 1564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807" h="1564768">
                    <a:moveTo>
                      <a:pt x="0" y="0"/>
                    </a:moveTo>
                    <a:lnTo>
                      <a:pt x="1412807" y="0"/>
                    </a:lnTo>
                    <a:lnTo>
                      <a:pt x="1412807" y="1564768"/>
                    </a:lnTo>
                    <a:lnTo>
                      <a:pt x="8669" y="1192074"/>
                    </a:lnTo>
                    <a:cubicBezTo>
                      <a:pt x="5779" y="794716"/>
                      <a:pt x="2890" y="3973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8" name="Freeform 30">
                <a:extLst>
                  <a:ext uri="{FF2B5EF4-FFF2-40B4-BE49-F238E27FC236}">
                    <a16:creationId xmlns:a16="http://schemas.microsoft.com/office/drawing/2014/main" xmlns="" id="{DCCC2B2D-4E4A-4616-BB51-BFDAC313CE69}"/>
                  </a:ext>
                </a:extLst>
              </p:cNvPr>
              <p:cNvSpPr/>
              <p:nvPr/>
            </p:nvSpPr>
            <p:spPr>
              <a:xfrm>
                <a:off x="557203" y="1189502"/>
                <a:ext cx="2605923" cy="1625825"/>
              </a:xfrm>
              <a:custGeom>
                <a:avLst/>
                <a:gdLst>
                  <a:gd name="connsiteX0" fmla="*/ 2814221 w 2814221"/>
                  <a:gd name="connsiteY0" fmla="*/ 825624 h 825624"/>
                  <a:gd name="connsiteX1" fmla="*/ 1411549 w 2814221"/>
                  <a:gd name="connsiteY1" fmla="*/ 0 h 825624"/>
                  <a:gd name="connsiteX2" fmla="*/ 0 w 2814221"/>
                  <a:gd name="connsiteY2" fmla="*/ 0 h 825624"/>
                  <a:gd name="connsiteX3" fmla="*/ 2814221 w 2814221"/>
                  <a:gd name="connsiteY3" fmla="*/ 825624 h 825624"/>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959190"/>
                  <a:gd name="connsiteY0" fmla="*/ 933965 h 944130"/>
                  <a:gd name="connsiteX1" fmla="*/ 2240453 w 2959190"/>
                  <a:gd name="connsiteY1" fmla="*/ 493532 h 944130"/>
                  <a:gd name="connsiteX2" fmla="*/ 1411549 w 2959190"/>
                  <a:gd name="connsiteY2" fmla="*/ 0 h 944130"/>
                  <a:gd name="connsiteX3" fmla="*/ 0 w 2959190"/>
                  <a:gd name="connsiteY3" fmla="*/ 0 h 944130"/>
                  <a:gd name="connsiteX4" fmla="*/ 2857558 w 2959190"/>
                  <a:gd name="connsiteY4" fmla="*/ 933965 h 944130"/>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301124 w 2857558"/>
                  <a:gd name="connsiteY1" fmla="*/ 519534 h 933965"/>
                  <a:gd name="connsiteX2" fmla="*/ 1411549 w 2857558"/>
                  <a:gd name="connsiteY2" fmla="*/ 0 h 933965"/>
                  <a:gd name="connsiteX3" fmla="*/ 0 w 2857558"/>
                  <a:gd name="connsiteY3" fmla="*/ 0 h 933965"/>
                  <a:gd name="connsiteX4" fmla="*/ 2857558 w 2857558"/>
                  <a:gd name="connsiteY4" fmla="*/ 933965 h 933965"/>
                  <a:gd name="connsiteX0" fmla="*/ 2874892 w 2874892"/>
                  <a:gd name="connsiteY0" fmla="*/ 955633 h 955633"/>
                  <a:gd name="connsiteX1" fmla="*/ 2301124 w 2874892"/>
                  <a:gd name="connsiteY1" fmla="*/ 519534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301124 w 2874892"/>
                  <a:gd name="connsiteY1" fmla="*/ 519534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175448 w 2874892"/>
                  <a:gd name="connsiteY1" fmla="*/ 432861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175448 w 2874892"/>
                  <a:gd name="connsiteY1" fmla="*/ 432861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1198318 h 1198318"/>
                  <a:gd name="connsiteX1" fmla="*/ 2175448 w 2874892"/>
                  <a:gd name="connsiteY1" fmla="*/ 675546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75546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92880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92880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900894 w 2900894"/>
                  <a:gd name="connsiteY0" fmla="*/ 1467004 h 1467004"/>
                  <a:gd name="connsiteX1" fmla="*/ 2184115 w 2900894"/>
                  <a:gd name="connsiteY1" fmla="*/ 978901 h 1467004"/>
                  <a:gd name="connsiteX2" fmla="*/ 1428884 w 2900894"/>
                  <a:gd name="connsiteY2" fmla="*/ 268686 h 1467004"/>
                  <a:gd name="connsiteX3" fmla="*/ 0 w 2900894"/>
                  <a:gd name="connsiteY3" fmla="*/ 0 h 1467004"/>
                  <a:gd name="connsiteX4" fmla="*/ 2900894 w 2900894"/>
                  <a:gd name="connsiteY4" fmla="*/ 1467004 h 1467004"/>
                  <a:gd name="connsiteX0" fmla="*/ 2866225 w 2866225"/>
                  <a:gd name="connsiteY0" fmla="*/ 1462670 h 1462670"/>
                  <a:gd name="connsiteX1" fmla="*/ 2149446 w 2866225"/>
                  <a:gd name="connsiteY1" fmla="*/ 974567 h 1462670"/>
                  <a:gd name="connsiteX2" fmla="*/ 1394215 w 2866225"/>
                  <a:gd name="connsiteY2" fmla="*/ 264352 h 1462670"/>
                  <a:gd name="connsiteX3" fmla="*/ 0 w 2866225"/>
                  <a:gd name="connsiteY3" fmla="*/ 0 h 1462670"/>
                  <a:gd name="connsiteX4" fmla="*/ 2866225 w 2866225"/>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601873 w 2601873"/>
                  <a:gd name="connsiteY0" fmla="*/ 1310992 h 1310992"/>
                  <a:gd name="connsiteX1" fmla="*/ 2162447 w 2601873"/>
                  <a:gd name="connsiteY1" fmla="*/ 974567 h 1310992"/>
                  <a:gd name="connsiteX2" fmla="*/ 1407216 w 2601873"/>
                  <a:gd name="connsiteY2" fmla="*/ 264352 h 1310992"/>
                  <a:gd name="connsiteX3" fmla="*/ 0 w 2601873"/>
                  <a:gd name="connsiteY3" fmla="*/ 0 h 1310992"/>
                  <a:gd name="connsiteX4" fmla="*/ 2601873 w 2601873"/>
                  <a:gd name="connsiteY4" fmla="*/ 1310992 h 1310992"/>
                  <a:gd name="connsiteX0" fmla="*/ 2601873 w 2601873"/>
                  <a:gd name="connsiteY0" fmla="*/ 1310992 h 1310992"/>
                  <a:gd name="connsiteX1" fmla="*/ 2162447 w 2601873"/>
                  <a:gd name="connsiteY1" fmla="*/ 974567 h 1310992"/>
                  <a:gd name="connsiteX2" fmla="*/ 1407216 w 2601873"/>
                  <a:gd name="connsiteY2" fmla="*/ 264352 h 1310992"/>
                  <a:gd name="connsiteX3" fmla="*/ 0 w 2601873"/>
                  <a:gd name="connsiteY3" fmla="*/ 0 h 1310992"/>
                  <a:gd name="connsiteX4" fmla="*/ 2601873 w 2601873"/>
                  <a:gd name="connsiteY4" fmla="*/ 1310992 h 1310992"/>
                  <a:gd name="connsiteX0" fmla="*/ 2601873 w 2637152"/>
                  <a:gd name="connsiteY0" fmla="*/ 1310992 h 1312603"/>
                  <a:gd name="connsiteX1" fmla="*/ 1407216 w 2637152"/>
                  <a:gd name="connsiteY1" fmla="*/ 264352 h 1312603"/>
                  <a:gd name="connsiteX2" fmla="*/ 0 w 2637152"/>
                  <a:gd name="connsiteY2" fmla="*/ 0 h 1312603"/>
                  <a:gd name="connsiteX3" fmla="*/ 2601873 w 2637152"/>
                  <a:gd name="connsiteY3" fmla="*/ 1310992 h 1312603"/>
                  <a:gd name="connsiteX0" fmla="*/ 2601873 w 2628373"/>
                  <a:gd name="connsiteY0" fmla="*/ 1310992 h 1313169"/>
                  <a:gd name="connsiteX1" fmla="*/ 1407216 w 2628373"/>
                  <a:gd name="connsiteY1" fmla="*/ 264352 h 1313169"/>
                  <a:gd name="connsiteX2" fmla="*/ 0 w 2628373"/>
                  <a:gd name="connsiteY2" fmla="*/ 0 h 1313169"/>
                  <a:gd name="connsiteX3" fmla="*/ 2601873 w 2628373"/>
                  <a:gd name="connsiteY3" fmla="*/ 1310992 h 1313169"/>
                  <a:gd name="connsiteX0" fmla="*/ 2601873 w 2601873"/>
                  <a:gd name="connsiteY0" fmla="*/ 1310992 h 1310992"/>
                  <a:gd name="connsiteX1" fmla="*/ 1407216 w 2601873"/>
                  <a:gd name="connsiteY1" fmla="*/ 264352 h 1310992"/>
                  <a:gd name="connsiteX2" fmla="*/ 0 w 2601873"/>
                  <a:gd name="connsiteY2" fmla="*/ 0 h 1310992"/>
                  <a:gd name="connsiteX3" fmla="*/ 2601873 w 2601873"/>
                  <a:gd name="connsiteY3" fmla="*/ 1310992 h 1310992"/>
                  <a:gd name="connsiteX0" fmla="*/ 2593206 w 2593206"/>
                  <a:gd name="connsiteY0" fmla="*/ 1644683 h 1644683"/>
                  <a:gd name="connsiteX1" fmla="*/ 1398549 w 2593206"/>
                  <a:gd name="connsiteY1" fmla="*/ 598043 h 1644683"/>
                  <a:gd name="connsiteX2" fmla="*/ 0 w 2593206"/>
                  <a:gd name="connsiteY2" fmla="*/ 0 h 1644683"/>
                  <a:gd name="connsiteX3" fmla="*/ 2593206 w 2593206"/>
                  <a:gd name="connsiteY3" fmla="*/ 1644683 h 1644683"/>
                  <a:gd name="connsiteX0" fmla="*/ 2593206 w 2593206"/>
                  <a:gd name="connsiteY0" fmla="*/ 1644683 h 1644683"/>
                  <a:gd name="connsiteX1" fmla="*/ 1381215 w 2593206"/>
                  <a:gd name="connsiteY1" fmla="*/ 372693 h 1644683"/>
                  <a:gd name="connsiteX2" fmla="*/ 0 w 2593206"/>
                  <a:gd name="connsiteY2" fmla="*/ 0 h 1644683"/>
                  <a:gd name="connsiteX3" fmla="*/ 2593206 w 2593206"/>
                  <a:gd name="connsiteY3" fmla="*/ 1644683 h 1644683"/>
                  <a:gd name="connsiteX0" fmla="*/ 2593206 w 2593206"/>
                  <a:gd name="connsiteY0" fmla="*/ 1644683 h 1644683"/>
                  <a:gd name="connsiteX1" fmla="*/ 1381215 w 2593206"/>
                  <a:gd name="connsiteY1" fmla="*/ 372693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31682 h 1631682"/>
                  <a:gd name="connsiteX1" fmla="*/ 1398550 w 2593206"/>
                  <a:gd name="connsiteY1" fmla="*/ 355359 h 1631682"/>
                  <a:gd name="connsiteX2" fmla="*/ 0 w 2593206"/>
                  <a:gd name="connsiteY2" fmla="*/ 0 h 1631682"/>
                  <a:gd name="connsiteX3" fmla="*/ 2593206 w 2593206"/>
                  <a:gd name="connsiteY3" fmla="*/ 1631682 h 1631682"/>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59394 w 2559394"/>
                  <a:gd name="connsiteY0" fmla="*/ 1611537 h 1611537"/>
                  <a:gd name="connsiteX1" fmla="*/ 1398550 w 2559394"/>
                  <a:gd name="connsiteY1" fmla="*/ 355359 h 1611537"/>
                  <a:gd name="connsiteX2" fmla="*/ 0 w 2559394"/>
                  <a:gd name="connsiteY2" fmla="*/ 0 h 1611537"/>
                  <a:gd name="connsiteX3" fmla="*/ 2559394 w 2559394"/>
                  <a:gd name="connsiteY3" fmla="*/ 1611537 h 1611537"/>
                  <a:gd name="connsiteX0" fmla="*/ 2559394 w 2559394"/>
                  <a:gd name="connsiteY0" fmla="*/ 1611537 h 1611537"/>
                  <a:gd name="connsiteX1" fmla="*/ 1398550 w 2559394"/>
                  <a:gd name="connsiteY1" fmla="*/ 355359 h 1611537"/>
                  <a:gd name="connsiteX2" fmla="*/ 0 w 2559394"/>
                  <a:gd name="connsiteY2" fmla="*/ 0 h 1611537"/>
                  <a:gd name="connsiteX3" fmla="*/ 2559394 w 2559394"/>
                  <a:gd name="connsiteY3" fmla="*/ 1611537 h 1611537"/>
                  <a:gd name="connsiteX0" fmla="*/ 2559394 w 2559394"/>
                  <a:gd name="connsiteY0" fmla="*/ 1611537 h 1611537"/>
                  <a:gd name="connsiteX1" fmla="*/ 1398550 w 2559394"/>
                  <a:gd name="connsiteY1" fmla="*/ 355359 h 1611537"/>
                  <a:gd name="connsiteX2" fmla="*/ 0 w 2559394"/>
                  <a:gd name="connsiteY2" fmla="*/ 0 h 1611537"/>
                  <a:gd name="connsiteX3" fmla="*/ 2559394 w 2559394"/>
                  <a:gd name="connsiteY3" fmla="*/ 1611537 h 1611537"/>
                  <a:gd name="connsiteX0" fmla="*/ 2609400 w 2609400"/>
                  <a:gd name="connsiteY0" fmla="*/ 1625825 h 1625825"/>
                  <a:gd name="connsiteX1" fmla="*/ 1398550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398550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398550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398550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405081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405081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405081 w 2609400"/>
                  <a:gd name="connsiteY1" fmla="*/ 355359 h 1625825"/>
                  <a:gd name="connsiteX2" fmla="*/ 0 w 2609400"/>
                  <a:gd name="connsiteY2" fmla="*/ 0 h 1625825"/>
                  <a:gd name="connsiteX3" fmla="*/ 2609400 w 2609400"/>
                  <a:gd name="connsiteY3" fmla="*/ 1625825 h 1625825"/>
                  <a:gd name="connsiteX0" fmla="*/ 2605923 w 2605923"/>
                  <a:gd name="connsiteY0" fmla="*/ 1625825 h 1625825"/>
                  <a:gd name="connsiteX1" fmla="*/ 1401604 w 2605923"/>
                  <a:gd name="connsiteY1" fmla="*/ 355359 h 1625825"/>
                  <a:gd name="connsiteX2" fmla="*/ 0 w 2605923"/>
                  <a:gd name="connsiteY2" fmla="*/ 0 h 1625825"/>
                  <a:gd name="connsiteX3" fmla="*/ 2605923 w 2605923"/>
                  <a:gd name="connsiteY3" fmla="*/ 1625825 h 1625825"/>
                </a:gdLst>
                <a:ahLst/>
                <a:cxnLst>
                  <a:cxn ang="0">
                    <a:pos x="connsiteX0" y="connsiteY0"/>
                  </a:cxn>
                  <a:cxn ang="0">
                    <a:pos x="connsiteX1" y="connsiteY1"/>
                  </a:cxn>
                  <a:cxn ang="0">
                    <a:pos x="connsiteX2" y="connsiteY2"/>
                  </a:cxn>
                  <a:cxn ang="0">
                    <a:pos x="connsiteX3" y="connsiteY3"/>
                  </a:cxn>
                </a:cxnLst>
                <a:rect l="l" t="t" r="r" b="b"/>
                <a:pathLst>
                  <a:path w="2605923" h="1625825">
                    <a:moveTo>
                      <a:pt x="2605923" y="1625825"/>
                    </a:moveTo>
                    <a:cubicBezTo>
                      <a:pt x="1888916" y="1152329"/>
                      <a:pt x="1469593" y="865752"/>
                      <a:pt x="1401604" y="355359"/>
                    </a:cubicBezTo>
                    <a:lnTo>
                      <a:pt x="0" y="0"/>
                    </a:lnTo>
                    <a:cubicBezTo>
                      <a:pt x="46787" y="1048043"/>
                      <a:pt x="1246189" y="903146"/>
                      <a:pt x="2605923" y="1625825"/>
                    </a:cubicBezTo>
                    <a:close/>
                  </a:path>
                </a:pathLst>
              </a:custGeom>
              <a:gradFill>
                <a:gsLst>
                  <a:gs pos="0">
                    <a:schemeClr val="accent1">
                      <a:lumMod val="30000"/>
                    </a:schemeClr>
                  </a:gs>
                  <a:gs pos="65000">
                    <a:schemeClr val="accent1"/>
                  </a:gs>
                  <a:gs pos="100000">
                    <a:schemeClr val="accent1"/>
                  </a:gs>
                </a:gsLst>
                <a:lin ang="15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sp>
        <p:nvSpPr>
          <p:cNvPr id="71" name="Rounded Rectangle 5">
            <a:extLst>
              <a:ext uri="{FF2B5EF4-FFF2-40B4-BE49-F238E27FC236}">
                <a16:creationId xmlns:a16="http://schemas.microsoft.com/office/drawing/2014/main" xmlns="" id="{CF514E49-F9E1-43C7-89EF-BD89115CC0B3}"/>
              </a:ext>
            </a:extLst>
          </p:cNvPr>
          <p:cNvSpPr>
            <a:spLocks/>
          </p:cNvSpPr>
          <p:nvPr/>
        </p:nvSpPr>
        <p:spPr>
          <a:xfrm>
            <a:off x="2508865" y="4106271"/>
            <a:ext cx="245686" cy="245686"/>
          </a:xfrm>
          <a:custGeom>
            <a:avLst/>
            <a:gdLst/>
            <a:ahLst/>
            <a:cxnLst/>
            <a:rect l="l" t="t" r="r" b="b"/>
            <a:pathLst>
              <a:path w="3928707" h="3954781">
                <a:moveTo>
                  <a:pt x="2773336" y="2238726"/>
                </a:moveTo>
                <a:cubicBezTo>
                  <a:pt x="2746826" y="2238726"/>
                  <a:pt x="2725335" y="2260217"/>
                  <a:pt x="2725335" y="2286727"/>
                </a:cubicBezTo>
                <a:lnTo>
                  <a:pt x="2725335" y="2478725"/>
                </a:lnTo>
                <a:cubicBezTo>
                  <a:pt x="2725335" y="2505235"/>
                  <a:pt x="2746826" y="2526726"/>
                  <a:pt x="2773336" y="2526726"/>
                </a:cubicBezTo>
                <a:lnTo>
                  <a:pt x="2965334" y="2526726"/>
                </a:lnTo>
                <a:cubicBezTo>
                  <a:pt x="2991844" y="2526726"/>
                  <a:pt x="3013335" y="2505235"/>
                  <a:pt x="3013335" y="2478725"/>
                </a:cubicBezTo>
                <a:lnTo>
                  <a:pt x="3013335" y="2286727"/>
                </a:lnTo>
                <a:cubicBezTo>
                  <a:pt x="3013335" y="2260217"/>
                  <a:pt x="2991844" y="2238726"/>
                  <a:pt x="2965334" y="2238726"/>
                </a:cubicBezTo>
                <a:close/>
                <a:moveTo>
                  <a:pt x="2313922" y="2238726"/>
                </a:moveTo>
                <a:cubicBezTo>
                  <a:pt x="2287412" y="2238726"/>
                  <a:pt x="2265921" y="2260217"/>
                  <a:pt x="2265921" y="2286727"/>
                </a:cubicBezTo>
                <a:lnTo>
                  <a:pt x="2265921" y="2478725"/>
                </a:lnTo>
                <a:cubicBezTo>
                  <a:pt x="2265921" y="2505235"/>
                  <a:pt x="2287412" y="2526726"/>
                  <a:pt x="2313922" y="2526726"/>
                </a:cubicBezTo>
                <a:lnTo>
                  <a:pt x="2505920" y="2526726"/>
                </a:lnTo>
                <a:cubicBezTo>
                  <a:pt x="2532430" y="2526726"/>
                  <a:pt x="2553921" y="2505235"/>
                  <a:pt x="2553921" y="2478725"/>
                </a:cubicBezTo>
                <a:lnTo>
                  <a:pt x="2553921" y="2286727"/>
                </a:lnTo>
                <a:cubicBezTo>
                  <a:pt x="2553921" y="2260217"/>
                  <a:pt x="2532430" y="2238726"/>
                  <a:pt x="2505920" y="2238726"/>
                </a:cubicBezTo>
                <a:close/>
                <a:moveTo>
                  <a:pt x="1854508" y="2238726"/>
                </a:moveTo>
                <a:cubicBezTo>
                  <a:pt x="1827998" y="2238726"/>
                  <a:pt x="1806507" y="2260217"/>
                  <a:pt x="1806507" y="2286727"/>
                </a:cubicBezTo>
                <a:lnTo>
                  <a:pt x="1806507" y="2478725"/>
                </a:lnTo>
                <a:cubicBezTo>
                  <a:pt x="1806507" y="2505235"/>
                  <a:pt x="1827998" y="2526726"/>
                  <a:pt x="1854508" y="2526726"/>
                </a:cubicBezTo>
                <a:lnTo>
                  <a:pt x="2046506" y="2526726"/>
                </a:lnTo>
                <a:cubicBezTo>
                  <a:pt x="2073016" y="2526726"/>
                  <a:pt x="2094507" y="2505235"/>
                  <a:pt x="2094507" y="2478725"/>
                </a:cubicBezTo>
                <a:lnTo>
                  <a:pt x="2094507" y="2286727"/>
                </a:lnTo>
                <a:cubicBezTo>
                  <a:pt x="2094507" y="2260217"/>
                  <a:pt x="2073016" y="2238726"/>
                  <a:pt x="2046506" y="2238726"/>
                </a:cubicBezTo>
                <a:close/>
                <a:moveTo>
                  <a:pt x="879732" y="2133675"/>
                </a:moveTo>
                <a:cubicBezTo>
                  <a:pt x="767330" y="2133675"/>
                  <a:pt x="676210" y="2224795"/>
                  <a:pt x="676210" y="2337197"/>
                </a:cubicBezTo>
                <a:cubicBezTo>
                  <a:pt x="676210" y="2449599"/>
                  <a:pt x="767330" y="2540719"/>
                  <a:pt x="879732" y="2540719"/>
                </a:cubicBezTo>
                <a:cubicBezTo>
                  <a:pt x="956121" y="2540719"/>
                  <a:pt x="1022681" y="2498634"/>
                  <a:pt x="1054808" y="2434886"/>
                </a:cubicBezTo>
                <a:lnTo>
                  <a:pt x="1469273" y="2434887"/>
                </a:lnTo>
                <a:cubicBezTo>
                  <a:pt x="1529381" y="2434887"/>
                  <a:pt x="1578108" y="2386160"/>
                  <a:pt x="1578108" y="2326052"/>
                </a:cubicBezTo>
                <a:cubicBezTo>
                  <a:pt x="1578108" y="2265944"/>
                  <a:pt x="1529381" y="2217217"/>
                  <a:pt x="1469273" y="2217217"/>
                </a:cubicBezTo>
                <a:lnTo>
                  <a:pt x="1039779" y="2217217"/>
                </a:lnTo>
                <a:cubicBezTo>
                  <a:pt x="1005455" y="2165662"/>
                  <a:pt x="946329" y="2133675"/>
                  <a:pt x="879732" y="2133675"/>
                </a:cubicBezTo>
                <a:close/>
                <a:moveTo>
                  <a:pt x="2773336" y="1699178"/>
                </a:moveTo>
                <a:cubicBezTo>
                  <a:pt x="2746826" y="1699178"/>
                  <a:pt x="2725335" y="1720669"/>
                  <a:pt x="2725335" y="1747179"/>
                </a:cubicBezTo>
                <a:lnTo>
                  <a:pt x="2725335" y="1939177"/>
                </a:lnTo>
                <a:cubicBezTo>
                  <a:pt x="2725335" y="1965687"/>
                  <a:pt x="2746826" y="1987178"/>
                  <a:pt x="2773336" y="1987178"/>
                </a:cubicBezTo>
                <a:lnTo>
                  <a:pt x="2965334" y="1987178"/>
                </a:lnTo>
                <a:cubicBezTo>
                  <a:pt x="2991844" y="1987178"/>
                  <a:pt x="3013335" y="1965687"/>
                  <a:pt x="3013335" y="1939177"/>
                </a:cubicBezTo>
                <a:lnTo>
                  <a:pt x="3013335" y="1747179"/>
                </a:lnTo>
                <a:cubicBezTo>
                  <a:pt x="3013335" y="1720669"/>
                  <a:pt x="2991844" y="1699178"/>
                  <a:pt x="2965334" y="1699178"/>
                </a:cubicBezTo>
                <a:close/>
                <a:moveTo>
                  <a:pt x="2313922" y="1699178"/>
                </a:moveTo>
                <a:cubicBezTo>
                  <a:pt x="2287412" y="1699178"/>
                  <a:pt x="2265921" y="1720669"/>
                  <a:pt x="2265921" y="1747179"/>
                </a:cubicBezTo>
                <a:lnTo>
                  <a:pt x="2265921" y="1939177"/>
                </a:lnTo>
                <a:cubicBezTo>
                  <a:pt x="2265921" y="1965687"/>
                  <a:pt x="2287412" y="1987178"/>
                  <a:pt x="2313922" y="1987178"/>
                </a:cubicBezTo>
                <a:lnTo>
                  <a:pt x="2505920" y="1987178"/>
                </a:lnTo>
                <a:cubicBezTo>
                  <a:pt x="2532430" y="1987178"/>
                  <a:pt x="2553921" y="1965687"/>
                  <a:pt x="2553921" y="1939177"/>
                </a:cubicBezTo>
                <a:lnTo>
                  <a:pt x="2553921" y="1747179"/>
                </a:lnTo>
                <a:cubicBezTo>
                  <a:pt x="2553921" y="1720669"/>
                  <a:pt x="2532430" y="1699178"/>
                  <a:pt x="2505920" y="1699178"/>
                </a:cubicBezTo>
                <a:close/>
                <a:moveTo>
                  <a:pt x="1854508" y="1699178"/>
                </a:moveTo>
                <a:cubicBezTo>
                  <a:pt x="1827998" y="1699178"/>
                  <a:pt x="1806507" y="1720669"/>
                  <a:pt x="1806507" y="1747179"/>
                </a:cubicBezTo>
                <a:lnTo>
                  <a:pt x="1806507" y="1939177"/>
                </a:lnTo>
                <a:cubicBezTo>
                  <a:pt x="1806507" y="1965687"/>
                  <a:pt x="1827998" y="1987178"/>
                  <a:pt x="1854508" y="1987178"/>
                </a:cubicBezTo>
                <a:lnTo>
                  <a:pt x="2046506" y="1987178"/>
                </a:lnTo>
                <a:cubicBezTo>
                  <a:pt x="2073016" y="1987178"/>
                  <a:pt x="2094507" y="1965687"/>
                  <a:pt x="2094507" y="1939177"/>
                </a:cubicBezTo>
                <a:lnTo>
                  <a:pt x="2094507" y="1747179"/>
                </a:lnTo>
                <a:cubicBezTo>
                  <a:pt x="2094507" y="1720669"/>
                  <a:pt x="2073016" y="1699178"/>
                  <a:pt x="2046506" y="1699178"/>
                </a:cubicBezTo>
                <a:close/>
                <a:moveTo>
                  <a:pt x="1035948" y="1186216"/>
                </a:moveTo>
                <a:cubicBezTo>
                  <a:pt x="1165960" y="1186216"/>
                  <a:pt x="1271356" y="1291612"/>
                  <a:pt x="1271356" y="1421624"/>
                </a:cubicBezTo>
                <a:cubicBezTo>
                  <a:pt x="1271356" y="1551636"/>
                  <a:pt x="1165960" y="1657032"/>
                  <a:pt x="1035948" y="1657032"/>
                </a:cubicBezTo>
                <a:cubicBezTo>
                  <a:pt x="905936" y="1657032"/>
                  <a:pt x="800540" y="1551636"/>
                  <a:pt x="800540" y="1421624"/>
                </a:cubicBezTo>
                <a:cubicBezTo>
                  <a:pt x="800540" y="1291612"/>
                  <a:pt x="905936" y="1186216"/>
                  <a:pt x="1035948" y="1186216"/>
                </a:cubicBezTo>
                <a:close/>
                <a:moveTo>
                  <a:pt x="2773336" y="1159631"/>
                </a:moveTo>
                <a:cubicBezTo>
                  <a:pt x="2746826" y="1159631"/>
                  <a:pt x="2725335" y="1181122"/>
                  <a:pt x="2725335" y="1207632"/>
                </a:cubicBezTo>
                <a:lnTo>
                  <a:pt x="2725335" y="1399630"/>
                </a:lnTo>
                <a:cubicBezTo>
                  <a:pt x="2725335" y="1426140"/>
                  <a:pt x="2746826" y="1447631"/>
                  <a:pt x="2773336" y="1447631"/>
                </a:cubicBezTo>
                <a:lnTo>
                  <a:pt x="2965334" y="1447631"/>
                </a:lnTo>
                <a:cubicBezTo>
                  <a:pt x="2991844" y="1447631"/>
                  <a:pt x="3013335" y="1426140"/>
                  <a:pt x="3013335" y="1399630"/>
                </a:cubicBezTo>
                <a:lnTo>
                  <a:pt x="3013335" y="1207632"/>
                </a:lnTo>
                <a:cubicBezTo>
                  <a:pt x="3013335" y="1181122"/>
                  <a:pt x="2991844" y="1159631"/>
                  <a:pt x="2965334" y="1159631"/>
                </a:cubicBezTo>
                <a:close/>
                <a:moveTo>
                  <a:pt x="2313922" y="1159631"/>
                </a:moveTo>
                <a:cubicBezTo>
                  <a:pt x="2287412" y="1159631"/>
                  <a:pt x="2265921" y="1181122"/>
                  <a:pt x="2265921" y="1207632"/>
                </a:cubicBezTo>
                <a:lnTo>
                  <a:pt x="2265921" y="1399630"/>
                </a:lnTo>
                <a:cubicBezTo>
                  <a:pt x="2265921" y="1426140"/>
                  <a:pt x="2287412" y="1447631"/>
                  <a:pt x="2313922" y="1447631"/>
                </a:cubicBezTo>
                <a:lnTo>
                  <a:pt x="2505920" y="1447631"/>
                </a:lnTo>
                <a:cubicBezTo>
                  <a:pt x="2532430" y="1447631"/>
                  <a:pt x="2553921" y="1426140"/>
                  <a:pt x="2553921" y="1399630"/>
                </a:cubicBezTo>
                <a:lnTo>
                  <a:pt x="2553921" y="1207632"/>
                </a:lnTo>
                <a:cubicBezTo>
                  <a:pt x="2553921" y="1181122"/>
                  <a:pt x="2532430" y="1159631"/>
                  <a:pt x="2505920" y="1159631"/>
                </a:cubicBezTo>
                <a:close/>
                <a:moveTo>
                  <a:pt x="1854508" y="1159631"/>
                </a:moveTo>
                <a:cubicBezTo>
                  <a:pt x="1827998" y="1159631"/>
                  <a:pt x="1806507" y="1181122"/>
                  <a:pt x="1806507" y="1207632"/>
                </a:cubicBezTo>
                <a:lnTo>
                  <a:pt x="1806507" y="1399630"/>
                </a:lnTo>
                <a:cubicBezTo>
                  <a:pt x="1806507" y="1426140"/>
                  <a:pt x="1827998" y="1447631"/>
                  <a:pt x="1854508" y="1447631"/>
                </a:cubicBezTo>
                <a:lnTo>
                  <a:pt x="2046506" y="1447631"/>
                </a:lnTo>
                <a:cubicBezTo>
                  <a:pt x="2073016" y="1447631"/>
                  <a:pt x="2094507" y="1426140"/>
                  <a:pt x="2094507" y="1399630"/>
                </a:cubicBezTo>
                <a:lnTo>
                  <a:pt x="2094507" y="1207632"/>
                </a:lnTo>
                <a:cubicBezTo>
                  <a:pt x="2094507" y="1181122"/>
                  <a:pt x="2073016" y="1159631"/>
                  <a:pt x="2046506" y="1159631"/>
                </a:cubicBezTo>
                <a:close/>
                <a:moveTo>
                  <a:pt x="1035947" y="1097587"/>
                </a:moveTo>
                <a:cubicBezTo>
                  <a:pt x="856987" y="1097587"/>
                  <a:pt x="711911" y="1242663"/>
                  <a:pt x="711911" y="1421623"/>
                </a:cubicBezTo>
                <a:cubicBezTo>
                  <a:pt x="711911" y="1600583"/>
                  <a:pt x="856987" y="1745659"/>
                  <a:pt x="1035947" y="1745659"/>
                </a:cubicBezTo>
                <a:cubicBezTo>
                  <a:pt x="1214907" y="1745659"/>
                  <a:pt x="1359983" y="1600583"/>
                  <a:pt x="1359983" y="1421623"/>
                </a:cubicBezTo>
                <a:cubicBezTo>
                  <a:pt x="1359983" y="1242663"/>
                  <a:pt x="1214907" y="1097587"/>
                  <a:pt x="1035947" y="1097587"/>
                </a:cubicBezTo>
                <a:close/>
                <a:moveTo>
                  <a:pt x="593124" y="376367"/>
                </a:moveTo>
                <a:lnTo>
                  <a:pt x="3225543" y="376367"/>
                </a:lnTo>
                <a:cubicBezTo>
                  <a:pt x="3328637" y="376367"/>
                  <a:pt x="3412211" y="459941"/>
                  <a:pt x="3412211" y="563035"/>
                </a:cubicBezTo>
                <a:lnTo>
                  <a:pt x="3412211" y="3074837"/>
                </a:lnTo>
                <a:cubicBezTo>
                  <a:pt x="3412211" y="3177931"/>
                  <a:pt x="3328637" y="3261505"/>
                  <a:pt x="3225543" y="3261505"/>
                </a:cubicBezTo>
                <a:lnTo>
                  <a:pt x="593124" y="3261505"/>
                </a:lnTo>
                <a:cubicBezTo>
                  <a:pt x="490030" y="3261505"/>
                  <a:pt x="406456" y="3177931"/>
                  <a:pt x="406456" y="3074837"/>
                </a:cubicBezTo>
                <a:lnTo>
                  <a:pt x="406456" y="563035"/>
                </a:lnTo>
                <a:cubicBezTo>
                  <a:pt x="406456" y="459941"/>
                  <a:pt x="490030" y="376367"/>
                  <a:pt x="593124" y="376367"/>
                </a:cubicBezTo>
                <a:close/>
                <a:moveTo>
                  <a:pt x="466365" y="263607"/>
                </a:moveTo>
                <a:cubicBezTo>
                  <a:pt x="353740" y="263607"/>
                  <a:pt x="262440" y="354907"/>
                  <a:pt x="262440" y="467532"/>
                </a:cubicBezTo>
                <a:lnTo>
                  <a:pt x="262440" y="3211530"/>
                </a:lnTo>
                <a:cubicBezTo>
                  <a:pt x="262440" y="3324155"/>
                  <a:pt x="353740" y="3415455"/>
                  <a:pt x="466365" y="3415455"/>
                </a:cubicBezTo>
                <a:lnTo>
                  <a:pt x="3352302" y="3415455"/>
                </a:lnTo>
                <a:cubicBezTo>
                  <a:pt x="3464927" y="3415455"/>
                  <a:pt x="3556227" y="3324155"/>
                  <a:pt x="3556227" y="3211530"/>
                </a:cubicBezTo>
                <a:lnTo>
                  <a:pt x="3556227" y="2945906"/>
                </a:lnTo>
                <a:lnTo>
                  <a:pt x="3604113" y="2945906"/>
                </a:lnTo>
                <a:cubicBezTo>
                  <a:pt x="3647262" y="2945906"/>
                  <a:pt x="3682241" y="2910927"/>
                  <a:pt x="3682241" y="2867778"/>
                </a:cubicBezTo>
                <a:lnTo>
                  <a:pt x="3682241" y="2555278"/>
                </a:lnTo>
                <a:cubicBezTo>
                  <a:pt x="3682241" y="2512129"/>
                  <a:pt x="3647262" y="2477150"/>
                  <a:pt x="3604113" y="2477150"/>
                </a:cubicBezTo>
                <a:lnTo>
                  <a:pt x="3556227" y="2477150"/>
                </a:lnTo>
                <a:lnTo>
                  <a:pt x="3556227" y="1181006"/>
                </a:lnTo>
                <a:lnTo>
                  <a:pt x="3604113" y="1181006"/>
                </a:lnTo>
                <a:cubicBezTo>
                  <a:pt x="3647262" y="1181006"/>
                  <a:pt x="3682241" y="1146027"/>
                  <a:pt x="3682241" y="1102878"/>
                </a:cubicBezTo>
                <a:lnTo>
                  <a:pt x="3682241" y="790378"/>
                </a:lnTo>
                <a:cubicBezTo>
                  <a:pt x="3682241" y="747229"/>
                  <a:pt x="3647262" y="712250"/>
                  <a:pt x="3604113" y="712250"/>
                </a:cubicBezTo>
                <a:lnTo>
                  <a:pt x="3556227" y="712250"/>
                </a:lnTo>
                <a:lnTo>
                  <a:pt x="3556227" y="467532"/>
                </a:lnTo>
                <a:cubicBezTo>
                  <a:pt x="3556227" y="354907"/>
                  <a:pt x="3464927" y="263607"/>
                  <a:pt x="3352302" y="263607"/>
                </a:cubicBezTo>
                <a:close/>
                <a:moveTo>
                  <a:pt x="235370" y="0"/>
                </a:moveTo>
                <a:lnTo>
                  <a:pt x="3693337" y="0"/>
                </a:lnTo>
                <a:cubicBezTo>
                  <a:pt x="3823328" y="0"/>
                  <a:pt x="3928707" y="105379"/>
                  <a:pt x="3928707" y="235370"/>
                </a:cubicBezTo>
                <a:lnTo>
                  <a:pt x="3928707" y="3402502"/>
                </a:lnTo>
                <a:cubicBezTo>
                  <a:pt x="3928707" y="3485210"/>
                  <a:pt x="3886047" y="3557954"/>
                  <a:pt x="3821334" y="3599629"/>
                </a:cubicBezTo>
                <a:lnTo>
                  <a:pt x="3732546" y="3954781"/>
                </a:lnTo>
                <a:lnTo>
                  <a:pt x="2998166" y="3954781"/>
                </a:lnTo>
                <a:lnTo>
                  <a:pt x="2918939" y="3637872"/>
                </a:lnTo>
                <a:lnTo>
                  <a:pt x="1025164" y="3637872"/>
                </a:lnTo>
                <a:lnTo>
                  <a:pt x="945937" y="3954781"/>
                </a:lnTo>
                <a:lnTo>
                  <a:pt x="211557" y="3954781"/>
                </a:lnTo>
                <a:lnTo>
                  <a:pt x="125186" y="3609298"/>
                </a:lnTo>
                <a:cubicBezTo>
                  <a:pt x="50483" y="3570656"/>
                  <a:pt x="0" y="3492475"/>
                  <a:pt x="0" y="3402502"/>
                </a:cubicBezTo>
                <a:lnTo>
                  <a:pt x="0" y="235370"/>
                </a:lnTo>
                <a:cubicBezTo>
                  <a:pt x="0" y="105379"/>
                  <a:pt x="105379" y="0"/>
                  <a:pt x="2353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2" name="Rectangle 15">
            <a:extLst>
              <a:ext uri="{FF2B5EF4-FFF2-40B4-BE49-F238E27FC236}">
                <a16:creationId xmlns:a16="http://schemas.microsoft.com/office/drawing/2014/main" xmlns="" id="{16935970-0AFC-4216-9646-FF42E8942CF6}"/>
              </a:ext>
            </a:extLst>
          </p:cNvPr>
          <p:cNvSpPr>
            <a:spLocks/>
          </p:cNvSpPr>
          <p:nvPr/>
        </p:nvSpPr>
        <p:spPr>
          <a:xfrm>
            <a:off x="2486973" y="2399959"/>
            <a:ext cx="289473" cy="289473"/>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3" name="Rounded Rectangle 24">
            <a:extLst>
              <a:ext uri="{FF2B5EF4-FFF2-40B4-BE49-F238E27FC236}">
                <a16:creationId xmlns:a16="http://schemas.microsoft.com/office/drawing/2014/main" xmlns="" id="{ACDDDE67-6D1A-4775-AEEB-8F36BAE2D863}"/>
              </a:ext>
            </a:extLst>
          </p:cNvPr>
          <p:cNvSpPr>
            <a:spLocks noChangeAspect="1"/>
          </p:cNvSpPr>
          <p:nvPr/>
        </p:nvSpPr>
        <p:spPr>
          <a:xfrm>
            <a:off x="2495397" y="759142"/>
            <a:ext cx="289473" cy="223978"/>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04" name="그룹 103">
            <a:extLst>
              <a:ext uri="{FF2B5EF4-FFF2-40B4-BE49-F238E27FC236}">
                <a16:creationId xmlns:a16="http://schemas.microsoft.com/office/drawing/2014/main" xmlns="" id="{49C4C14B-BB44-494B-9925-F413E6EE885C}"/>
              </a:ext>
            </a:extLst>
          </p:cNvPr>
          <p:cNvGrpSpPr/>
          <p:nvPr/>
        </p:nvGrpSpPr>
        <p:grpSpPr>
          <a:xfrm rot="16200000">
            <a:off x="1180873" y="3588360"/>
            <a:ext cx="923330" cy="1288743"/>
            <a:chOff x="780277" y="3511795"/>
            <a:chExt cx="923330" cy="1288743"/>
          </a:xfrm>
        </p:grpSpPr>
        <p:sp>
          <p:nvSpPr>
            <p:cNvPr id="75" name="TextBox 74">
              <a:extLst>
                <a:ext uri="{FF2B5EF4-FFF2-40B4-BE49-F238E27FC236}">
                  <a16:creationId xmlns:a16="http://schemas.microsoft.com/office/drawing/2014/main" xmlns="" id="{442BFC7B-6891-458B-ABE0-BD24E0106202}"/>
                </a:ext>
              </a:extLst>
            </p:cNvPr>
            <p:cNvSpPr txBox="1"/>
            <p:nvPr/>
          </p:nvSpPr>
          <p:spPr>
            <a:xfrm rot="5400000">
              <a:off x="459072" y="3833001"/>
              <a:ext cx="128874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endParaRPr lang="ko-KR" altLang="en-US" sz="1200" dirty="0">
                <a:solidFill>
                  <a:schemeClr val="bg1"/>
                </a:solidFill>
                <a:cs typeface="Arial" pitchFamily="34" charset="0"/>
              </a:endParaRPr>
            </a:p>
          </p:txBody>
        </p:sp>
        <p:sp>
          <p:nvSpPr>
            <p:cNvPr id="76" name="TextBox 75">
              <a:extLst>
                <a:ext uri="{FF2B5EF4-FFF2-40B4-BE49-F238E27FC236}">
                  <a16:creationId xmlns:a16="http://schemas.microsoft.com/office/drawing/2014/main" xmlns="" id="{1EC0131B-9EED-4753-8421-CA7FB65542FF}"/>
                </a:ext>
              </a:extLst>
            </p:cNvPr>
            <p:cNvSpPr txBox="1"/>
            <p:nvPr/>
          </p:nvSpPr>
          <p:spPr>
            <a:xfrm rot="5400000">
              <a:off x="926214" y="4012189"/>
              <a:ext cx="127778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grpSp>
      <p:grpSp>
        <p:nvGrpSpPr>
          <p:cNvPr id="105" name="그룹 104">
            <a:extLst>
              <a:ext uri="{FF2B5EF4-FFF2-40B4-BE49-F238E27FC236}">
                <a16:creationId xmlns:a16="http://schemas.microsoft.com/office/drawing/2014/main" xmlns="" id="{6622C16B-CCA7-45C0-B066-9DC8BCCC7961}"/>
              </a:ext>
            </a:extLst>
          </p:cNvPr>
          <p:cNvGrpSpPr/>
          <p:nvPr/>
        </p:nvGrpSpPr>
        <p:grpSpPr>
          <a:xfrm rot="16200000">
            <a:off x="1180873" y="1907560"/>
            <a:ext cx="923330" cy="1288743"/>
            <a:chOff x="780277" y="1754429"/>
            <a:chExt cx="923330" cy="1288743"/>
          </a:xfrm>
        </p:grpSpPr>
        <p:sp>
          <p:nvSpPr>
            <p:cNvPr id="78" name="TextBox 77">
              <a:extLst>
                <a:ext uri="{FF2B5EF4-FFF2-40B4-BE49-F238E27FC236}">
                  <a16:creationId xmlns:a16="http://schemas.microsoft.com/office/drawing/2014/main" xmlns="" id="{1F00C357-3670-49AA-BE76-62778AB890DA}"/>
                </a:ext>
              </a:extLst>
            </p:cNvPr>
            <p:cNvSpPr txBox="1"/>
            <p:nvPr/>
          </p:nvSpPr>
          <p:spPr>
            <a:xfrm rot="5400000">
              <a:off x="459072" y="2075635"/>
              <a:ext cx="128874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endParaRPr lang="ko-KR" altLang="en-US" sz="1200" dirty="0">
                <a:solidFill>
                  <a:schemeClr val="bg1"/>
                </a:solidFill>
                <a:cs typeface="Arial" pitchFamily="34" charset="0"/>
              </a:endParaRPr>
            </a:p>
          </p:txBody>
        </p:sp>
        <p:sp>
          <p:nvSpPr>
            <p:cNvPr id="79" name="TextBox 78">
              <a:extLst>
                <a:ext uri="{FF2B5EF4-FFF2-40B4-BE49-F238E27FC236}">
                  <a16:creationId xmlns:a16="http://schemas.microsoft.com/office/drawing/2014/main" xmlns="" id="{538AB67A-3249-494E-A28A-1715EA8DB80A}"/>
                </a:ext>
              </a:extLst>
            </p:cNvPr>
            <p:cNvSpPr txBox="1"/>
            <p:nvPr/>
          </p:nvSpPr>
          <p:spPr>
            <a:xfrm rot="5400000">
              <a:off x="926214" y="2254823"/>
              <a:ext cx="127778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grpSp>
      <p:grpSp>
        <p:nvGrpSpPr>
          <p:cNvPr id="106" name="그룹 105">
            <a:extLst>
              <a:ext uri="{FF2B5EF4-FFF2-40B4-BE49-F238E27FC236}">
                <a16:creationId xmlns:a16="http://schemas.microsoft.com/office/drawing/2014/main" xmlns="" id="{7D80B219-3A1C-486D-9825-E44F56923AF5}"/>
              </a:ext>
            </a:extLst>
          </p:cNvPr>
          <p:cNvGrpSpPr/>
          <p:nvPr/>
        </p:nvGrpSpPr>
        <p:grpSpPr>
          <a:xfrm rot="16200000">
            <a:off x="1180873" y="226760"/>
            <a:ext cx="923330" cy="1288743"/>
            <a:chOff x="780277" y="-2937"/>
            <a:chExt cx="923330" cy="1288743"/>
          </a:xfrm>
        </p:grpSpPr>
        <p:sp>
          <p:nvSpPr>
            <p:cNvPr id="81" name="TextBox 80">
              <a:extLst>
                <a:ext uri="{FF2B5EF4-FFF2-40B4-BE49-F238E27FC236}">
                  <a16:creationId xmlns:a16="http://schemas.microsoft.com/office/drawing/2014/main" xmlns="" id="{5E65ABBE-CDC2-4325-BFF2-E7F5D27E0A15}"/>
                </a:ext>
              </a:extLst>
            </p:cNvPr>
            <p:cNvSpPr txBox="1"/>
            <p:nvPr/>
          </p:nvSpPr>
          <p:spPr>
            <a:xfrm rot="5400000">
              <a:off x="459072" y="318269"/>
              <a:ext cx="128874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endParaRPr lang="ko-KR" altLang="en-US" sz="1200" dirty="0">
                <a:solidFill>
                  <a:schemeClr val="bg1"/>
                </a:solidFill>
                <a:cs typeface="Arial" pitchFamily="34" charset="0"/>
              </a:endParaRPr>
            </a:p>
          </p:txBody>
        </p:sp>
        <p:sp>
          <p:nvSpPr>
            <p:cNvPr id="82" name="TextBox 81">
              <a:extLst>
                <a:ext uri="{FF2B5EF4-FFF2-40B4-BE49-F238E27FC236}">
                  <a16:creationId xmlns:a16="http://schemas.microsoft.com/office/drawing/2014/main" xmlns="" id="{E544D40F-E646-4CA7-AD5E-D4248C34DFE3}"/>
                </a:ext>
              </a:extLst>
            </p:cNvPr>
            <p:cNvSpPr txBox="1"/>
            <p:nvPr/>
          </p:nvSpPr>
          <p:spPr>
            <a:xfrm rot="5400000">
              <a:off x="926214" y="497457"/>
              <a:ext cx="127778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grpSp>
      <p:sp>
        <p:nvSpPr>
          <p:cNvPr id="83" name="TextBox 82">
            <a:extLst>
              <a:ext uri="{FF2B5EF4-FFF2-40B4-BE49-F238E27FC236}">
                <a16:creationId xmlns:a16="http://schemas.microsoft.com/office/drawing/2014/main" xmlns="" id="{63F99E5C-5FB6-4992-8FCF-D28F8F76886F}"/>
              </a:ext>
            </a:extLst>
          </p:cNvPr>
          <p:cNvSpPr txBox="1"/>
          <p:nvPr/>
        </p:nvSpPr>
        <p:spPr>
          <a:xfrm>
            <a:off x="108904" y="3940344"/>
            <a:ext cx="960339" cy="584775"/>
          </a:xfrm>
          <a:prstGeom prst="rect">
            <a:avLst/>
          </a:prstGeom>
          <a:noFill/>
        </p:spPr>
        <p:txBody>
          <a:bodyPr wrap="square" rtlCol="0">
            <a:spAutoFit/>
          </a:bodyPr>
          <a:lstStyle/>
          <a:p>
            <a:pPr algn="ctr"/>
            <a:r>
              <a:rPr lang="en-US" altLang="ko-KR" sz="3200" b="1" dirty="0">
                <a:ln w="12700">
                  <a:solidFill>
                    <a:schemeClr val="bg1"/>
                  </a:solidFill>
                </a:ln>
                <a:solidFill>
                  <a:schemeClr val="bg1"/>
                </a:solidFill>
                <a:cs typeface="Arial" pitchFamily="34" charset="0"/>
              </a:rPr>
              <a:t>02</a:t>
            </a:r>
            <a:endParaRPr lang="ko-KR" altLang="en-US" sz="3200" b="1" dirty="0">
              <a:ln w="12700">
                <a:solidFill>
                  <a:schemeClr val="bg1"/>
                </a:solidFill>
              </a:ln>
              <a:solidFill>
                <a:schemeClr val="bg1"/>
              </a:solidFill>
              <a:cs typeface="Arial" pitchFamily="34" charset="0"/>
            </a:endParaRPr>
          </a:p>
        </p:txBody>
      </p:sp>
      <p:sp>
        <p:nvSpPr>
          <p:cNvPr id="84" name="TextBox 83">
            <a:extLst>
              <a:ext uri="{FF2B5EF4-FFF2-40B4-BE49-F238E27FC236}">
                <a16:creationId xmlns:a16="http://schemas.microsoft.com/office/drawing/2014/main" xmlns="" id="{6A9C5AF1-D267-4EFD-B30D-034F1BAC0A45}"/>
              </a:ext>
            </a:extLst>
          </p:cNvPr>
          <p:cNvSpPr txBox="1"/>
          <p:nvPr/>
        </p:nvSpPr>
        <p:spPr>
          <a:xfrm>
            <a:off x="108904" y="2259544"/>
            <a:ext cx="960339" cy="584775"/>
          </a:xfrm>
          <a:prstGeom prst="rect">
            <a:avLst/>
          </a:prstGeom>
          <a:noFill/>
        </p:spPr>
        <p:txBody>
          <a:bodyPr wrap="square" rtlCol="0">
            <a:spAutoFit/>
          </a:bodyPr>
          <a:lstStyle/>
          <a:p>
            <a:pPr algn="ctr"/>
            <a:r>
              <a:rPr lang="en-US" altLang="ko-KR" sz="3200" b="1" dirty="0">
                <a:ln w="12700">
                  <a:solidFill>
                    <a:schemeClr val="bg1"/>
                  </a:solidFill>
                </a:ln>
                <a:solidFill>
                  <a:schemeClr val="bg1"/>
                </a:solidFill>
                <a:cs typeface="Arial" pitchFamily="34" charset="0"/>
              </a:rPr>
              <a:t>03</a:t>
            </a:r>
            <a:endParaRPr lang="ko-KR" altLang="en-US" sz="3200" b="1" dirty="0">
              <a:ln w="12700">
                <a:solidFill>
                  <a:schemeClr val="bg1"/>
                </a:solidFill>
              </a:ln>
              <a:solidFill>
                <a:schemeClr val="bg1"/>
              </a:solidFill>
              <a:cs typeface="Arial" pitchFamily="34" charset="0"/>
            </a:endParaRPr>
          </a:p>
        </p:txBody>
      </p:sp>
      <p:sp>
        <p:nvSpPr>
          <p:cNvPr id="85" name="TextBox 84">
            <a:extLst>
              <a:ext uri="{FF2B5EF4-FFF2-40B4-BE49-F238E27FC236}">
                <a16:creationId xmlns:a16="http://schemas.microsoft.com/office/drawing/2014/main" xmlns="" id="{4463A8EB-7F1A-4995-89FC-BA8473FDB592}"/>
              </a:ext>
            </a:extLst>
          </p:cNvPr>
          <p:cNvSpPr txBox="1"/>
          <p:nvPr/>
        </p:nvSpPr>
        <p:spPr>
          <a:xfrm>
            <a:off x="108904" y="578744"/>
            <a:ext cx="960339" cy="584775"/>
          </a:xfrm>
          <a:prstGeom prst="rect">
            <a:avLst/>
          </a:prstGeom>
          <a:noFill/>
        </p:spPr>
        <p:txBody>
          <a:bodyPr wrap="square" rtlCol="0">
            <a:spAutoFit/>
          </a:bodyPr>
          <a:lstStyle/>
          <a:p>
            <a:pPr algn="ctr"/>
            <a:r>
              <a:rPr lang="en-US" altLang="ko-KR" sz="3200" b="1" dirty="0">
                <a:ln w="12700">
                  <a:solidFill>
                    <a:schemeClr val="bg1"/>
                  </a:solidFill>
                </a:ln>
                <a:solidFill>
                  <a:schemeClr val="bg1"/>
                </a:solidFill>
                <a:cs typeface="Arial" pitchFamily="34" charset="0"/>
              </a:rPr>
              <a:t>04</a:t>
            </a:r>
            <a:endParaRPr lang="ko-KR" altLang="en-US" sz="3200" b="1" dirty="0">
              <a:ln w="12700">
                <a:solidFill>
                  <a:schemeClr val="bg1"/>
                </a:solidFill>
              </a:ln>
              <a:solidFill>
                <a:schemeClr val="bg1"/>
              </a:solidFill>
              <a:cs typeface="Arial" pitchFamily="34" charset="0"/>
            </a:endParaRPr>
          </a:p>
        </p:txBody>
      </p:sp>
      <p:sp>
        <p:nvSpPr>
          <p:cNvPr id="92" name="TextBox 91">
            <a:extLst>
              <a:ext uri="{FF2B5EF4-FFF2-40B4-BE49-F238E27FC236}">
                <a16:creationId xmlns:a16="http://schemas.microsoft.com/office/drawing/2014/main" xmlns="" id="{A2DACB9B-F6C4-43D0-BCA7-0327784DCCAF}"/>
              </a:ext>
            </a:extLst>
          </p:cNvPr>
          <p:cNvSpPr txBox="1"/>
          <p:nvPr/>
        </p:nvSpPr>
        <p:spPr>
          <a:xfrm>
            <a:off x="108904" y="5621145"/>
            <a:ext cx="960339" cy="584775"/>
          </a:xfrm>
          <a:prstGeom prst="rect">
            <a:avLst/>
          </a:prstGeom>
          <a:noFill/>
        </p:spPr>
        <p:txBody>
          <a:bodyPr wrap="square" rtlCol="0">
            <a:spAutoFit/>
          </a:bodyPr>
          <a:lstStyle/>
          <a:p>
            <a:pPr algn="ctr"/>
            <a:r>
              <a:rPr lang="en-US" altLang="ko-KR" sz="3200" b="1" dirty="0">
                <a:ln w="12700">
                  <a:solidFill>
                    <a:schemeClr val="bg1"/>
                  </a:solidFill>
                </a:ln>
                <a:solidFill>
                  <a:schemeClr val="bg1"/>
                </a:solidFill>
                <a:cs typeface="Arial" pitchFamily="34" charset="0"/>
              </a:rPr>
              <a:t>01</a:t>
            </a:r>
            <a:endParaRPr lang="ko-KR" altLang="en-US" sz="3200" b="1" dirty="0">
              <a:ln w="12700">
                <a:solidFill>
                  <a:schemeClr val="bg1"/>
                </a:solidFill>
              </a:ln>
              <a:solidFill>
                <a:schemeClr val="bg1"/>
              </a:solidFill>
              <a:cs typeface="Arial" pitchFamily="34" charset="0"/>
            </a:endParaRPr>
          </a:p>
        </p:txBody>
      </p:sp>
      <p:grpSp>
        <p:nvGrpSpPr>
          <p:cNvPr id="103" name="그룹 102">
            <a:extLst>
              <a:ext uri="{FF2B5EF4-FFF2-40B4-BE49-F238E27FC236}">
                <a16:creationId xmlns:a16="http://schemas.microsoft.com/office/drawing/2014/main" xmlns="" id="{0CE5A449-55D9-4254-88E1-80F8BBBB995F}"/>
              </a:ext>
            </a:extLst>
          </p:cNvPr>
          <p:cNvGrpSpPr/>
          <p:nvPr/>
        </p:nvGrpSpPr>
        <p:grpSpPr>
          <a:xfrm rot="16200000">
            <a:off x="1180873" y="5269161"/>
            <a:ext cx="923330" cy="1288743"/>
            <a:chOff x="780277" y="5269161"/>
            <a:chExt cx="923330" cy="1288743"/>
          </a:xfrm>
        </p:grpSpPr>
        <p:sp>
          <p:nvSpPr>
            <p:cNvPr id="94" name="TextBox 93">
              <a:extLst>
                <a:ext uri="{FF2B5EF4-FFF2-40B4-BE49-F238E27FC236}">
                  <a16:creationId xmlns:a16="http://schemas.microsoft.com/office/drawing/2014/main" xmlns="" id="{01461C2D-074C-4190-85A6-9703A98404F1}"/>
                </a:ext>
              </a:extLst>
            </p:cNvPr>
            <p:cNvSpPr txBox="1"/>
            <p:nvPr/>
          </p:nvSpPr>
          <p:spPr>
            <a:xfrm rot="5400000">
              <a:off x="459072" y="5590367"/>
              <a:ext cx="128874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endParaRPr lang="ko-KR" altLang="en-US" sz="1200" dirty="0">
                <a:solidFill>
                  <a:schemeClr val="bg1"/>
                </a:solidFill>
                <a:cs typeface="Arial" pitchFamily="34" charset="0"/>
              </a:endParaRPr>
            </a:p>
          </p:txBody>
        </p:sp>
        <p:sp>
          <p:nvSpPr>
            <p:cNvPr id="95" name="TextBox 94">
              <a:extLst>
                <a:ext uri="{FF2B5EF4-FFF2-40B4-BE49-F238E27FC236}">
                  <a16:creationId xmlns:a16="http://schemas.microsoft.com/office/drawing/2014/main" xmlns="" id="{65338853-E432-4D8E-901F-8955259DE6AD}"/>
                </a:ext>
              </a:extLst>
            </p:cNvPr>
            <p:cNvSpPr txBox="1"/>
            <p:nvPr/>
          </p:nvSpPr>
          <p:spPr>
            <a:xfrm rot="5400000">
              <a:off x="926214" y="5769555"/>
              <a:ext cx="127778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grpSp>
      <p:sp>
        <p:nvSpPr>
          <p:cNvPr id="96" name="Rectangle 1">
            <a:extLst>
              <a:ext uri="{FF2B5EF4-FFF2-40B4-BE49-F238E27FC236}">
                <a16:creationId xmlns:a16="http://schemas.microsoft.com/office/drawing/2014/main" xmlns="" id="{66FA496F-41FD-441E-AF03-220AE8036336}"/>
              </a:ext>
            </a:extLst>
          </p:cNvPr>
          <p:cNvSpPr>
            <a:spLocks noChangeAspect="1"/>
          </p:cNvSpPr>
          <p:nvPr/>
        </p:nvSpPr>
        <p:spPr>
          <a:xfrm>
            <a:off x="2486695" y="5768796"/>
            <a:ext cx="290029" cy="289473"/>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7" name="TextBox 96">
            <a:extLst>
              <a:ext uri="{FF2B5EF4-FFF2-40B4-BE49-F238E27FC236}">
                <a16:creationId xmlns:a16="http://schemas.microsoft.com/office/drawing/2014/main" xmlns="" id="{3F0CDE5F-7C1E-4D2E-B9CC-07BF12380F97}"/>
              </a:ext>
            </a:extLst>
          </p:cNvPr>
          <p:cNvSpPr txBox="1"/>
          <p:nvPr/>
        </p:nvSpPr>
        <p:spPr>
          <a:xfrm>
            <a:off x="5630308" y="2694798"/>
            <a:ext cx="1423266" cy="307777"/>
          </a:xfrm>
          <a:prstGeom prst="rect">
            <a:avLst/>
          </a:prstGeom>
          <a:noFill/>
        </p:spPr>
        <p:txBody>
          <a:bodyPr wrap="square" lIns="108000" rIns="108000" rtlCol="0">
            <a:spAutoFit/>
          </a:bodyPr>
          <a:lstStyle/>
          <a:p>
            <a:pPr algn="r"/>
            <a:r>
              <a:rPr lang="en-US" altLang="ko-KR" sz="1400" b="1" dirty="0">
                <a:solidFill>
                  <a:schemeClr val="bg1"/>
                </a:solidFill>
                <a:cs typeface="Arial" pitchFamily="34" charset="0"/>
              </a:rPr>
              <a:t>Contents</a:t>
            </a:r>
            <a:endParaRPr lang="ko-KR" altLang="en-US" sz="1400" b="1" dirty="0">
              <a:solidFill>
                <a:schemeClr val="bg1"/>
              </a:solidFill>
              <a:cs typeface="Arial" pitchFamily="34" charset="0"/>
            </a:endParaRPr>
          </a:p>
        </p:txBody>
      </p:sp>
      <p:sp>
        <p:nvSpPr>
          <p:cNvPr id="98" name="TextBox 97">
            <a:extLst>
              <a:ext uri="{FF2B5EF4-FFF2-40B4-BE49-F238E27FC236}">
                <a16:creationId xmlns:a16="http://schemas.microsoft.com/office/drawing/2014/main" xmlns="" id="{C6F0AD3F-6982-445A-A30E-0E6A6AC0E93E}"/>
              </a:ext>
            </a:extLst>
          </p:cNvPr>
          <p:cNvSpPr txBox="1"/>
          <p:nvPr/>
        </p:nvSpPr>
        <p:spPr>
          <a:xfrm>
            <a:off x="5630308" y="3052677"/>
            <a:ext cx="1423267" cy="307777"/>
          </a:xfrm>
          <a:prstGeom prst="rect">
            <a:avLst/>
          </a:prstGeom>
          <a:noFill/>
        </p:spPr>
        <p:txBody>
          <a:bodyPr wrap="square" lIns="108000" rIns="108000" rtlCol="0">
            <a:spAutoFit/>
          </a:bodyPr>
          <a:lstStyle/>
          <a:p>
            <a:pPr algn="r"/>
            <a:r>
              <a:rPr lang="en-US" altLang="ko-KR" sz="1400" b="1" dirty="0">
                <a:solidFill>
                  <a:schemeClr val="bg1"/>
                </a:solidFill>
                <a:cs typeface="Arial" pitchFamily="34" charset="0"/>
              </a:rPr>
              <a:t>Contents Title</a:t>
            </a:r>
            <a:endParaRPr lang="ko-KR" altLang="en-US" sz="1400" b="1" dirty="0">
              <a:solidFill>
                <a:schemeClr val="bg1"/>
              </a:solidFill>
              <a:cs typeface="Arial" pitchFamily="34" charset="0"/>
            </a:endParaRPr>
          </a:p>
        </p:txBody>
      </p:sp>
      <p:sp>
        <p:nvSpPr>
          <p:cNvPr id="99" name="TextBox 98">
            <a:extLst>
              <a:ext uri="{FF2B5EF4-FFF2-40B4-BE49-F238E27FC236}">
                <a16:creationId xmlns:a16="http://schemas.microsoft.com/office/drawing/2014/main" xmlns="" id="{DDC9152A-05E0-47BE-9CC8-26F1F88ADFC8}"/>
              </a:ext>
            </a:extLst>
          </p:cNvPr>
          <p:cNvSpPr txBox="1"/>
          <p:nvPr/>
        </p:nvSpPr>
        <p:spPr>
          <a:xfrm>
            <a:off x="5630308" y="3429604"/>
            <a:ext cx="1423266" cy="307777"/>
          </a:xfrm>
          <a:prstGeom prst="rect">
            <a:avLst/>
          </a:prstGeom>
          <a:noFill/>
        </p:spPr>
        <p:txBody>
          <a:bodyPr wrap="square" lIns="108000" rIns="108000" rtlCol="0">
            <a:spAutoFit/>
          </a:bodyPr>
          <a:lstStyle/>
          <a:p>
            <a:pPr algn="r"/>
            <a:r>
              <a:rPr lang="en-US" altLang="ko-KR" sz="1400" b="1" dirty="0">
                <a:solidFill>
                  <a:schemeClr val="bg1"/>
                </a:solidFill>
                <a:cs typeface="Arial" pitchFamily="34" charset="0"/>
              </a:rPr>
              <a:t>Title</a:t>
            </a:r>
            <a:endParaRPr lang="ko-KR" altLang="en-US" sz="1400" b="1" dirty="0">
              <a:solidFill>
                <a:schemeClr val="bg1"/>
              </a:solidFill>
              <a:cs typeface="Arial" pitchFamily="34" charset="0"/>
            </a:endParaRPr>
          </a:p>
        </p:txBody>
      </p:sp>
      <p:sp>
        <p:nvSpPr>
          <p:cNvPr id="100" name="TextBox 99">
            <a:extLst>
              <a:ext uri="{FF2B5EF4-FFF2-40B4-BE49-F238E27FC236}">
                <a16:creationId xmlns:a16="http://schemas.microsoft.com/office/drawing/2014/main" xmlns="" id="{C6F66D20-7D2C-4D38-945E-FF00D2F96C5F}"/>
              </a:ext>
            </a:extLst>
          </p:cNvPr>
          <p:cNvSpPr txBox="1"/>
          <p:nvPr/>
        </p:nvSpPr>
        <p:spPr>
          <a:xfrm>
            <a:off x="5630308" y="3797007"/>
            <a:ext cx="1423266" cy="307777"/>
          </a:xfrm>
          <a:prstGeom prst="rect">
            <a:avLst/>
          </a:prstGeom>
          <a:noFill/>
        </p:spPr>
        <p:txBody>
          <a:bodyPr wrap="square" lIns="108000" rIns="108000" rtlCol="0">
            <a:spAutoFit/>
          </a:bodyPr>
          <a:lstStyle/>
          <a:p>
            <a:pPr algn="r"/>
            <a:r>
              <a:rPr lang="en-US" altLang="ko-KR" sz="1400" b="1" dirty="0">
                <a:solidFill>
                  <a:schemeClr val="bg1"/>
                </a:solidFill>
                <a:cs typeface="Arial" pitchFamily="34" charset="0"/>
              </a:rPr>
              <a:t>Contents</a:t>
            </a:r>
            <a:endParaRPr lang="ko-KR" altLang="en-US" sz="1400" b="1" dirty="0">
              <a:solidFill>
                <a:schemeClr val="bg1"/>
              </a:solidFill>
              <a:cs typeface="Arial" pitchFamily="34" charset="0"/>
            </a:endParaRPr>
          </a:p>
        </p:txBody>
      </p:sp>
      <p:sp>
        <p:nvSpPr>
          <p:cNvPr id="107" name="Freeform 53">
            <a:extLst>
              <a:ext uri="{FF2B5EF4-FFF2-40B4-BE49-F238E27FC236}">
                <a16:creationId xmlns:a16="http://schemas.microsoft.com/office/drawing/2014/main" xmlns="" id="{89DBC74C-A5B7-449F-BE36-724CEC186237}"/>
              </a:ext>
            </a:extLst>
          </p:cNvPr>
          <p:cNvSpPr/>
          <p:nvPr/>
        </p:nvSpPr>
        <p:spPr>
          <a:xfrm rot="8085916">
            <a:off x="7089256" y="2390305"/>
            <a:ext cx="2237806" cy="229443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682537 w 2296406"/>
              <a:gd name="connsiteY2" fmla="*/ 1962549 h 2354521"/>
              <a:gd name="connsiteX3" fmla="*/ 1528613 w 2296406"/>
              <a:gd name="connsiteY3" fmla="*/ 2354521 h 2354521"/>
              <a:gd name="connsiteX4" fmla="*/ 1380482 w 2296406"/>
              <a:gd name="connsiteY4" fmla="*/ 2120816 h 2354521"/>
              <a:gd name="connsiteX5" fmla="*/ 1495542 w 2296406"/>
              <a:gd name="connsiteY5" fmla="*/ 1788127 h 2354521"/>
              <a:gd name="connsiteX6" fmla="*/ 909489 w 2296406"/>
              <a:gd name="connsiteY6" fmla="*/ 1225390 h 2354521"/>
              <a:gd name="connsiteX7" fmla="*/ 414951 w 2296406"/>
              <a:gd name="connsiteY7" fmla="*/ 2322212 h 2354521"/>
              <a:gd name="connsiteX8" fmla="*/ 293184 w 2296406"/>
              <a:gd name="connsiteY8" fmla="*/ 2052845 h 2354521"/>
              <a:gd name="connsiteX9" fmla="*/ 520411 w 2296406"/>
              <a:gd name="connsiteY9" fmla="*/ 767428 h 2354521"/>
              <a:gd name="connsiteX10" fmla="*/ 11167 w 2296406"/>
              <a:gd name="connsiteY10" fmla="*/ 5505 h 2354521"/>
              <a:gd name="connsiteX11" fmla="*/ 771719 w 2296406"/>
              <a:gd name="connsiteY11" fmla="*/ 578452 h 2354521"/>
              <a:gd name="connsiteX12" fmla="*/ 2041440 w 2296406"/>
              <a:gd name="connsiteY12" fmla="*/ 514597 h 2354521"/>
              <a:gd name="connsiteX13" fmla="*/ 2296406 w 2296406"/>
              <a:gd name="connsiteY13" fmla="*/ 662729 h 2354521"/>
              <a:gd name="connsiteX14" fmla="*/ 1124906 w 2296406"/>
              <a:gd name="connsiteY14" fmla="*/ 1004182 h 2354521"/>
              <a:gd name="connsiteX15" fmla="*/ 1676517 w 2296406"/>
              <a:gd name="connsiteY15" fmla="*/ 1608523 h 2354521"/>
              <a:gd name="connsiteX16" fmla="*/ 2094931 w 2296406"/>
              <a:gd name="connsiteY16"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406" h="2354521">
                <a:moveTo>
                  <a:pt x="2279640" y="1747818"/>
                </a:moveTo>
                <a:lnTo>
                  <a:pt x="1827546" y="1826304"/>
                </a:lnTo>
                <a:cubicBezTo>
                  <a:pt x="1728029" y="1862093"/>
                  <a:pt x="1732359" y="1874513"/>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05427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4">
            <a:extLst>
              <a:ext uri="{FF2B5EF4-FFF2-40B4-BE49-F238E27FC236}">
                <a16:creationId xmlns:a16="http://schemas.microsoft.com/office/drawing/2014/main" xmlns="" id="{24A7D217-E24C-489C-8F27-32ABDBD3F1ED}"/>
              </a:ext>
            </a:extLst>
          </p:cNvPr>
          <p:cNvGrpSpPr/>
          <p:nvPr/>
        </p:nvGrpSpPr>
        <p:grpSpPr>
          <a:xfrm>
            <a:off x="3877931" y="2229711"/>
            <a:ext cx="7384580" cy="3788524"/>
            <a:chOff x="755577" y="2780928"/>
            <a:chExt cx="4561824" cy="2880320"/>
          </a:xfrm>
        </p:grpSpPr>
        <p:sp>
          <p:nvSpPr>
            <p:cNvPr id="8" name="Pentagon 5">
              <a:extLst>
                <a:ext uri="{FF2B5EF4-FFF2-40B4-BE49-F238E27FC236}">
                  <a16:creationId xmlns:a16="http://schemas.microsoft.com/office/drawing/2014/main" xmlns="" id="{D054D63C-B468-4953-99DB-C516361A9D68}"/>
                </a:ext>
              </a:extLst>
            </p:cNvPr>
            <p:cNvSpPr/>
            <p:nvPr/>
          </p:nvSpPr>
          <p:spPr>
            <a:xfrm>
              <a:off x="3779912" y="2780928"/>
              <a:ext cx="1537489" cy="576064"/>
            </a:xfrm>
            <a:custGeom>
              <a:avLst/>
              <a:gdLst/>
              <a:ahLst/>
              <a:cxnLst/>
              <a:rect l="l" t="t" r="r" b="b"/>
              <a:pathLst>
                <a:path w="1728192" h="576064">
                  <a:moveTo>
                    <a:pt x="144538" y="0"/>
                  </a:moveTo>
                  <a:lnTo>
                    <a:pt x="1440160" y="0"/>
                  </a:lnTo>
                  <a:lnTo>
                    <a:pt x="1728192" y="288032"/>
                  </a:lnTo>
                  <a:lnTo>
                    <a:pt x="1440160" y="576064"/>
                  </a:lnTo>
                  <a:lnTo>
                    <a:pt x="0" y="576064"/>
                  </a:lnTo>
                  <a:lnTo>
                    <a:pt x="0" y="560466"/>
                  </a:lnTo>
                  <a:lnTo>
                    <a:pt x="144962" y="1081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Parallelogram 7">
              <a:extLst>
                <a:ext uri="{FF2B5EF4-FFF2-40B4-BE49-F238E27FC236}">
                  <a16:creationId xmlns:a16="http://schemas.microsoft.com/office/drawing/2014/main" xmlns="" id="{14A8EECF-0D52-47B2-923A-33B23F264FF5}"/>
                </a:ext>
              </a:extLst>
            </p:cNvPr>
            <p:cNvSpPr/>
            <p:nvPr/>
          </p:nvSpPr>
          <p:spPr>
            <a:xfrm>
              <a:off x="2995522" y="3356992"/>
              <a:ext cx="1409365" cy="576064"/>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Parallelogram 44">
              <a:extLst>
                <a:ext uri="{FF2B5EF4-FFF2-40B4-BE49-F238E27FC236}">
                  <a16:creationId xmlns:a16="http://schemas.microsoft.com/office/drawing/2014/main" xmlns="" id="{E6529FF7-CC81-41D2-8023-3E8D0AF7494A}"/>
                </a:ext>
              </a:extLst>
            </p:cNvPr>
            <p:cNvSpPr/>
            <p:nvPr/>
          </p:nvSpPr>
          <p:spPr>
            <a:xfrm>
              <a:off x="2211133" y="3933056"/>
              <a:ext cx="1409365" cy="576064"/>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Parallelogram 45">
              <a:extLst>
                <a:ext uri="{FF2B5EF4-FFF2-40B4-BE49-F238E27FC236}">
                  <a16:creationId xmlns:a16="http://schemas.microsoft.com/office/drawing/2014/main" xmlns="" id="{498DBB72-B7A4-45CF-92CE-A4BD8EFD951E}"/>
                </a:ext>
              </a:extLst>
            </p:cNvPr>
            <p:cNvSpPr/>
            <p:nvPr/>
          </p:nvSpPr>
          <p:spPr>
            <a:xfrm>
              <a:off x="1426744" y="4509120"/>
              <a:ext cx="1409365" cy="576064"/>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Parallelogram 46">
              <a:extLst>
                <a:ext uri="{FF2B5EF4-FFF2-40B4-BE49-F238E27FC236}">
                  <a16:creationId xmlns:a16="http://schemas.microsoft.com/office/drawing/2014/main" xmlns="" id="{50B38833-97F4-4D47-B3C5-C1BF5A69E55A}"/>
                </a:ext>
              </a:extLst>
            </p:cNvPr>
            <p:cNvSpPr/>
            <p:nvPr/>
          </p:nvSpPr>
          <p:spPr>
            <a:xfrm>
              <a:off x="755577" y="5085184"/>
              <a:ext cx="1296143" cy="576064"/>
            </a:xfrm>
            <a:custGeom>
              <a:avLst/>
              <a:gdLst/>
              <a:ahLst/>
              <a:cxnLst/>
              <a:rect l="l" t="t" r="r" b="b"/>
              <a:pathLst>
                <a:path w="1706488" h="576064">
                  <a:moveTo>
                    <a:pt x="0" y="0"/>
                  </a:moveTo>
                  <a:lnTo>
                    <a:pt x="150361" y="0"/>
                  </a:lnTo>
                  <a:lnTo>
                    <a:pt x="751804" y="0"/>
                  </a:lnTo>
                  <a:lnTo>
                    <a:pt x="1503607" y="0"/>
                  </a:lnTo>
                  <a:lnTo>
                    <a:pt x="1653968" y="0"/>
                  </a:lnTo>
                  <a:lnTo>
                    <a:pt x="1706488" y="0"/>
                  </a:lnTo>
                  <a:lnTo>
                    <a:pt x="1706488" y="576064"/>
                  </a:lnTo>
                  <a:lnTo>
                    <a:pt x="1653968" y="576064"/>
                  </a:lnTo>
                  <a:lnTo>
                    <a:pt x="1503607" y="576064"/>
                  </a:lnTo>
                  <a:lnTo>
                    <a:pt x="751804" y="576064"/>
                  </a:lnTo>
                  <a:lnTo>
                    <a:pt x="150361" y="576064"/>
                  </a:lnTo>
                  <a:lnTo>
                    <a:pt x="2299" y="576064"/>
                  </a:lnTo>
                  <a:lnTo>
                    <a:pt x="175592" y="308248"/>
                  </a:lnTo>
                  <a:lnTo>
                    <a:pt x="12306" y="14334"/>
                  </a:lnTo>
                  <a:lnTo>
                    <a:pt x="1887" y="72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7" name="Group 50">
            <a:extLst>
              <a:ext uri="{FF2B5EF4-FFF2-40B4-BE49-F238E27FC236}">
                <a16:creationId xmlns:a16="http://schemas.microsoft.com/office/drawing/2014/main" xmlns="" id="{1E7E7527-2E56-4A93-820B-D845D8B21EF1}"/>
              </a:ext>
            </a:extLst>
          </p:cNvPr>
          <p:cNvGrpSpPr/>
          <p:nvPr/>
        </p:nvGrpSpPr>
        <p:grpSpPr>
          <a:xfrm>
            <a:off x="4675351" y="1806704"/>
            <a:ext cx="2985730" cy="665766"/>
            <a:chOff x="1775729" y="2204864"/>
            <a:chExt cx="1224474" cy="665766"/>
          </a:xfrm>
        </p:grpSpPr>
        <p:sp>
          <p:nvSpPr>
            <p:cNvPr id="18" name="TextBox 17">
              <a:extLst>
                <a:ext uri="{FF2B5EF4-FFF2-40B4-BE49-F238E27FC236}">
                  <a16:creationId xmlns:a16="http://schemas.microsoft.com/office/drawing/2014/main" xmlns="" id="{692A5ABC-CBF2-4651-B20F-73186510140B}"/>
                </a:ext>
              </a:extLst>
            </p:cNvPr>
            <p:cNvSpPr txBox="1"/>
            <p:nvPr/>
          </p:nvSpPr>
          <p:spPr>
            <a:xfrm>
              <a:off x="1775729" y="2408965"/>
              <a:ext cx="1219248"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xmlns="" id="{75F028D9-12BF-407D-BF58-400E8C25E503}"/>
                </a:ext>
              </a:extLst>
            </p:cNvPr>
            <p:cNvSpPr txBox="1"/>
            <p:nvPr/>
          </p:nvSpPr>
          <p:spPr>
            <a:xfrm>
              <a:off x="1777330" y="2204864"/>
              <a:ext cx="1222873"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grpSp>
      <p:grpSp>
        <p:nvGrpSpPr>
          <p:cNvPr id="20" name="Group 94">
            <a:extLst>
              <a:ext uri="{FF2B5EF4-FFF2-40B4-BE49-F238E27FC236}">
                <a16:creationId xmlns:a16="http://schemas.microsoft.com/office/drawing/2014/main" xmlns="" id="{3CF1C4B7-62EA-47AC-A614-DE894AC86238}"/>
              </a:ext>
            </a:extLst>
          </p:cNvPr>
          <p:cNvGrpSpPr/>
          <p:nvPr/>
        </p:nvGrpSpPr>
        <p:grpSpPr>
          <a:xfrm>
            <a:off x="3700142" y="2588006"/>
            <a:ext cx="2985730" cy="665766"/>
            <a:chOff x="1775729" y="2204864"/>
            <a:chExt cx="1224474" cy="665766"/>
          </a:xfrm>
        </p:grpSpPr>
        <p:sp>
          <p:nvSpPr>
            <p:cNvPr id="21" name="TextBox 20">
              <a:extLst>
                <a:ext uri="{FF2B5EF4-FFF2-40B4-BE49-F238E27FC236}">
                  <a16:creationId xmlns:a16="http://schemas.microsoft.com/office/drawing/2014/main" xmlns="" id="{F66A1D05-DA20-4284-80B9-26F7B4195E80}"/>
                </a:ext>
              </a:extLst>
            </p:cNvPr>
            <p:cNvSpPr txBox="1"/>
            <p:nvPr/>
          </p:nvSpPr>
          <p:spPr>
            <a:xfrm>
              <a:off x="1775729" y="2408965"/>
              <a:ext cx="1219248"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xmlns="" id="{5720706A-F140-46D6-924D-BF632B40283C}"/>
                </a:ext>
              </a:extLst>
            </p:cNvPr>
            <p:cNvSpPr txBox="1"/>
            <p:nvPr/>
          </p:nvSpPr>
          <p:spPr>
            <a:xfrm>
              <a:off x="1777330" y="2204864"/>
              <a:ext cx="1222873"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grpSp>
      <p:grpSp>
        <p:nvGrpSpPr>
          <p:cNvPr id="23" name="Group 98">
            <a:extLst>
              <a:ext uri="{FF2B5EF4-FFF2-40B4-BE49-F238E27FC236}">
                <a16:creationId xmlns:a16="http://schemas.microsoft.com/office/drawing/2014/main" xmlns="" id="{14303F3F-803A-4FF4-8215-04F3905F2ECD}"/>
              </a:ext>
            </a:extLst>
          </p:cNvPr>
          <p:cNvGrpSpPr/>
          <p:nvPr/>
        </p:nvGrpSpPr>
        <p:grpSpPr>
          <a:xfrm>
            <a:off x="2724931" y="3369308"/>
            <a:ext cx="2985730" cy="665766"/>
            <a:chOff x="1775729" y="2204864"/>
            <a:chExt cx="1224474" cy="665766"/>
          </a:xfrm>
        </p:grpSpPr>
        <p:sp>
          <p:nvSpPr>
            <p:cNvPr id="24" name="TextBox 23">
              <a:extLst>
                <a:ext uri="{FF2B5EF4-FFF2-40B4-BE49-F238E27FC236}">
                  <a16:creationId xmlns:a16="http://schemas.microsoft.com/office/drawing/2014/main" xmlns="" id="{B5E7EF37-EFD2-4F32-BE3B-34E12F4650EB}"/>
                </a:ext>
              </a:extLst>
            </p:cNvPr>
            <p:cNvSpPr txBox="1"/>
            <p:nvPr/>
          </p:nvSpPr>
          <p:spPr>
            <a:xfrm>
              <a:off x="1775729" y="2408965"/>
              <a:ext cx="1219248"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xmlns="" id="{C15E9D68-28A7-48EA-BE50-5AD00881F0C3}"/>
                </a:ext>
              </a:extLst>
            </p:cNvPr>
            <p:cNvSpPr txBox="1"/>
            <p:nvPr/>
          </p:nvSpPr>
          <p:spPr>
            <a:xfrm>
              <a:off x="1777330" y="2204864"/>
              <a:ext cx="1222873"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grpSp>
      <p:grpSp>
        <p:nvGrpSpPr>
          <p:cNvPr id="26" name="Group 101">
            <a:extLst>
              <a:ext uri="{FF2B5EF4-FFF2-40B4-BE49-F238E27FC236}">
                <a16:creationId xmlns:a16="http://schemas.microsoft.com/office/drawing/2014/main" xmlns="" id="{BF9E088D-70C2-4ABE-99B7-55F6DEE16BE4}"/>
              </a:ext>
            </a:extLst>
          </p:cNvPr>
          <p:cNvGrpSpPr/>
          <p:nvPr/>
        </p:nvGrpSpPr>
        <p:grpSpPr>
          <a:xfrm>
            <a:off x="1749720" y="4150610"/>
            <a:ext cx="2985730" cy="665766"/>
            <a:chOff x="1775729" y="2204864"/>
            <a:chExt cx="1224474" cy="665766"/>
          </a:xfrm>
        </p:grpSpPr>
        <p:sp>
          <p:nvSpPr>
            <p:cNvPr id="27" name="TextBox 26">
              <a:extLst>
                <a:ext uri="{FF2B5EF4-FFF2-40B4-BE49-F238E27FC236}">
                  <a16:creationId xmlns:a16="http://schemas.microsoft.com/office/drawing/2014/main" xmlns="" id="{53F84048-7931-4DAA-8C1E-2D5A07F6DCAA}"/>
                </a:ext>
              </a:extLst>
            </p:cNvPr>
            <p:cNvSpPr txBox="1"/>
            <p:nvPr/>
          </p:nvSpPr>
          <p:spPr>
            <a:xfrm>
              <a:off x="1775729" y="2408965"/>
              <a:ext cx="1219248"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xmlns="" id="{B190DF5F-1965-4B15-A35A-1CC64BE96E28}"/>
                </a:ext>
              </a:extLst>
            </p:cNvPr>
            <p:cNvSpPr txBox="1"/>
            <p:nvPr/>
          </p:nvSpPr>
          <p:spPr>
            <a:xfrm>
              <a:off x="1777330" y="2204864"/>
              <a:ext cx="1222873"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grpSp>
      <p:grpSp>
        <p:nvGrpSpPr>
          <p:cNvPr id="29" name="Group 104">
            <a:extLst>
              <a:ext uri="{FF2B5EF4-FFF2-40B4-BE49-F238E27FC236}">
                <a16:creationId xmlns:a16="http://schemas.microsoft.com/office/drawing/2014/main" xmlns="" id="{6ADE4EF8-850C-4EF3-87B4-5836E7CBE122}"/>
              </a:ext>
            </a:extLst>
          </p:cNvPr>
          <p:cNvGrpSpPr/>
          <p:nvPr/>
        </p:nvGrpSpPr>
        <p:grpSpPr>
          <a:xfrm>
            <a:off x="774509" y="4931910"/>
            <a:ext cx="2985730" cy="665766"/>
            <a:chOff x="1775729" y="2204864"/>
            <a:chExt cx="1224474" cy="665766"/>
          </a:xfrm>
        </p:grpSpPr>
        <p:sp>
          <p:nvSpPr>
            <p:cNvPr id="30" name="TextBox 29">
              <a:extLst>
                <a:ext uri="{FF2B5EF4-FFF2-40B4-BE49-F238E27FC236}">
                  <a16:creationId xmlns:a16="http://schemas.microsoft.com/office/drawing/2014/main" xmlns="" id="{13D4D33D-3381-4FB2-99A0-E3D6D1BE2BA6}"/>
                </a:ext>
              </a:extLst>
            </p:cNvPr>
            <p:cNvSpPr txBox="1"/>
            <p:nvPr/>
          </p:nvSpPr>
          <p:spPr>
            <a:xfrm>
              <a:off x="1775729" y="2408965"/>
              <a:ext cx="1219248"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31" name="TextBox 30">
              <a:extLst>
                <a:ext uri="{FF2B5EF4-FFF2-40B4-BE49-F238E27FC236}">
                  <a16:creationId xmlns:a16="http://schemas.microsoft.com/office/drawing/2014/main" xmlns="" id="{E1B02D86-AD01-4EC2-AA72-086CA53F1954}"/>
                </a:ext>
              </a:extLst>
            </p:cNvPr>
            <p:cNvSpPr txBox="1"/>
            <p:nvPr/>
          </p:nvSpPr>
          <p:spPr>
            <a:xfrm>
              <a:off x="1777330" y="2204864"/>
              <a:ext cx="1222873"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grpSp>
      <p:sp>
        <p:nvSpPr>
          <p:cNvPr id="32" name="Freeform 16">
            <a:extLst>
              <a:ext uri="{FF2B5EF4-FFF2-40B4-BE49-F238E27FC236}">
                <a16:creationId xmlns:a16="http://schemas.microsoft.com/office/drawing/2014/main" xmlns="" id="{E574ADAA-2E0D-472D-9659-4E6FFFB93D53}"/>
              </a:ext>
            </a:extLst>
          </p:cNvPr>
          <p:cNvSpPr/>
          <p:nvPr/>
        </p:nvSpPr>
        <p:spPr>
          <a:xfrm>
            <a:off x="8412725" y="4475105"/>
            <a:ext cx="1663037" cy="1589824"/>
          </a:xfrm>
          <a:custGeom>
            <a:avLst/>
            <a:gdLst>
              <a:gd name="connsiteX0" fmla="*/ 1556657 w 1730828"/>
              <a:gd name="connsiteY0" fmla="*/ 152400 h 1654629"/>
              <a:gd name="connsiteX1" fmla="*/ 1730828 w 1730828"/>
              <a:gd name="connsiteY1" fmla="*/ 674915 h 1654629"/>
              <a:gd name="connsiteX2" fmla="*/ 685800 w 1730828"/>
              <a:gd name="connsiteY2" fmla="*/ 1654629 h 1654629"/>
              <a:gd name="connsiteX3" fmla="*/ 0 w 1730828"/>
              <a:gd name="connsiteY3" fmla="*/ 914400 h 1654629"/>
              <a:gd name="connsiteX4" fmla="*/ 1023257 w 1730828"/>
              <a:gd name="connsiteY4" fmla="*/ 0 h 1654629"/>
              <a:gd name="connsiteX5" fmla="*/ 1556657 w 1730828"/>
              <a:gd name="connsiteY5" fmla="*/ 152400 h 165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828" h="1654629">
                <a:moveTo>
                  <a:pt x="1556657" y="152400"/>
                </a:moveTo>
                <a:lnTo>
                  <a:pt x="1730828" y="674915"/>
                </a:lnTo>
                <a:lnTo>
                  <a:pt x="685800" y="1654629"/>
                </a:lnTo>
                <a:lnTo>
                  <a:pt x="0" y="914400"/>
                </a:lnTo>
                <a:lnTo>
                  <a:pt x="1023257" y="0"/>
                </a:lnTo>
                <a:lnTo>
                  <a:pt x="1556657" y="152400"/>
                </a:lnTo>
                <a:close/>
              </a:path>
            </a:pathLst>
          </a:custGeom>
          <a:gradFill>
            <a:gsLst>
              <a:gs pos="0">
                <a:schemeClr val="bg1">
                  <a:alpha val="0"/>
                </a:schemeClr>
              </a:gs>
              <a:gs pos="100000">
                <a:schemeClr val="bg1">
                  <a:lumMod val="6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Freeform 53">
            <a:extLst>
              <a:ext uri="{FF2B5EF4-FFF2-40B4-BE49-F238E27FC236}">
                <a16:creationId xmlns:a16="http://schemas.microsoft.com/office/drawing/2014/main" xmlns="" id="{7B4C1036-51BA-4CDF-8750-473115E1C2CD}"/>
              </a:ext>
            </a:extLst>
          </p:cNvPr>
          <p:cNvSpPr/>
          <p:nvPr/>
        </p:nvSpPr>
        <p:spPr>
          <a:xfrm rot="5400000">
            <a:off x="9348516" y="4263958"/>
            <a:ext cx="975174" cy="9998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80220 w 2296986"/>
              <a:gd name="connsiteY0" fmla="*/ 1747818 h 2354521"/>
              <a:gd name="connsiteX1" fmla="*/ 1828126 w 2296986"/>
              <a:gd name="connsiteY1" fmla="*/ 1826304 h 2354521"/>
              <a:gd name="connsiteX2" fmla="*/ 1955684 w 2296986"/>
              <a:gd name="connsiteY2" fmla="*/ 2095900 h 2354521"/>
              <a:gd name="connsiteX3" fmla="*/ 1683117 w 2296986"/>
              <a:gd name="connsiteY3" fmla="*/ 1962549 h 2354521"/>
              <a:gd name="connsiteX4" fmla="*/ 1529193 w 2296986"/>
              <a:gd name="connsiteY4" fmla="*/ 2354521 h 2354521"/>
              <a:gd name="connsiteX5" fmla="*/ 1381062 w 2296986"/>
              <a:gd name="connsiteY5" fmla="*/ 2120816 h 2354521"/>
              <a:gd name="connsiteX6" fmla="*/ 1496122 w 2296986"/>
              <a:gd name="connsiteY6" fmla="*/ 1788127 h 2354521"/>
              <a:gd name="connsiteX7" fmla="*/ 910069 w 2296986"/>
              <a:gd name="connsiteY7" fmla="*/ 1225390 h 2354521"/>
              <a:gd name="connsiteX8" fmla="*/ 415531 w 2296986"/>
              <a:gd name="connsiteY8" fmla="*/ 2322212 h 2354521"/>
              <a:gd name="connsiteX9" fmla="*/ 293764 w 2296986"/>
              <a:gd name="connsiteY9" fmla="*/ 2052845 h 2354521"/>
              <a:gd name="connsiteX10" fmla="*/ 497994 w 2296986"/>
              <a:gd name="connsiteY10" fmla="*/ 836420 h 2354521"/>
              <a:gd name="connsiteX11" fmla="*/ 11747 w 2296986"/>
              <a:gd name="connsiteY11" fmla="*/ 5505 h 2354521"/>
              <a:gd name="connsiteX12" fmla="*/ 772299 w 2296986"/>
              <a:gd name="connsiteY12" fmla="*/ 578452 h 2354521"/>
              <a:gd name="connsiteX13" fmla="*/ 2042020 w 2296986"/>
              <a:gd name="connsiteY13" fmla="*/ 514597 h 2354521"/>
              <a:gd name="connsiteX14" fmla="*/ 2296986 w 2296986"/>
              <a:gd name="connsiteY14" fmla="*/ 662729 h 2354521"/>
              <a:gd name="connsiteX15" fmla="*/ 1125486 w 2296986"/>
              <a:gd name="connsiteY15" fmla="*/ 1004182 h 2354521"/>
              <a:gd name="connsiteX16" fmla="*/ 1677097 w 2296986"/>
              <a:gd name="connsiteY16" fmla="*/ 1608523 h 2354521"/>
              <a:gd name="connsiteX17" fmla="*/ 2095511 w 2296986"/>
              <a:gd name="connsiteY17" fmla="*/ 1557316 h 2354521"/>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910069 w 2296986"/>
              <a:gd name="connsiteY7" fmla="*/ 1225483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209809 w 2296986"/>
              <a:gd name="connsiteY15" fmla="*/ 996610 h 2354614"/>
              <a:gd name="connsiteX16" fmla="*/ 1677097 w 2296986"/>
              <a:gd name="connsiteY16" fmla="*/ 1608616 h 2354614"/>
              <a:gd name="connsiteX17" fmla="*/ 2095511 w 2296986"/>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63683 w 2296594"/>
              <a:gd name="connsiteY7" fmla="*/ 1325138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56016 w 2296594"/>
              <a:gd name="connsiteY7" fmla="*/ 1302141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594" h="2354614">
                <a:moveTo>
                  <a:pt x="2279828" y="1747911"/>
                </a:moveTo>
                <a:lnTo>
                  <a:pt x="1827734" y="1826397"/>
                </a:lnTo>
                <a:cubicBezTo>
                  <a:pt x="1873911" y="1907728"/>
                  <a:pt x="1985925" y="2047581"/>
                  <a:pt x="1955292" y="2095993"/>
                </a:cubicBezTo>
                <a:cubicBezTo>
                  <a:pt x="1897354" y="2139325"/>
                  <a:pt x="1773581" y="2007092"/>
                  <a:pt x="1682725" y="1962642"/>
                </a:cubicBezTo>
                <a:lnTo>
                  <a:pt x="1528801" y="2354614"/>
                </a:lnTo>
                <a:lnTo>
                  <a:pt x="1380670" y="2120909"/>
                </a:lnTo>
                <a:lnTo>
                  <a:pt x="1495730" y="1788220"/>
                </a:lnTo>
                <a:lnTo>
                  <a:pt x="856016" y="1302141"/>
                </a:lnTo>
                <a:lnTo>
                  <a:pt x="415139" y="2322305"/>
                </a:lnTo>
                <a:lnTo>
                  <a:pt x="293372" y="2052938"/>
                </a:lnTo>
                <a:cubicBezTo>
                  <a:pt x="369114" y="1624466"/>
                  <a:pt x="437192" y="1303314"/>
                  <a:pt x="512934" y="874842"/>
                </a:cubicBezTo>
                <a:cubicBezTo>
                  <a:pt x="317583" y="650129"/>
                  <a:pt x="-71270" y="102295"/>
                  <a:pt x="11355" y="5598"/>
                </a:cubicBezTo>
                <a:cubicBezTo>
                  <a:pt x="111253" y="-52136"/>
                  <a:pt x="623957" y="350637"/>
                  <a:pt x="840899" y="570880"/>
                </a:cubicBezTo>
                <a:lnTo>
                  <a:pt x="2041628" y="514690"/>
                </a:lnTo>
                <a:lnTo>
                  <a:pt x="2296594" y="662822"/>
                </a:lnTo>
                <a:lnTo>
                  <a:pt x="1209417" y="996610"/>
                </a:lnTo>
                <a:lnTo>
                  <a:pt x="1676705" y="1608616"/>
                </a:lnTo>
                <a:cubicBezTo>
                  <a:pt x="1795450" y="1589109"/>
                  <a:pt x="2095119" y="1557409"/>
                  <a:pt x="2095119" y="1557409"/>
                </a:cubicBezTo>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ectangle 23">
            <a:extLst>
              <a:ext uri="{FF2B5EF4-FFF2-40B4-BE49-F238E27FC236}">
                <a16:creationId xmlns:a16="http://schemas.microsoft.com/office/drawing/2014/main" xmlns="" id="{4165CC83-71EF-41E6-96DA-DBDF0BB1C323}"/>
              </a:ext>
            </a:extLst>
          </p:cNvPr>
          <p:cNvSpPr/>
          <p:nvPr/>
        </p:nvSpPr>
        <p:spPr>
          <a:xfrm>
            <a:off x="5853086" y="4726175"/>
            <a:ext cx="485828" cy="313098"/>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Oval 31">
            <a:extLst>
              <a:ext uri="{FF2B5EF4-FFF2-40B4-BE49-F238E27FC236}">
                <a16:creationId xmlns:a16="http://schemas.microsoft.com/office/drawing/2014/main" xmlns="" id="{8B5B339D-774E-4CDD-8636-547AE0D573A7}"/>
              </a:ext>
            </a:extLst>
          </p:cNvPr>
          <p:cNvSpPr/>
          <p:nvPr/>
        </p:nvSpPr>
        <p:spPr>
          <a:xfrm>
            <a:off x="7196621" y="3917250"/>
            <a:ext cx="407177" cy="401707"/>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Teardrop 17">
            <a:extLst>
              <a:ext uri="{FF2B5EF4-FFF2-40B4-BE49-F238E27FC236}">
                <a16:creationId xmlns:a16="http://schemas.microsoft.com/office/drawing/2014/main" xmlns="" id="{4BB137EF-D760-4939-814F-CCEACAC8E08B}"/>
              </a:ext>
            </a:extLst>
          </p:cNvPr>
          <p:cNvSpPr/>
          <p:nvPr/>
        </p:nvSpPr>
        <p:spPr>
          <a:xfrm rot="18900000">
            <a:off x="4764170" y="5473000"/>
            <a:ext cx="332582" cy="337808"/>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ectangle 23">
            <a:extLst>
              <a:ext uri="{FF2B5EF4-FFF2-40B4-BE49-F238E27FC236}">
                <a16:creationId xmlns:a16="http://schemas.microsoft.com/office/drawing/2014/main" xmlns="" id="{834DD106-7576-4244-99BD-DE1B5FA10E4E}"/>
              </a:ext>
            </a:extLst>
          </p:cNvPr>
          <p:cNvSpPr/>
          <p:nvPr/>
        </p:nvSpPr>
        <p:spPr>
          <a:xfrm>
            <a:off x="8462458" y="3122366"/>
            <a:ext cx="404773" cy="407167"/>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Oval 31">
            <a:extLst>
              <a:ext uri="{FF2B5EF4-FFF2-40B4-BE49-F238E27FC236}">
                <a16:creationId xmlns:a16="http://schemas.microsoft.com/office/drawing/2014/main" xmlns="" id="{14A47926-9F76-419A-B7F4-4C2AF0C21941}"/>
              </a:ext>
            </a:extLst>
          </p:cNvPr>
          <p:cNvSpPr/>
          <p:nvPr/>
        </p:nvSpPr>
        <p:spPr>
          <a:xfrm>
            <a:off x="9785354" y="2443629"/>
            <a:ext cx="354255" cy="35759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029494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4"/>
          </p:nvPr>
        </p:nvSpPr>
        <p:spPr/>
      </p:sp>
      <p:sp>
        <p:nvSpPr>
          <p:cNvPr id="28" name="Rectangle 1">
            <a:extLst>
              <a:ext uri="{FF2B5EF4-FFF2-40B4-BE49-F238E27FC236}">
                <a16:creationId xmlns:a16="http://schemas.microsoft.com/office/drawing/2014/main" xmlns="" id="{29299401-3F19-4B67-911D-48BD1943FA47}"/>
              </a:ext>
            </a:extLst>
          </p:cNvPr>
          <p:cNvSpPr/>
          <p:nvPr/>
        </p:nvSpPr>
        <p:spPr>
          <a:xfrm>
            <a:off x="5963055" y="549569"/>
            <a:ext cx="5486400" cy="1152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Rectangle 4">
            <a:extLst>
              <a:ext uri="{FF2B5EF4-FFF2-40B4-BE49-F238E27FC236}">
                <a16:creationId xmlns:a16="http://schemas.microsoft.com/office/drawing/2014/main" xmlns="" id="{A30A7E01-DD0E-4051-B154-425CE3D21431}"/>
              </a:ext>
            </a:extLst>
          </p:cNvPr>
          <p:cNvSpPr/>
          <p:nvPr/>
        </p:nvSpPr>
        <p:spPr>
          <a:xfrm>
            <a:off x="210164" y="4797152"/>
            <a:ext cx="5228944" cy="144016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Text Placeholder 13">
            <a:extLst>
              <a:ext uri="{FF2B5EF4-FFF2-40B4-BE49-F238E27FC236}">
                <a16:creationId xmlns:a16="http://schemas.microsoft.com/office/drawing/2014/main" xmlns="" id="{C5EE7B64-E772-41FB-A26B-2881CBC12043}"/>
              </a:ext>
            </a:extLst>
          </p:cNvPr>
          <p:cNvSpPr txBox="1">
            <a:spLocks/>
          </p:cNvSpPr>
          <p:nvPr/>
        </p:nvSpPr>
        <p:spPr>
          <a:xfrm>
            <a:off x="760023" y="4941168"/>
            <a:ext cx="4104456" cy="115212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80000"/>
              </a:lnSpc>
              <a:buNone/>
            </a:pPr>
            <a:r>
              <a:rPr lang="en-US" altLang="ko-KR" sz="3600" b="1" dirty="0">
                <a:solidFill>
                  <a:schemeClr val="bg1"/>
                </a:solidFill>
                <a:latin typeface="+mj-lt"/>
                <a:cs typeface="Arial" pitchFamily="34" charset="0"/>
              </a:rPr>
              <a:t>Simple Portfolio</a:t>
            </a:r>
          </a:p>
          <a:p>
            <a:pPr marL="0" indent="0" algn="r">
              <a:lnSpc>
                <a:spcPct val="80000"/>
              </a:lnSpc>
              <a:buNone/>
            </a:pPr>
            <a:r>
              <a:rPr lang="en-US" altLang="ko-KR" sz="3600" b="1" dirty="0">
                <a:solidFill>
                  <a:schemeClr val="bg1"/>
                </a:solidFill>
                <a:latin typeface="+mj-lt"/>
                <a:cs typeface="Arial" pitchFamily="34" charset="0"/>
              </a:rPr>
              <a:t> Presentation</a:t>
            </a:r>
          </a:p>
        </p:txBody>
      </p:sp>
      <p:sp>
        <p:nvSpPr>
          <p:cNvPr id="40" name="TextBox 39">
            <a:extLst>
              <a:ext uri="{FF2B5EF4-FFF2-40B4-BE49-F238E27FC236}">
                <a16:creationId xmlns:a16="http://schemas.microsoft.com/office/drawing/2014/main" xmlns="" id="{E34FD098-DE61-4074-9CCC-A30AEF5284FF}"/>
              </a:ext>
            </a:extLst>
          </p:cNvPr>
          <p:cNvSpPr txBox="1"/>
          <p:nvPr/>
        </p:nvSpPr>
        <p:spPr>
          <a:xfrm>
            <a:off x="6208046"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a:t>
            </a:r>
            <a:endParaRPr lang="ko-KR" altLang="en-US" sz="1400" b="1" dirty="0">
              <a:solidFill>
                <a:schemeClr val="bg1"/>
              </a:solidFill>
              <a:cs typeface="Arial" pitchFamily="34" charset="0"/>
            </a:endParaRPr>
          </a:p>
        </p:txBody>
      </p:sp>
      <p:sp>
        <p:nvSpPr>
          <p:cNvPr id="41" name="TextBox 40">
            <a:extLst>
              <a:ext uri="{FF2B5EF4-FFF2-40B4-BE49-F238E27FC236}">
                <a16:creationId xmlns:a16="http://schemas.microsoft.com/office/drawing/2014/main" xmlns="" id="{C96D3A33-43E0-4D79-BD71-B2E62FCB3C9A}"/>
              </a:ext>
            </a:extLst>
          </p:cNvPr>
          <p:cNvSpPr txBox="1"/>
          <p:nvPr/>
        </p:nvSpPr>
        <p:spPr>
          <a:xfrm>
            <a:off x="7475238"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a:t>
            </a:r>
            <a:endParaRPr lang="ko-KR" altLang="en-US" sz="1400" b="1" dirty="0">
              <a:solidFill>
                <a:schemeClr val="bg1"/>
              </a:solidFill>
              <a:cs typeface="Arial" pitchFamily="34" charset="0"/>
            </a:endParaRPr>
          </a:p>
        </p:txBody>
      </p:sp>
      <p:sp>
        <p:nvSpPr>
          <p:cNvPr id="42" name="TextBox 41">
            <a:extLst>
              <a:ext uri="{FF2B5EF4-FFF2-40B4-BE49-F238E27FC236}">
                <a16:creationId xmlns:a16="http://schemas.microsoft.com/office/drawing/2014/main" xmlns="" id="{9028BC41-F8A0-4B90-9542-7385EA1D7E82}"/>
              </a:ext>
            </a:extLst>
          </p:cNvPr>
          <p:cNvSpPr txBox="1"/>
          <p:nvPr/>
        </p:nvSpPr>
        <p:spPr>
          <a:xfrm>
            <a:off x="8742430"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a:t>
            </a:r>
            <a:endParaRPr lang="ko-KR" altLang="en-US" sz="1400" b="1" dirty="0">
              <a:solidFill>
                <a:schemeClr val="bg1"/>
              </a:solidFill>
              <a:cs typeface="Arial" pitchFamily="34" charset="0"/>
            </a:endParaRPr>
          </a:p>
        </p:txBody>
      </p:sp>
      <p:grpSp>
        <p:nvGrpSpPr>
          <p:cNvPr id="43" name="Group 18">
            <a:extLst>
              <a:ext uri="{FF2B5EF4-FFF2-40B4-BE49-F238E27FC236}">
                <a16:creationId xmlns:a16="http://schemas.microsoft.com/office/drawing/2014/main" xmlns="" id="{5E051CE3-968F-4AB3-B630-4F4864209C7F}"/>
              </a:ext>
            </a:extLst>
          </p:cNvPr>
          <p:cNvGrpSpPr/>
          <p:nvPr/>
        </p:nvGrpSpPr>
        <p:grpSpPr>
          <a:xfrm>
            <a:off x="6054838" y="1903195"/>
            <a:ext cx="5394617" cy="1560369"/>
            <a:chOff x="4822352" y="1916832"/>
            <a:chExt cx="3422056" cy="1560369"/>
          </a:xfrm>
        </p:grpSpPr>
        <p:sp>
          <p:nvSpPr>
            <p:cNvPr id="44" name="Text Placeholder 10">
              <a:extLst>
                <a:ext uri="{FF2B5EF4-FFF2-40B4-BE49-F238E27FC236}">
                  <a16:creationId xmlns:a16="http://schemas.microsoft.com/office/drawing/2014/main" xmlns="" id="{042E72E8-135C-4FB0-882C-193E0910871C}"/>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dirty="0">
                  <a:solidFill>
                    <a:schemeClr val="tx1">
                      <a:lumMod val="75000"/>
                      <a:lumOff val="25000"/>
                    </a:schemeClr>
                  </a:solidFill>
                  <a:cs typeface="Arial" pitchFamily="34" charset="0"/>
                </a:rPr>
                <a:t>Portfolio  Designed</a:t>
              </a:r>
            </a:p>
          </p:txBody>
        </p:sp>
        <p:sp>
          <p:nvSpPr>
            <p:cNvPr id="45" name="TextBox 44">
              <a:extLst>
                <a:ext uri="{FF2B5EF4-FFF2-40B4-BE49-F238E27FC236}">
                  <a16:creationId xmlns:a16="http://schemas.microsoft.com/office/drawing/2014/main" xmlns="" id="{BCC837A9-3FC0-4CDE-835F-D8F7FE760420}"/>
                </a:ext>
              </a:extLst>
            </p:cNvPr>
            <p:cNvSpPr txBox="1"/>
            <p:nvPr/>
          </p:nvSpPr>
          <p:spPr>
            <a:xfrm>
              <a:off x="4822352" y="2276872"/>
              <a:ext cx="3422056"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a:t>
              </a:r>
              <a:r>
                <a:rPr lang="ko-KR" altLang="en-US" sz="1200" dirty="0">
                  <a:solidFill>
                    <a:schemeClr val="tx1">
                      <a:lumMod val="75000"/>
                      <a:lumOff val="25000"/>
                    </a:schemeClr>
                  </a:solidFill>
                  <a:cs typeface="Arial" pitchFamily="34" charset="0"/>
                </a:rPr>
                <a:t>     </a:t>
              </a:r>
            </a:p>
          </p:txBody>
        </p:sp>
      </p:grpSp>
      <p:grpSp>
        <p:nvGrpSpPr>
          <p:cNvPr id="46" name="Group 21">
            <a:extLst>
              <a:ext uri="{FF2B5EF4-FFF2-40B4-BE49-F238E27FC236}">
                <a16:creationId xmlns:a16="http://schemas.microsoft.com/office/drawing/2014/main" xmlns="" id="{3C30104E-9B52-4EC3-BBEC-4034ABC6A7FC}"/>
              </a:ext>
            </a:extLst>
          </p:cNvPr>
          <p:cNvGrpSpPr/>
          <p:nvPr/>
        </p:nvGrpSpPr>
        <p:grpSpPr>
          <a:xfrm>
            <a:off x="6111988" y="3884419"/>
            <a:ext cx="2541348" cy="1088782"/>
            <a:chOff x="395534" y="3737445"/>
            <a:chExt cx="3972999" cy="1088782"/>
          </a:xfrm>
        </p:grpSpPr>
        <p:sp>
          <p:nvSpPr>
            <p:cNvPr id="47" name="TextBox 46">
              <a:extLst>
                <a:ext uri="{FF2B5EF4-FFF2-40B4-BE49-F238E27FC236}">
                  <a16:creationId xmlns:a16="http://schemas.microsoft.com/office/drawing/2014/main" xmlns="" id="{8211CCA3-B90F-4A91-B5AA-A7773276CEB4}"/>
                </a:ext>
              </a:extLst>
            </p:cNvPr>
            <p:cNvSpPr txBox="1"/>
            <p:nvPr/>
          </p:nvSpPr>
          <p:spPr>
            <a:xfrm>
              <a:off x="395534" y="3737445"/>
              <a:ext cx="3972999" cy="276999"/>
            </a:xfrm>
            <a:prstGeom prst="rect">
              <a:avLst/>
            </a:prstGeom>
            <a:solidFill>
              <a:schemeClr val="accent2"/>
            </a:solidFill>
          </p:spPr>
          <p:txBody>
            <a:bodyPr wrap="square" rtlCol="0" anchor="ctr">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48" name="TextBox 47">
              <a:extLst>
                <a:ext uri="{FF2B5EF4-FFF2-40B4-BE49-F238E27FC236}">
                  <a16:creationId xmlns:a16="http://schemas.microsoft.com/office/drawing/2014/main" xmlns="" id="{82E24E0A-D6D7-4D30-A18F-DA1A2FDD690A}"/>
                </a:ext>
              </a:extLst>
            </p:cNvPr>
            <p:cNvSpPr txBox="1"/>
            <p:nvPr/>
          </p:nvSpPr>
          <p:spPr>
            <a:xfrm>
              <a:off x="395536" y="3995230"/>
              <a:ext cx="397299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a:t>
              </a:r>
            </a:p>
          </p:txBody>
        </p:sp>
      </p:grpSp>
      <p:grpSp>
        <p:nvGrpSpPr>
          <p:cNvPr id="49" name="Group 24">
            <a:extLst>
              <a:ext uri="{FF2B5EF4-FFF2-40B4-BE49-F238E27FC236}">
                <a16:creationId xmlns:a16="http://schemas.microsoft.com/office/drawing/2014/main" xmlns="" id="{5F78B8CD-3BCD-4475-923B-799127A07BB1}"/>
              </a:ext>
            </a:extLst>
          </p:cNvPr>
          <p:cNvGrpSpPr/>
          <p:nvPr/>
        </p:nvGrpSpPr>
        <p:grpSpPr>
          <a:xfrm>
            <a:off x="8781648" y="3884419"/>
            <a:ext cx="2541348" cy="1088782"/>
            <a:chOff x="395534" y="3737445"/>
            <a:chExt cx="3972999" cy="1088782"/>
          </a:xfrm>
        </p:grpSpPr>
        <p:sp>
          <p:nvSpPr>
            <p:cNvPr id="50" name="TextBox 49">
              <a:extLst>
                <a:ext uri="{FF2B5EF4-FFF2-40B4-BE49-F238E27FC236}">
                  <a16:creationId xmlns:a16="http://schemas.microsoft.com/office/drawing/2014/main" xmlns="" id="{378E0F66-A8A7-48B5-B8FE-93D3135BF8C6}"/>
                </a:ext>
              </a:extLst>
            </p:cNvPr>
            <p:cNvSpPr txBox="1"/>
            <p:nvPr/>
          </p:nvSpPr>
          <p:spPr>
            <a:xfrm>
              <a:off x="395534" y="3737445"/>
              <a:ext cx="3972999" cy="276999"/>
            </a:xfrm>
            <a:prstGeom prst="rect">
              <a:avLst/>
            </a:prstGeom>
            <a:solidFill>
              <a:schemeClr val="accent1"/>
            </a:solidFill>
          </p:spPr>
          <p:txBody>
            <a:bodyPr wrap="square" rtlCol="0" anchor="ctr">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51" name="TextBox 50">
              <a:extLst>
                <a:ext uri="{FF2B5EF4-FFF2-40B4-BE49-F238E27FC236}">
                  <a16:creationId xmlns:a16="http://schemas.microsoft.com/office/drawing/2014/main" xmlns="" id="{385BCF5F-7928-471E-AD5B-ED821C102523}"/>
                </a:ext>
              </a:extLst>
            </p:cNvPr>
            <p:cNvSpPr txBox="1"/>
            <p:nvPr/>
          </p:nvSpPr>
          <p:spPr>
            <a:xfrm>
              <a:off x="395536" y="3995230"/>
              <a:ext cx="397299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a:t>
              </a:r>
            </a:p>
          </p:txBody>
        </p:sp>
      </p:grpSp>
      <p:grpSp>
        <p:nvGrpSpPr>
          <p:cNvPr id="52" name="Group 30">
            <a:extLst>
              <a:ext uri="{FF2B5EF4-FFF2-40B4-BE49-F238E27FC236}">
                <a16:creationId xmlns:a16="http://schemas.microsoft.com/office/drawing/2014/main" xmlns="" id="{A9B66095-FEBC-4364-BCC6-184B2F47B4D9}"/>
              </a:ext>
            </a:extLst>
          </p:cNvPr>
          <p:cNvGrpSpPr/>
          <p:nvPr/>
        </p:nvGrpSpPr>
        <p:grpSpPr>
          <a:xfrm>
            <a:off x="6111988" y="5259072"/>
            <a:ext cx="2541348" cy="1088782"/>
            <a:chOff x="395534" y="3737445"/>
            <a:chExt cx="3972999" cy="1088782"/>
          </a:xfrm>
        </p:grpSpPr>
        <p:sp>
          <p:nvSpPr>
            <p:cNvPr id="53" name="TextBox 52">
              <a:extLst>
                <a:ext uri="{FF2B5EF4-FFF2-40B4-BE49-F238E27FC236}">
                  <a16:creationId xmlns:a16="http://schemas.microsoft.com/office/drawing/2014/main" xmlns="" id="{C4E4DE75-3044-4BAD-9F1B-F75B9A64613E}"/>
                </a:ext>
              </a:extLst>
            </p:cNvPr>
            <p:cNvSpPr txBox="1"/>
            <p:nvPr/>
          </p:nvSpPr>
          <p:spPr>
            <a:xfrm>
              <a:off x="395534" y="3737445"/>
              <a:ext cx="3972999" cy="276999"/>
            </a:xfrm>
            <a:prstGeom prst="rect">
              <a:avLst/>
            </a:prstGeom>
            <a:solidFill>
              <a:schemeClr val="accent4"/>
            </a:solidFill>
          </p:spPr>
          <p:txBody>
            <a:bodyPr wrap="square" rtlCol="0" anchor="ctr">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54" name="TextBox 53">
              <a:extLst>
                <a:ext uri="{FF2B5EF4-FFF2-40B4-BE49-F238E27FC236}">
                  <a16:creationId xmlns:a16="http://schemas.microsoft.com/office/drawing/2014/main" xmlns="" id="{E8451E78-4C53-43B5-A4FA-34F1872E2288}"/>
                </a:ext>
              </a:extLst>
            </p:cNvPr>
            <p:cNvSpPr txBox="1"/>
            <p:nvPr/>
          </p:nvSpPr>
          <p:spPr>
            <a:xfrm>
              <a:off x="395536" y="3995230"/>
              <a:ext cx="397299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a:t>
              </a:r>
            </a:p>
          </p:txBody>
        </p:sp>
      </p:grpSp>
      <p:grpSp>
        <p:nvGrpSpPr>
          <p:cNvPr id="55" name="Group 33">
            <a:extLst>
              <a:ext uri="{FF2B5EF4-FFF2-40B4-BE49-F238E27FC236}">
                <a16:creationId xmlns:a16="http://schemas.microsoft.com/office/drawing/2014/main" xmlns="" id="{97DFF70B-DA56-4AAC-8DF5-D8674FF27B5E}"/>
              </a:ext>
            </a:extLst>
          </p:cNvPr>
          <p:cNvGrpSpPr/>
          <p:nvPr/>
        </p:nvGrpSpPr>
        <p:grpSpPr>
          <a:xfrm>
            <a:off x="8781648" y="5259072"/>
            <a:ext cx="2541348" cy="1088782"/>
            <a:chOff x="395534" y="3737445"/>
            <a:chExt cx="3972999" cy="1088782"/>
          </a:xfrm>
        </p:grpSpPr>
        <p:sp>
          <p:nvSpPr>
            <p:cNvPr id="56" name="TextBox 55">
              <a:extLst>
                <a:ext uri="{FF2B5EF4-FFF2-40B4-BE49-F238E27FC236}">
                  <a16:creationId xmlns:a16="http://schemas.microsoft.com/office/drawing/2014/main" xmlns="" id="{09EAAD31-7EC7-44C8-AEAC-664C22E649CC}"/>
                </a:ext>
              </a:extLst>
            </p:cNvPr>
            <p:cNvSpPr txBox="1"/>
            <p:nvPr/>
          </p:nvSpPr>
          <p:spPr>
            <a:xfrm>
              <a:off x="395534" y="3737445"/>
              <a:ext cx="3972999" cy="276999"/>
            </a:xfrm>
            <a:prstGeom prst="rect">
              <a:avLst/>
            </a:prstGeom>
            <a:solidFill>
              <a:schemeClr val="accent3"/>
            </a:solidFill>
          </p:spPr>
          <p:txBody>
            <a:bodyPr wrap="square" rtlCol="0" anchor="ctr">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57" name="TextBox 56">
              <a:extLst>
                <a:ext uri="{FF2B5EF4-FFF2-40B4-BE49-F238E27FC236}">
                  <a16:creationId xmlns:a16="http://schemas.microsoft.com/office/drawing/2014/main" xmlns="" id="{B4222F89-9820-40FA-B01E-E64A52F6C575}"/>
                </a:ext>
              </a:extLst>
            </p:cNvPr>
            <p:cNvSpPr txBox="1"/>
            <p:nvPr/>
          </p:nvSpPr>
          <p:spPr>
            <a:xfrm>
              <a:off x="395536" y="3995230"/>
              <a:ext cx="397299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a:t>
              </a:r>
            </a:p>
          </p:txBody>
        </p:sp>
      </p:grpSp>
      <p:sp>
        <p:nvSpPr>
          <p:cNvPr id="32" name="TextBox 31">
            <a:extLst>
              <a:ext uri="{FF2B5EF4-FFF2-40B4-BE49-F238E27FC236}">
                <a16:creationId xmlns:a16="http://schemas.microsoft.com/office/drawing/2014/main" xmlns="" id="{C51AF891-71C7-44E3-BDAE-E9F47BD7E794}"/>
              </a:ext>
            </a:extLst>
          </p:cNvPr>
          <p:cNvSpPr txBox="1"/>
          <p:nvPr/>
        </p:nvSpPr>
        <p:spPr>
          <a:xfrm>
            <a:off x="10009622"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a:t>
            </a:r>
            <a:endParaRPr lang="ko-KR" altLang="en-US" sz="1400" b="1" dirty="0">
              <a:solidFill>
                <a:schemeClr val="bg1"/>
              </a:solidFill>
              <a:cs typeface="Arial" pitchFamily="34" charset="0"/>
            </a:endParaRPr>
          </a:p>
        </p:txBody>
      </p:sp>
      <p:sp>
        <p:nvSpPr>
          <p:cNvPr id="37" name="Isosceles Triangle 51">
            <a:extLst>
              <a:ext uri="{FF2B5EF4-FFF2-40B4-BE49-F238E27FC236}">
                <a16:creationId xmlns:a16="http://schemas.microsoft.com/office/drawing/2014/main" xmlns="" id="{65EAC5E2-8392-49AD-8432-8A5C03D7D7BF}"/>
              </a:ext>
            </a:extLst>
          </p:cNvPr>
          <p:cNvSpPr/>
          <p:nvPr/>
        </p:nvSpPr>
        <p:spPr>
          <a:xfrm>
            <a:off x="10432102" y="862250"/>
            <a:ext cx="333042" cy="244221"/>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Rectangle 15">
            <a:extLst>
              <a:ext uri="{FF2B5EF4-FFF2-40B4-BE49-F238E27FC236}">
                <a16:creationId xmlns:a16="http://schemas.microsoft.com/office/drawing/2014/main" xmlns="" id="{69DF9C9F-BF93-4BF2-B988-EB6E636D2CC5}"/>
              </a:ext>
            </a:extLst>
          </p:cNvPr>
          <p:cNvSpPr/>
          <p:nvPr/>
        </p:nvSpPr>
        <p:spPr>
          <a:xfrm rot="5400000">
            <a:off x="7903005" y="823340"/>
            <a:ext cx="322469" cy="322041"/>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Rounded Rectangle 5">
            <a:extLst>
              <a:ext uri="{FF2B5EF4-FFF2-40B4-BE49-F238E27FC236}">
                <a16:creationId xmlns:a16="http://schemas.microsoft.com/office/drawing/2014/main" xmlns="" id="{C86F34EC-DE9C-4B1C-86CC-9F1F1CFF9603}"/>
              </a:ext>
            </a:extLst>
          </p:cNvPr>
          <p:cNvSpPr/>
          <p:nvPr/>
        </p:nvSpPr>
        <p:spPr>
          <a:xfrm flipH="1">
            <a:off x="6601206" y="822803"/>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8" name="Oval 21">
            <a:extLst>
              <a:ext uri="{FF2B5EF4-FFF2-40B4-BE49-F238E27FC236}">
                <a16:creationId xmlns:a16="http://schemas.microsoft.com/office/drawing/2014/main" xmlns="" id="{037464A1-89B9-437E-AF59-75439B46393A}"/>
              </a:ext>
            </a:extLst>
          </p:cNvPr>
          <p:cNvSpPr>
            <a:spLocks noChangeAspect="1"/>
          </p:cNvSpPr>
          <p:nvPr/>
        </p:nvSpPr>
        <p:spPr>
          <a:xfrm>
            <a:off x="9154093" y="805541"/>
            <a:ext cx="354676" cy="3576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570755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3">
            <a:extLst>
              <a:ext uri="{FF2B5EF4-FFF2-40B4-BE49-F238E27FC236}">
                <a16:creationId xmlns:a16="http://schemas.microsoft.com/office/drawing/2014/main" xmlns="" id="{B7F8D495-CCD6-4D76-8AB0-F3631220DE30}"/>
              </a:ext>
            </a:extLst>
          </p:cNvPr>
          <p:cNvSpPr/>
          <p:nvPr/>
        </p:nvSpPr>
        <p:spPr>
          <a:xfrm>
            <a:off x="933868" y="4172713"/>
            <a:ext cx="2016000" cy="1584176"/>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grpSp>
        <p:nvGrpSpPr>
          <p:cNvPr id="8" name="Group 4">
            <a:extLst>
              <a:ext uri="{FF2B5EF4-FFF2-40B4-BE49-F238E27FC236}">
                <a16:creationId xmlns:a16="http://schemas.microsoft.com/office/drawing/2014/main" xmlns="" id="{56D2AF8A-148F-4D31-AC3C-3CEEAC996452}"/>
              </a:ext>
            </a:extLst>
          </p:cNvPr>
          <p:cNvGrpSpPr/>
          <p:nvPr/>
        </p:nvGrpSpPr>
        <p:grpSpPr>
          <a:xfrm>
            <a:off x="1249549" y="4357900"/>
            <a:ext cx="1368152" cy="1241700"/>
            <a:chOff x="867339" y="4843642"/>
            <a:chExt cx="1368152" cy="1241700"/>
          </a:xfrm>
        </p:grpSpPr>
        <p:sp>
          <p:nvSpPr>
            <p:cNvPr id="13" name="Rectangle 5">
              <a:extLst>
                <a:ext uri="{FF2B5EF4-FFF2-40B4-BE49-F238E27FC236}">
                  <a16:creationId xmlns:a16="http://schemas.microsoft.com/office/drawing/2014/main" xmlns="" id="{57BF066B-AFFE-4722-ADC8-836361BB2ED0}"/>
                </a:ext>
              </a:extLst>
            </p:cNvPr>
            <p:cNvSpPr/>
            <p:nvPr/>
          </p:nvSpPr>
          <p:spPr>
            <a:xfrm>
              <a:off x="867339" y="5069679"/>
              <a:ext cx="1368152" cy="1015663"/>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14" name="TextBox 13">
              <a:extLst>
                <a:ext uri="{FF2B5EF4-FFF2-40B4-BE49-F238E27FC236}">
                  <a16:creationId xmlns:a16="http://schemas.microsoft.com/office/drawing/2014/main" xmlns="" id="{FC81CB6F-5CB5-4E88-ABA2-86E390CA414D}"/>
                </a:ext>
              </a:extLst>
            </p:cNvPr>
            <p:cNvSpPr txBox="1"/>
            <p:nvPr/>
          </p:nvSpPr>
          <p:spPr>
            <a:xfrm>
              <a:off x="867339" y="4843642"/>
              <a:ext cx="136815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grpSp>
      <p:sp>
        <p:nvSpPr>
          <p:cNvPr id="15" name="Rounded Rectangle 7">
            <a:extLst>
              <a:ext uri="{FF2B5EF4-FFF2-40B4-BE49-F238E27FC236}">
                <a16:creationId xmlns:a16="http://schemas.microsoft.com/office/drawing/2014/main" xmlns="" id="{EEFD6BCD-8568-43CD-B2AE-57F5FD3EC696}"/>
              </a:ext>
            </a:extLst>
          </p:cNvPr>
          <p:cNvSpPr/>
          <p:nvPr/>
        </p:nvSpPr>
        <p:spPr>
          <a:xfrm>
            <a:off x="3709177" y="4172713"/>
            <a:ext cx="2016000" cy="1584176"/>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grpSp>
        <p:nvGrpSpPr>
          <p:cNvPr id="16" name="Group 8">
            <a:extLst>
              <a:ext uri="{FF2B5EF4-FFF2-40B4-BE49-F238E27FC236}">
                <a16:creationId xmlns:a16="http://schemas.microsoft.com/office/drawing/2014/main" xmlns="" id="{11B7D4B0-D577-46E7-912E-ACD72BD275C3}"/>
              </a:ext>
            </a:extLst>
          </p:cNvPr>
          <p:cNvGrpSpPr/>
          <p:nvPr/>
        </p:nvGrpSpPr>
        <p:grpSpPr>
          <a:xfrm>
            <a:off x="4030894" y="4357900"/>
            <a:ext cx="1368152" cy="1241700"/>
            <a:chOff x="867339" y="4843642"/>
            <a:chExt cx="1368152" cy="1241700"/>
          </a:xfrm>
        </p:grpSpPr>
        <p:sp>
          <p:nvSpPr>
            <p:cNvPr id="17" name="Rectangle 9">
              <a:extLst>
                <a:ext uri="{FF2B5EF4-FFF2-40B4-BE49-F238E27FC236}">
                  <a16:creationId xmlns:a16="http://schemas.microsoft.com/office/drawing/2014/main" xmlns="" id="{66D5F56D-D037-4045-B2D0-B0EA84F8A925}"/>
                </a:ext>
              </a:extLst>
            </p:cNvPr>
            <p:cNvSpPr/>
            <p:nvPr/>
          </p:nvSpPr>
          <p:spPr>
            <a:xfrm>
              <a:off x="867339" y="5069679"/>
              <a:ext cx="1368152" cy="1015663"/>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18" name="TextBox 17">
              <a:extLst>
                <a:ext uri="{FF2B5EF4-FFF2-40B4-BE49-F238E27FC236}">
                  <a16:creationId xmlns:a16="http://schemas.microsoft.com/office/drawing/2014/main" xmlns="" id="{86704297-2E33-4C1D-9137-3E86CAF975A7}"/>
                </a:ext>
              </a:extLst>
            </p:cNvPr>
            <p:cNvSpPr txBox="1"/>
            <p:nvPr/>
          </p:nvSpPr>
          <p:spPr>
            <a:xfrm>
              <a:off x="867339" y="4843642"/>
              <a:ext cx="136815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grpSp>
      <p:sp>
        <p:nvSpPr>
          <p:cNvPr id="19" name="Rounded Rectangle 11">
            <a:extLst>
              <a:ext uri="{FF2B5EF4-FFF2-40B4-BE49-F238E27FC236}">
                <a16:creationId xmlns:a16="http://schemas.microsoft.com/office/drawing/2014/main" xmlns="" id="{4C37CBB7-662B-440F-A261-768A79604361}"/>
              </a:ext>
            </a:extLst>
          </p:cNvPr>
          <p:cNvSpPr/>
          <p:nvPr/>
        </p:nvSpPr>
        <p:spPr>
          <a:xfrm>
            <a:off x="6484486" y="4172713"/>
            <a:ext cx="2016000" cy="1584176"/>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grpSp>
        <p:nvGrpSpPr>
          <p:cNvPr id="20" name="Group 12">
            <a:extLst>
              <a:ext uri="{FF2B5EF4-FFF2-40B4-BE49-F238E27FC236}">
                <a16:creationId xmlns:a16="http://schemas.microsoft.com/office/drawing/2014/main" xmlns="" id="{EB0DF4E9-FD77-4DEF-A241-42B1EDB3C909}"/>
              </a:ext>
            </a:extLst>
          </p:cNvPr>
          <p:cNvGrpSpPr/>
          <p:nvPr/>
        </p:nvGrpSpPr>
        <p:grpSpPr>
          <a:xfrm>
            <a:off x="6812239" y="4357900"/>
            <a:ext cx="1368152" cy="1241700"/>
            <a:chOff x="867339" y="4843642"/>
            <a:chExt cx="1368152" cy="1241700"/>
          </a:xfrm>
        </p:grpSpPr>
        <p:sp>
          <p:nvSpPr>
            <p:cNvPr id="21" name="Rectangle 13">
              <a:extLst>
                <a:ext uri="{FF2B5EF4-FFF2-40B4-BE49-F238E27FC236}">
                  <a16:creationId xmlns:a16="http://schemas.microsoft.com/office/drawing/2014/main" xmlns="" id="{9F0B4CB0-6FDF-4481-8761-08130D4D2D69}"/>
                </a:ext>
              </a:extLst>
            </p:cNvPr>
            <p:cNvSpPr/>
            <p:nvPr/>
          </p:nvSpPr>
          <p:spPr>
            <a:xfrm>
              <a:off x="867339" y="5069679"/>
              <a:ext cx="1368152" cy="1015663"/>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22" name="TextBox 21">
              <a:extLst>
                <a:ext uri="{FF2B5EF4-FFF2-40B4-BE49-F238E27FC236}">
                  <a16:creationId xmlns:a16="http://schemas.microsoft.com/office/drawing/2014/main" xmlns="" id="{D6DE9767-07FF-4E71-BCCB-A5AF41B6FD4E}"/>
                </a:ext>
              </a:extLst>
            </p:cNvPr>
            <p:cNvSpPr txBox="1"/>
            <p:nvPr/>
          </p:nvSpPr>
          <p:spPr>
            <a:xfrm>
              <a:off x="867339" y="4843642"/>
              <a:ext cx="136815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grpSp>
      <p:sp>
        <p:nvSpPr>
          <p:cNvPr id="23" name="Rounded Rectangle 15">
            <a:extLst>
              <a:ext uri="{FF2B5EF4-FFF2-40B4-BE49-F238E27FC236}">
                <a16:creationId xmlns:a16="http://schemas.microsoft.com/office/drawing/2014/main" xmlns="" id="{6B7AD799-DC71-4422-882B-D045784F895B}"/>
              </a:ext>
            </a:extLst>
          </p:cNvPr>
          <p:cNvSpPr/>
          <p:nvPr/>
        </p:nvSpPr>
        <p:spPr>
          <a:xfrm>
            <a:off x="9259795" y="4181259"/>
            <a:ext cx="2016000" cy="158417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grpSp>
        <p:nvGrpSpPr>
          <p:cNvPr id="24" name="Group 16">
            <a:extLst>
              <a:ext uri="{FF2B5EF4-FFF2-40B4-BE49-F238E27FC236}">
                <a16:creationId xmlns:a16="http://schemas.microsoft.com/office/drawing/2014/main" xmlns="" id="{442FCC43-F5EC-46B7-9132-C26E6D221B3F}"/>
              </a:ext>
            </a:extLst>
          </p:cNvPr>
          <p:cNvGrpSpPr/>
          <p:nvPr/>
        </p:nvGrpSpPr>
        <p:grpSpPr>
          <a:xfrm>
            <a:off x="9593585" y="4357900"/>
            <a:ext cx="1368152" cy="1241700"/>
            <a:chOff x="867339" y="4843642"/>
            <a:chExt cx="1368152" cy="1241700"/>
          </a:xfrm>
        </p:grpSpPr>
        <p:sp>
          <p:nvSpPr>
            <p:cNvPr id="25" name="Rectangle 17">
              <a:extLst>
                <a:ext uri="{FF2B5EF4-FFF2-40B4-BE49-F238E27FC236}">
                  <a16:creationId xmlns:a16="http://schemas.microsoft.com/office/drawing/2014/main" xmlns="" id="{57B39873-199A-40E4-822F-26A0A8733241}"/>
                </a:ext>
              </a:extLst>
            </p:cNvPr>
            <p:cNvSpPr/>
            <p:nvPr/>
          </p:nvSpPr>
          <p:spPr>
            <a:xfrm>
              <a:off x="867339" y="5069679"/>
              <a:ext cx="1368152" cy="1015663"/>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26" name="TextBox 25">
              <a:extLst>
                <a:ext uri="{FF2B5EF4-FFF2-40B4-BE49-F238E27FC236}">
                  <a16:creationId xmlns:a16="http://schemas.microsoft.com/office/drawing/2014/main" xmlns="" id="{1D654FC2-B289-4EBC-9030-9C0E8B869A5F}"/>
                </a:ext>
              </a:extLst>
            </p:cNvPr>
            <p:cNvSpPr txBox="1"/>
            <p:nvPr/>
          </p:nvSpPr>
          <p:spPr>
            <a:xfrm>
              <a:off x="867339" y="4843642"/>
              <a:ext cx="136815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grpSp>
      <p:cxnSp>
        <p:nvCxnSpPr>
          <p:cNvPr id="27" name="Straight Arrow Connector 19">
            <a:extLst>
              <a:ext uri="{FF2B5EF4-FFF2-40B4-BE49-F238E27FC236}">
                <a16:creationId xmlns:a16="http://schemas.microsoft.com/office/drawing/2014/main" xmlns="" id="{DF1A3A4D-F4E1-447A-86EE-F8FB96B30B32}"/>
              </a:ext>
            </a:extLst>
          </p:cNvPr>
          <p:cNvCxnSpPr>
            <a:cxnSpLocks/>
            <a:stCxn id="7" idx="3"/>
            <a:endCxn id="15" idx="1"/>
          </p:cNvCxnSpPr>
          <p:nvPr/>
        </p:nvCxnSpPr>
        <p:spPr>
          <a:xfrm>
            <a:off x="2949868" y="4964801"/>
            <a:ext cx="759309" cy="0"/>
          </a:xfrm>
          <a:prstGeom prst="straightConnector1">
            <a:avLst/>
          </a:prstGeom>
          <a:ln w="38100">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0">
            <a:extLst>
              <a:ext uri="{FF2B5EF4-FFF2-40B4-BE49-F238E27FC236}">
                <a16:creationId xmlns:a16="http://schemas.microsoft.com/office/drawing/2014/main" xmlns="" id="{535C6D61-A60F-45E6-9D85-3D4ABB4BFC68}"/>
              </a:ext>
            </a:extLst>
          </p:cNvPr>
          <p:cNvCxnSpPr>
            <a:cxnSpLocks/>
            <a:stCxn id="15" idx="3"/>
            <a:endCxn id="19" idx="1"/>
          </p:cNvCxnSpPr>
          <p:nvPr/>
        </p:nvCxnSpPr>
        <p:spPr>
          <a:xfrm>
            <a:off x="5725177" y="4964801"/>
            <a:ext cx="759309" cy="0"/>
          </a:xfrm>
          <a:prstGeom prst="straightConnector1">
            <a:avLst/>
          </a:prstGeom>
          <a:ln w="38100">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1">
            <a:extLst>
              <a:ext uri="{FF2B5EF4-FFF2-40B4-BE49-F238E27FC236}">
                <a16:creationId xmlns:a16="http://schemas.microsoft.com/office/drawing/2014/main" xmlns="" id="{F6651110-DA77-407E-A6AE-E8AFBFB367A0}"/>
              </a:ext>
            </a:extLst>
          </p:cNvPr>
          <p:cNvCxnSpPr>
            <a:cxnSpLocks/>
            <a:stCxn id="19" idx="3"/>
            <a:endCxn id="23" idx="1"/>
          </p:cNvCxnSpPr>
          <p:nvPr/>
        </p:nvCxnSpPr>
        <p:spPr>
          <a:xfrm>
            <a:off x="8500486" y="4964801"/>
            <a:ext cx="759309" cy="8546"/>
          </a:xfrm>
          <a:prstGeom prst="straightConnector1">
            <a:avLst/>
          </a:prstGeom>
          <a:ln w="38100">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38" name="Chart 6">
            <a:extLst>
              <a:ext uri="{FF2B5EF4-FFF2-40B4-BE49-F238E27FC236}">
                <a16:creationId xmlns:a16="http://schemas.microsoft.com/office/drawing/2014/main" xmlns="" id="{53A4F0DC-261E-45FB-B6A5-26F5843FB25C}"/>
              </a:ext>
            </a:extLst>
          </p:cNvPr>
          <p:cNvGraphicFramePr/>
          <p:nvPr>
            <p:extLst>
              <p:ext uri="{D42A27DB-BD31-4B8C-83A1-F6EECF244321}">
                <p14:modId xmlns:p14="http://schemas.microsoft.com/office/powerpoint/2010/main" val="3939249077"/>
              </p:ext>
            </p:extLst>
          </p:nvPr>
        </p:nvGraphicFramePr>
        <p:xfrm>
          <a:off x="849063" y="1655114"/>
          <a:ext cx="2084782" cy="19325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Chart 6">
            <a:extLst>
              <a:ext uri="{FF2B5EF4-FFF2-40B4-BE49-F238E27FC236}">
                <a16:creationId xmlns:a16="http://schemas.microsoft.com/office/drawing/2014/main" xmlns="" id="{4E63AF96-AEBE-4DAC-B574-687B89FBB525}"/>
              </a:ext>
            </a:extLst>
          </p:cNvPr>
          <p:cNvGraphicFramePr/>
          <p:nvPr>
            <p:extLst>
              <p:ext uri="{D42A27DB-BD31-4B8C-83A1-F6EECF244321}">
                <p14:modId xmlns:p14="http://schemas.microsoft.com/office/powerpoint/2010/main" val="31113578"/>
              </p:ext>
            </p:extLst>
          </p:nvPr>
        </p:nvGraphicFramePr>
        <p:xfrm>
          <a:off x="3644875" y="1655114"/>
          <a:ext cx="2084782" cy="1932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6">
            <a:extLst>
              <a:ext uri="{FF2B5EF4-FFF2-40B4-BE49-F238E27FC236}">
                <a16:creationId xmlns:a16="http://schemas.microsoft.com/office/drawing/2014/main" xmlns="" id="{8B4AA8F6-6642-4BBA-8986-F34D649D702A}"/>
              </a:ext>
            </a:extLst>
          </p:cNvPr>
          <p:cNvGraphicFramePr/>
          <p:nvPr>
            <p:extLst>
              <p:ext uri="{D42A27DB-BD31-4B8C-83A1-F6EECF244321}">
                <p14:modId xmlns:p14="http://schemas.microsoft.com/office/powerpoint/2010/main" val="1783551635"/>
              </p:ext>
            </p:extLst>
          </p:nvPr>
        </p:nvGraphicFramePr>
        <p:xfrm>
          <a:off x="6440687" y="1655114"/>
          <a:ext cx="2084782" cy="19325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Chart 6">
            <a:extLst>
              <a:ext uri="{FF2B5EF4-FFF2-40B4-BE49-F238E27FC236}">
                <a16:creationId xmlns:a16="http://schemas.microsoft.com/office/drawing/2014/main" xmlns="" id="{80EC4F0C-453C-4A76-B176-F1782870D8FC}"/>
              </a:ext>
            </a:extLst>
          </p:cNvPr>
          <p:cNvGraphicFramePr/>
          <p:nvPr>
            <p:extLst>
              <p:ext uri="{D42A27DB-BD31-4B8C-83A1-F6EECF244321}">
                <p14:modId xmlns:p14="http://schemas.microsoft.com/office/powerpoint/2010/main" val="41825864"/>
              </p:ext>
            </p:extLst>
          </p:nvPr>
        </p:nvGraphicFramePr>
        <p:xfrm>
          <a:off x="9236499" y="1655114"/>
          <a:ext cx="2084782" cy="1932590"/>
        </p:xfrm>
        <a:graphic>
          <a:graphicData uri="http://schemas.openxmlformats.org/drawingml/2006/chart">
            <c:chart xmlns:c="http://schemas.openxmlformats.org/drawingml/2006/chart" xmlns:r="http://schemas.openxmlformats.org/officeDocument/2006/relationships" r:id="rId5"/>
          </a:graphicData>
        </a:graphic>
      </p:graphicFrame>
      <p:sp>
        <p:nvSpPr>
          <p:cNvPr id="42" name="TextBox 41">
            <a:extLst>
              <a:ext uri="{FF2B5EF4-FFF2-40B4-BE49-F238E27FC236}">
                <a16:creationId xmlns:a16="http://schemas.microsoft.com/office/drawing/2014/main" xmlns="" id="{7243585E-B6C6-4E33-A258-455CA1F75BAF}"/>
              </a:ext>
            </a:extLst>
          </p:cNvPr>
          <p:cNvSpPr txBox="1"/>
          <p:nvPr/>
        </p:nvSpPr>
        <p:spPr>
          <a:xfrm>
            <a:off x="849062" y="3605501"/>
            <a:ext cx="2072252" cy="523220"/>
          </a:xfrm>
          <a:prstGeom prst="rect">
            <a:avLst/>
          </a:prstGeom>
          <a:noFill/>
        </p:spPr>
        <p:txBody>
          <a:bodyPr wrap="square" lIns="108000" rIns="108000" rtlCol="0">
            <a:spAutoFit/>
          </a:bodyPr>
          <a:lstStyle/>
          <a:p>
            <a:pPr algn="ctr"/>
            <a:r>
              <a:rPr lang="en-US" altLang="ko-KR" sz="2800" b="1" dirty="0">
                <a:solidFill>
                  <a:schemeClr val="tx1">
                    <a:lumMod val="75000"/>
                    <a:lumOff val="25000"/>
                  </a:schemeClr>
                </a:solidFill>
                <a:cs typeface="Arial" pitchFamily="34" charset="0"/>
              </a:rPr>
              <a:t>$13,900</a:t>
            </a:r>
            <a:endParaRPr lang="ko-KR" altLang="en-US" sz="2800" b="1" dirty="0">
              <a:solidFill>
                <a:schemeClr val="tx1">
                  <a:lumMod val="75000"/>
                  <a:lumOff val="25000"/>
                </a:schemeClr>
              </a:solidFill>
              <a:cs typeface="Arial" pitchFamily="34" charset="0"/>
            </a:endParaRPr>
          </a:p>
        </p:txBody>
      </p:sp>
      <p:sp>
        <p:nvSpPr>
          <p:cNvPr id="43" name="TextBox 42">
            <a:extLst>
              <a:ext uri="{FF2B5EF4-FFF2-40B4-BE49-F238E27FC236}">
                <a16:creationId xmlns:a16="http://schemas.microsoft.com/office/drawing/2014/main" xmlns="" id="{399756B1-BD94-4DF0-A12A-1B75DBC4654C}"/>
              </a:ext>
            </a:extLst>
          </p:cNvPr>
          <p:cNvSpPr txBox="1"/>
          <p:nvPr/>
        </p:nvSpPr>
        <p:spPr>
          <a:xfrm>
            <a:off x="3644874" y="3605501"/>
            <a:ext cx="2072252" cy="523220"/>
          </a:xfrm>
          <a:prstGeom prst="rect">
            <a:avLst/>
          </a:prstGeom>
          <a:noFill/>
        </p:spPr>
        <p:txBody>
          <a:bodyPr wrap="square" lIns="108000" rIns="108000" rtlCol="0">
            <a:spAutoFit/>
          </a:bodyPr>
          <a:lstStyle/>
          <a:p>
            <a:pPr algn="ctr"/>
            <a:r>
              <a:rPr lang="en-US" altLang="ko-KR" sz="2800" b="1" dirty="0">
                <a:solidFill>
                  <a:schemeClr val="tx1">
                    <a:lumMod val="75000"/>
                    <a:lumOff val="25000"/>
                  </a:schemeClr>
                </a:solidFill>
                <a:cs typeface="Arial" pitchFamily="34" charset="0"/>
              </a:rPr>
              <a:t>$25,900</a:t>
            </a:r>
            <a:endParaRPr lang="ko-KR" altLang="en-US" sz="2800" b="1" dirty="0">
              <a:solidFill>
                <a:schemeClr val="tx1">
                  <a:lumMod val="75000"/>
                  <a:lumOff val="25000"/>
                </a:schemeClr>
              </a:solidFill>
              <a:cs typeface="Arial" pitchFamily="34" charset="0"/>
            </a:endParaRPr>
          </a:p>
        </p:txBody>
      </p:sp>
      <p:sp>
        <p:nvSpPr>
          <p:cNvPr id="44" name="TextBox 43">
            <a:extLst>
              <a:ext uri="{FF2B5EF4-FFF2-40B4-BE49-F238E27FC236}">
                <a16:creationId xmlns:a16="http://schemas.microsoft.com/office/drawing/2014/main" xmlns="" id="{45548329-2DE5-496A-84D9-E173A48720A2}"/>
              </a:ext>
            </a:extLst>
          </p:cNvPr>
          <p:cNvSpPr txBox="1"/>
          <p:nvPr/>
        </p:nvSpPr>
        <p:spPr>
          <a:xfrm>
            <a:off x="6440686" y="3605501"/>
            <a:ext cx="2072252" cy="523220"/>
          </a:xfrm>
          <a:prstGeom prst="rect">
            <a:avLst/>
          </a:prstGeom>
          <a:noFill/>
        </p:spPr>
        <p:txBody>
          <a:bodyPr wrap="square" lIns="108000" rIns="108000" rtlCol="0">
            <a:spAutoFit/>
          </a:bodyPr>
          <a:lstStyle/>
          <a:p>
            <a:pPr algn="ctr"/>
            <a:r>
              <a:rPr lang="en-US" altLang="ko-KR" sz="2800" b="1" dirty="0">
                <a:solidFill>
                  <a:schemeClr val="tx1">
                    <a:lumMod val="75000"/>
                    <a:lumOff val="25000"/>
                  </a:schemeClr>
                </a:solidFill>
                <a:cs typeface="Arial" pitchFamily="34" charset="0"/>
              </a:rPr>
              <a:t>$33,900</a:t>
            </a:r>
            <a:endParaRPr lang="ko-KR" altLang="en-US" sz="2800" b="1" dirty="0">
              <a:solidFill>
                <a:schemeClr val="tx1">
                  <a:lumMod val="75000"/>
                  <a:lumOff val="25000"/>
                </a:schemeClr>
              </a:solidFill>
              <a:cs typeface="Arial" pitchFamily="34" charset="0"/>
            </a:endParaRPr>
          </a:p>
        </p:txBody>
      </p:sp>
      <p:sp>
        <p:nvSpPr>
          <p:cNvPr id="45" name="TextBox 44">
            <a:extLst>
              <a:ext uri="{FF2B5EF4-FFF2-40B4-BE49-F238E27FC236}">
                <a16:creationId xmlns:a16="http://schemas.microsoft.com/office/drawing/2014/main" xmlns="" id="{B71448FA-F86B-4108-A348-E01C43DF3F3F}"/>
              </a:ext>
            </a:extLst>
          </p:cNvPr>
          <p:cNvSpPr txBox="1"/>
          <p:nvPr/>
        </p:nvSpPr>
        <p:spPr>
          <a:xfrm>
            <a:off x="9236497" y="3605501"/>
            <a:ext cx="2072252" cy="523220"/>
          </a:xfrm>
          <a:prstGeom prst="rect">
            <a:avLst/>
          </a:prstGeom>
          <a:noFill/>
        </p:spPr>
        <p:txBody>
          <a:bodyPr wrap="square" lIns="108000" rIns="108000" rtlCol="0">
            <a:spAutoFit/>
          </a:bodyPr>
          <a:lstStyle/>
          <a:p>
            <a:pPr algn="ctr"/>
            <a:r>
              <a:rPr lang="en-US" altLang="ko-KR" sz="2800" b="1" dirty="0">
                <a:solidFill>
                  <a:schemeClr val="tx1">
                    <a:lumMod val="75000"/>
                    <a:lumOff val="25000"/>
                  </a:schemeClr>
                </a:solidFill>
                <a:cs typeface="Arial" pitchFamily="34" charset="0"/>
              </a:rPr>
              <a:t>$43,900</a:t>
            </a:r>
            <a:endParaRPr lang="ko-KR" altLang="en-US" sz="28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08897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직사각형 6">
            <a:extLst>
              <a:ext uri="{FF2B5EF4-FFF2-40B4-BE49-F238E27FC236}">
                <a16:creationId xmlns:a16="http://schemas.microsoft.com/office/drawing/2014/main" xmlns="" id="{8C3D926A-44BE-432F-810C-B3437AAC24FF}"/>
              </a:ext>
            </a:extLst>
          </p:cNvPr>
          <p:cNvSpPr/>
          <p:nvPr/>
        </p:nvSpPr>
        <p:spPr>
          <a:xfrm>
            <a:off x="6896100" y="3362093"/>
            <a:ext cx="5295900" cy="766800"/>
          </a:xfrm>
          <a:prstGeom prst="rect">
            <a:avLst/>
          </a:prstGeom>
          <a:gradFill flip="none" rotWithShape="1">
            <a:gsLst>
              <a:gs pos="0">
                <a:schemeClr val="accent1">
                  <a:lumMod val="52000"/>
                </a:schemeClr>
              </a:gs>
              <a:gs pos="26000">
                <a:schemeClr val="accent1"/>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Down Arrow 3">
            <a:extLst>
              <a:ext uri="{FF2B5EF4-FFF2-40B4-BE49-F238E27FC236}">
                <a16:creationId xmlns:a16="http://schemas.microsoft.com/office/drawing/2014/main" xmlns="" id="{43B3BC4C-76AA-45AC-BC51-E210109DFC46}"/>
              </a:ext>
            </a:extLst>
          </p:cNvPr>
          <p:cNvSpPr/>
          <p:nvPr/>
        </p:nvSpPr>
        <p:spPr>
          <a:xfrm rot="10800000">
            <a:off x="5775310" y="1698623"/>
            <a:ext cx="1512168" cy="2430270"/>
          </a:xfrm>
          <a:custGeom>
            <a:avLst/>
            <a:gdLst/>
            <a:ahLst/>
            <a:cxnLst/>
            <a:rect l="l" t="t" r="r" b="b"/>
            <a:pathLst>
              <a:path w="1512168" h="2430270">
                <a:moveTo>
                  <a:pt x="756084" y="2430270"/>
                </a:moveTo>
                <a:lnTo>
                  <a:pt x="0" y="1674186"/>
                </a:lnTo>
                <a:lnTo>
                  <a:pt x="378042" y="1674186"/>
                </a:lnTo>
                <a:lnTo>
                  <a:pt x="378042" y="0"/>
                </a:lnTo>
                <a:lnTo>
                  <a:pt x="1134126" y="756084"/>
                </a:lnTo>
                <a:lnTo>
                  <a:pt x="1134126" y="1674186"/>
                </a:lnTo>
                <a:lnTo>
                  <a:pt x="1512168" y="16741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Down Arrow 3">
            <a:extLst>
              <a:ext uri="{FF2B5EF4-FFF2-40B4-BE49-F238E27FC236}">
                <a16:creationId xmlns:a16="http://schemas.microsoft.com/office/drawing/2014/main" xmlns="" id="{6632C0AB-7DFB-4C8D-8B66-E837106BCC73}"/>
              </a:ext>
            </a:extLst>
          </p:cNvPr>
          <p:cNvSpPr/>
          <p:nvPr/>
        </p:nvSpPr>
        <p:spPr>
          <a:xfrm rot="10800000" flipH="1" flipV="1">
            <a:off x="4904522" y="3474856"/>
            <a:ext cx="1512168" cy="2430270"/>
          </a:xfrm>
          <a:custGeom>
            <a:avLst/>
            <a:gdLst/>
            <a:ahLst/>
            <a:cxnLst/>
            <a:rect l="l" t="t" r="r" b="b"/>
            <a:pathLst>
              <a:path w="1512168" h="2430270">
                <a:moveTo>
                  <a:pt x="756084" y="2430270"/>
                </a:moveTo>
                <a:lnTo>
                  <a:pt x="0" y="1674186"/>
                </a:lnTo>
                <a:lnTo>
                  <a:pt x="378042" y="1674186"/>
                </a:lnTo>
                <a:lnTo>
                  <a:pt x="378042" y="0"/>
                </a:lnTo>
                <a:lnTo>
                  <a:pt x="1134126" y="756084"/>
                </a:lnTo>
                <a:lnTo>
                  <a:pt x="1134126" y="1674186"/>
                </a:lnTo>
                <a:lnTo>
                  <a:pt x="1512168" y="167418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4" name="Group 16">
            <a:extLst>
              <a:ext uri="{FF2B5EF4-FFF2-40B4-BE49-F238E27FC236}">
                <a16:creationId xmlns:a16="http://schemas.microsoft.com/office/drawing/2014/main" xmlns="" id="{1A4F3DBC-006D-4B2A-A5E1-ED40CEBEA551}"/>
              </a:ext>
            </a:extLst>
          </p:cNvPr>
          <p:cNvGrpSpPr/>
          <p:nvPr/>
        </p:nvGrpSpPr>
        <p:grpSpPr>
          <a:xfrm>
            <a:off x="7392145" y="2554108"/>
            <a:ext cx="2951891" cy="682224"/>
            <a:chOff x="5984133" y="2037152"/>
            <a:chExt cx="2951891" cy="682224"/>
          </a:xfrm>
        </p:grpSpPr>
        <p:sp>
          <p:nvSpPr>
            <p:cNvPr id="15" name="Oval 12">
              <a:extLst>
                <a:ext uri="{FF2B5EF4-FFF2-40B4-BE49-F238E27FC236}">
                  <a16:creationId xmlns:a16="http://schemas.microsoft.com/office/drawing/2014/main" xmlns="" id="{985426E6-4F62-4C9A-AC53-74D9C0CC6BBB}"/>
                </a:ext>
              </a:extLst>
            </p:cNvPr>
            <p:cNvSpPr/>
            <p:nvPr/>
          </p:nvSpPr>
          <p:spPr>
            <a:xfrm>
              <a:off x="5984133" y="2094863"/>
              <a:ext cx="566802" cy="5668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xmlns="" id="{D5D5CF14-239D-48A4-8E92-8BC4A07F827D}"/>
                </a:ext>
              </a:extLst>
            </p:cNvPr>
            <p:cNvSpPr txBox="1"/>
            <p:nvPr/>
          </p:nvSpPr>
          <p:spPr>
            <a:xfrm>
              <a:off x="6631768" y="2037152"/>
              <a:ext cx="2304256"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xmlns="" id="{D768608C-2023-4FDB-BE91-78410A61B711}"/>
                </a:ext>
              </a:extLst>
            </p:cNvPr>
            <p:cNvSpPr txBox="1"/>
            <p:nvPr/>
          </p:nvSpPr>
          <p:spPr>
            <a:xfrm>
              <a:off x="6631768" y="2257711"/>
              <a:ext cx="2304256"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 hope and I believe that this Template will your Time.</a:t>
              </a:r>
              <a:endParaRPr lang="ko-KR" altLang="en-US" sz="1200"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xmlns="" id="{11D1650A-DA41-4880-B168-62E2F336B2F9}"/>
                </a:ext>
              </a:extLst>
            </p:cNvPr>
            <p:cNvSpPr txBox="1"/>
            <p:nvPr/>
          </p:nvSpPr>
          <p:spPr>
            <a:xfrm>
              <a:off x="5984133" y="2228878"/>
              <a:ext cx="566802" cy="307777"/>
            </a:xfrm>
            <a:prstGeom prst="rect">
              <a:avLst/>
            </a:prstGeom>
            <a:noFill/>
          </p:spPr>
          <p:txBody>
            <a:bodyPr wrap="square" lIns="0" tIns="0" rIns="0" bIns="0" rtlCol="0">
              <a:spAutoFit/>
            </a:bodyPr>
            <a:lstStyle/>
            <a:p>
              <a:pPr algn="ctr"/>
              <a:r>
                <a:rPr lang="en-US" altLang="ko-KR" sz="2000" b="1" dirty="0">
                  <a:solidFill>
                    <a:schemeClr val="bg1"/>
                  </a:solidFill>
                  <a:cs typeface="Arial" pitchFamily="34" charset="0"/>
                </a:rPr>
                <a:t>01</a:t>
              </a:r>
              <a:endParaRPr lang="ko-KR" altLang="en-US" sz="2000" b="1" dirty="0">
                <a:solidFill>
                  <a:schemeClr val="bg1"/>
                </a:solidFill>
                <a:cs typeface="Arial" pitchFamily="34" charset="0"/>
              </a:endParaRPr>
            </a:p>
          </p:txBody>
        </p:sp>
      </p:grpSp>
      <p:grpSp>
        <p:nvGrpSpPr>
          <p:cNvPr id="19" name="Group 17">
            <a:extLst>
              <a:ext uri="{FF2B5EF4-FFF2-40B4-BE49-F238E27FC236}">
                <a16:creationId xmlns:a16="http://schemas.microsoft.com/office/drawing/2014/main" xmlns="" id="{778C85B5-C053-4539-9B17-7D4FDCFBAD2F}"/>
              </a:ext>
            </a:extLst>
          </p:cNvPr>
          <p:cNvGrpSpPr/>
          <p:nvPr/>
        </p:nvGrpSpPr>
        <p:grpSpPr>
          <a:xfrm>
            <a:off x="1919538" y="4430814"/>
            <a:ext cx="2951891" cy="682224"/>
            <a:chOff x="5984133" y="2037152"/>
            <a:chExt cx="2951891" cy="682224"/>
          </a:xfrm>
        </p:grpSpPr>
        <p:sp>
          <p:nvSpPr>
            <p:cNvPr id="20" name="Oval 18">
              <a:extLst>
                <a:ext uri="{FF2B5EF4-FFF2-40B4-BE49-F238E27FC236}">
                  <a16:creationId xmlns:a16="http://schemas.microsoft.com/office/drawing/2014/main" xmlns="" id="{7C798604-0F42-4B3D-BE3D-B83479EECE6D}"/>
                </a:ext>
              </a:extLst>
            </p:cNvPr>
            <p:cNvSpPr/>
            <p:nvPr/>
          </p:nvSpPr>
          <p:spPr>
            <a:xfrm>
              <a:off x="5984133" y="2094863"/>
              <a:ext cx="566802" cy="5668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a:extLst>
                <a:ext uri="{FF2B5EF4-FFF2-40B4-BE49-F238E27FC236}">
                  <a16:creationId xmlns:a16="http://schemas.microsoft.com/office/drawing/2014/main" xmlns="" id="{4CE3A25C-B46A-4411-878F-88EA1B7221A2}"/>
                </a:ext>
              </a:extLst>
            </p:cNvPr>
            <p:cNvSpPr txBox="1"/>
            <p:nvPr/>
          </p:nvSpPr>
          <p:spPr>
            <a:xfrm>
              <a:off x="6631768" y="2037152"/>
              <a:ext cx="2304256"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xmlns="" id="{FC766D87-F3DB-4AE2-890D-95B1C2952E0B}"/>
                </a:ext>
              </a:extLst>
            </p:cNvPr>
            <p:cNvSpPr txBox="1"/>
            <p:nvPr/>
          </p:nvSpPr>
          <p:spPr>
            <a:xfrm>
              <a:off x="6631768" y="2257711"/>
              <a:ext cx="2304256"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 hope and I believe that this Template will your Time.</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A2EAFEDF-76B2-43F7-9B4C-D8ACDB78AF7E}"/>
                </a:ext>
              </a:extLst>
            </p:cNvPr>
            <p:cNvSpPr txBox="1"/>
            <p:nvPr/>
          </p:nvSpPr>
          <p:spPr>
            <a:xfrm>
              <a:off x="5984133" y="2228878"/>
              <a:ext cx="566802" cy="307777"/>
            </a:xfrm>
            <a:prstGeom prst="rect">
              <a:avLst/>
            </a:prstGeom>
            <a:noFill/>
          </p:spPr>
          <p:txBody>
            <a:bodyPr wrap="square" lIns="0" tIns="0" rIns="0" bIns="0" rtlCol="0">
              <a:spAutoFit/>
            </a:bodyPr>
            <a:lstStyle/>
            <a:p>
              <a:pPr algn="ctr"/>
              <a:r>
                <a:rPr lang="en-US" altLang="ko-KR" sz="2000" b="1" dirty="0">
                  <a:solidFill>
                    <a:schemeClr val="bg1"/>
                  </a:solidFill>
                  <a:cs typeface="Arial" pitchFamily="34" charset="0"/>
                </a:rPr>
                <a:t>02</a:t>
              </a:r>
              <a:endParaRPr lang="ko-KR" altLang="en-US" sz="2000" b="1" dirty="0">
                <a:solidFill>
                  <a:schemeClr val="bg1"/>
                </a:solidFill>
                <a:cs typeface="Arial" pitchFamily="34" charset="0"/>
              </a:endParaRPr>
            </a:p>
          </p:txBody>
        </p:sp>
      </p:grpSp>
      <p:sp>
        <p:nvSpPr>
          <p:cNvPr id="24" name="TextBox 23">
            <a:extLst>
              <a:ext uri="{FF2B5EF4-FFF2-40B4-BE49-F238E27FC236}">
                <a16:creationId xmlns:a16="http://schemas.microsoft.com/office/drawing/2014/main" xmlns="" id="{16993DD5-B24B-4DDE-869A-0CF0F7A2D32D}"/>
              </a:ext>
            </a:extLst>
          </p:cNvPr>
          <p:cNvSpPr txBox="1"/>
          <p:nvPr/>
        </p:nvSpPr>
        <p:spPr>
          <a:xfrm>
            <a:off x="7392144" y="3560496"/>
            <a:ext cx="3096344" cy="400110"/>
          </a:xfrm>
          <a:prstGeom prst="rect">
            <a:avLst/>
          </a:prstGeom>
          <a:noFill/>
        </p:spPr>
        <p:txBody>
          <a:bodyPr wrap="square" rtlCol="0">
            <a:spAutoFit/>
          </a:bodyPr>
          <a:lstStyle/>
          <a:p>
            <a:r>
              <a:rPr lang="en-US" altLang="ko-KR" sz="2000" b="1" dirty="0">
                <a:solidFill>
                  <a:schemeClr val="bg1"/>
                </a:solidFill>
                <a:cs typeface="Arial" pitchFamily="34" charset="0"/>
              </a:rPr>
              <a:t>Your Text Here</a:t>
            </a:r>
            <a:endParaRPr lang="ko-KR" altLang="en-US" sz="2000" b="1" dirty="0">
              <a:solidFill>
                <a:schemeClr val="bg1"/>
              </a:solidFill>
              <a:cs typeface="Arial" pitchFamily="34" charset="0"/>
            </a:endParaRPr>
          </a:p>
        </p:txBody>
      </p:sp>
      <p:sp>
        <p:nvSpPr>
          <p:cNvPr id="25" name="TextBox 24">
            <a:extLst>
              <a:ext uri="{FF2B5EF4-FFF2-40B4-BE49-F238E27FC236}">
                <a16:creationId xmlns:a16="http://schemas.microsoft.com/office/drawing/2014/main" xmlns="" id="{DF6DFA06-DBD7-47A6-B1CD-29C0035577A8}"/>
              </a:ext>
            </a:extLst>
          </p:cNvPr>
          <p:cNvSpPr txBox="1"/>
          <p:nvPr/>
        </p:nvSpPr>
        <p:spPr>
          <a:xfrm>
            <a:off x="1919536" y="3674191"/>
            <a:ext cx="3096344" cy="400110"/>
          </a:xfrm>
          <a:prstGeom prst="rect">
            <a:avLst/>
          </a:prstGeom>
          <a:noFill/>
        </p:spPr>
        <p:txBody>
          <a:bodyPr wrap="square" rtlCol="0">
            <a:spAutoFit/>
          </a:bodyPr>
          <a:lstStyle/>
          <a:p>
            <a:r>
              <a:rPr lang="en-US" altLang="ko-KR" sz="2000" b="1" dirty="0">
                <a:solidFill>
                  <a:schemeClr val="bg1"/>
                </a:solidFill>
                <a:cs typeface="Arial" pitchFamily="34" charset="0"/>
              </a:rPr>
              <a:t>Your Text Here</a:t>
            </a:r>
            <a:endParaRPr lang="ko-KR" altLang="en-US" sz="2000" b="1" dirty="0">
              <a:solidFill>
                <a:schemeClr val="bg1"/>
              </a:solidFill>
              <a:cs typeface="Arial" pitchFamily="34" charset="0"/>
            </a:endParaRPr>
          </a:p>
        </p:txBody>
      </p:sp>
      <p:grpSp>
        <p:nvGrpSpPr>
          <p:cNvPr id="26" name="Group 26">
            <a:extLst>
              <a:ext uri="{FF2B5EF4-FFF2-40B4-BE49-F238E27FC236}">
                <a16:creationId xmlns:a16="http://schemas.microsoft.com/office/drawing/2014/main" xmlns="" id="{FC641051-D4F2-451A-B9FE-4D7D4560E90A}"/>
              </a:ext>
            </a:extLst>
          </p:cNvPr>
          <p:cNvGrpSpPr/>
          <p:nvPr/>
        </p:nvGrpSpPr>
        <p:grpSpPr>
          <a:xfrm>
            <a:off x="7383677" y="4479825"/>
            <a:ext cx="3760573" cy="1127966"/>
            <a:chOff x="4572000" y="2000094"/>
            <a:chExt cx="2888786" cy="1127966"/>
          </a:xfrm>
        </p:grpSpPr>
        <p:sp>
          <p:nvSpPr>
            <p:cNvPr id="27" name="TextBox 26">
              <a:extLst>
                <a:ext uri="{FF2B5EF4-FFF2-40B4-BE49-F238E27FC236}">
                  <a16:creationId xmlns:a16="http://schemas.microsoft.com/office/drawing/2014/main" xmlns="" id="{1EBD91D6-8F51-400C-8677-0E608AB2EAEC}"/>
                </a:ext>
              </a:extLst>
            </p:cNvPr>
            <p:cNvSpPr txBox="1"/>
            <p:nvPr/>
          </p:nvSpPr>
          <p:spPr>
            <a:xfrm>
              <a:off x="4577084" y="2297063"/>
              <a:ext cx="2883702" cy="830997"/>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itchFamily="34" charset="0"/>
                </a:rPr>
                <a:t>Example Text : Get a modern PowerPoint  Presentation that is beautifully designed. I hope and I believe that this Template will your Time, Money and Reputation. Easy to change colors, photos. </a:t>
              </a:r>
              <a:endParaRPr lang="ko-KR" altLang="en-US" sz="12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xmlns="" id="{0CBF7EB8-33FC-4817-B646-FCE8A52D3F63}"/>
                </a:ext>
              </a:extLst>
            </p:cNvPr>
            <p:cNvSpPr txBox="1"/>
            <p:nvPr/>
          </p:nvSpPr>
          <p:spPr>
            <a:xfrm>
              <a:off x="4572000" y="2000094"/>
              <a:ext cx="2887342" cy="276999"/>
            </a:xfrm>
            <a:prstGeom prst="rect">
              <a:avLst/>
            </a:prstGeom>
            <a:noFill/>
          </p:spPr>
          <p:txBody>
            <a:bodyPr wrap="square" rtlCol="0">
              <a:spAutoFit/>
            </a:bodyPr>
            <a:lstStyle/>
            <a:p>
              <a:r>
                <a:rPr lang="en-US" altLang="ko-KR" sz="1200" b="1" dirty="0">
                  <a:solidFill>
                    <a:schemeClr val="tx1">
                      <a:lumMod val="75000"/>
                      <a:lumOff val="25000"/>
                    </a:schemeClr>
                  </a:solidFill>
                  <a:ea typeface="FZShuTi" pitchFamily="2" charset="-122"/>
                  <a:cs typeface="Arial" pitchFamily="34" charset="0"/>
                </a:rPr>
                <a:t>Contents_Here</a:t>
              </a:r>
              <a:endParaRPr lang="ko-KR" altLang="en-US" sz="1200" b="1" dirty="0">
                <a:solidFill>
                  <a:schemeClr val="tx1">
                    <a:lumMod val="75000"/>
                    <a:lumOff val="25000"/>
                  </a:schemeClr>
                </a:solidFill>
                <a:cs typeface="Arial" pitchFamily="34" charset="0"/>
              </a:endParaRPr>
            </a:p>
          </p:txBody>
        </p:sp>
      </p:grpSp>
      <p:grpSp>
        <p:nvGrpSpPr>
          <p:cNvPr id="29" name="Group 30">
            <a:extLst>
              <a:ext uri="{FF2B5EF4-FFF2-40B4-BE49-F238E27FC236}">
                <a16:creationId xmlns:a16="http://schemas.microsoft.com/office/drawing/2014/main" xmlns="" id="{034C93D8-FEB4-475D-A96D-55C6D4D3BB46}"/>
              </a:ext>
            </a:extLst>
          </p:cNvPr>
          <p:cNvGrpSpPr/>
          <p:nvPr/>
        </p:nvGrpSpPr>
        <p:grpSpPr>
          <a:xfrm>
            <a:off x="1104900" y="2004229"/>
            <a:ext cx="3703422" cy="1127966"/>
            <a:chOff x="4572000" y="2000094"/>
            <a:chExt cx="2888786" cy="1127966"/>
          </a:xfrm>
        </p:grpSpPr>
        <p:sp>
          <p:nvSpPr>
            <p:cNvPr id="30" name="TextBox 29">
              <a:extLst>
                <a:ext uri="{FF2B5EF4-FFF2-40B4-BE49-F238E27FC236}">
                  <a16:creationId xmlns:a16="http://schemas.microsoft.com/office/drawing/2014/main" xmlns="" id="{1CBC01EA-8159-4A84-9186-A29B2A142E33}"/>
                </a:ext>
              </a:extLst>
            </p:cNvPr>
            <p:cNvSpPr txBox="1"/>
            <p:nvPr/>
          </p:nvSpPr>
          <p:spPr>
            <a:xfrm>
              <a:off x="4577084" y="2297063"/>
              <a:ext cx="2883702" cy="830997"/>
            </a:xfrm>
            <a:prstGeom prst="rect">
              <a:avLst/>
            </a:prstGeom>
            <a:noFill/>
          </p:spPr>
          <p:txBody>
            <a:bodyPr wrap="square" rtlCol="0">
              <a:spAutoFit/>
            </a:bodyPr>
            <a:lstStyle/>
            <a:p>
              <a:pPr algn="r"/>
              <a:r>
                <a:rPr lang="en-US" altLang="ko-KR" sz="1200" dirty="0">
                  <a:solidFill>
                    <a:schemeClr val="tx1">
                      <a:lumMod val="75000"/>
                      <a:lumOff val="25000"/>
                    </a:schemeClr>
                  </a:solidFill>
                  <a:ea typeface="FZShuTi" pitchFamily="2" charset="-122"/>
                  <a:cs typeface="Arial" pitchFamily="34" charset="0"/>
                </a:rPr>
                <a:t>Example Text : Get a modern PowerPoint  Presentation that is beautifully designed. I hope and I believe that this Template will your Time, Money and Reputation. Easy to change colors, photos.</a:t>
              </a:r>
              <a:endParaRPr lang="ko-KR" altLang="en-US" sz="1200" dirty="0">
                <a:solidFill>
                  <a:schemeClr val="tx1">
                    <a:lumMod val="75000"/>
                    <a:lumOff val="25000"/>
                  </a:schemeClr>
                </a:solidFill>
                <a:cs typeface="Arial" pitchFamily="34" charset="0"/>
              </a:endParaRPr>
            </a:p>
          </p:txBody>
        </p:sp>
        <p:sp>
          <p:nvSpPr>
            <p:cNvPr id="31" name="TextBox 30">
              <a:extLst>
                <a:ext uri="{FF2B5EF4-FFF2-40B4-BE49-F238E27FC236}">
                  <a16:creationId xmlns:a16="http://schemas.microsoft.com/office/drawing/2014/main" xmlns="" id="{9A86415D-0CD3-4EE8-B7BB-F83927426E2C}"/>
                </a:ext>
              </a:extLst>
            </p:cNvPr>
            <p:cNvSpPr txBox="1"/>
            <p:nvPr/>
          </p:nvSpPr>
          <p:spPr>
            <a:xfrm>
              <a:off x="4572000" y="2000094"/>
              <a:ext cx="2887342" cy="276999"/>
            </a:xfrm>
            <a:prstGeom prst="rect">
              <a:avLst/>
            </a:prstGeom>
            <a:noFill/>
          </p:spPr>
          <p:txBody>
            <a:bodyPr wrap="square" rtlCol="0">
              <a:spAutoFit/>
            </a:bodyPr>
            <a:lstStyle/>
            <a:p>
              <a:pPr algn="r"/>
              <a:r>
                <a:rPr lang="en-US" altLang="ko-KR" sz="1200" b="1" dirty="0">
                  <a:solidFill>
                    <a:schemeClr val="tx1">
                      <a:lumMod val="75000"/>
                      <a:lumOff val="25000"/>
                    </a:schemeClr>
                  </a:solidFill>
                  <a:ea typeface="FZShuTi" pitchFamily="2" charset="-122"/>
                  <a:cs typeface="Arial" pitchFamily="34" charset="0"/>
                </a:rPr>
                <a:t>Contents_Here</a:t>
              </a:r>
              <a:endParaRPr lang="ko-KR" altLang="en-US" sz="1200" b="1" dirty="0">
                <a:solidFill>
                  <a:schemeClr val="tx1">
                    <a:lumMod val="75000"/>
                    <a:lumOff val="25000"/>
                  </a:schemeClr>
                </a:solidFill>
                <a:cs typeface="Arial" pitchFamily="34" charset="0"/>
              </a:endParaRPr>
            </a:p>
          </p:txBody>
        </p:sp>
      </p:grpSp>
      <p:sp>
        <p:nvSpPr>
          <p:cNvPr id="32" name="직사각형 31">
            <a:extLst>
              <a:ext uri="{FF2B5EF4-FFF2-40B4-BE49-F238E27FC236}">
                <a16:creationId xmlns:a16="http://schemas.microsoft.com/office/drawing/2014/main" xmlns="" id="{82E945B3-23A8-43B2-BF36-311470C9A390}"/>
              </a:ext>
            </a:extLst>
          </p:cNvPr>
          <p:cNvSpPr/>
          <p:nvPr/>
        </p:nvSpPr>
        <p:spPr>
          <a:xfrm>
            <a:off x="0" y="3474856"/>
            <a:ext cx="5295900" cy="766800"/>
          </a:xfrm>
          <a:prstGeom prst="rect">
            <a:avLst/>
          </a:prstGeom>
          <a:gradFill flip="none" rotWithShape="1">
            <a:gsLst>
              <a:gs pos="0">
                <a:schemeClr val="accent2">
                  <a:lumMod val="18000"/>
                </a:schemeClr>
              </a:gs>
              <a:gs pos="26000">
                <a:schemeClr val="accent2"/>
              </a:gs>
              <a:gs pos="100000">
                <a:schemeClr val="accent2"/>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3" name="Rounded Rectangle 27">
            <a:extLst>
              <a:ext uri="{FF2B5EF4-FFF2-40B4-BE49-F238E27FC236}">
                <a16:creationId xmlns:a16="http://schemas.microsoft.com/office/drawing/2014/main" xmlns="" id="{E52145A8-7E98-4B3F-A59E-FAAD878CBF2D}"/>
              </a:ext>
            </a:extLst>
          </p:cNvPr>
          <p:cNvSpPr/>
          <p:nvPr/>
        </p:nvSpPr>
        <p:spPr>
          <a:xfrm>
            <a:off x="5471325" y="4623652"/>
            <a:ext cx="381027" cy="29268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7">
            <a:extLst>
              <a:ext uri="{FF2B5EF4-FFF2-40B4-BE49-F238E27FC236}">
                <a16:creationId xmlns:a16="http://schemas.microsoft.com/office/drawing/2014/main" xmlns="" id="{ACC24A32-B2EA-4D70-B2AC-C2FA9F1D70DC}"/>
              </a:ext>
            </a:extLst>
          </p:cNvPr>
          <p:cNvSpPr/>
          <p:nvPr/>
        </p:nvSpPr>
        <p:spPr>
          <a:xfrm>
            <a:off x="6332126" y="2611819"/>
            <a:ext cx="387385" cy="33430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943643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19441" y="2615575"/>
            <a:ext cx="4909859" cy="83099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Reports and Presentations with our Templates. You can simply impress your audience and add a unique zing and appeal to your Reports and Presentations with our Templates. </a:t>
            </a:r>
          </a:p>
        </p:txBody>
      </p:sp>
      <p:sp>
        <p:nvSpPr>
          <p:cNvPr id="21" name="TextBox 20"/>
          <p:cNvSpPr txBox="1"/>
          <p:nvPr/>
        </p:nvSpPr>
        <p:spPr>
          <a:xfrm>
            <a:off x="919441" y="1776610"/>
            <a:ext cx="4909858" cy="523220"/>
          </a:xfrm>
          <a:prstGeom prst="rect">
            <a:avLst/>
          </a:prstGeom>
          <a:noFill/>
        </p:spPr>
        <p:txBody>
          <a:bodyPr wrap="square" rtlCol="0" anchor="ctr">
            <a:spAutoFit/>
          </a:bodyPr>
          <a:lstStyle/>
          <a:p>
            <a:r>
              <a:rPr lang="en-US" altLang="ko-KR" sz="2800" b="1" dirty="0">
                <a:solidFill>
                  <a:schemeClr val="accent2"/>
                </a:solidFill>
                <a:cs typeface="Arial" pitchFamily="34" charset="0"/>
              </a:rPr>
              <a:t>Content Here</a:t>
            </a:r>
            <a:endParaRPr lang="ko-KR" altLang="en-US" sz="2800" b="1" dirty="0">
              <a:solidFill>
                <a:schemeClr val="accent2"/>
              </a:solidFill>
              <a:cs typeface="Arial" pitchFamily="34" charset="0"/>
            </a:endParaRPr>
          </a:p>
        </p:txBody>
      </p:sp>
      <p:sp>
        <p:nvSpPr>
          <p:cNvPr id="22" name="TextBox 21"/>
          <p:cNvSpPr txBox="1"/>
          <p:nvPr/>
        </p:nvSpPr>
        <p:spPr>
          <a:xfrm>
            <a:off x="6272783" y="3772196"/>
            <a:ext cx="4842892" cy="523220"/>
          </a:xfrm>
          <a:prstGeom prst="rect">
            <a:avLst/>
          </a:prstGeom>
          <a:noFill/>
        </p:spPr>
        <p:txBody>
          <a:bodyPr wrap="square" rtlCol="0" anchor="ctr">
            <a:spAutoFit/>
          </a:bodyPr>
          <a:lstStyle/>
          <a:p>
            <a:r>
              <a:rPr lang="en-US" altLang="ko-KR" sz="2800" b="1" dirty="0">
                <a:solidFill>
                  <a:schemeClr val="bg1"/>
                </a:solidFill>
                <a:latin typeface="Arial" pitchFamily="34" charset="0"/>
                <a:cs typeface="Arial" pitchFamily="34" charset="0"/>
              </a:rPr>
              <a:t>Content Here</a:t>
            </a:r>
            <a:endParaRPr lang="ko-KR" altLang="en-US" sz="2800" b="1" dirty="0">
              <a:solidFill>
                <a:schemeClr val="bg1"/>
              </a:solidFill>
              <a:latin typeface="Arial" pitchFamily="34" charset="0"/>
              <a:cs typeface="Arial" pitchFamily="34" charset="0"/>
            </a:endParaRPr>
          </a:p>
        </p:txBody>
      </p:sp>
      <p:sp>
        <p:nvSpPr>
          <p:cNvPr id="23" name="TextBox 22"/>
          <p:cNvSpPr txBox="1"/>
          <p:nvPr/>
        </p:nvSpPr>
        <p:spPr>
          <a:xfrm>
            <a:off x="6272782" y="4627476"/>
            <a:ext cx="4842893"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Reports and Presentations with our Templates. You can simply impress your audience and add a unique zing and appeal to your Reports and Presentations with our Templates. </a:t>
            </a:r>
          </a:p>
        </p:txBody>
      </p:sp>
      <p:sp>
        <p:nvSpPr>
          <p:cNvPr id="5" name="텍스트 개체 틀 4">
            <a:extLst>
              <a:ext uri="{FF2B5EF4-FFF2-40B4-BE49-F238E27FC236}">
                <a16:creationId xmlns:a16="http://schemas.microsoft.com/office/drawing/2014/main" xmlns="" id="{132F52C3-3B79-4502-9784-E41298969018}"/>
              </a:ext>
            </a:extLst>
          </p:cNvPr>
          <p:cNvSpPr>
            <a:spLocks noGrp="1"/>
          </p:cNvSpPr>
          <p:nvPr>
            <p:ph type="body" sz="quarter" idx="10"/>
          </p:nvPr>
        </p:nvSpPr>
        <p:spPr/>
        <p:txBody>
          <a:bodyPr/>
          <a:lstStyle/>
          <a:p>
            <a:r>
              <a:rPr lang="en-US" altLang="ko-KR" dirty="0"/>
              <a:t>Images &amp; Contents</a:t>
            </a:r>
            <a:endParaRPr lang="ko-KR" altLang="en-US" dirty="0"/>
          </a:p>
        </p:txBody>
      </p:sp>
      <p:sp>
        <p:nvSpPr>
          <p:cNvPr id="2" name="Picture Placeholder 1"/>
          <p:cNvSpPr>
            <a:spLocks noGrp="1"/>
          </p:cNvSpPr>
          <p:nvPr>
            <p:ph type="pic" sz="quarter" idx="13"/>
          </p:nvPr>
        </p:nvSpPr>
        <p:spPr/>
      </p:sp>
      <p:sp>
        <p:nvSpPr>
          <p:cNvPr id="3" name="Picture Placeholder 2"/>
          <p:cNvSpPr>
            <a:spLocks noGrp="1"/>
          </p:cNvSpPr>
          <p:nvPr>
            <p:ph type="pic" sz="quarter" idx="12"/>
          </p:nvPr>
        </p:nvSpPr>
        <p:spPr/>
      </p:sp>
      <p:sp>
        <p:nvSpPr>
          <p:cNvPr id="4" name="Picture Placeholder 3"/>
          <p:cNvSpPr>
            <a:spLocks noGrp="1"/>
          </p:cNvSpPr>
          <p:nvPr>
            <p:ph type="pic" sz="quarter" idx="14"/>
          </p:nvPr>
        </p:nvSpPr>
        <p:spPr/>
      </p:sp>
    </p:spTree>
    <p:extLst>
      <p:ext uri="{BB962C8B-B14F-4D97-AF65-F5344CB8AC3E}">
        <p14:creationId xmlns:p14="http://schemas.microsoft.com/office/powerpoint/2010/main" val="1420770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10">
            <a:extLst>
              <a:ext uri="{FF2B5EF4-FFF2-40B4-BE49-F238E27FC236}">
                <a16:creationId xmlns:a16="http://schemas.microsoft.com/office/drawing/2014/main" xmlns="" id="{07773D47-2AE0-48D1-82AF-8B63F564C3E3}"/>
              </a:ext>
            </a:extLst>
          </p:cNvPr>
          <p:cNvSpPr/>
          <p:nvPr/>
        </p:nvSpPr>
        <p:spPr>
          <a:xfrm>
            <a:off x="5425662" y="3021424"/>
            <a:ext cx="1351337" cy="1344499"/>
          </a:xfrm>
          <a:custGeom>
            <a:avLst/>
            <a:gdLst/>
            <a:ahLst/>
            <a:cxnLst/>
            <a:rect l="l" t="t" r="r" b="b"/>
            <a:pathLst>
              <a:path w="2956013" h="2941055">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8" name="Group 5">
            <a:extLst>
              <a:ext uri="{FF2B5EF4-FFF2-40B4-BE49-F238E27FC236}">
                <a16:creationId xmlns:a16="http://schemas.microsoft.com/office/drawing/2014/main" xmlns="" id="{1CFE82CC-7C10-4D79-8303-B90CE9065473}"/>
              </a:ext>
            </a:extLst>
          </p:cNvPr>
          <p:cNvGrpSpPr/>
          <p:nvPr/>
        </p:nvGrpSpPr>
        <p:grpSpPr>
          <a:xfrm>
            <a:off x="2322687" y="4930570"/>
            <a:ext cx="3173855" cy="923330"/>
            <a:chOff x="2551706" y="4283314"/>
            <a:chExt cx="1682085" cy="923330"/>
          </a:xfrm>
        </p:grpSpPr>
        <p:sp>
          <p:nvSpPr>
            <p:cNvPr id="13" name="TextBox 12">
              <a:extLst>
                <a:ext uri="{FF2B5EF4-FFF2-40B4-BE49-F238E27FC236}">
                  <a16:creationId xmlns:a16="http://schemas.microsoft.com/office/drawing/2014/main" xmlns="" id="{25BBE626-F952-459A-9C1B-6B7DFCECFE9F}"/>
                </a:ext>
              </a:extLst>
            </p:cNvPr>
            <p:cNvSpPr txBox="1"/>
            <p:nvPr/>
          </p:nvSpPr>
          <p:spPr>
            <a:xfrm>
              <a:off x="2551706" y="4560313"/>
              <a:ext cx="1682085" cy="646331"/>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14" name="TextBox 13">
              <a:extLst>
                <a:ext uri="{FF2B5EF4-FFF2-40B4-BE49-F238E27FC236}">
                  <a16:creationId xmlns:a16="http://schemas.microsoft.com/office/drawing/2014/main" xmlns="" id="{FBFDEADF-E7C9-43C1-B084-4F098869A51F}"/>
                </a:ext>
              </a:extLst>
            </p:cNvPr>
            <p:cNvSpPr txBox="1"/>
            <p:nvPr/>
          </p:nvSpPr>
          <p:spPr>
            <a:xfrm>
              <a:off x="2551706" y="4283314"/>
              <a:ext cx="1667786" cy="276999"/>
            </a:xfrm>
            <a:prstGeom prst="rect">
              <a:avLst/>
            </a:prstGeom>
            <a:noFill/>
          </p:spPr>
          <p:txBody>
            <a:bodyPr wrap="square" rtlCol="0">
              <a:spAutoFit/>
            </a:bodyPr>
            <a:lstStyle/>
            <a:p>
              <a:pPr algn="r"/>
              <a:r>
                <a:rPr lang="en-US" altLang="ko-KR" sz="1200" b="1" dirty="0">
                  <a:solidFill>
                    <a:schemeClr val="accent5"/>
                  </a:solidFill>
                  <a:cs typeface="Arial" pitchFamily="34" charset="0"/>
                </a:rPr>
                <a:t>Your Text  Here</a:t>
              </a:r>
              <a:endParaRPr lang="ko-KR" altLang="en-US" sz="1200" b="1" dirty="0">
                <a:solidFill>
                  <a:schemeClr val="accent5"/>
                </a:solidFill>
                <a:cs typeface="Arial" pitchFamily="34" charset="0"/>
              </a:endParaRPr>
            </a:p>
          </p:txBody>
        </p:sp>
      </p:grpSp>
      <p:grpSp>
        <p:nvGrpSpPr>
          <p:cNvPr id="15" name="Group 8">
            <a:extLst>
              <a:ext uri="{FF2B5EF4-FFF2-40B4-BE49-F238E27FC236}">
                <a16:creationId xmlns:a16="http://schemas.microsoft.com/office/drawing/2014/main" xmlns="" id="{7F8A7605-2E5D-43A2-BBB1-D2424AD887C9}"/>
              </a:ext>
            </a:extLst>
          </p:cNvPr>
          <p:cNvGrpSpPr/>
          <p:nvPr/>
        </p:nvGrpSpPr>
        <p:grpSpPr>
          <a:xfrm>
            <a:off x="946473" y="3919653"/>
            <a:ext cx="3068940" cy="923330"/>
            <a:chOff x="2551706" y="4283314"/>
            <a:chExt cx="1682085" cy="923330"/>
          </a:xfrm>
        </p:grpSpPr>
        <p:sp>
          <p:nvSpPr>
            <p:cNvPr id="16" name="TextBox 15">
              <a:extLst>
                <a:ext uri="{FF2B5EF4-FFF2-40B4-BE49-F238E27FC236}">
                  <a16:creationId xmlns:a16="http://schemas.microsoft.com/office/drawing/2014/main" xmlns="" id="{E7D94838-5D1D-40AC-AC2B-34E952A48CC5}"/>
                </a:ext>
              </a:extLst>
            </p:cNvPr>
            <p:cNvSpPr txBox="1"/>
            <p:nvPr/>
          </p:nvSpPr>
          <p:spPr>
            <a:xfrm>
              <a:off x="2551706" y="4560313"/>
              <a:ext cx="1682085" cy="646331"/>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17" name="TextBox 16">
              <a:extLst>
                <a:ext uri="{FF2B5EF4-FFF2-40B4-BE49-F238E27FC236}">
                  <a16:creationId xmlns:a16="http://schemas.microsoft.com/office/drawing/2014/main" xmlns="" id="{827EA612-31B9-49D2-996F-D1183D318AE7}"/>
                </a:ext>
              </a:extLst>
            </p:cNvPr>
            <p:cNvSpPr txBox="1"/>
            <p:nvPr/>
          </p:nvSpPr>
          <p:spPr>
            <a:xfrm>
              <a:off x="2551706" y="4283314"/>
              <a:ext cx="1667786" cy="276999"/>
            </a:xfrm>
            <a:prstGeom prst="rect">
              <a:avLst/>
            </a:prstGeom>
            <a:noFill/>
          </p:spPr>
          <p:txBody>
            <a:bodyPr wrap="square" rtlCol="0">
              <a:spAutoFit/>
            </a:bodyPr>
            <a:lstStyle/>
            <a:p>
              <a:pPr algn="r"/>
              <a:r>
                <a:rPr lang="en-US" altLang="ko-KR" sz="1200" b="1" dirty="0">
                  <a:solidFill>
                    <a:schemeClr val="accent2"/>
                  </a:solidFill>
                  <a:cs typeface="Arial" pitchFamily="34" charset="0"/>
                </a:rPr>
                <a:t>Your Text  Here</a:t>
              </a:r>
              <a:endParaRPr lang="ko-KR" altLang="en-US" sz="1200" b="1" dirty="0">
                <a:solidFill>
                  <a:schemeClr val="accent2"/>
                </a:solidFill>
                <a:cs typeface="Arial" pitchFamily="34" charset="0"/>
              </a:endParaRPr>
            </a:p>
          </p:txBody>
        </p:sp>
      </p:grpSp>
      <p:grpSp>
        <p:nvGrpSpPr>
          <p:cNvPr id="18" name="Group 11">
            <a:extLst>
              <a:ext uri="{FF2B5EF4-FFF2-40B4-BE49-F238E27FC236}">
                <a16:creationId xmlns:a16="http://schemas.microsoft.com/office/drawing/2014/main" xmlns="" id="{69719904-C91F-4B81-A2D5-F688CCA22F36}"/>
              </a:ext>
            </a:extLst>
          </p:cNvPr>
          <p:cNvGrpSpPr/>
          <p:nvPr/>
        </p:nvGrpSpPr>
        <p:grpSpPr>
          <a:xfrm>
            <a:off x="946473" y="2632146"/>
            <a:ext cx="3068940" cy="923330"/>
            <a:chOff x="2551706" y="4283314"/>
            <a:chExt cx="1682085" cy="923330"/>
          </a:xfrm>
        </p:grpSpPr>
        <p:sp>
          <p:nvSpPr>
            <p:cNvPr id="19" name="TextBox 18">
              <a:extLst>
                <a:ext uri="{FF2B5EF4-FFF2-40B4-BE49-F238E27FC236}">
                  <a16:creationId xmlns:a16="http://schemas.microsoft.com/office/drawing/2014/main" xmlns="" id="{32898553-4B5F-4DAB-8920-C1725524F621}"/>
                </a:ext>
              </a:extLst>
            </p:cNvPr>
            <p:cNvSpPr txBox="1"/>
            <p:nvPr/>
          </p:nvSpPr>
          <p:spPr>
            <a:xfrm>
              <a:off x="2551706" y="4560313"/>
              <a:ext cx="1682085" cy="646331"/>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20" name="TextBox 19">
              <a:extLst>
                <a:ext uri="{FF2B5EF4-FFF2-40B4-BE49-F238E27FC236}">
                  <a16:creationId xmlns:a16="http://schemas.microsoft.com/office/drawing/2014/main" xmlns="" id="{DC991A17-C2C0-4FE1-AC4A-25255398A2A4}"/>
                </a:ext>
              </a:extLst>
            </p:cNvPr>
            <p:cNvSpPr txBox="1"/>
            <p:nvPr/>
          </p:nvSpPr>
          <p:spPr>
            <a:xfrm>
              <a:off x="2551706" y="4283314"/>
              <a:ext cx="1667786" cy="276999"/>
            </a:xfrm>
            <a:prstGeom prst="rect">
              <a:avLst/>
            </a:prstGeom>
            <a:noFill/>
          </p:spPr>
          <p:txBody>
            <a:bodyPr wrap="square" rtlCol="0">
              <a:spAutoFit/>
            </a:bodyPr>
            <a:lstStyle/>
            <a:p>
              <a:pPr algn="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21" name="Group 14">
            <a:extLst>
              <a:ext uri="{FF2B5EF4-FFF2-40B4-BE49-F238E27FC236}">
                <a16:creationId xmlns:a16="http://schemas.microsoft.com/office/drawing/2014/main" xmlns="" id="{59BBC67B-293C-4833-A403-51DD2E5F9482}"/>
              </a:ext>
            </a:extLst>
          </p:cNvPr>
          <p:cNvGrpSpPr/>
          <p:nvPr/>
        </p:nvGrpSpPr>
        <p:grpSpPr>
          <a:xfrm>
            <a:off x="8184522" y="3919653"/>
            <a:ext cx="3095842" cy="923330"/>
            <a:chOff x="2551706" y="4283314"/>
            <a:chExt cx="1682085" cy="923330"/>
          </a:xfrm>
        </p:grpSpPr>
        <p:sp>
          <p:nvSpPr>
            <p:cNvPr id="22" name="TextBox 21">
              <a:extLst>
                <a:ext uri="{FF2B5EF4-FFF2-40B4-BE49-F238E27FC236}">
                  <a16:creationId xmlns:a16="http://schemas.microsoft.com/office/drawing/2014/main" xmlns="" id="{7FA94366-1ED2-4BA1-A133-A35F50A9D939}"/>
                </a:ext>
              </a:extLst>
            </p:cNvPr>
            <p:cNvSpPr txBox="1"/>
            <p:nvPr/>
          </p:nvSpPr>
          <p:spPr>
            <a:xfrm>
              <a:off x="2551706" y="4560313"/>
              <a:ext cx="1682085" cy="646331"/>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23" name="TextBox 22">
              <a:extLst>
                <a:ext uri="{FF2B5EF4-FFF2-40B4-BE49-F238E27FC236}">
                  <a16:creationId xmlns:a16="http://schemas.microsoft.com/office/drawing/2014/main" xmlns="" id="{4D692259-A40D-4F30-B1F4-94A3B22D571B}"/>
                </a:ext>
              </a:extLst>
            </p:cNvPr>
            <p:cNvSpPr txBox="1"/>
            <p:nvPr/>
          </p:nvSpPr>
          <p:spPr>
            <a:xfrm>
              <a:off x="2551706" y="4283314"/>
              <a:ext cx="1667786" cy="276999"/>
            </a:xfrm>
            <a:prstGeom prst="rect">
              <a:avLst/>
            </a:prstGeom>
            <a:noFill/>
          </p:spPr>
          <p:txBody>
            <a:bodyPr wrap="square" rtlCol="0">
              <a:spAutoFit/>
            </a:bodyPr>
            <a:lstStyle/>
            <a:p>
              <a:r>
                <a:rPr lang="en-US" altLang="ko-KR" sz="1200" b="1" dirty="0">
                  <a:solidFill>
                    <a:schemeClr val="accent6"/>
                  </a:solidFill>
                  <a:cs typeface="Arial" pitchFamily="34" charset="0"/>
                </a:rPr>
                <a:t>Your Text  Here</a:t>
              </a:r>
              <a:endParaRPr lang="ko-KR" altLang="en-US" sz="1200" b="1" dirty="0">
                <a:solidFill>
                  <a:schemeClr val="accent6"/>
                </a:solidFill>
                <a:cs typeface="Arial" pitchFamily="34" charset="0"/>
              </a:endParaRPr>
            </a:p>
          </p:txBody>
        </p:sp>
      </p:grpSp>
      <p:grpSp>
        <p:nvGrpSpPr>
          <p:cNvPr id="24" name="Group 17">
            <a:extLst>
              <a:ext uri="{FF2B5EF4-FFF2-40B4-BE49-F238E27FC236}">
                <a16:creationId xmlns:a16="http://schemas.microsoft.com/office/drawing/2014/main" xmlns="" id="{0E458363-A108-4672-9D78-E3E83C534000}"/>
              </a:ext>
            </a:extLst>
          </p:cNvPr>
          <p:cNvGrpSpPr/>
          <p:nvPr/>
        </p:nvGrpSpPr>
        <p:grpSpPr>
          <a:xfrm>
            <a:off x="8184522" y="2632146"/>
            <a:ext cx="3095842" cy="923330"/>
            <a:chOff x="2551706" y="4283314"/>
            <a:chExt cx="1682085" cy="923330"/>
          </a:xfrm>
        </p:grpSpPr>
        <p:sp>
          <p:nvSpPr>
            <p:cNvPr id="25" name="TextBox 24">
              <a:extLst>
                <a:ext uri="{FF2B5EF4-FFF2-40B4-BE49-F238E27FC236}">
                  <a16:creationId xmlns:a16="http://schemas.microsoft.com/office/drawing/2014/main" xmlns="" id="{9D1D2EE8-3E77-4C9A-953B-42F2F1B4AC40}"/>
                </a:ext>
              </a:extLst>
            </p:cNvPr>
            <p:cNvSpPr txBox="1"/>
            <p:nvPr/>
          </p:nvSpPr>
          <p:spPr>
            <a:xfrm>
              <a:off x="2551706" y="4560313"/>
              <a:ext cx="1682085" cy="646331"/>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26" name="TextBox 25">
              <a:extLst>
                <a:ext uri="{FF2B5EF4-FFF2-40B4-BE49-F238E27FC236}">
                  <a16:creationId xmlns:a16="http://schemas.microsoft.com/office/drawing/2014/main" xmlns="" id="{B0BDE84E-9AFF-4452-B834-AB691AAE144C}"/>
                </a:ext>
              </a:extLst>
            </p:cNvPr>
            <p:cNvSpPr txBox="1"/>
            <p:nvPr/>
          </p:nvSpPr>
          <p:spPr>
            <a:xfrm>
              <a:off x="2551706" y="4283314"/>
              <a:ext cx="1667786" cy="276999"/>
            </a:xfrm>
            <a:prstGeom prst="rect">
              <a:avLst/>
            </a:prstGeom>
            <a:noFill/>
          </p:spPr>
          <p:txBody>
            <a:bodyPr wrap="square" rtlCol="0">
              <a:spAutoFit/>
            </a:bodyPr>
            <a:lstStyle/>
            <a:p>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grpSp>
      <p:grpSp>
        <p:nvGrpSpPr>
          <p:cNvPr id="27" name="Group 20">
            <a:extLst>
              <a:ext uri="{FF2B5EF4-FFF2-40B4-BE49-F238E27FC236}">
                <a16:creationId xmlns:a16="http://schemas.microsoft.com/office/drawing/2014/main" xmlns="" id="{051C4AA2-A11B-4F7F-9DCE-9B2E5FF86164}"/>
              </a:ext>
            </a:extLst>
          </p:cNvPr>
          <p:cNvGrpSpPr/>
          <p:nvPr/>
        </p:nvGrpSpPr>
        <p:grpSpPr>
          <a:xfrm>
            <a:off x="6738124" y="1614001"/>
            <a:ext cx="3274822" cy="923330"/>
            <a:chOff x="2551706" y="4283314"/>
            <a:chExt cx="1682085" cy="923330"/>
          </a:xfrm>
        </p:grpSpPr>
        <p:sp>
          <p:nvSpPr>
            <p:cNvPr id="28" name="TextBox 27">
              <a:extLst>
                <a:ext uri="{FF2B5EF4-FFF2-40B4-BE49-F238E27FC236}">
                  <a16:creationId xmlns:a16="http://schemas.microsoft.com/office/drawing/2014/main" xmlns="" id="{B8052FF5-63DE-41D1-99C2-6AD64896C542}"/>
                </a:ext>
              </a:extLst>
            </p:cNvPr>
            <p:cNvSpPr txBox="1"/>
            <p:nvPr/>
          </p:nvSpPr>
          <p:spPr>
            <a:xfrm>
              <a:off x="2551706" y="4560313"/>
              <a:ext cx="1682085" cy="646331"/>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29" name="TextBox 28">
              <a:extLst>
                <a:ext uri="{FF2B5EF4-FFF2-40B4-BE49-F238E27FC236}">
                  <a16:creationId xmlns:a16="http://schemas.microsoft.com/office/drawing/2014/main" xmlns="" id="{9A3549DB-DD71-4618-B0C6-8DA40DA77948}"/>
                </a:ext>
              </a:extLst>
            </p:cNvPr>
            <p:cNvSpPr txBox="1"/>
            <p:nvPr/>
          </p:nvSpPr>
          <p:spPr>
            <a:xfrm>
              <a:off x="2551706" y="4283314"/>
              <a:ext cx="1667786" cy="276999"/>
            </a:xfrm>
            <a:prstGeom prst="rect">
              <a:avLst/>
            </a:prstGeom>
            <a:noFill/>
          </p:spPr>
          <p:txBody>
            <a:bodyPr wrap="square" rtlCol="0">
              <a:spAutoFit/>
            </a:bodyPr>
            <a:lstStyle/>
            <a:p>
              <a:r>
                <a:rPr lang="en-US" altLang="ko-KR" sz="1200" b="1" dirty="0">
                  <a:solidFill>
                    <a:schemeClr val="accent4"/>
                  </a:solidFill>
                  <a:cs typeface="Arial" pitchFamily="34" charset="0"/>
                </a:rPr>
                <a:t>Your Text  Here</a:t>
              </a:r>
              <a:endParaRPr lang="ko-KR" altLang="en-US" sz="1200" b="1" dirty="0">
                <a:solidFill>
                  <a:schemeClr val="accent4"/>
                </a:solidFill>
                <a:cs typeface="Arial" pitchFamily="34" charset="0"/>
              </a:endParaRPr>
            </a:p>
          </p:txBody>
        </p:sp>
      </p:grpSp>
      <p:sp>
        <p:nvSpPr>
          <p:cNvPr id="30" name="Oval 23">
            <a:extLst>
              <a:ext uri="{FF2B5EF4-FFF2-40B4-BE49-F238E27FC236}">
                <a16:creationId xmlns:a16="http://schemas.microsoft.com/office/drawing/2014/main" xmlns="" id="{5569A529-E2B5-46C4-ACD4-9AAC8A0C9AEC}"/>
              </a:ext>
            </a:extLst>
          </p:cNvPr>
          <p:cNvSpPr/>
          <p:nvPr/>
        </p:nvSpPr>
        <p:spPr>
          <a:xfrm>
            <a:off x="5195214" y="2787557"/>
            <a:ext cx="1812230" cy="181223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Oval 24">
            <a:extLst>
              <a:ext uri="{FF2B5EF4-FFF2-40B4-BE49-F238E27FC236}">
                <a16:creationId xmlns:a16="http://schemas.microsoft.com/office/drawing/2014/main" xmlns="" id="{B4CCA147-F736-4279-8A94-0F841B093426}"/>
              </a:ext>
            </a:extLst>
          </p:cNvPr>
          <p:cNvSpPr/>
          <p:nvPr/>
        </p:nvSpPr>
        <p:spPr>
          <a:xfrm>
            <a:off x="6056114" y="2721651"/>
            <a:ext cx="131813" cy="1318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Oval 25">
            <a:extLst>
              <a:ext uri="{FF2B5EF4-FFF2-40B4-BE49-F238E27FC236}">
                <a16:creationId xmlns:a16="http://schemas.microsoft.com/office/drawing/2014/main" xmlns="" id="{DD0D3D68-57B7-47B8-B9DC-09A7CD462B8B}"/>
              </a:ext>
            </a:extLst>
          </p:cNvPr>
          <p:cNvSpPr/>
          <p:nvPr/>
        </p:nvSpPr>
        <p:spPr>
          <a:xfrm>
            <a:off x="6825735" y="4082444"/>
            <a:ext cx="131813" cy="1318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Oval 26">
            <a:extLst>
              <a:ext uri="{FF2B5EF4-FFF2-40B4-BE49-F238E27FC236}">
                <a16:creationId xmlns:a16="http://schemas.microsoft.com/office/drawing/2014/main" xmlns="" id="{66253F79-85A4-42FD-B540-F9FC689586D6}"/>
              </a:ext>
            </a:extLst>
          </p:cNvPr>
          <p:cNvSpPr/>
          <p:nvPr/>
        </p:nvSpPr>
        <p:spPr>
          <a:xfrm>
            <a:off x="5239407" y="4082444"/>
            <a:ext cx="131813" cy="1318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Oval 27">
            <a:extLst>
              <a:ext uri="{FF2B5EF4-FFF2-40B4-BE49-F238E27FC236}">
                <a16:creationId xmlns:a16="http://schemas.microsoft.com/office/drawing/2014/main" xmlns="" id="{7FD6D22B-71C2-4FAF-B0E1-7D86C9B62A66}"/>
              </a:ext>
            </a:extLst>
          </p:cNvPr>
          <p:cNvSpPr/>
          <p:nvPr/>
        </p:nvSpPr>
        <p:spPr>
          <a:xfrm>
            <a:off x="6825735" y="3210435"/>
            <a:ext cx="131813" cy="1318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Oval 28">
            <a:extLst>
              <a:ext uri="{FF2B5EF4-FFF2-40B4-BE49-F238E27FC236}">
                <a16:creationId xmlns:a16="http://schemas.microsoft.com/office/drawing/2014/main" xmlns="" id="{C8242233-77D1-4515-9E7F-561FA0E88365}"/>
              </a:ext>
            </a:extLst>
          </p:cNvPr>
          <p:cNvSpPr/>
          <p:nvPr/>
        </p:nvSpPr>
        <p:spPr>
          <a:xfrm>
            <a:off x="5239407" y="3210435"/>
            <a:ext cx="131813" cy="1318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Oval 29">
            <a:extLst>
              <a:ext uri="{FF2B5EF4-FFF2-40B4-BE49-F238E27FC236}">
                <a16:creationId xmlns:a16="http://schemas.microsoft.com/office/drawing/2014/main" xmlns="" id="{2846580B-DE34-4BDF-9A57-7C21D7B99291}"/>
              </a:ext>
            </a:extLst>
          </p:cNvPr>
          <p:cNvSpPr/>
          <p:nvPr/>
        </p:nvSpPr>
        <p:spPr>
          <a:xfrm>
            <a:off x="6056114" y="4530297"/>
            <a:ext cx="131813" cy="1318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Oval 31">
            <a:extLst>
              <a:ext uri="{FF2B5EF4-FFF2-40B4-BE49-F238E27FC236}">
                <a16:creationId xmlns:a16="http://schemas.microsoft.com/office/drawing/2014/main" xmlns="" id="{5AD4B3AB-3E1E-4A0A-A898-F66ECEDCFCC3}"/>
              </a:ext>
            </a:extLst>
          </p:cNvPr>
          <p:cNvSpPr/>
          <p:nvPr/>
        </p:nvSpPr>
        <p:spPr>
          <a:xfrm>
            <a:off x="5696278" y="4987184"/>
            <a:ext cx="810105" cy="810105"/>
          </a:xfrm>
          <a:prstGeom prst="round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Oval 34">
            <a:extLst>
              <a:ext uri="{FF2B5EF4-FFF2-40B4-BE49-F238E27FC236}">
                <a16:creationId xmlns:a16="http://schemas.microsoft.com/office/drawing/2014/main" xmlns="" id="{68BD811C-FF77-4E29-A556-9091FDC790C0}"/>
              </a:ext>
            </a:extLst>
          </p:cNvPr>
          <p:cNvSpPr/>
          <p:nvPr/>
        </p:nvSpPr>
        <p:spPr>
          <a:xfrm>
            <a:off x="4201047" y="2666797"/>
            <a:ext cx="810105" cy="81010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Oval 37">
            <a:extLst>
              <a:ext uri="{FF2B5EF4-FFF2-40B4-BE49-F238E27FC236}">
                <a16:creationId xmlns:a16="http://schemas.microsoft.com/office/drawing/2014/main" xmlns="" id="{C591C548-B908-461E-8FA9-DB91F03708DF}"/>
              </a:ext>
            </a:extLst>
          </p:cNvPr>
          <p:cNvSpPr/>
          <p:nvPr/>
        </p:nvSpPr>
        <p:spPr>
          <a:xfrm>
            <a:off x="7195428" y="3954304"/>
            <a:ext cx="810105" cy="810105"/>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Oval 40">
            <a:extLst>
              <a:ext uri="{FF2B5EF4-FFF2-40B4-BE49-F238E27FC236}">
                <a16:creationId xmlns:a16="http://schemas.microsoft.com/office/drawing/2014/main" xmlns="" id="{FF3F451C-715B-49F4-A39E-E92077BB9C27}"/>
              </a:ext>
            </a:extLst>
          </p:cNvPr>
          <p:cNvSpPr/>
          <p:nvPr/>
        </p:nvSpPr>
        <p:spPr>
          <a:xfrm>
            <a:off x="5696278" y="1674329"/>
            <a:ext cx="810105" cy="81010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Oval 43">
            <a:extLst>
              <a:ext uri="{FF2B5EF4-FFF2-40B4-BE49-F238E27FC236}">
                <a16:creationId xmlns:a16="http://schemas.microsoft.com/office/drawing/2014/main" xmlns="" id="{7B4DD929-8E33-4E31-8E3E-9807B96CB052}"/>
              </a:ext>
            </a:extLst>
          </p:cNvPr>
          <p:cNvSpPr/>
          <p:nvPr/>
        </p:nvSpPr>
        <p:spPr>
          <a:xfrm>
            <a:off x="4201047" y="3954304"/>
            <a:ext cx="810105" cy="810105"/>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Oval 51">
            <a:extLst>
              <a:ext uri="{FF2B5EF4-FFF2-40B4-BE49-F238E27FC236}">
                <a16:creationId xmlns:a16="http://schemas.microsoft.com/office/drawing/2014/main" xmlns="" id="{8D54B4F3-35A8-4CF1-B47D-58570685F0F7}"/>
              </a:ext>
            </a:extLst>
          </p:cNvPr>
          <p:cNvSpPr/>
          <p:nvPr/>
        </p:nvSpPr>
        <p:spPr>
          <a:xfrm>
            <a:off x="7195428" y="2666797"/>
            <a:ext cx="810105" cy="810105"/>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Isosceles Triangle 51">
            <a:extLst>
              <a:ext uri="{FF2B5EF4-FFF2-40B4-BE49-F238E27FC236}">
                <a16:creationId xmlns:a16="http://schemas.microsoft.com/office/drawing/2014/main" xmlns="" id="{9EA2269D-3AEA-4C95-B20C-290918A38F52}"/>
              </a:ext>
            </a:extLst>
          </p:cNvPr>
          <p:cNvSpPr/>
          <p:nvPr/>
        </p:nvSpPr>
        <p:spPr>
          <a:xfrm>
            <a:off x="4453641" y="4247558"/>
            <a:ext cx="304917" cy="22359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sp>
        <p:nvSpPr>
          <p:cNvPr id="44" name="Oval 7">
            <a:extLst>
              <a:ext uri="{FF2B5EF4-FFF2-40B4-BE49-F238E27FC236}">
                <a16:creationId xmlns:a16="http://schemas.microsoft.com/office/drawing/2014/main" xmlns="" id="{ED976992-CD26-4553-B485-766AC77C63F1}"/>
              </a:ext>
            </a:extLst>
          </p:cNvPr>
          <p:cNvSpPr/>
          <p:nvPr/>
        </p:nvSpPr>
        <p:spPr>
          <a:xfrm>
            <a:off x="5935945" y="5226851"/>
            <a:ext cx="330770" cy="33077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sp>
        <p:nvSpPr>
          <p:cNvPr id="45" name="Rounded Rectangle 27">
            <a:extLst>
              <a:ext uri="{FF2B5EF4-FFF2-40B4-BE49-F238E27FC236}">
                <a16:creationId xmlns:a16="http://schemas.microsoft.com/office/drawing/2014/main" xmlns="" id="{486B2AA3-C9C5-4D21-9E95-712F9DB240A4}"/>
              </a:ext>
            </a:extLst>
          </p:cNvPr>
          <p:cNvSpPr/>
          <p:nvPr/>
        </p:nvSpPr>
        <p:spPr>
          <a:xfrm>
            <a:off x="4447527" y="2950044"/>
            <a:ext cx="317145" cy="24361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sp>
        <p:nvSpPr>
          <p:cNvPr id="46" name="Rounded Rectangle 7">
            <a:extLst>
              <a:ext uri="{FF2B5EF4-FFF2-40B4-BE49-F238E27FC236}">
                <a16:creationId xmlns:a16="http://schemas.microsoft.com/office/drawing/2014/main" xmlns="" id="{906617A6-2754-419F-BDDF-BFB5B297DBBF}"/>
              </a:ext>
            </a:extLst>
          </p:cNvPr>
          <p:cNvSpPr/>
          <p:nvPr/>
        </p:nvSpPr>
        <p:spPr>
          <a:xfrm>
            <a:off x="5940112" y="1940252"/>
            <a:ext cx="322437" cy="27825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sp>
        <p:nvSpPr>
          <p:cNvPr id="47" name="Round Same Side Corner Rectangle 36">
            <a:extLst>
              <a:ext uri="{FF2B5EF4-FFF2-40B4-BE49-F238E27FC236}">
                <a16:creationId xmlns:a16="http://schemas.microsoft.com/office/drawing/2014/main" xmlns="" id="{233092EA-B56E-4D81-89F3-2C0F405024DC}"/>
              </a:ext>
            </a:extLst>
          </p:cNvPr>
          <p:cNvSpPr/>
          <p:nvPr/>
        </p:nvSpPr>
        <p:spPr>
          <a:xfrm>
            <a:off x="7436670" y="2942338"/>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sp>
        <p:nvSpPr>
          <p:cNvPr id="48" name="자유형 176">
            <a:extLst>
              <a:ext uri="{FF2B5EF4-FFF2-40B4-BE49-F238E27FC236}">
                <a16:creationId xmlns:a16="http://schemas.microsoft.com/office/drawing/2014/main" xmlns="" id="{5A055244-B61E-4B75-9091-50F6664BA4E9}"/>
              </a:ext>
            </a:extLst>
          </p:cNvPr>
          <p:cNvSpPr/>
          <p:nvPr/>
        </p:nvSpPr>
        <p:spPr>
          <a:xfrm>
            <a:off x="7414467" y="4164122"/>
            <a:ext cx="372027" cy="390469"/>
          </a:xfrm>
          <a:custGeom>
            <a:avLst/>
            <a:gdLst>
              <a:gd name="connsiteX0" fmla="*/ 1460984 w 2921968"/>
              <a:gd name="connsiteY0" fmla="*/ 233294 h 3066808"/>
              <a:gd name="connsiteX1" fmla="*/ 1320049 w 2921968"/>
              <a:gd name="connsiteY1" fmla="*/ 374229 h 3066808"/>
              <a:gd name="connsiteX2" fmla="*/ 1460984 w 2921968"/>
              <a:gd name="connsiteY2" fmla="*/ 515164 h 3066808"/>
              <a:gd name="connsiteX3" fmla="*/ 1601919 w 2921968"/>
              <a:gd name="connsiteY3" fmla="*/ 374229 h 3066808"/>
              <a:gd name="connsiteX4" fmla="*/ 1460984 w 2921968"/>
              <a:gd name="connsiteY4" fmla="*/ 233294 h 3066808"/>
              <a:gd name="connsiteX5" fmla="*/ 1460984 w 2921968"/>
              <a:gd name="connsiteY5" fmla="*/ 0 h 3066808"/>
              <a:gd name="connsiteX6" fmla="*/ 1835213 w 2921968"/>
              <a:gd name="connsiteY6" fmla="*/ 374229 h 3066808"/>
              <a:gd name="connsiteX7" fmla="*/ 1670219 w 2921968"/>
              <a:gd name="connsiteY7" fmla="*/ 684545 h 3066808"/>
              <a:gd name="connsiteX8" fmla="*/ 1626866 w 2921968"/>
              <a:gd name="connsiteY8" fmla="*/ 708077 h 3066808"/>
              <a:gd name="connsiteX9" fmla="*/ 1646248 w 2921968"/>
              <a:gd name="connsiteY9" fmla="*/ 873151 h 3066808"/>
              <a:gd name="connsiteX10" fmla="*/ 2235203 w 2921968"/>
              <a:gd name="connsiteY10" fmla="*/ 873151 h 3066808"/>
              <a:gd name="connsiteX11" fmla="*/ 2241832 w 2921968"/>
              <a:gd name="connsiteY11" fmla="*/ 851796 h 3066808"/>
              <a:gd name="connsiteX12" fmla="*/ 2430803 w 2921968"/>
              <a:gd name="connsiteY12" fmla="*/ 726537 h 3066808"/>
              <a:gd name="connsiteX13" fmla="*/ 2635891 w 2921968"/>
              <a:gd name="connsiteY13" fmla="*/ 931625 h 3066808"/>
              <a:gd name="connsiteX14" fmla="*/ 2430803 w 2921968"/>
              <a:gd name="connsiteY14" fmla="*/ 1136713 h 3066808"/>
              <a:gd name="connsiteX15" fmla="*/ 2241832 w 2921968"/>
              <a:gd name="connsiteY15" fmla="*/ 1011455 h 3066808"/>
              <a:gd name="connsiteX16" fmla="*/ 2233652 w 2921968"/>
              <a:gd name="connsiteY16" fmla="*/ 985105 h 3066808"/>
              <a:gd name="connsiteX17" fmla="*/ 1659393 w 2921968"/>
              <a:gd name="connsiteY17" fmla="*/ 985105 h 3066808"/>
              <a:gd name="connsiteX18" fmla="*/ 1835639 w 2921968"/>
              <a:gd name="connsiteY18" fmla="*/ 2486125 h 3066808"/>
              <a:gd name="connsiteX19" fmla="*/ 2605322 w 2921968"/>
              <a:gd name="connsiteY19" fmla="*/ 1804902 h 3066808"/>
              <a:gd name="connsiteX20" fmla="*/ 2437231 w 2921968"/>
              <a:gd name="connsiteY20" fmla="*/ 1828663 h 3066808"/>
              <a:gd name="connsiteX21" fmla="*/ 2679599 w 2921968"/>
              <a:gd name="connsiteY21" fmla="*/ 1472350 h 3066808"/>
              <a:gd name="connsiteX22" fmla="*/ 2921968 w 2921968"/>
              <a:gd name="connsiteY22" fmla="*/ 1828663 h 3066808"/>
              <a:gd name="connsiteX23" fmla="*/ 2749252 w 2921968"/>
              <a:gd name="connsiteY23" fmla="*/ 1804848 h 3066808"/>
              <a:gd name="connsiteX24" fmla="*/ 1665272 w 2921968"/>
              <a:gd name="connsiteY24" fmla="*/ 2905483 h 3066808"/>
              <a:gd name="connsiteX25" fmla="*/ 1462434 w 2921968"/>
              <a:gd name="connsiteY25" fmla="*/ 3066808 h 3066808"/>
              <a:gd name="connsiteX26" fmla="*/ 1265857 w 2921968"/>
              <a:gd name="connsiteY26" fmla="*/ 2910631 h 3066808"/>
              <a:gd name="connsiteX27" fmla="*/ 175466 w 2921968"/>
              <a:gd name="connsiteY27" fmla="*/ 1804523 h 3066808"/>
              <a:gd name="connsiteX28" fmla="*/ 0 w 2921968"/>
              <a:gd name="connsiteY28" fmla="*/ 1828663 h 3066808"/>
              <a:gd name="connsiteX29" fmla="*/ 242369 w 2921968"/>
              <a:gd name="connsiteY29" fmla="*/ 1472350 h 3066808"/>
              <a:gd name="connsiteX30" fmla="*/ 484739 w 2921968"/>
              <a:gd name="connsiteY30" fmla="*/ 1828663 h 3066808"/>
              <a:gd name="connsiteX31" fmla="*/ 319066 w 2921968"/>
              <a:gd name="connsiteY31" fmla="*/ 1805271 h 3066808"/>
              <a:gd name="connsiteX32" fmla="*/ 1095798 w 2921968"/>
              <a:gd name="connsiteY32" fmla="*/ 2488933 h 3066808"/>
              <a:gd name="connsiteX33" fmla="*/ 1266566 w 2921968"/>
              <a:gd name="connsiteY33" fmla="*/ 985105 h 3066808"/>
              <a:gd name="connsiteX34" fmla="*/ 728631 w 2921968"/>
              <a:gd name="connsiteY34" fmla="*/ 985105 h 3066808"/>
              <a:gd name="connsiteX35" fmla="*/ 727109 w 2921968"/>
              <a:gd name="connsiteY35" fmla="*/ 987221 h 3066808"/>
              <a:gd name="connsiteX36" fmla="*/ 719586 w 2921968"/>
              <a:gd name="connsiteY36" fmla="*/ 1011455 h 3066808"/>
              <a:gd name="connsiteX37" fmla="*/ 530615 w 2921968"/>
              <a:gd name="connsiteY37" fmla="*/ 1136713 h 3066808"/>
              <a:gd name="connsiteX38" fmla="*/ 325527 w 2921968"/>
              <a:gd name="connsiteY38" fmla="*/ 931625 h 3066808"/>
              <a:gd name="connsiteX39" fmla="*/ 530615 w 2921968"/>
              <a:gd name="connsiteY39" fmla="*/ 726537 h 3066808"/>
              <a:gd name="connsiteX40" fmla="*/ 719586 w 2921968"/>
              <a:gd name="connsiteY40" fmla="*/ 851796 h 3066808"/>
              <a:gd name="connsiteX41" fmla="*/ 724380 w 2921968"/>
              <a:gd name="connsiteY41" fmla="*/ 867240 h 3066808"/>
              <a:gd name="connsiteX42" fmla="*/ 728634 w 2921968"/>
              <a:gd name="connsiteY42" fmla="*/ 873151 h 3066808"/>
              <a:gd name="connsiteX43" fmla="*/ 1279279 w 2921968"/>
              <a:gd name="connsiteY43" fmla="*/ 873151 h 3066808"/>
              <a:gd name="connsiteX44" fmla="*/ 1297855 w 2921968"/>
              <a:gd name="connsiteY44" fmla="*/ 709571 h 3066808"/>
              <a:gd name="connsiteX45" fmla="*/ 1251749 w 2921968"/>
              <a:gd name="connsiteY45" fmla="*/ 684545 h 3066808"/>
              <a:gd name="connsiteX46" fmla="*/ 1086755 w 2921968"/>
              <a:gd name="connsiteY46" fmla="*/ 374229 h 3066808"/>
              <a:gd name="connsiteX47" fmla="*/ 1460984 w 2921968"/>
              <a:gd name="connsiteY47" fmla="*/ 0 h 306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921968" h="3066808">
                <a:moveTo>
                  <a:pt x="1460984" y="233294"/>
                </a:moveTo>
                <a:cubicBezTo>
                  <a:pt x="1383148" y="233294"/>
                  <a:pt x="1320049" y="296393"/>
                  <a:pt x="1320049" y="374229"/>
                </a:cubicBezTo>
                <a:cubicBezTo>
                  <a:pt x="1320049" y="452065"/>
                  <a:pt x="1383148" y="515164"/>
                  <a:pt x="1460984" y="515164"/>
                </a:cubicBezTo>
                <a:cubicBezTo>
                  <a:pt x="1538820" y="515164"/>
                  <a:pt x="1601919" y="452065"/>
                  <a:pt x="1601919" y="374229"/>
                </a:cubicBezTo>
                <a:cubicBezTo>
                  <a:pt x="1601919" y="296393"/>
                  <a:pt x="1538820" y="233294"/>
                  <a:pt x="1460984" y="233294"/>
                </a:cubicBezTo>
                <a:close/>
                <a:moveTo>
                  <a:pt x="1460984" y="0"/>
                </a:moveTo>
                <a:cubicBezTo>
                  <a:pt x="1667665" y="0"/>
                  <a:pt x="1835213" y="167548"/>
                  <a:pt x="1835213" y="374229"/>
                </a:cubicBezTo>
                <a:cubicBezTo>
                  <a:pt x="1835213" y="503404"/>
                  <a:pt x="1769765" y="617294"/>
                  <a:pt x="1670219" y="684545"/>
                </a:cubicBezTo>
                <a:lnTo>
                  <a:pt x="1626866" y="708077"/>
                </a:lnTo>
                <a:lnTo>
                  <a:pt x="1646248" y="873151"/>
                </a:lnTo>
                <a:lnTo>
                  <a:pt x="2235203" y="873151"/>
                </a:lnTo>
                <a:lnTo>
                  <a:pt x="2241832" y="851796"/>
                </a:lnTo>
                <a:cubicBezTo>
                  <a:pt x="2272966" y="778187"/>
                  <a:pt x="2345853" y="726537"/>
                  <a:pt x="2430803" y="726537"/>
                </a:cubicBezTo>
                <a:cubicBezTo>
                  <a:pt x="2544070" y="726537"/>
                  <a:pt x="2635891" y="818358"/>
                  <a:pt x="2635891" y="931625"/>
                </a:cubicBezTo>
                <a:cubicBezTo>
                  <a:pt x="2635891" y="1044892"/>
                  <a:pt x="2544070" y="1136713"/>
                  <a:pt x="2430803" y="1136713"/>
                </a:cubicBezTo>
                <a:cubicBezTo>
                  <a:pt x="2345853" y="1136713"/>
                  <a:pt x="2272966" y="1085064"/>
                  <a:pt x="2241832" y="1011455"/>
                </a:cubicBezTo>
                <a:lnTo>
                  <a:pt x="2233652" y="985105"/>
                </a:lnTo>
                <a:lnTo>
                  <a:pt x="1659393" y="985105"/>
                </a:lnTo>
                <a:lnTo>
                  <a:pt x="1835639" y="2486125"/>
                </a:lnTo>
                <a:cubicBezTo>
                  <a:pt x="2257126" y="2356235"/>
                  <a:pt x="2582425" y="2203368"/>
                  <a:pt x="2605322" y="1804902"/>
                </a:cubicBezTo>
                <a:cubicBezTo>
                  <a:pt x="2547615" y="1806965"/>
                  <a:pt x="2490707" y="1815307"/>
                  <a:pt x="2437231" y="1828663"/>
                </a:cubicBezTo>
                <a:cubicBezTo>
                  <a:pt x="2542844" y="1722240"/>
                  <a:pt x="2642253" y="1622871"/>
                  <a:pt x="2679599" y="1472350"/>
                </a:cubicBezTo>
                <a:cubicBezTo>
                  <a:pt x="2719016" y="1621107"/>
                  <a:pt x="2816355" y="1715183"/>
                  <a:pt x="2921968" y="1828663"/>
                </a:cubicBezTo>
                <a:cubicBezTo>
                  <a:pt x="2868630" y="1815688"/>
                  <a:pt x="2809977" y="1807008"/>
                  <a:pt x="2749252" y="1804848"/>
                </a:cubicBezTo>
                <a:cubicBezTo>
                  <a:pt x="2719427" y="2342499"/>
                  <a:pt x="2353693" y="2860207"/>
                  <a:pt x="1665272" y="2905483"/>
                </a:cubicBezTo>
                <a:cubicBezTo>
                  <a:pt x="1561523" y="2978866"/>
                  <a:pt x="1523475" y="3013033"/>
                  <a:pt x="1462434" y="3066808"/>
                </a:cubicBezTo>
                <a:cubicBezTo>
                  <a:pt x="1404574" y="3011016"/>
                  <a:pt x="1369708" y="2980430"/>
                  <a:pt x="1265857" y="2910631"/>
                </a:cubicBezTo>
                <a:cubicBezTo>
                  <a:pt x="648092" y="2849018"/>
                  <a:pt x="205460" y="2343748"/>
                  <a:pt x="175466" y="1804523"/>
                </a:cubicBezTo>
                <a:cubicBezTo>
                  <a:pt x="115256" y="1806261"/>
                  <a:pt x="55763" y="1814736"/>
                  <a:pt x="0" y="1828663"/>
                </a:cubicBezTo>
                <a:cubicBezTo>
                  <a:pt x="105615" y="1722240"/>
                  <a:pt x="205022" y="1622871"/>
                  <a:pt x="242369" y="1472350"/>
                </a:cubicBezTo>
                <a:cubicBezTo>
                  <a:pt x="281785" y="1621107"/>
                  <a:pt x="379124" y="1715183"/>
                  <a:pt x="484739" y="1828663"/>
                </a:cubicBezTo>
                <a:cubicBezTo>
                  <a:pt x="433473" y="1816193"/>
                  <a:pt x="377298" y="1807690"/>
                  <a:pt x="319066" y="1805271"/>
                </a:cubicBezTo>
                <a:cubicBezTo>
                  <a:pt x="342774" y="2204526"/>
                  <a:pt x="675270" y="2359301"/>
                  <a:pt x="1095798" y="2488933"/>
                </a:cubicBezTo>
                <a:lnTo>
                  <a:pt x="1266566" y="985105"/>
                </a:lnTo>
                <a:lnTo>
                  <a:pt x="728631" y="985105"/>
                </a:lnTo>
                <a:lnTo>
                  <a:pt x="727109" y="987221"/>
                </a:lnTo>
                <a:lnTo>
                  <a:pt x="719586" y="1011455"/>
                </a:lnTo>
                <a:cubicBezTo>
                  <a:pt x="688452" y="1085064"/>
                  <a:pt x="615566" y="1136713"/>
                  <a:pt x="530615" y="1136713"/>
                </a:cubicBezTo>
                <a:cubicBezTo>
                  <a:pt x="417348" y="1136713"/>
                  <a:pt x="325527" y="1044892"/>
                  <a:pt x="325527" y="931625"/>
                </a:cubicBezTo>
                <a:cubicBezTo>
                  <a:pt x="325527" y="818358"/>
                  <a:pt x="417348" y="726537"/>
                  <a:pt x="530615" y="726537"/>
                </a:cubicBezTo>
                <a:cubicBezTo>
                  <a:pt x="615566" y="726537"/>
                  <a:pt x="688452" y="778187"/>
                  <a:pt x="719586" y="851796"/>
                </a:cubicBezTo>
                <a:lnTo>
                  <a:pt x="724380" y="867240"/>
                </a:lnTo>
                <a:lnTo>
                  <a:pt x="728634" y="873151"/>
                </a:lnTo>
                <a:lnTo>
                  <a:pt x="1279279" y="873151"/>
                </a:lnTo>
                <a:lnTo>
                  <a:pt x="1297855" y="709571"/>
                </a:lnTo>
                <a:lnTo>
                  <a:pt x="1251749" y="684545"/>
                </a:lnTo>
                <a:cubicBezTo>
                  <a:pt x="1152204" y="617294"/>
                  <a:pt x="1086755" y="503404"/>
                  <a:pt x="1086755" y="374229"/>
                </a:cubicBezTo>
                <a:cubicBezTo>
                  <a:pt x="1086755" y="167548"/>
                  <a:pt x="1254303" y="0"/>
                  <a:pt x="146098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940671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xmlns="" id="{9DA436AF-54C8-4632-9548-E4AA8F21C776}"/>
              </a:ext>
            </a:extLst>
          </p:cNvPr>
          <p:cNvGrpSpPr/>
          <p:nvPr/>
        </p:nvGrpSpPr>
        <p:grpSpPr>
          <a:xfrm>
            <a:off x="2058189" y="1116284"/>
            <a:ext cx="3342723" cy="3233881"/>
            <a:chOff x="1569337" y="1187324"/>
            <a:chExt cx="3342723" cy="3186387"/>
          </a:xfrm>
          <a:solidFill>
            <a:schemeClr val="accent3"/>
          </a:solidFill>
        </p:grpSpPr>
        <p:sp>
          <p:nvSpPr>
            <p:cNvPr id="36" name="Rectangle 14">
              <a:extLst>
                <a:ext uri="{FF2B5EF4-FFF2-40B4-BE49-F238E27FC236}">
                  <a16:creationId xmlns:a16="http://schemas.microsoft.com/office/drawing/2014/main" xmlns="" id="{4B22ABCD-3900-4420-8336-08E131A07664}"/>
                </a:ext>
              </a:extLst>
            </p:cNvPr>
            <p:cNvSpPr/>
            <p:nvPr/>
          </p:nvSpPr>
          <p:spPr>
            <a:xfrm rot="19949266">
              <a:off x="1897239" y="1276506"/>
              <a:ext cx="638884" cy="638884"/>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7" name="Right Triangle 13">
              <a:extLst>
                <a:ext uri="{FF2B5EF4-FFF2-40B4-BE49-F238E27FC236}">
                  <a16:creationId xmlns:a16="http://schemas.microsoft.com/office/drawing/2014/main" xmlns="" id="{141A7778-3560-445B-93A4-951BB18A4648}"/>
                </a:ext>
              </a:extLst>
            </p:cNvPr>
            <p:cNvSpPr/>
            <p:nvPr/>
          </p:nvSpPr>
          <p:spPr>
            <a:xfrm rot="262739">
              <a:off x="2649495" y="1187324"/>
              <a:ext cx="606168" cy="606168"/>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Rectangle 24">
              <a:extLst>
                <a:ext uri="{FF2B5EF4-FFF2-40B4-BE49-F238E27FC236}">
                  <a16:creationId xmlns:a16="http://schemas.microsoft.com/office/drawing/2014/main" xmlns="" id="{DB97C775-5960-4233-98DA-BFB50E324A5C}"/>
                </a:ext>
              </a:extLst>
            </p:cNvPr>
            <p:cNvSpPr>
              <a:spLocks noChangeAspect="1"/>
            </p:cNvSpPr>
            <p:nvPr/>
          </p:nvSpPr>
          <p:spPr>
            <a:xfrm rot="20239943">
              <a:off x="3163458" y="1429236"/>
              <a:ext cx="549541" cy="432929"/>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ectangle 41">
              <a:extLst>
                <a:ext uri="{FF2B5EF4-FFF2-40B4-BE49-F238E27FC236}">
                  <a16:creationId xmlns:a16="http://schemas.microsoft.com/office/drawing/2014/main" xmlns="" id="{C8C74A3B-0BB7-4626-82B2-368704926EB1}"/>
                </a:ext>
              </a:extLst>
            </p:cNvPr>
            <p:cNvSpPr>
              <a:spLocks/>
            </p:cNvSpPr>
            <p:nvPr/>
          </p:nvSpPr>
          <p:spPr>
            <a:xfrm rot="19192674">
              <a:off x="1569337" y="1747244"/>
              <a:ext cx="432929" cy="432929"/>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Isosceles Triangle 3">
              <a:extLst>
                <a:ext uri="{FF2B5EF4-FFF2-40B4-BE49-F238E27FC236}">
                  <a16:creationId xmlns:a16="http://schemas.microsoft.com/office/drawing/2014/main" xmlns="" id="{61CC3071-E3D9-4C40-848B-C12A6981F79E}"/>
                </a:ext>
              </a:extLst>
            </p:cNvPr>
            <p:cNvSpPr>
              <a:spLocks noChangeAspect="1"/>
            </p:cNvSpPr>
            <p:nvPr/>
          </p:nvSpPr>
          <p:spPr>
            <a:xfrm rot="2049055">
              <a:off x="3579089" y="1664919"/>
              <a:ext cx="432521" cy="432929"/>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Rectangle 14">
              <a:extLst>
                <a:ext uri="{FF2B5EF4-FFF2-40B4-BE49-F238E27FC236}">
                  <a16:creationId xmlns:a16="http://schemas.microsoft.com/office/drawing/2014/main" xmlns="" id="{AC21BBC0-5059-4AD4-8D56-933750BBC3FA}"/>
                </a:ext>
              </a:extLst>
            </p:cNvPr>
            <p:cNvSpPr/>
            <p:nvPr/>
          </p:nvSpPr>
          <p:spPr>
            <a:xfrm rot="4210452">
              <a:off x="4182152" y="2259443"/>
              <a:ext cx="638884" cy="638884"/>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Right Triangle 13">
              <a:extLst>
                <a:ext uri="{FF2B5EF4-FFF2-40B4-BE49-F238E27FC236}">
                  <a16:creationId xmlns:a16="http://schemas.microsoft.com/office/drawing/2014/main" xmlns="" id="{A4643C52-D011-4E2A-94DB-4036D190832F}"/>
                </a:ext>
              </a:extLst>
            </p:cNvPr>
            <p:cNvSpPr/>
            <p:nvPr/>
          </p:nvSpPr>
          <p:spPr>
            <a:xfrm rot="5400000">
              <a:off x="4305892" y="2969743"/>
              <a:ext cx="606168" cy="606168"/>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Rectangle 24">
              <a:extLst>
                <a:ext uri="{FF2B5EF4-FFF2-40B4-BE49-F238E27FC236}">
                  <a16:creationId xmlns:a16="http://schemas.microsoft.com/office/drawing/2014/main" xmlns="" id="{503362B3-7B18-45E4-BDA6-F01C3C8A1706}"/>
                </a:ext>
              </a:extLst>
            </p:cNvPr>
            <p:cNvSpPr>
              <a:spLocks noChangeAspect="1"/>
            </p:cNvSpPr>
            <p:nvPr/>
          </p:nvSpPr>
          <p:spPr>
            <a:xfrm rot="2446958">
              <a:off x="4120680" y="3940782"/>
              <a:ext cx="549541" cy="432929"/>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Rectangle 41">
              <a:extLst>
                <a:ext uri="{FF2B5EF4-FFF2-40B4-BE49-F238E27FC236}">
                  <a16:creationId xmlns:a16="http://schemas.microsoft.com/office/drawing/2014/main" xmlns="" id="{90594B70-69D3-4445-99CD-EEF7C86197E7}"/>
                </a:ext>
              </a:extLst>
            </p:cNvPr>
            <p:cNvSpPr>
              <a:spLocks/>
            </p:cNvSpPr>
            <p:nvPr/>
          </p:nvSpPr>
          <p:spPr>
            <a:xfrm rot="2992674">
              <a:off x="3881183" y="1940579"/>
              <a:ext cx="432929" cy="432929"/>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Isosceles Triangle 3">
              <a:extLst>
                <a:ext uri="{FF2B5EF4-FFF2-40B4-BE49-F238E27FC236}">
                  <a16:creationId xmlns:a16="http://schemas.microsoft.com/office/drawing/2014/main" xmlns="" id="{6D27A987-4F07-487D-BB68-669B961AF957}"/>
                </a:ext>
              </a:extLst>
            </p:cNvPr>
            <p:cNvSpPr>
              <a:spLocks noChangeAspect="1"/>
            </p:cNvSpPr>
            <p:nvPr/>
          </p:nvSpPr>
          <p:spPr>
            <a:xfrm rot="6711330">
              <a:off x="4248131" y="3538128"/>
              <a:ext cx="432521" cy="432929"/>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 name="Text Placeholder 1"/>
          <p:cNvSpPr>
            <a:spLocks noGrp="1"/>
          </p:cNvSpPr>
          <p:nvPr>
            <p:ph type="body" sz="quarter" idx="10"/>
          </p:nvPr>
        </p:nvSpPr>
        <p:spPr>
          <a:xfrm>
            <a:off x="4669277" y="287254"/>
            <a:ext cx="7227448" cy="724247"/>
          </a:xfrm>
        </p:spPr>
        <p:txBody>
          <a:bodyPr/>
          <a:lstStyle/>
          <a:p>
            <a:pPr algn="l"/>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2">
            <a:extLst>
              <a:ext uri="{FF2B5EF4-FFF2-40B4-BE49-F238E27FC236}">
                <a16:creationId xmlns:a16="http://schemas.microsoft.com/office/drawing/2014/main" xmlns="" id="{428F02BC-50AF-479A-AD96-7125AF4E06E3}"/>
              </a:ext>
            </a:extLst>
          </p:cNvPr>
          <p:cNvGrpSpPr/>
          <p:nvPr/>
        </p:nvGrpSpPr>
        <p:grpSpPr>
          <a:xfrm rot="21411753">
            <a:off x="1361920" y="1788538"/>
            <a:ext cx="3610384" cy="4475145"/>
            <a:chOff x="395536" y="1793041"/>
            <a:chExt cx="3170093" cy="3929395"/>
          </a:xfrm>
          <a:solidFill>
            <a:schemeClr val="accent1"/>
          </a:solidFill>
        </p:grpSpPr>
        <p:sp>
          <p:nvSpPr>
            <p:cNvPr id="13" name="Freeform 20">
              <a:extLst>
                <a:ext uri="{FF2B5EF4-FFF2-40B4-BE49-F238E27FC236}">
                  <a16:creationId xmlns:a16="http://schemas.microsoft.com/office/drawing/2014/main" xmlns="" id="{A65615E8-4A92-41F2-9315-185445C25A23}"/>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Oval 21">
              <a:extLst>
                <a:ext uri="{FF2B5EF4-FFF2-40B4-BE49-F238E27FC236}">
                  <a16:creationId xmlns:a16="http://schemas.microsoft.com/office/drawing/2014/main" xmlns="" id="{CA503711-841A-453D-8425-0699D68A2750}"/>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66" name="그룹 65">
            <a:extLst>
              <a:ext uri="{FF2B5EF4-FFF2-40B4-BE49-F238E27FC236}">
                <a16:creationId xmlns:a16="http://schemas.microsoft.com/office/drawing/2014/main" xmlns="" id="{BD90BE8D-34FF-4EE1-A71A-9C380D6F4EA1}"/>
              </a:ext>
            </a:extLst>
          </p:cNvPr>
          <p:cNvGrpSpPr/>
          <p:nvPr/>
        </p:nvGrpSpPr>
        <p:grpSpPr>
          <a:xfrm>
            <a:off x="5891627" y="1569745"/>
            <a:ext cx="5244908" cy="939797"/>
            <a:chOff x="491556" y="1340768"/>
            <a:chExt cx="4080444" cy="939797"/>
          </a:xfrm>
        </p:grpSpPr>
        <p:sp>
          <p:nvSpPr>
            <p:cNvPr id="67" name="TextBox 66">
              <a:extLst>
                <a:ext uri="{FF2B5EF4-FFF2-40B4-BE49-F238E27FC236}">
                  <a16:creationId xmlns:a16="http://schemas.microsoft.com/office/drawing/2014/main" xmlns="" id="{98A99F31-512A-4E8C-A8DD-CF416F77CCDC}"/>
                </a:ext>
              </a:extLst>
            </p:cNvPr>
            <p:cNvSpPr txBox="1"/>
            <p:nvPr/>
          </p:nvSpPr>
          <p:spPr>
            <a:xfrm>
              <a:off x="491556" y="1634234"/>
              <a:ext cx="408044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68" name="TextBox 67">
              <a:extLst>
                <a:ext uri="{FF2B5EF4-FFF2-40B4-BE49-F238E27FC236}">
                  <a16:creationId xmlns:a16="http://schemas.microsoft.com/office/drawing/2014/main" xmlns="" id="{209AA9DE-9C8A-4EE6-B733-8D17A2847E1A}"/>
                </a:ext>
              </a:extLst>
            </p:cNvPr>
            <p:cNvSpPr txBox="1"/>
            <p:nvPr/>
          </p:nvSpPr>
          <p:spPr>
            <a:xfrm>
              <a:off x="491556" y="1340768"/>
              <a:ext cx="4080444"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grpSp>
        <p:nvGrpSpPr>
          <p:cNvPr id="69" name="Group 35">
            <a:extLst>
              <a:ext uri="{FF2B5EF4-FFF2-40B4-BE49-F238E27FC236}">
                <a16:creationId xmlns:a16="http://schemas.microsoft.com/office/drawing/2014/main" xmlns="" id="{995B16E8-AC17-4584-A3B6-516545B8B26A}"/>
              </a:ext>
            </a:extLst>
          </p:cNvPr>
          <p:cNvGrpSpPr/>
          <p:nvPr/>
        </p:nvGrpSpPr>
        <p:grpSpPr>
          <a:xfrm>
            <a:off x="6081416" y="3327127"/>
            <a:ext cx="2020842" cy="863358"/>
            <a:chOff x="803640" y="3362835"/>
            <a:chExt cx="2059657" cy="863358"/>
          </a:xfrm>
        </p:grpSpPr>
        <p:sp>
          <p:nvSpPr>
            <p:cNvPr id="70" name="TextBox 69">
              <a:extLst>
                <a:ext uri="{FF2B5EF4-FFF2-40B4-BE49-F238E27FC236}">
                  <a16:creationId xmlns:a16="http://schemas.microsoft.com/office/drawing/2014/main" xmlns="" id="{EAD4BEEA-8C84-480C-A3BB-8E96EB4125B0}"/>
                </a:ext>
              </a:extLst>
            </p:cNvPr>
            <p:cNvSpPr txBox="1"/>
            <p:nvPr/>
          </p:nvSpPr>
          <p:spPr>
            <a:xfrm>
              <a:off x="803640" y="3579862"/>
              <a:ext cx="2059657"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71" name="TextBox 70">
              <a:extLst>
                <a:ext uri="{FF2B5EF4-FFF2-40B4-BE49-F238E27FC236}">
                  <a16:creationId xmlns:a16="http://schemas.microsoft.com/office/drawing/2014/main" xmlns="" id="{E483A249-A5C4-40A0-84E1-21979715C346}"/>
                </a:ext>
              </a:extLst>
            </p:cNvPr>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72" name="Oval 38">
            <a:extLst>
              <a:ext uri="{FF2B5EF4-FFF2-40B4-BE49-F238E27FC236}">
                <a16:creationId xmlns:a16="http://schemas.microsoft.com/office/drawing/2014/main" xmlns="" id="{D2EAA075-F370-4FE7-BDF9-68A0DB0BCBF6}"/>
              </a:ext>
            </a:extLst>
          </p:cNvPr>
          <p:cNvSpPr/>
          <p:nvPr/>
        </p:nvSpPr>
        <p:spPr>
          <a:xfrm>
            <a:off x="9672128" y="2650145"/>
            <a:ext cx="509348" cy="509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Oval 39">
            <a:extLst>
              <a:ext uri="{FF2B5EF4-FFF2-40B4-BE49-F238E27FC236}">
                <a16:creationId xmlns:a16="http://schemas.microsoft.com/office/drawing/2014/main" xmlns="" id="{0D8294D4-F887-480E-A4C2-0A74E9A977CF}"/>
              </a:ext>
            </a:extLst>
          </p:cNvPr>
          <p:cNvSpPr/>
          <p:nvPr/>
        </p:nvSpPr>
        <p:spPr>
          <a:xfrm>
            <a:off x="6847385" y="2674255"/>
            <a:ext cx="509348" cy="5093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4" name="Group 42">
            <a:extLst>
              <a:ext uri="{FF2B5EF4-FFF2-40B4-BE49-F238E27FC236}">
                <a16:creationId xmlns:a16="http://schemas.microsoft.com/office/drawing/2014/main" xmlns="" id="{C1089A22-92B4-441B-B45E-080A5C1BF2CF}"/>
              </a:ext>
            </a:extLst>
          </p:cNvPr>
          <p:cNvGrpSpPr/>
          <p:nvPr/>
        </p:nvGrpSpPr>
        <p:grpSpPr>
          <a:xfrm>
            <a:off x="8914420" y="3327127"/>
            <a:ext cx="2020842" cy="863358"/>
            <a:chOff x="803640" y="3362835"/>
            <a:chExt cx="2059657" cy="863358"/>
          </a:xfrm>
        </p:grpSpPr>
        <p:sp>
          <p:nvSpPr>
            <p:cNvPr id="75" name="TextBox 74">
              <a:extLst>
                <a:ext uri="{FF2B5EF4-FFF2-40B4-BE49-F238E27FC236}">
                  <a16:creationId xmlns:a16="http://schemas.microsoft.com/office/drawing/2014/main" xmlns="" id="{1E401194-A473-4186-8FF8-BC8F1777DEE2}"/>
                </a:ext>
              </a:extLst>
            </p:cNvPr>
            <p:cNvSpPr txBox="1"/>
            <p:nvPr/>
          </p:nvSpPr>
          <p:spPr>
            <a:xfrm>
              <a:off x="803640" y="3579862"/>
              <a:ext cx="2059657"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76" name="TextBox 75">
              <a:extLst>
                <a:ext uri="{FF2B5EF4-FFF2-40B4-BE49-F238E27FC236}">
                  <a16:creationId xmlns:a16="http://schemas.microsoft.com/office/drawing/2014/main" xmlns="" id="{AB6FAC34-C964-45E3-95D9-60408CF69A96}"/>
                </a:ext>
              </a:extLst>
            </p:cNvPr>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77" name="Group 46">
            <a:extLst>
              <a:ext uri="{FF2B5EF4-FFF2-40B4-BE49-F238E27FC236}">
                <a16:creationId xmlns:a16="http://schemas.microsoft.com/office/drawing/2014/main" xmlns="" id="{40AF2946-7995-447E-893A-6F27BF59CD4A}"/>
              </a:ext>
            </a:extLst>
          </p:cNvPr>
          <p:cNvGrpSpPr/>
          <p:nvPr/>
        </p:nvGrpSpPr>
        <p:grpSpPr>
          <a:xfrm>
            <a:off x="6071203" y="5027147"/>
            <a:ext cx="2020842" cy="863358"/>
            <a:chOff x="803640" y="3362835"/>
            <a:chExt cx="2059657" cy="863358"/>
          </a:xfrm>
        </p:grpSpPr>
        <p:sp>
          <p:nvSpPr>
            <p:cNvPr id="78" name="TextBox 77">
              <a:extLst>
                <a:ext uri="{FF2B5EF4-FFF2-40B4-BE49-F238E27FC236}">
                  <a16:creationId xmlns:a16="http://schemas.microsoft.com/office/drawing/2014/main" xmlns="" id="{1B3AC7A0-BFAD-4560-AEEF-390EB4C83B36}"/>
                </a:ext>
              </a:extLst>
            </p:cNvPr>
            <p:cNvSpPr txBox="1"/>
            <p:nvPr/>
          </p:nvSpPr>
          <p:spPr>
            <a:xfrm>
              <a:off x="803640" y="3579862"/>
              <a:ext cx="2059657"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79" name="TextBox 78">
              <a:extLst>
                <a:ext uri="{FF2B5EF4-FFF2-40B4-BE49-F238E27FC236}">
                  <a16:creationId xmlns:a16="http://schemas.microsoft.com/office/drawing/2014/main" xmlns="" id="{2A676561-1713-4E25-88FC-D7BDC80CA83A}"/>
                </a:ext>
              </a:extLst>
            </p:cNvPr>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80" name="Oval 49">
            <a:extLst>
              <a:ext uri="{FF2B5EF4-FFF2-40B4-BE49-F238E27FC236}">
                <a16:creationId xmlns:a16="http://schemas.microsoft.com/office/drawing/2014/main" xmlns="" id="{C6E3FB90-5959-40D2-85E5-A70C6ACC5541}"/>
              </a:ext>
            </a:extLst>
          </p:cNvPr>
          <p:cNvSpPr/>
          <p:nvPr/>
        </p:nvSpPr>
        <p:spPr>
          <a:xfrm>
            <a:off x="9661915" y="4350165"/>
            <a:ext cx="509348" cy="5093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Oval 50">
            <a:extLst>
              <a:ext uri="{FF2B5EF4-FFF2-40B4-BE49-F238E27FC236}">
                <a16:creationId xmlns:a16="http://schemas.microsoft.com/office/drawing/2014/main" xmlns="" id="{AECB2A2F-A6EC-467F-BC30-4B6917172A60}"/>
              </a:ext>
            </a:extLst>
          </p:cNvPr>
          <p:cNvSpPr/>
          <p:nvPr/>
        </p:nvSpPr>
        <p:spPr>
          <a:xfrm>
            <a:off x="6837172" y="4374275"/>
            <a:ext cx="509348" cy="5093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2" name="Group 53">
            <a:extLst>
              <a:ext uri="{FF2B5EF4-FFF2-40B4-BE49-F238E27FC236}">
                <a16:creationId xmlns:a16="http://schemas.microsoft.com/office/drawing/2014/main" xmlns="" id="{AB82386F-91B9-4958-A3C1-A5D79A29C52F}"/>
              </a:ext>
            </a:extLst>
          </p:cNvPr>
          <p:cNvGrpSpPr/>
          <p:nvPr/>
        </p:nvGrpSpPr>
        <p:grpSpPr>
          <a:xfrm>
            <a:off x="8904207" y="5027147"/>
            <a:ext cx="2020842" cy="863358"/>
            <a:chOff x="803640" y="3362835"/>
            <a:chExt cx="2059657" cy="863358"/>
          </a:xfrm>
        </p:grpSpPr>
        <p:sp>
          <p:nvSpPr>
            <p:cNvPr id="83" name="TextBox 82">
              <a:extLst>
                <a:ext uri="{FF2B5EF4-FFF2-40B4-BE49-F238E27FC236}">
                  <a16:creationId xmlns:a16="http://schemas.microsoft.com/office/drawing/2014/main" xmlns="" id="{0FCABDDC-3959-48F0-A068-75FDE4503C82}"/>
                </a:ext>
              </a:extLst>
            </p:cNvPr>
            <p:cNvSpPr txBox="1"/>
            <p:nvPr/>
          </p:nvSpPr>
          <p:spPr>
            <a:xfrm>
              <a:off x="803640" y="3579862"/>
              <a:ext cx="2059657"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84" name="TextBox 83">
              <a:extLst>
                <a:ext uri="{FF2B5EF4-FFF2-40B4-BE49-F238E27FC236}">
                  <a16:creationId xmlns:a16="http://schemas.microsoft.com/office/drawing/2014/main" xmlns="" id="{1FD8DF40-DA4C-4306-97D8-B704A6437C81}"/>
                </a:ext>
              </a:extLst>
            </p:cNvPr>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85" name="Oval 7">
            <a:extLst>
              <a:ext uri="{FF2B5EF4-FFF2-40B4-BE49-F238E27FC236}">
                <a16:creationId xmlns:a16="http://schemas.microsoft.com/office/drawing/2014/main" xmlns="" id="{660D8D50-117B-434F-92A9-D82E7092682D}"/>
              </a:ext>
            </a:extLst>
          </p:cNvPr>
          <p:cNvSpPr/>
          <p:nvPr/>
        </p:nvSpPr>
        <p:spPr>
          <a:xfrm>
            <a:off x="9827317" y="4448663"/>
            <a:ext cx="228752" cy="300480"/>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Trapezoid 10">
            <a:extLst>
              <a:ext uri="{FF2B5EF4-FFF2-40B4-BE49-F238E27FC236}">
                <a16:creationId xmlns:a16="http://schemas.microsoft.com/office/drawing/2014/main" xmlns="" id="{A06C708C-7CDD-4835-A28B-9DAA38427005}"/>
              </a:ext>
            </a:extLst>
          </p:cNvPr>
          <p:cNvSpPr>
            <a:spLocks noChangeAspect="1"/>
          </p:cNvSpPr>
          <p:nvPr/>
        </p:nvSpPr>
        <p:spPr>
          <a:xfrm>
            <a:off x="6973505" y="2811167"/>
            <a:ext cx="257108" cy="256807"/>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Rounded Rectangle 1">
            <a:extLst>
              <a:ext uri="{FF2B5EF4-FFF2-40B4-BE49-F238E27FC236}">
                <a16:creationId xmlns:a16="http://schemas.microsoft.com/office/drawing/2014/main" xmlns="" id="{19D2079D-977F-4847-8A09-F55C2474B401}"/>
              </a:ext>
            </a:extLst>
          </p:cNvPr>
          <p:cNvSpPr>
            <a:spLocks noChangeAspect="1"/>
          </p:cNvSpPr>
          <p:nvPr/>
        </p:nvSpPr>
        <p:spPr>
          <a:xfrm>
            <a:off x="6972083" y="4508755"/>
            <a:ext cx="239509" cy="240388"/>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Round Same Side Corner Rectangle 7">
            <a:extLst>
              <a:ext uri="{FF2B5EF4-FFF2-40B4-BE49-F238E27FC236}">
                <a16:creationId xmlns:a16="http://schemas.microsoft.com/office/drawing/2014/main" xmlns="" id="{F0A0C0AF-FB4F-4909-A9B0-3837D68D76B7}"/>
              </a:ext>
            </a:extLst>
          </p:cNvPr>
          <p:cNvSpPr>
            <a:spLocks noChangeAspect="1"/>
          </p:cNvSpPr>
          <p:nvPr/>
        </p:nvSpPr>
        <p:spPr>
          <a:xfrm rot="10800000">
            <a:off x="9797172" y="2780442"/>
            <a:ext cx="259261" cy="272563"/>
          </a:xfrm>
          <a:custGeom>
            <a:avLst/>
            <a:gdLst/>
            <a:ahLst/>
            <a:cxnLst/>
            <a:rect l="l" t="t" r="r" b="b"/>
            <a:pathLst>
              <a:path w="3749229" h="3941586">
                <a:moveTo>
                  <a:pt x="1841173" y="2251014"/>
                </a:moveTo>
                <a:cubicBezTo>
                  <a:pt x="1901032" y="2251014"/>
                  <a:pt x="1949557" y="2202489"/>
                  <a:pt x="1949557" y="2142630"/>
                </a:cubicBezTo>
                <a:cubicBezTo>
                  <a:pt x="1949557" y="2082771"/>
                  <a:pt x="1901032" y="2034246"/>
                  <a:pt x="1841173" y="2034246"/>
                </a:cubicBezTo>
                <a:cubicBezTo>
                  <a:pt x="1781314" y="2034246"/>
                  <a:pt x="1732789" y="2082771"/>
                  <a:pt x="1732789" y="2142630"/>
                </a:cubicBezTo>
                <a:cubicBezTo>
                  <a:pt x="1732789" y="2202489"/>
                  <a:pt x="1781314" y="2251014"/>
                  <a:pt x="1841173" y="2251014"/>
                </a:cubicBezTo>
                <a:close/>
                <a:moveTo>
                  <a:pt x="2197713" y="2395667"/>
                </a:moveTo>
                <a:lnTo>
                  <a:pt x="1492210" y="2296503"/>
                </a:lnTo>
                <a:lnTo>
                  <a:pt x="1492210" y="2109382"/>
                </a:lnTo>
                <a:cubicBezTo>
                  <a:pt x="1492210" y="2024878"/>
                  <a:pt x="1583949" y="1956178"/>
                  <a:pt x="1697980" y="1955114"/>
                </a:cubicBezTo>
                <a:lnTo>
                  <a:pt x="1697980" y="1800200"/>
                </a:lnTo>
                <a:lnTo>
                  <a:pt x="1431133" y="1800200"/>
                </a:lnTo>
                <a:lnTo>
                  <a:pt x="1431133" y="1461593"/>
                </a:lnTo>
                <a:lnTo>
                  <a:pt x="643489" y="471679"/>
                </a:lnTo>
                <a:lnTo>
                  <a:pt x="785968" y="352125"/>
                </a:lnTo>
                <a:lnTo>
                  <a:pt x="1699128" y="1384562"/>
                </a:lnTo>
                <a:lnTo>
                  <a:pt x="1735187" y="0"/>
                </a:lnTo>
                <a:lnTo>
                  <a:pt x="1921179" y="0"/>
                </a:lnTo>
                <a:lnTo>
                  <a:pt x="1958328" y="1426402"/>
                </a:lnTo>
                <a:lnTo>
                  <a:pt x="1976872" y="1426402"/>
                </a:lnTo>
                <a:lnTo>
                  <a:pt x="1972364" y="1422619"/>
                </a:lnTo>
                <a:lnTo>
                  <a:pt x="2919184" y="352125"/>
                </a:lnTo>
                <a:lnTo>
                  <a:pt x="3061662" y="471679"/>
                </a:lnTo>
                <a:lnTo>
                  <a:pt x="2239212" y="1505339"/>
                </a:lnTo>
                <a:lnTo>
                  <a:pt x="2239212" y="1800200"/>
                </a:lnTo>
                <a:lnTo>
                  <a:pt x="1972364" y="1800200"/>
                </a:lnTo>
                <a:lnTo>
                  <a:pt x="1972364" y="1954485"/>
                </a:lnTo>
                <a:lnTo>
                  <a:pt x="1987720" y="1954485"/>
                </a:lnTo>
                <a:cubicBezTo>
                  <a:pt x="2103696" y="1954485"/>
                  <a:pt x="2197713" y="2023835"/>
                  <a:pt x="2197713" y="2109382"/>
                </a:cubicBezTo>
                <a:close/>
                <a:moveTo>
                  <a:pt x="112363" y="2735659"/>
                </a:moveTo>
                <a:cubicBezTo>
                  <a:pt x="100580" y="2737300"/>
                  <a:pt x="88281" y="2736658"/>
                  <a:pt x="76067" y="2733385"/>
                </a:cubicBezTo>
                <a:lnTo>
                  <a:pt x="67901" y="2731197"/>
                </a:lnTo>
                <a:cubicBezTo>
                  <a:pt x="19046" y="2718106"/>
                  <a:pt x="-9948" y="2667888"/>
                  <a:pt x="3143" y="2619032"/>
                </a:cubicBezTo>
                <a:lnTo>
                  <a:pt x="136132" y="2122709"/>
                </a:lnTo>
                <a:cubicBezTo>
                  <a:pt x="149223" y="2073853"/>
                  <a:pt x="199442" y="2044859"/>
                  <a:pt x="248297" y="2057950"/>
                </a:cubicBezTo>
                <a:lnTo>
                  <a:pt x="256463" y="2060138"/>
                </a:lnTo>
                <a:cubicBezTo>
                  <a:pt x="305319" y="2073229"/>
                  <a:pt x="334312" y="2123447"/>
                  <a:pt x="321221" y="2172303"/>
                </a:cubicBezTo>
                <a:lnTo>
                  <a:pt x="188232" y="2668627"/>
                </a:lnTo>
                <a:cubicBezTo>
                  <a:pt x="178414" y="2705268"/>
                  <a:pt x="147712" y="2730738"/>
                  <a:pt x="112363" y="2735659"/>
                </a:cubicBezTo>
                <a:close/>
                <a:moveTo>
                  <a:pt x="816379" y="2803284"/>
                </a:moveTo>
                <a:lnTo>
                  <a:pt x="296148" y="2663889"/>
                </a:lnTo>
                <a:lnTo>
                  <a:pt x="412311" y="2230363"/>
                </a:lnTo>
                <a:lnTo>
                  <a:pt x="932542" y="2369758"/>
                </a:lnTo>
                <a:close/>
                <a:moveTo>
                  <a:pt x="2025342" y="3266622"/>
                </a:moveTo>
                <a:lnTo>
                  <a:pt x="881030" y="2960004"/>
                </a:lnTo>
                <a:lnTo>
                  <a:pt x="1066890" y="2266362"/>
                </a:lnTo>
                <a:lnTo>
                  <a:pt x="2211202" y="2572980"/>
                </a:lnTo>
                <a:close/>
                <a:moveTo>
                  <a:pt x="2928285" y="3694425"/>
                </a:moveTo>
                <a:lnTo>
                  <a:pt x="2109557" y="3475047"/>
                </a:lnTo>
                <a:lnTo>
                  <a:pt x="2388347" y="2434586"/>
                </a:lnTo>
                <a:lnTo>
                  <a:pt x="3207076" y="2653963"/>
                </a:lnTo>
                <a:close/>
                <a:moveTo>
                  <a:pt x="3361202" y="3940500"/>
                </a:moveTo>
                <a:cubicBezTo>
                  <a:pt x="3346463" y="3942552"/>
                  <a:pt x="3331077" y="3941748"/>
                  <a:pt x="3315798" y="3937654"/>
                </a:cubicBezTo>
                <a:lnTo>
                  <a:pt x="3103596" y="3880795"/>
                </a:lnTo>
                <a:cubicBezTo>
                  <a:pt x="3042479" y="3864419"/>
                  <a:pt x="3006210" y="3801598"/>
                  <a:pt x="3022586" y="3740481"/>
                </a:cubicBezTo>
                <a:lnTo>
                  <a:pt x="3311771" y="2661227"/>
                </a:lnTo>
                <a:cubicBezTo>
                  <a:pt x="3328148" y="2600110"/>
                  <a:pt x="3390968" y="2563840"/>
                  <a:pt x="3452085" y="2580216"/>
                </a:cubicBezTo>
                <a:lnTo>
                  <a:pt x="3664287" y="2637076"/>
                </a:lnTo>
                <a:cubicBezTo>
                  <a:pt x="3725404" y="2653452"/>
                  <a:pt x="3761673" y="2716273"/>
                  <a:pt x="3745297" y="2777390"/>
                </a:cubicBezTo>
                <a:lnTo>
                  <a:pt x="3456112" y="3856644"/>
                </a:lnTo>
                <a:cubicBezTo>
                  <a:pt x="3443830" y="3902482"/>
                  <a:pt x="3405423" y="3934343"/>
                  <a:pt x="3361202" y="394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TextBox 88">
            <a:extLst>
              <a:ext uri="{FF2B5EF4-FFF2-40B4-BE49-F238E27FC236}">
                <a16:creationId xmlns:a16="http://schemas.microsoft.com/office/drawing/2014/main" xmlns="" id="{65159085-E182-408A-9E6A-F913D4880290}"/>
              </a:ext>
            </a:extLst>
          </p:cNvPr>
          <p:cNvSpPr txBox="1"/>
          <p:nvPr/>
        </p:nvSpPr>
        <p:spPr>
          <a:xfrm>
            <a:off x="1070043" y="2468040"/>
            <a:ext cx="2130272" cy="707886"/>
          </a:xfrm>
          <a:prstGeom prst="rect">
            <a:avLst/>
          </a:prstGeom>
          <a:noFill/>
        </p:spPr>
        <p:txBody>
          <a:bodyPr wrap="square" rtlCol="0">
            <a:spAutoFit/>
          </a:bodyPr>
          <a:lstStyle/>
          <a:p>
            <a:r>
              <a:rPr lang="en-US" altLang="ko-KR" sz="4000" dirty="0">
                <a:solidFill>
                  <a:schemeClr val="tx1">
                    <a:lumMod val="75000"/>
                    <a:lumOff val="25000"/>
                  </a:schemeClr>
                </a:solidFill>
                <a:latin typeface="Brush Script MT" pitchFamily="66" charset="0"/>
                <a:cs typeface="Arial" pitchFamily="34" charset="0"/>
              </a:rPr>
              <a:t>Infographic</a:t>
            </a:r>
            <a:endParaRPr lang="ko-KR" altLang="en-US" sz="4000" dirty="0">
              <a:solidFill>
                <a:schemeClr val="tx1">
                  <a:lumMod val="75000"/>
                  <a:lumOff val="25000"/>
                </a:schemeClr>
              </a:solidFill>
              <a:latin typeface="Brush Script MT" pitchFamily="66" charset="0"/>
              <a:cs typeface="Arial" pitchFamily="34" charset="0"/>
            </a:endParaRPr>
          </a:p>
        </p:txBody>
      </p:sp>
      <p:sp>
        <p:nvSpPr>
          <p:cNvPr id="90" name="TextBox 89">
            <a:extLst>
              <a:ext uri="{FF2B5EF4-FFF2-40B4-BE49-F238E27FC236}">
                <a16:creationId xmlns:a16="http://schemas.microsoft.com/office/drawing/2014/main" xmlns="" id="{28FBB200-0110-470C-B2D9-45C8553B3898}"/>
              </a:ext>
            </a:extLst>
          </p:cNvPr>
          <p:cNvSpPr txBox="1"/>
          <p:nvPr/>
        </p:nvSpPr>
        <p:spPr>
          <a:xfrm>
            <a:off x="393528" y="2955301"/>
            <a:ext cx="3600124" cy="707886"/>
          </a:xfrm>
          <a:prstGeom prst="rect">
            <a:avLst/>
          </a:prstGeom>
          <a:noFill/>
        </p:spPr>
        <p:txBody>
          <a:bodyPr wrap="square" rtlCol="0">
            <a:spAutoFit/>
          </a:bodyPr>
          <a:lstStyle/>
          <a:p>
            <a:r>
              <a:rPr lang="en-US" altLang="ko-KR" sz="4000" dirty="0">
                <a:solidFill>
                  <a:schemeClr val="tx1">
                    <a:lumMod val="75000"/>
                    <a:lumOff val="25000"/>
                  </a:schemeClr>
                </a:solidFill>
                <a:latin typeface="Brush Script MT" pitchFamily="66" charset="0"/>
                <a:cs typeface="Arial" pitchFamily="34" charset="0"/>
              </a:rPr>
              <a:t>Simple PowerPoint</a:t>
            </a:r>
            <a:endParaRPr lang="ko-KR" altLang="en-US" sz="4000" dirty="0">
              <a:solidFill>
                <a:schemeClr val="tx1">
                  <a:lumMod val="75000"/>
                  <a:lumOff val="25000"/>
                </a:schemeClr>
              </a:solidFill>
              <a:latin typeface="Brush Script MT" pitchFamily="66" charset="0"/>
              <a:cs typeface="Arial" pitchFamily="34" charset="0"/>
            </a:endParaRPr>
          </a:p>
        </p:txBody>
      </p:sp>
    </p:spTree>
    <p:extLst>
      <p:ext uri="{BB962C8B-B14F-4D97-AF65-F5344CB8AC3E}">
        <p14:creationId xmlns:p14="http://schemas.microsoft.com/office/powerpoint/2010/main" val="815703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텍스트 개체 틀 3">
            <a:extLst>
              <a:ext uri="{FF2B5EF4-FFF2-40B4-BE49-F238E27FC236}">
                <a16:creationId xmlns:a16="http://schemas.microsoft.com/office/drawing/2014/main" xmlns="" id="{7C7156E7-0DB2-4F55-AD08-4F8B5105B73E}"/>
              </a:ext>
            </a:extLst>
          </p:cNvPr>
          <p:cNvSpPr>
            <a:spLocks noGrp="1"/>
          </p:cNvSpPr>
          <p:nvPr>
            <p:ph type="body" sz="quarter" idx="10"/>
          </p:nvPr>
        </p:nvSpPr>
        <p:spPr/>
        <p:txBody>
          <a:bodyPr/>
          <a:lstStyle/>
          <a:p>
            <a:r>
              <a:rPr lang="en-US" altLang="ko-KR" dirty="0"/>
              <a:t>Images &amp; Contents</a:t>
            </a:r>
            <a:endParaRPr lang="ko-KR" altLang="en-US" dirty="0"/>
          </a:p>
        </p:txBody>
      </p:sp>
      <p:grpSp>
        <p:nvGrpSpPr>
          <p:cNvPr id="3" name="그룹 2">
            <a:extLst>
              <a:ext uri="{FF2B5EF4-FFF2-40B4-BE49-F238E27FC236}">
                <a16:creationId xmlns:a16="http://schemas.microsoft.com/office/drawing/2014/main" xmlns="" id="{251274DB-CA0B-449F-B10C-5E17ED8972B4}"/>
              </a:ext>
            </a:extLst>
          </p:cNvPr>
          <p:cNvGrpSpPr/>
          <p:nvPr/>
        </p:nvGrpSpPr>
        <p:grpSpPr>
          <a:xfrm>
            <a:off x="8585756" y="1505892"/>
            <a:ext cx="2473200" cy="927080"/>
            <a:chOff x="8594548" y="1417972"/>
            <a:chExt cx="2473200" cy="927080"/>
          </a:xfrm>
        </p:grpSpPr>
        <p:sp>
          <p:nvSpPr>
            <p:cNvPr id="22" name="Text Placeholder 1">
              <a:extLst>
                <a:ext uri="{FF2B5EF4-FFF2-40B4-BE49-F238E27FC236}">
                  <a16:creationId xmlns:a16="http://schemas.microsoft.com/office/drawing/2014/main" xmlns="" id="{2B592D72-1131-4EDA-A8E5-1CF6406CA19E}"/>
                </a:ext>
              </a:extLst>
            </p:cNvPr>
            <p:cNvSpPr txBox="1">
              <a:spLocks/>
            </p:cNvSpPr>
            <p:nvPr/>
          </p:nvSpPr>
          <p:spPr>
            <a:xfrm>
              <a:off x="8594548" y="1697052"/>
              <a:ext cx="2473200" cy="648000"/>
            </a:xfrm>
            <a:prstGeom prst="rect">
              <a:avLst/>
            </a:prstGeom>
          </p:spPr>
          <p:txBody>
            <a:bodyPr/>
            <a:lstStyle>
              <a:lvl1pPr marL="0" indent="0" algn="l" defTabSz="914400" rtl="0" eaLnBrk="1" latinLnBrk="1" hangingPunct="1">
                <a:spcBef>
                  <a:spcPct val="20000"/>
                </a:spcBef>
                <a:buFont typeface="Arial" pitchFamily="34" charset="0"/>
                <a:buNone/>
                <a:defRPr sz="12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solidFill>
                    <a:schemeClr val="bg1"/>
                  </a:solidFill>
                  <a:cs typeface="Arial" pitchFamily="34" charset="0"/>
                </a:rPr>
                <a:t>Get a modern PowerPoint  Presentation that is beautifully designed</a:t>
              </a:r>
              <a:endParaRPr lang="ko-KR" altLang="en-US" dirty="0">
                <a:solidFill>
                  <a:schemeClr val="bg1"/>
                </a:solidFill>
                <a:cs typeface="Arial" pitchFamily="34" charset="0"/>
              </a:endParaRPr>
            </a:p>
          </p:txBody>
        </p:sp>
        <p:sp>
          <p:nvSpPr>
            <p:cNvPr id="23" name="Text Placeholder 2">
              <a:extLst>
                <a:ext uri="{FF2B5EF4-FFF2-40B4-BE49-F238E27FC236}">
                  <a16:creationId xmlns:a16="http://schemas.microsoft.com/office/drawing/2014/main" xmlns="" id="{AD7FEE96-C0FB-4175-B401-0C41E35206F0}"/>
                </a:ext>
              </a:extLst>
            </p:cNvPr>
            <p:cNvSpPr txBox="1">
              <a:spLocks/>
            </p:cNvSpPr>
            <p:nvPr/>
          </p:nvSpPr>
          <p:spPr>
            <a:xfrm>
              <a:off x="8594548" y="1417972"/>
              <a:ext cx="2473200" cy="317004"/>
            </a:xfrm>
            <a:prstGeom prst="rect">
              <a:avLst/>
            </a:prstGeom>
          </p:spPr>
          <p:txBody>
            <a:bodyPr anchor="ctr"/>
            <a:lstStyle>
              <a:lvl1pPr marL="0" indent="0" algn="l"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solidFill>
                    <a:schemeClr val="bg1"/>
                  </a:solidFill>
                  <a:cs typeface="Arial" pitchFamily="34" charset="0"/>
                </a:rPr>
                <a:t>Content  Here</a:t>
              </a:r>
              <a:endParaRPr lang="ko-KR" altLang="en-US" dirty="0">
                <a:solidFill>
                  <a:schemeClr val="bg1"/>
                </a:solidFill>
                <a:cs typeface="Arial" pitchFamily="34" charset="0"/>
              </a:endParaRPr>
            </a:p>
          </p:txBody>
        </p:sp>
      </p:grpSp>
      <p:grpSp>
        <p:nvGrpSpPr>
          <p:cNvPr id="18" name="그룹 17">
            <a:extLst>
              <a:ext uri="{FF2B5EF4-FFF2-40B4-BE49-F238E27FC236}">
                <a16:creationId xmlns:a16="http://schemas.microsoft.com/office/drawing/2014/main" xmlns="" id="{78D73D9D-BB9B-4691-8FDE-DAF1D0DFA25A}"/>
              </a:ext>
            </a:extLst>
          </p:cNvPr>
          <p:cNvGrpSpPr/>
          <p:nvPr/>
        </p:nvGrpSpPr>
        <p:grpSpPr>
          <a:xfrm>
            <a:off x="5063421" y="5687856"/>
            <a:ext cx="2473200" cy="927080"/>
            <a:chOff x="8594548" y="1417972"/>
            <a:chExt cx="2473200" cy="927080"/>
          </a:xfrm>
        </p:grpSpPr>
        <p:sp>
          <p:nvSpPr>
            <p:cNvPr id="19" name="Text Placeholder 1">
              <a:extLst>
                <a:ext uri="{FF2B5EF4-FFF2-40B4-BE49-F238E27FC236}">
                  <a16:creationId xmlns:a16="http://schemas.microsoft.com/office/drawing/2014/main" xmlns="" id="{4BB25435-0699-40D3-8D74-7B318CB3F86F}"/>
                </a:ext>
              </a:extLst>
            </p:cNvPr>
            <p:cNvSpPr txBox="1">
              <a:spLocks/>
            </p:cNvSpPr>
            <p:nvPr/>
          </p:nvSpPr>
          <p:spPr>
            <a:xfrm>
              <a:off x="8594548" y="1697052"/>
              <a:ext cx="2473200" cy="648000"/>
            </a:xfrm>
            <a:prstGeom prst="rect">
              <a:avLst/>
            </a:prstGeom>
          </p:spPr>
          <p:txBody>
            <a:bodyPr/>
            <a:lstStyle>
              <a:lvl1pPr marL="0" indent="0" algn="l" defTabSz="914400" rtl="0" eaLnBrk="1" latinLnBrk="1" hangingPunct="1">
                <a:spcBef>
                  <a:spcPct val="20000"/>
                </a:spcBef>
                <a:buFont typeface="Arial" pitchFamily="34" charset="0"/>
                <a:buNone/>
                <a:defRPr sz="12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solidFill>
                    <a:schemeClr val="bg1"/>
                  </a:solidFill>
                  <a:cs typeface="Arial" pitchFamily="34" charset="0"/>
                </a:rPr>
                <a:t>Get a modern PowerPoint  Presentation that is beautifully designed</a:t>
              </a:r>
              <a:endParaRPr lang="ko-KR" altLang="en-US" dirty="0">
                <a:solidFill>
                  <a:schemeClr val="bg1"/>
                </a:solidFill>
                <a:cs typeface="Arial" pitchFamily="34" charset="0"/>
              </a:endParaRPr>
            </a:p>
          </p:txBody>
        </p:sp>
        <p:sp>
          <p:nvSpPr>
            <p:cNvPr id="26" name="Text Placeholder 2">
              <a:extLst>
                <a:ext uri="{FF2B5EF4-FFF2-40B4-BE49-F238E27FC236}">
                  <a16:creationId xmlns:a16="http://schemas.microsoft.com/office/drawing/2014/main" xmlns="" id="{9E1661F2-2A77-4146-8F28-3D16005D0806}"/>
                </a:ext>
              </a:extLst>
            </p:cNvPr>
            <p:cNvSpPr txBox="1">
              <a:spLocks/>
            </p:cNvSpPr>
            <p:nvPr/>
          </p:nvSpPr>
          <p:spPr>
            <a:xfrm>
              <a:off x="8594548" y="1417972"/>
              <a:ext cx="2473200" cy="317004"/>
            </a:xfrm>
            <a:prstGeom prst="rect">
              <a:avLst/>
            </a:prstGeom>
          </p:spPr>
          <p:txBody>
            <a:bodyPr anchor="ctr"/>
            <a:lstStyle>
              <a:lvl1pPr marL="0" indent="0" algn="l"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solidFill>
                    <a:schemeClr val="bg1"/>
                  </a:solidFill>
                  <a:cs typeface="Arial" pitchFamily="34" charset="0"/>
                </a:rPr>
                <a:t>Content  Here</a:t>
              </a:r>
              <a:endParaRPr lang="ko-KR" altLang="en-US" dirty="0">
                <a:solidFill>
                  <a:schemeClr val="bg1"/>
                </a:solidFill>
                <a:cs typeface="Arial" pitchFamily="34" charset="0"/>
              </a:endParaRPr>
            </a:p>
          </p:txBody>
        </p:sp>
      </p:grpSp>
      <p:grpSp>
        <p:nvGrpSpPr>
          <p:cNvPr id="7" name="그룹 6">
            <a:extLst>
              <a:ext uri="{FF2B5EF4-FFF2-40B4-BE49-F238E27FC236}">
                <a16:creationId xmlns:a16="http://schemas.microsoft.com/office/drawing/2014/main" xmlns="" id="{24D48252-B964-461E-B010-727F972ACD33}"/>
              </a:ext>
            </a:extLst>
          </p:cNvPr>
          <p:cNvGrpSpPr/>
          <p:nvPr/>
        </p:nvGrpSpPr>
        <p:grpSpPr>
          <a:xfrm>
            <a:off x="746195" y="4731450"/>
            <a:ext cx="3482905" cy="1335968"/>
            <a:chOff x="1747873" y="3194179"/>
            <a:chExt cx="3621608" cy="1335968"/>
          </a:xfrm>
        </p:grpSpPr>
        <p:sp>
          <p:nvSpPr>
            <p:cNvPr id="27" name="TextBox 26">
              <a:extLst>
                <a:ext uri="{FF2B5EF4-FFF2-40B4-BE49-F238E27FC236}">
                  <a16:creationId xmlns:a16="http://schemas.microsoft.com/office/drawing/2014/main" xmlns="" id="{6FFABC34-4E6B-491A-AF08-7BB5D199BC3B}"/>
                </a:ext>
              </a:extLst>
            </p:cNvPr>
            <p:cNvSpPr txBox="1"/>
            <p:nvPr/>
          </p:nvSpPr>
          <p:spPr>
            <a:xfrm>
              <a:off x="1747873" y="3194179"/>
              <a:ext cx="3621608" cy="307777"/>
            </a:xfrm>
            <a:prstGeom prst="rect">
              <a:avLst/>
            </a:prstGeom>
            <a:noFill/>
          </p:spPr>
          <p:txBody>
            <a:bodyPr wrap="square" lIns="0" rtlCol="0" anchor="ctr">
              <a:spAutoFit/>
            </a:bodyPr>
            <a:lstStyle/>
            <a:p>
              <a:r>
                <a:rPr lang="en-US" altLang="ko-KR" sz="1400" b="1" dirty="0">
                  <a:solidFill>
                    <a:schemeClr val="accent2"/>
                  </a:solidFill>
                  <a:cs typeface="Arial" pitchFamily="34" charset="0"/>
                </a:rPr>
                <a:t>Content  Here</a:t>
              </a:r>
              <a:endParaRPr lang="ko-KR" altLang="en-US" sz="1400" b="1" dirty="0">
                <a:solidFill>
                  <a:schemeClr val="accent2"/>
                </a:solidFill>
                <a:cs typeface="Arial" pitchFamily="34" charset="0"/>
              </a:endParaRPr>
            </a:p>
          </p:txBody>
        </p:sp>
        <p:sp>
          <p:nvSpPr>
            <p:cNvPr id="28" name="TextBox 27">
              <a:extLst>
                <a:ext uri="{FF2B5EF4-FFF2-40B4-BE49-F238E27FC236}">
                  <a16:creationId xmlns:a16="http://schemas.microsoft.com/office/drawing/2014/main" xmlns="" id="{4851640D-EC7C-49CE-A0F8-BE7B53AA4355}"/>
                </a:ext>
              </a:extLst>
            </p:cNvPr>
            <p:cNvSpPr txBox="1"/>
            <p:nvPr/>
          </p:nvSpPr>
          <p:spPr>
            <a:xfrm>
              <a:off x="1747873" y="3514484"/>
              <a:ext cx="3621608" cy="1015663"/>
            </a:xfrm>
            <a:prstGeom prst="rect">
              <a:avLst/>
            </a:prstGeom>
            <a:noFill/>
          </p:spPr>
          <p:txBody>
            <a:bodyPr wrap="square" lIns="0" rtlCol="0">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You can simply impress your audience and add a unique zing and appeal to your Reports.</a:t>
              </a:r>
            </a:p>
          </p:txBody>
        </p:sp>
      </p:grpSp>
      <p:grpSp>
        <p:nvGrpSpPr>
          <p:cNvPr id="29" name="그룹 28">
            <a:extLst>
              <a:ext uri="{FF2B5EF4-FFF2-40B4-BE49-F238E27FC236}">
                <a16:creationId xmlns:a16="http://schemas.microsoft.com/office/drawing/2014/main" xmlns="" id="{892524C1-73D0-4095-B0FE-1A2CE9C305D9}"/>
              </a:ext>
            </a:extLst>
          </p:cNvPr>
          <p:cNvGrpSpPr/>
          <p:nvPr/>
        </p:nvGrpSpPr>
        <p:grpSpPr>
          <a:xfrm>
            <a:off x="746195" y="1975296"/>
            <a:ext cx="3482905" cy="1335968"/>
            <a:chOff x="1747873" y="3194179"/>
            <a:chExt cx="3621608" cy="1335968"/>
          </a:xfrm>
        </p:grpSpPr>
        <p:sp>
          <p:nvSpPr>
            <p:cNvPr id="30" name="TextBox 29">
              <a:extLst>
                <a:ext uri="{FF2B5EF4-FFF2-40B4-BE49-F238E27FC236}">
                  <a16:creationId xmlns:a16="http://schemas.microsoft.com/office/drawing/2014/main" xmlns="" id="{987A1680-E5A9-49B0-A9C5-FE86E6AB5505}"/>
                </a:ext>
              </a:extLst>
            </p:cNvPr>
            <p:cNvSpPr txBox="1"/>
            <p:nvPr/>
          </p:nvSpPr>
          <p:spPr>
            <a:xfrm>
              <a:off x="1747873" y="3194179"/>
              <a:ext cx="3621608" cy="307777"/>
            </a:xfrm>
            <a:prstGeom prst="rect">
              <a:avLst/>
            </a:prstGeom>
            <a:noFill/>
          </p:spPr>
          <p:txBody>
            <a:bodyPr wrap="square" lIns="0" rtlCol="0" anchor="ctr">
              <a:spAutoFit/>
            </a:bodyPr>
            <a:lstStyle/>
            <a:p>
              <a:r>
                <a:rPr lang="en-US" altLang="ko-KR" sz="1400" b="1" dirty="0">
                  <a:solidFill>
                    <a:schemeClr val="accent1"/>
                  </a:solidFill>
                  <a:cs typeface="Arial" pitchFamily="34" charset="0"/>
                </a:rPr>
                <a:t>Content  Here</a:t>
              </a:r>
              <a:endParaRPr lang="ko-KR" altLang="en-US" sz="1400" b="1" dirty="0">
                <a:solidFill>
                  <a:schemeClr val="accent1"/>
                </a:solidFill>
                <a:cs typeface="Arial" pitchFamily="34" charset="0"/>
              </a:endParaRPr>
            </a:p>
          </p:txBody>
        </p:sp>
        <p:sp>
          <p:nvSpPr>
            <p:cNvPr id="31" name="TextBox 30">
              <a:extLst>
                <a:ext uri="{FF2B5EF4-FFF2-40B4-BE49-F238E27FC236}">
                  <a16:creationId xmlns:a16="http://schemas.microsoft.com/office/drawing/2014/main" xmlns="" id="{3BD0456E-60C3-4BC5-B156-9DD6F854CB46}"/>
                </a:ext>
              </a:extLst>
            </p:cNvPr>
            <p:cNvSpPr txBox="1"/>
            <p:nvPr/>
          </p:nvSpPr>
          <p:spPr>
            <a:xfrm>
              <a:off x="1747873" y="3514484"/>
              <a:ext cx="3621608" cy="1015663"/>
            </a:xfrm>
            <a:prstGeom prst="rect">
              <a:avLst/>
            </a:prstGeom>
            <a:noFill/>
          </p:spPr>
          <p:txBody>
            <a:bodyPr wrap="square" lIns="0" rtlCol="0">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You can simply impress your audience and add a unique zing and appeal to your Reports.</a:t>
              </a:r>
            </a:p>
          </p:txBody>
        </p:sp>
      </p:grpSp>
      <p:sp>
        <p:nvSpPr>
          <p:cNvPr id="2" name="Picture Placeholder 1"/>
          <p:cNvSpPr>
            <a:spLocks noGrp="1"/>
          </p:cNvSpPr>
          <p:nvPr>
            <p:ph type="pic" sz="quarter" idx="41"/>
          </p:nvPr>
        </p:nvSpPr>
        <p:spPr/>
      </p:sp>
      <p:sp>
        <p:nvSpPr>
          <p:cNvPr id="5" name="Picture Placeholder 4"/>
          <p:cNvSpPr>
            <a:spLocks noGrp="1"/>
          </p:cNvSpPr>
          <p:nvPr>
            <p:ph type="pic" sz="quarter" idx="14"/>
          </p:nvPr>
        </p:nvSpPr>
        <p:spPr/>
      </p:sp>
    </p:spTree>
    <p:extLst>
      <p:ext uri="{BB962C8B-B14F-4D97-AF65-F5344CB8AC3E}">
        <p14:creationId xmlns:p14="http://schemas.microsoft.com/office/powerpoint/2010/main" val="57165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xmlns="" id="{7DC8BB08-96FC-490C-810F-71454725F126}"/>
              </a:ext>
            </a:extLst>
          </p:cNvPr>
          <p:cNvSpPr txBox="1"/>
          <p:nvPr/>
        </p:nvSpPr>
        <p:spPr>
          <a:xfrm>
            <a:off x="1362599" y="3736489"/>
            <a:ext cx="1015444" cy="923330"/>
          </a:xfrm>
          <a:prstGeom prst="rect">
            <a:avLst/>
          </a:prstGeom>
          <a:noFill/>
        </p:spPr>
        <p:txBody>
          <a:bodyPr wrap="square" rtlCol="0">
            <a:spAutoFit/>
          </a:bodyPr>
          <a:lstStyle/>
          <a:p>
            <a:pPr algn="ctr"/>
            <a:r>
              <a:rPr lang="en-US" altLang="ko-KR" sz="5400" b="1" dirty="0">
                <a:solidFill>
                  <a:schemeClr val="accent1"/>
                </a:solidFill>
                <a:cs typeface="Arial" pitchFamily="34" charset="0"/>
              </a:rPr>
              <a:t>01</a:t>
            </a:r>
            <a:endParaRPr lang="ko-KR" altLang="en-US" sz="5400" b="1" dirty="0">
              <a:solidFill>
                <a:schemeClr val="accent1"/>
              </a:solidFill>
              <a:cs typeface="Arial" pitchFamily="34" charset="0"/>
            </a:endParaRPr>
          </a:p>
        </p:txBody>
      </p:sp>
      <p:sp>
        <p:nvSpPr>
          <p:cNvPr id="8" name="TextBox 7">
            <a:extLst>
              <a:ext uri="{FF2B5EF4-FFF2-40B4-BE49-F238E27FC236}">
                <a16:creationId xmlns:a16="http://schemas.microsoft.com/office/drawing/2014/main" xmlns="" id="{09429B1D-7FDC-4AB7-B471-05F9028961E5}"/>
              </a:ext>
            </a:extLst>
          </p:cNvPr>
          <p:cNvSpPr txBox="1"/>
          <p:nvPr/>
        </p:nvSpPr>
        <p:spPr>
          <a:xfrm>
            <a:off x="1362599" y="5034970"/>
            <a:ext cx="1015444" cy="923330"/>
          </a:xfrm>
          <a:prstGeom prst="rect">
            <a:avLst/>
          </a:prstGeom>
          <a:noFill/>
        </p:spPr>
        <p:txBody>
          <a:bodyPr wrap="square" rtlCol="0">
            <a:spAutoFit/>
          </a:bodyPr>
          <a:lstStyle/>
          <a:p>
            <a:pPr algn="ctr"/>
            <a:r>
              <a:rPr lang="en-US" altLang="ko-KR" sz="5400" b="1" dirty="0">
                <a:solidFill>
                  <a:schemeClr val="accent2"/>
                </a:solidFill>
                <a:cs typeface="Arial" pitchFamily="34" charset="0"/>
              </a:rPr>
              <a:t>02</a:t>
            </a:r>
            <a:endParaRPr lang="ko-KR" altLang="en-US" sz="5400" b="1" dirty="0">
              <a:solidFill>
                <a:schemeClr val="accent2"/>
              </a:solidFill>
              <a:cs typeface="Arial" pitchFamily="34" charset="0"/>
            </a:endParaRPr>
          </a:p>
        </p:txBody>
      </p:sp>
      <p:sp>
        <p:nvSpPr>
          <p:cNvPr id="13" name="TextBox 12">
            <a:extLst>
              <a:ext uri="{FF2B5EF4-FFF2-40B4-BE49-F238E27FC236}">
                <a16:creationId xmlns:a16="http://schemas.microsoft.com/office/drawing/2014/main" xmlns="" id="{A3C7120B-1545-4510-AEC9-92B3DF78A80C}"/>
              </a:ext>
            </a:extLst>
          </p:cNvPr>
          <p:cNvSpPr txBox="1"/>
          <p:nvPr/>
        </p:nvSpPr>
        <p:spPr>
          <a:xfrm>
            <a:off x="6121530" y="3736489"/>
            <a:ext cx="1015444" cy="923330"/>
          </a:xfrm>
          <a:prstGeom prst="rect">
            <a:avLst/>
          </a:prstGeom>
          <a:noFill/>
        </p:spPr>
        <p:txBody>
          <a:bodyPr wrap="square" rtlCol="0">
            <a:spAutoFit/>
          </a:bodyPr>
          <a:lstStyle/>
          <a:p>
            <a:pPr algn="ctr"/>
            <a:r>
              <a:rPr lang="en-US" altLang="ko-KR" sz="5400" b="1" dirty="0">
                <a:solidFill>
                  <a:schemeClr val="accent3"/>
                </a:solidFill>
                <a:cs typeface="Arial" pitchFamily="34" charset="0"/>
              </a:rPr>
              <a:t>03</a:t>
            </a:r>
            <a:endParaRPr lang="ko-KR" altLang="en-US" sz="5400" b="1" dirty="0">
              <a:solidFill>
                <a:schemeClr val="accent3"/>
              </a:solidFill>
              <a:cs typeface="Arial" pitchFamily="34" charset="0"/>
            </a:endParaRPr>
          </a:p>
        </p:txBody>
      </p:sp>
      <p:sp>
        <p:nvSpPr>
          <p:cNvPr id="14" name="TextBox 13">
            <a:extLst>
              <a:ext uri="{FF2B5EF4-FFF2-40B4-BE49-F238E27FC236}">
                <a16:creationId xmlns:a16="http://schemas.microsoft.com/office/drawing/2014/main" xmlns="" id="{A0B5D3EC-65F5-4BA9-ADCB-1EE49334E0F8}"/>
              </a:ext>
            </a:extLst>
          </p:cNvPr>
          <p:cNvSpPr txBox="1"/>
          <p:nvPr/>
        </p:nvSpPr>
        <p:spPr>
          <a:xfrm>
            <a:off x="6121530" y="5034970"/>
            <a:ext cx="1015444" cy="923330"/>
          </a:xfrm>
          <a:prstGeom prst="rect">
            <a:avLst/>
          </a:prstGeom>
          <a:noFill/>
        </p:spPr>
        <p:txBody>
          <a:bodyPr wrap="square" rtlCol="0">
            <a:spAutoFit/>
          </a:bodyPr>
          <a:lstStyle/>
          <a:p>
            <a:pPr algn="ctr"/>
            <a:r>
              <a:rPr lang="en-US" altLang="ko-KR" sz="5400" b="1" dirty="0">
                <a:solidFill>
                  <a:schemeClr val="accent4"/>
                </a:solidFill>
                <a:cs typeface="Arial" pitchFamily="34" charset="0"/>
              </a:rPr>
              <a:t>04</a:t>
            </a:r>
            <a:endParaRPr lang="ko-KR" altLang="en-US" sz="5400" b="1" dirty="0">
              <a:solidFill>
                <a:schemeClr val="accent4"/>
              </a:solidFill>
              <a:cs typeface="Arial" pitchFamily="34" charset="0"/>
            </a:endParaRPr>
          </a:p>
        </p:txBody>
      </p:sp>
      <p:grpSp>
        <p:nvGrpSpPr>
          <p:cNvPr id="15" name="Group 16">
            <a:extLst>
              <a:ext uri="{FF2B5EF4-FFF2-40B4-BE49-F238E27FC236}">
                <a16:creationId xmlns:a16="http://schemas.microsoft.com/office/drawing/2014/main" xmlns="" id="{067ADA80-772C-4E0F-A097-24B4B7D72CF1}"/>
              </a:ext>
            </a:extLst>
          </p:cNvPr>
          <p:cNvGrpSpPr/>
          <p:nvPr/>
        </p:nvGrpSpPr>
        <p:grpSpPr>
          <a:xfrm>
            <a:off x="2350613" y="3736489"/>
            <a:ext cx="3770918" cy="923330"/>
            <a:chOff x="2551705" y="4283314"/>
            <a:chExt cx="2152229" cy="923330"/>
          </a:xfrm>
        </p:grpSpPr>
        <p:sp>
          <p:nvSpPr>
            <p:cNvPr id="16" name="TextBox 15">
              <a:extLst>
                <a:ext uri="{FF2B5EF4-FFF2-40B4-BE49-F238E27FC236}">
                  <a16:creationId xmlns:a16="http://schemas.microsoft.com/office/drawing/2014/main" xmlns="" id="{843C4D36-820F-47FC-BFD7-3FE9BF1DF3EA}"/>
                </a:ext>
              </a:extLst>
            </p:cNvPr>
            <p:cNvSpPr txBox="1"/>
            <p:nvPr/>
          </p:nvSpPr>
          <p:spPr>
            <a:xfrm>
              <a:off x="2551706" y="4560313"/>
              <a:ext cx="215222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 hope and I believe that this Template will your Time, Money and Reputation.</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xmlns="" id="{3EFB07F5-F330-487C-A461-DA86FEB030F2}"/>
                </a:ext>
              </a:extLst>
            </p:cNvPr>
            <p:cNvSpPr txBox="1"/>
            <p:nvPr/>
          </p:nvSpPr>
          <p:spPr>
            <a:xfrm>
              <a:off x="2551705" y="4283314"/>
              <a:ext cx="2133933"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18" name="Group 19">
            <a:extLst>
              <a:ext uri="{FF2B5EF4-FFF2-40B4-BE49-F238E27FC236}">
                <a16:creationId xmlns:a16="http://schemas.microsoft.com/office/drawing/2014/main" xmlns="" id="{B3C84179-C0C6-49BD-9D97-843B07238079}"/>
              </a:ext>
            </a:extLst>
          </p:cNvPr>
          <p:cNvGrpSpPr/>
          <p:nvPr/>
        </p:nvGrpSpPr>
        <p:grpSpPr>
          <a:xfrm>
            <a:off x="7109543" y="3736489"/>
            <a:ext cx="3770918" cy="923330"/>
            <a:chOff x="2551705" y="4283314"/>
            <a:chExt cx="2152229" cy="923330"/>
          </a:xfrm>
        </p:grpSpPr>
        <p:sp>
          <p:nvSpPr>
            <p:cNvPr id="19" name="TextBox 18">
              <a:extLst>
                <a:ext uri="{FF2B5EF4-FFF2-40B4-BE49-F238E27FC236}">
                  <a16:creationId xmlns:a16="http://schemas.microsoft.com/office/drawing/2014/main" xmlns="" id="{1EC55AD4-B369-488C-B164-6E97E4C11546}"/>
                </a:ext>
              </a:extLst>
            </p:cNvPr>
            <p:cNvSpPr txBox="1"/>
            <p:nvPr/>
          </p:nvSpPr>
          <p:spPr>
            <a:xfrm>
              <a:off x="2551706" y="4560313"/>
              <a:ext cx="215222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 hope and I believe that this Template will your Time, Money and Reputation.</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xmlns="" id="{883A8EF1-85CF-4740-942F-D390109FDBEB}"/>
                </a:ext>
              </a:extLst>
            </p:cNvPr>
            <p:cNvSpPr txBox="1"/>
            <p:nvPr/>
          </p:nvSpPr>
          <p:spPr>
            <a:xfrm>
              <a:off x="2551705" y="4283314"/>
              <a:ext cx="2133933"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21" name="Group 22">
            <a:extLst>
              <a:ext uri="{FF2B5EF4-FFF2-40B4-BE49-F238E27FC236}">
                <a16:creationId xmlns:a16="http://schemas.microsoft.com/office/drawing/2014/main" xmlns="" id="{D267F0A2-C53F-4C73-A743-26301240BE3B}"/>
              </a:ext>
            </a:extLst>
          </p:cNvPr>
          <p:cNvGrpSpPr/>
          <p:nvPr/>
        </p:nvGrpSpPr>
        <p:grpSpPr>
          <a:xfrm>
            <a:off x="2350613" y="5034970"/>
            <a:ext cx="3770918" cy="923330"/>
            <a:chOff x="2551705" y="4283314"/>
            <a:chExt cx="2152229" cy="923330"/>
          </a:xfrm>
        </p:grpSpPr>
        <p:sp>
          <p:nvSpPr>
            <p:cNvPr id="22" name="TextBox 21">
              <a:extLst>
                <a:ext uri="{FF2B5EF4-FFF2-40B4-BE49-F238E27FC236}">
                  <a16:creationId xmlns:a16="http://schemas.microsoft.com/office/drawing/2014/main" xmlns="" id="{853E56A8-9792-427F-BEBD-878C60A492B0}"/>
                </a:ext>
              </a:extLst>
            </p:cNvPr>
            <p:cNvSpPr txBox="1"/>
            <p:nvPr/>
          </p:nvSpPr>
          <p:spPr>
            <a:xfrm>
              <a:off x="2551706" y="4560313"/>
              <a:ext cx="215222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 hope and I believe that this Template will your Time, Money and Reputation.</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E96BCFC1-DC0B-4DDF-A556-F57FEB9DF24A}"/>
                </a:ext>
              </a:extLst>
            </p:cNvPr>
            <p:cNvSpPr txBox="1"/>
            <p:nvPr/>
          </p:nvSpPr>
          <p:spPr>
            <a:xfrm>
              <a:off x="2551705" y="4283314"/>
              <a:ext cx="2133933"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24" name="Group 25">
            <a:extLst>
              <a:ext uri="{FF2B5EF4-FFF2-40B4-BE49-F238E27FC236}">
                <a16:creationId xmlns:a16="http://schemas.microsoft.com/office/drawing/2014/main" xmlns="" id="{6AD775B6-D987-45D4-B9E1-377B140B9CA5}"/>
              </a:ext>
            </a:extLst>
          </p:cNvPr>
          <p:cNvGrpSpPr/>
          <p:nvPr/>
        </p:nvGrpSpPr>
        <p:grpSpPr>
          <a:xfrm>
            <a:off x="7109543" y="5034970"/>
            <a:ext cx="3770918" cy="923330"/>
            <a:chOff x="2551705" y="4283314"/>
            <a:chExt cx="2152229" cy="923330"/>
          </a:xfrm>
        </p:grpSpPr>
        <p:sp>
          <p:nvSpPr>
            <p:cNvPr id="25" name="TextBox 24">
              <a:extLst>
                <a:ext uri="{FF2B5EF4-FFF2-40B4-BE49-F238E27FC236}">
                  <a16:creationId xmlns:a16="http://schemas.microsoft.com/office/drawing/2014/main" xmlns="" id="{639E6E8E-3C88-4C61-87FA-BCF11CBA3396}"/>
                </a:ext>
              </a:extLst>
            </p:cNvPr>
            <p:cNvSpPr txBox="1"/>
            <p:nvPr/>
          </p:nvSpPr>
          <p:spPr>
            <a:xfrm>
              <a:off x="2551706" y="4560313"/>
              <a:ext cx="215222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 hope and I believe that this Template will your Time, Money and Reputation.</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E1804E37-9292-4607-8327-6CD87BE4210C}"/>
                </a:ext>
              </a:extLst>
            </p:cNvPr>
            <p:cNvSpPr txBox="1"/>
            <p:nvPr/>
          </p:nvSpPr>
          <p:spPr>
            <a:xfrm>
              <a:off x="2551705" y="4283314"/>
              <a:ext cx="2133933"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27" name="그룹 26">
            <a:extLst>
              <a:ext uri="{FF2B5EF4-FFF2-40B4-BE49-F238E27FC236}">
                <a16:creationId xmlns:a16="http://schemas.microsoft.com/office/drawing/2014/main" xmlns="" id="{130D8DCE-3893-44EC-9C48-1D31C5F8917B}"/>
              </a:ext>
            </a:extLst>
          </p:cNvPr>
          <p:cNvGrpSpPr/>
          <p:nvPr/>
        </p:nvGrpSpPr>
        <p:grpSpPr>
          <a:xfrm>
            <a:off x="974977" y="1792348"/>
            <a:ext cx="10269128" cy="1603466"/>
            <a:chOff x="974977" y="1777619"/>
            <a:chExt cx="7676630" cy="1603466"/>
          </a:xfrm>
        </p:grpSpPr>
        <p:sp>
          <p:nvSpPr>
            <p:cNvPr id="28" name="Right Arrow Callout 4">
              <a:extLst>
                <a:ext uri="{FF2B5EF4-FFF2-40B4-BE49-F238E27FC236}">
                  <a16:creationId xmlns:a16="http://schemas.microsoft.com/office/drawing/2014/main" xmlns="" id="{8598FE15-DC63-4EB7-8CAF-2C72DD554C92}"/>
                </a:ext>
              </a:extLst>
            </p:cNvPr>
            <p:cNvSpPr/>
            <p:nvPr/>
          </p:nvSpPr>
          <p:spPr>
            <a:xfrm>
              <a:off x="6384899" y="1777619"/>
              <a:ext cx="2266708" cy="1602140"/>
            </a:xfrm>
            <a:prstGeom prst="rightArrowCallout">
              <a:avLst>
                <a:gd name="adj1" fmla="val 30293"/>
                <a:gd name="adj2" fmla="val 25630"/>
                <a:gd name="adj3" fmla="val 24276"/>
                <a:gd name="adj4" fmla="val 70595"/>
              </a:avLst>
            </a:prstGeom>
            <a:solidFill>
              <a:schemeClr val="bg1"/>
            </a:solidFill>
            <a:ln w="63500">
              <a:solidFill>
                <a:schemeClr val="accent4"/>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9" name="Right Arrow Callout 5">
              <a:extLst>
                <a:ext uri="{FF2B5EF4-FFF2-40B4-BE49-F238E27FC236}">
                  <a16:creationId xmlns:a16="http://schemas.microsoft.com/office/drawing/2014/main" xmlns="" id="{E3E9A0D3-E916-420D-9B65-AE3A70583BBB}"/>
                </a:ext>
              </a:extLst>
            </p:cNvPr>
            <p:cNvSpPr/>
            <p:nvPr/>
          </p:nvSpPr>
          <p:spPr>
            <a:xfrm>
              <a:off x="4581591" y="1778945"/>
              <a:ext cx="2266708" cy="1602140"/>
            </a:xfrm>
            <a:prstGeom prst="rightArrowCallout">
              <a:avLst>
                <a:gd name="adj1" fmla="val 30293"/>
                <a:gd name="adj2" fmla="val 25630"/>
                <a:gd name="adj3" fmla="val 24276"/>
                <a:gd name="adj4" fmla="val 70272"/>
              </a:avLst>
            </a:prstGeom>
            <a:solidFill>
              <a:schemeClr val="bg1"/>
            </a:solidFill>
            <a:ln w="63500">
              <a:solidFill>
                <a:schemeClr val="accent3"/>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0" name="Right Arrow Callout 6">
              <a:extLst>
                <a:ext uri="{FF2B5EF4-FFF2-40B4-BE49-F238E27FC236}">
                  <a16:creationId xmlns:a16="http://schemas.microsoft.com/office/drawing/2014/main" xmlns="" id="{53D7A875-8FF9-4D5A-90D7-3CD012B67F11}"/>
                </a:ext>
              </a:extLst>
            </p:cNvPr>
            <p:cNvSpPr/>
            <p:nvPr/>
          </p:nvSpPr>
          <p:spPr>
            <a:xfrm>
              <a:off x="2778284" y="1778944"/>
              <a:ext cx="2266708" cy="1602140"/>
            </a:xfrm>
            <a:prstGeom prst="rightArrowCallout">
              <a:avLst>
                <a:gd name="adj1" fmla="val 30293"/>
                <a:gd name="adj2" fmla="val 25630"/>
                <a:gd name="adj3" fmla="val 24276"/>
                <a:gd name="adj4" fmla="val 71258"/>
              </a:avLst>
            </a:prstGeom>
            <a:solidFill>
              <a:schemeClr val="bg1"/>
            </a:solidFill>
            <a:ln w="63500">
              <a:solidFill>
                <a:schemeClr val="accent2"/>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ight Arrow Callout 7">
              <a:extLst>
                <a:ext uri="{FF2B5EF4-FFF2-40B4-BE49-F238E27FC236}">
                  <a16:creationId xmlns:a16="http://schemas.microsoft.com/office/drawing/2014/main" xmlns="" id="{0AC4463F-6D65-4F20-BF86-1DE6E03E02FB}"/>
                </a:ext>
              </a:extLst>
            </p:cNvPr>
            <p:cNvSpPr/>
            <p:nvPr/>
          </p:nvSpPr>
          <p:spPr>
            <a:xfrm>
              <a:off x="974977" y="1778943"/>
              <a:ext cx="2266708" cy="1602140"/>
            </a:xfrm>
            <a:prstGeom prst="rightArrowCallout">
              <a:avLst>
                <a:gd name="adj1" fmla="val 30293"/>
                <a:gd name="adj2" fmla="val 25630"/>
                <a:gd name="adj3" fmla="val 24276"/>
                <a:gd name="adj4" fmla="val 70927"/>
              </a:avLst>
            </a:prstGeom>
            <a:solidFill>
              <a:schemeClr val="bg1"/>
            </a:solidFill>
            <a:ln w="63500">
              <a:solidFill>
                <a:schemeClr val="accent1"/>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2" name="Isosceles Triangle 51">
            <a:extLst>
              <a:ext uri="{FF2B5EF4-FFF2-40B4-BE49-F238E27FC236}">
                <a16:creationId xmlns:a16="http://schemas.microsoft.com/office/drawing/2014/main" xmlns="" id="{AFE4A224-20B5-47B5-B084-2BAB23C8017E}"/>
              </a:ext>
            </a:extLst>
          </p:cNvPr>
          <p:cNvSpPr/>
          <p:nvPr/>
        </p:nvSpPr>
        <p:spPr>
          <a:xfrm>
            <a:off x="4401680" y="2457069"/>
            <a:ext cx="447487" cy="32814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ed Rectangle 27">
            <a:extLst>
              <a:ext uri="{FF2B5EF4-FFF2-40B4-BE49-F238E27FC236}">
                <a16:creationId xmlns:a16="http://schemas.microsoft.com/office/drawing/2014/main" xmlns="" id="{B565596B-4392-4AEB-A8D5-5632C1BEABC9}"/>
              </a:ext>
            </a:extLst>
          </p:cNvPr>
          <p:cNvSpPr/>
          <p:nvPr/>
        </p:nvSpPr>
        <p:spPr>
          <a:xfrm>
            <a:off x="1816962" y="2427699"/>
            <a:ext cx="465432" cy="35751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7">
            <a:extLst>
              <a:ext uri="{FF2B5EF4-FFF2-40B4-BE49-F238E27FC236}">
                <a16:creationId xmlns:a16="http://schemas.microsoft.com/office/drawing/2014/main" xmlns="" id="{96F08B1C-C3D3-4F99-ABAD-DF79AB92E270}"/>
              </a:ext>
            </a:extLst>
          </p:cNvPr>
          <p:cNvSpPr/>
          <p:nvPr/>
        </p:nvSpPr>
        <p:spPr>
          <a:xfrm>
            <a:off x="9264789" y="2365964"/>
            <a:ext cx="473198" cy="40836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 Same Side Corner Rectangle 36">
            <a:extLst>
              <a:ext uri="{FF2B5EF4-FFF2-40B4-BE49-F238E27FC236}">
                <a16:creationId xmlns:a16="http://schemas.microsoft.com/office/drawing/2014/main" xmlns="" id="{B0E31119-E586-465D-A3C1-377CF07F746E}"/>
              </a:ext>
            </a:extLst>
          </p:cNvPr>
          <p:cNvSpPr/>
          <p:nvPr/>
        </p:nvSpPr>
        <p:spPr>
          <a:xfrm>
            <a:off x="6844874" y="2394195"/>
            <a:ext cx="480805" cy="380133"/>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44499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13"/>
          <p:cNvSpPr/>
          <p:nvPr/>
        </p:nvSpPr>
        <p:spPr>
          <a:xfrm>
            <a:off x="3419264" y="0"/>
            <a:ext cx="8772736" cy="6858000"/>
          </a:xfrm>
          <a:custGeom>
            <a:avLst/>
            <a:gdLst>
              <a:gd name="connsiteX0" fmla="*/ 858273 w 8772736"/>
              <a:gd name="connsiteY0" fmla="*/ 0 h 6858000"/>
              <a:gd name="connsiteX1" fmla="*/ 8772736 w 8772736"/>
              <a:gd name="connsiteY1" fmla="*/ 0 h 6858000"/>
              <a:gd name="connsiteX2" fmla="*/ 8772736 w 8772736"/>
              <a:gd name="connsiteY2" fmla="*/ 6858000 h 6858000"/>
              <a:gd name="connsiteX3" fmla="*/ 872123 w 8772736"/>
              <a:gd name="connsiteY3" fmla="*/ 6858000 h 6858000"/>
              <a:gd name="connsiteX4" fmla="*/ 871289 w 8772736"/>
              <a:gd name="connsiteY4" fmla="*/ 6856547 h 6858000"/>
              <a:gd name="connsiteX5" fmla="*/ 0 w 8772736"/>
              <a:gd name="connsiteY5" fmla="*/ 3415567 h 6858000"/>
              <a:gd name="connsiteX6" fmla="*/ 711866 w 8772736"/>
              <a:gd name="connsiteY6" fmla="*/ 2858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736" h="6858000">
                <a:moveTo>
                  <a:pt x="858273" y="0"/>
                </a:moveTo>
                <a:lnTo>
                  <a:pt x="8772736" y="0"/>
                </a:lnTo>
                <a:lnTo>
                  <a:pt x="8772736" y="6858000"/>
                </a:lnTo>
                <a:lnTo>
                  <a:pt x="872123" y="6858000"/>
                </a:lnTo>
                <a:lnTo>
                  <a:pt x="871289" y="6856547"/>
                </a:lnTo>
                <a:cubicBezTo>
                  <a:pt x="315628" y="5833670"/>
                  <a:pt x="0" y="4661479"/>
                  <a:pt x="0" y="3415567"/>
                </a:cubicBezTo>
                <a:cubicBezTo>
                  <a:pt x="0" y="2294247"/>
                  <a:pt x="255659" y="1232640"/>
                  <a:pt x="711866" y="285855"/>
                </a:cubicBezTo>
                <a:close/>
              </a:path>
            </a:pathLst>
          </a:custGeom>
          <a:solidFill>
            <a:schemeClr val="accent3">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030646" y="2379853"/>
            <a:ext cx="5794001" cy="800219"/>
            <a:chOff x="4745820" y="1482096"/>
            <a:chExt cx="5794001" cy="800219"/>
          </a:xfrm>
        </p:grpSpPr>
        <p:grpSp>
          <p:nvGrpSpPr>
            <p:cNvPr id="4" name="Group 3"/>
            <p:cNvGrpSpPr/>
            <p:nvPr/>
          </p:nvGrpSpPr>
          <p:grpSpPr>
            <a:xfrm>
              <a:off x="6032129" y="1482096"/>
              <a:ext cx="4507692" cy="800219"/>
              <a:chOff x="6557475" y="1411926"/>
              <a:chExt cx="4507692" cy="800219"/>
            </a:xfrm>
          </p:grpSpPr>
          <p:sp>
            <p:nvSpPr>
              <p:cNvPr id="8" name="TextBox 7"/>
              <p:cNvSpPr txBox="1"/>
              <p:nvPr/>
            </p:nvSpPr>
            <p:spPr>
              <a:xfrm>
                <a:off x="6557475" y="1750480"/>
                <a:ext cx="4507692" cy="461665"/>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9" name="TextBox 8"/>
              <p:cNvSpPr txBox="1"/>
              <p:nvPr/>
            </p:nvSpPr>
            <p:spPr>
              <a:xfrm>
                <a:off x="6557475" y="1411926"/>
                <a:ext cx="4507692" cy="369332"/>
              </a:xfrm>
              <a:prstGeom prst="rect">
                <a:avLst/>
              </a:prstGeom>
              <a:noFill/>
            </p:spPr>
            <p:txBody>
              <a:bodyPr wrap="square" lIns="108000" rIns="108000" rtlCol="0">
                <a:spAutoFit/>
              </a:bodyPr>
              <a:lstStyle/>
              <a:p>
                <a:r>
                  <a:rPr lang="en-US" altLang="ko-KR" b="1" dirty="0">
                    <a:solidFill>
                      <a:schemeClr val="bg1"/>
                    </a:solidFill>
                    <a:cs typeface="Arial" pitchFamily="34" charset="0"/>
                  </a:rPr>
                  <a:t>Contents</a:t>
                </a:r>
                <a:endParaRPr lang="ko-KR" altLang="en-US" b="1" dirty="0">
                  <a:solidFill>
                    <a:schemeClr val="bg1"/>
                  </a:solidFill>
                  <a:cs typeface="Arial" pitchFamily="34" charset="0"/>
                </a:endParaRPr>
              </a:p>
            </p:txBody>
          </p:sp>
        </p:grpSp>
        <p:sp>
          <p:nvSpPr>
            <p:cNvPr id="7" name="TextBox 6"/>
            <p:cNvSpPr txBox="1"/>
            <p:nvPr/>
          </p:nvSpPr>
          <p:spPr>
            <a:xfrm>
              <a:off x="4745820" y="1559041"/>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grpSp>
      <p:sp>
        <p:nvSpPr>
          <p:cNvPr id="17" name="Freeform 16"/>
          <p:cNvSpPr/>
          <p:nvPr/>
        </p:nvSpPr>
        <p:spPr>
          <a:xfrm>
            <a:off x="11156818" y="-13433"/>
            <a:ext cx="1035182" cy="6858000"/>
          </a:xfrm>
          <a:custGeom>
            <a:avLst/>
            <a:gdLst>
              <a:gd name="connsiteX0" fmla="*/ 858273 w 1035182"/>
              <a:gd name="connsiteY0" fmla="*/ 0 h 6858000"/>
              <a:gd name="connsiteX1" fmla="*/ 1035182 w 1035182"/>
              <a:gd name="connsiteY1" fmla="*/ 0 h 6858000"/>
              <a:gd name="connsiteX2" fmla="*/ 1035182 w 1035182"/>
              <a:gd name="connsiteY2" fmla="*/ 6858000 h 6858000"/>
              <a:gd name="connsiteX3" fmla="*/ 872123 w 1035182"/>
              <a:gd name="connsiteY3" fmla="*/ 6858000 h 6858000"/>
              <a:gd name="connsiteX4" fmla="*/ 871289 w 1035182"/>
              <a:gd name="connsiteY4" fmla="*/ 6856547 h 6858000"/>
              <a:gd name="connsiteX5" fmla="*/ 0 w 1035182"/>
              <a:gd name="connsiteY5" fmla="*/ 3415567 h 6858000"/>
              <a:gd name="connsiteX6" fmla="*/ 711866 w 1035182"/>
              <a:gd name="connsiteY6" fmla="*/ 2858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6858000">
                <a:moveTo>
                  <a:pt x="858273" y="0"/>
                </a:moveTo>
                <a:lnTo>
                  <a:pt x="1035182" y="0"/>
                </a:lnTo>
                <a:lnTo>
                  <a:pt x="1035182" y="6858000"/>
                </a:lnTo>
                <a:lnTo>
                  <a:pt x="872123" y="6858000"/>
                </a:lnTo>
                <a:lnTo>
                  <a:pt x="871289" y="6856547"/>
                </a:lnTo>
                <a:cubicBezTo>
                  <a:pt x="315628" y="5833670"/>
                  <a:pt x="0" y="4661479"/>
                  <a:pt x="0" y="3415567"/>
                </a:cubicBezTo>
                <a:cubicBezTo>
                  <a:pt x="0" y="2294247"/>
                  <a:pt x="255659" y="1232640"/>
                  <a:pt x="711866" y="285855"/>
                </a:cubicBezTo>
                <a:close/>
              </a:path>
            </a:pathLst>
          </a:cu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1274093" y="913683"/>
            <a:ext cx="6750792" cy="1503300"/>
            <a:chOff x="3007364" y="818147"/>
            <a:chExt cx="6750792" cy="1503300"/>
          </a:xfrm>
        </p:grpSpPr>
        <p:sp>
          <p:nvSpPr>
            <p:cNvPr id="2" name="TextBox 1"/>
            <p:cNvSpPr txBox="1"/>
            <p:nvPr/>
          </p:nvSpPr>
          <p:spPr>
            <a:xfrm>
              <a:off x="3398295" y="1023285"/>
              <a:ext cx="6359861" cy="923330"/>
            </a:xfrm>
            <a:prstGeom prst="rect">
              <a:avLst/>
            </a:prstGeom>
            <a:noFill/>
          </p:spPr>
          <p:txBody>
            <a:bodyPr wrap="square" rtlCol="0" anchor="ctr">
              <a:spAutoFit/>
            </a:bodyPr>
            <a:lstStyle/>
            <a:p>
              <a:r>
                <a:rPr lang="en-US" altLang="ko-KR" sz="5400" dirty="0">
                  <a:solidFill>
                    <a:schemeClr val="bg1"/>
                  </a:solidFill>
                  <a:cs typeface="Arial" pitchFamily="34" charset="0"/>
                </a:rPr>
                <a:t>Agenda Style</a:t>
              </a:r>
              <a:endParaRPr lang="ko-KR" altLang="en-US" sz="5400" dirty="0">
                <a:solidFill>
                  <a:schemeClr val="bg1"/>
                </a:solidFill>
                <a:cs typeface="Arial" pitchFamily="34" charset="0"/>
              </a:endParaRPr>
            </a:p>
          </p:txBody>
        </p:sp>
        <p:sp>
          <p:nvSpPr>
            <p:cNvPr id="25" name="Freeform 24"/>
            <p:cNvSpPr/>
            <p:nvPr/>
          </p:nvSpPr>
          <p:spPr>
            <a:xfrm>
              <a:off x="3097129" y="818147"/>
              <a:ext cx="1282367" cy="1503300"/>
            </a:xfrm>
            <a:custGeom>
              <a:avLst/>
              <a:gdLst>
                <a:gd name="connsiteX0" fmla="*/ 1188269 w 1282367"/>
                <a:gd name="connsiteY0" fmla="*/ 1133483 h 1503300"/>
                <a:gd name="connsiteX1" fmla="*/ 1282367 w 1282367"/>
                <a:gd name="connsiteY1" fmla="*/ 1133483 h 1503300"/>
                <a:gd name="connsiteX2" fmla="*/ 1282367 w 1282367"/>
                <a:gd name="connsiteY2" fmla="*/ 1503300 h 1503300"/>
                <a:gd name="connsiteX3" fmla="*/ 0 w 1282367"/>
                <a:gd name="connsiteY3" fmla="*/ 1503300 h 1503300"/>
                <a:gd name="connsiteX4" fmla="*/ 0 w 1282367"/>
                <a:gd name="connsiteY4" fmla="*/ 1420086 h 1503300"/>
                <a:gd name="connsiteX5" fmla="*/ 1188269 w 1282367"/>
                <a:gd name="connsiteY5" fmla="*/ 1420086 h 1503300"/>
                <a:gd name="connsiteX6" fmla="*/ 0 w 1282367"/>
                <a:gd name="connsiteY6" fmla="*/ 0 h 1503300"/>
                <a:gd name="connsiteX7" fmla="*/ 1282367 w 1282367"/>
                <a:gd name="connsiteY7" fmla="*/ 0 h 1503300"/>
                <a:gd name="connsiteX8" fmla="*/ 1282367 w 1282367"/>
                <a:gd name="connsiteY8" fmla="*/ 219083 h 1503300"/>
                <a:gd name="connsiteX9" fmla="*/ 1188269 w 1282367"/>
                <a:gd name="connsiteY9" fmla="*/ 219083 h 1503300"/>
                <a:gd name="connsiteX10" fmla="*/ 1188269 w 1282367"/>
                <a:gd name="connsiteY10" fmla="*/ 105212 h 1503300"/>
                <a:gd name="connsiteX11" fmla="*/ 0 w 1282367"/>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2367" h="1503300">
                  <a:moveTo>
                    <a:pt x="1188269" y="1133483"/>
                  </a:moveTo>
                  <a:lnTo>
                    <a:pt x="1282367" y="1133483"/>
                  </a:lnTo>
                  <a:lnTo>
                    <a:pt x="1282367" y="1503300"/>
                  </a:lnTo>
                  <a:lnTo>
                    <a:pt x="0" y="1503300"/>
                  </a:lnTo>
                  <a:lnTo>
                    <a:pt x="0" y="1420086"/>
                  </a:lnTo>
                  <a:lnTo>
                    <a:pt x="1188269" y="1420086"/>
                  </a:lnTo>
                  <a:close/>
                  <a:moveTo>
                    <a:pt x="0" y="0"/>
                  </a:moveTo>
                  <a:lnTo>
                    <a:pt x="1282367" y="0"/>
                  </a:lnTo>
                  <a:lnTo>
                    <a:pt x="1282367" y="219083"/>
                  </a:lnTo>
                  <a:lnTo>
                    <a:pt x="1188269" y="219083"/>
                  </a:lnTo>
                  <a:lnTo>
                    <a:pt x="1188269" y="105212"/>
                  </a:lnTo>
                  <a:lnTo>
                    <a:pt x="0" y="1052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007364" y="818147"/>
              <a:ext cx="534870" cy="1503300"/>
            </a:xfrm>
            <a:custGeom>
              <a:avLst/>
              <a:gdLst>
                <a:gd name="connsiteX0" fmla="*/ 0 w 534870"/>
                <a:gd name="connsiteY0" fmla="*/ 0 h 1503300"/>
                <a:gd name="connsiteX1" fmla="*/ 534870 w 534870"/>
                <a:gd name="connsiteY1" fmla="*/ 0 h 1503300"/>
                <a:gd name="connsiteX2" fmla="*/ 534870 w 534870"/>
                <a:gd name="connsiteY2" fmla="*/ 105212 h 1503300"/>
                <a:gd name="connsiteX3" fmla="*/ 95421 w 534870"/>
                <a:gd name="connsiteY3" fmla="*/ 105212 h 1503300"/>
                <a:gd name="connsiteX4" fmla="*/ 95421 w 534870"/>
                <a:gd name="connsiteY4" fmla="*/ 1420086 h 1503300"/>
                <a:gd name="connsiteX5" fmla="*/ 534870 w 534870"/>
                <a:gd name="connsiteY5" fmla="*/ 1420086 h 1503300"/>
                <a:gd name="connsiteX6" fmla="*/ 534870 w 534870"/>
                <a:gd name="connsiteY6" fmla="*/ 1503300 h 1503300"/>
                <a:gd name="connsiteX7" fmla="*/ 0 w 534870"/>
                <a:gd name="connsiteY7"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870" h="1503300">
                  <a:moveTo>
                    <a:pt x="0" y="0"/>
                  </a:moveTo>
                  <a:lnTo>
                    <a:pt x="534870" y="0"/>
                  </a:lnTo>
                  <a:lnTo>
                    <a:pt x="534870" y="105212"/>
                  </a:lnTo>
                  <a:lnTo>
                    <a:pt x="95421" y="105212"/>
                  </a:lnTo>
                  <a:lnTo>
                    <a:pt x="95421" y="1420086"/>
                  </a:lnTo>
                  <a:lnTo>
                    <a:pt x="534870" y="1420086"/>
                  </a:lnTo>
                  <a:lnTo>
                    <a:pt x="534870" y="1503300"/>
                  </a:lnTo>
                  <a:lnTo>
                    <a:pt x="0" y="1503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030646" y="3337476"/>
            <a:ext cx="5794001" cy="800219"/>
            <a:chOff x="4745820" y="1482096"/>
            <a:chExt cx="5794001" cy="800219"/>
          </a:xfrm>
        </p:grpSpPr>
        <p:grpSp>
          <p:nvGrpSpPr>
            <p:cNvPr id="31" name="Group 30"/>
            <p:cNvGrpSpPr/>
            <p:nvPr/>
          </p:nvGrpSpPr>
          <p:grpSpPr>
            <a:xfrm>
              <a:off x="6032129" y="1482096"/>
              <a:ext cx="4507692" cy="800219"/>
              <a:chOff x="6557475" y="1411926"/>
              <a:chExt cx="4507692" cy="800219"/>
            </a:xfrm>
          </p:grpSpPr>
          <p:sp>
            <p:nvSpPr>
              <p:cNvPr id="33" name="TextBox 32"/>
              <p:cNvSpPr txBox="1"/>
              <p:nvPr/>
            </p:nvSpPr>
            <p:spPr>
              <a:xfrm>
                <a:off x="6557475" y="1750480"/>
                <a:ext cx="4507692" cy="461665"/>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34" name="TextBox 33"/>
              <p:cNvSpPr txBox="1"/>
              <p:nvPr/>
            </p:nvSpPr>
            <p:spPr>
              <a:xfrm>
                <a:off x="6557475" y="1411926"/>
                <a:ext cx="4507692" cy="369332"/>
              </a:xfrm>
              <a:prstGeom prst="rect">
                <a:avLst/>
              </a:prstGeom>
              <a:noFill/>
            </p:spPr>
            <p:txBody>
              <a:bodyPr wrap="square" lIns="108000" rIns="108000" rtlCol="0">
                <a:spAutoFit/>
              </a:bodyPr>
              <a:lstStyle/>
              <a:p>
                <a:r>
                  <a:rPr lang="en-US" altLang="ko-KR" b="1" dirty="0">
                    <a:solidFill>
                      <a:schemeClr val="bg1"/>
                    </a:solidFill>
                    <a:cs typeface="Arial" pitchFamily="34" charset="0"/>
                  </a:rPr>
                  <a:t>Contents</a:t>
                </a:r>
                <a:endParaRPr lang="ko-KR" altLang="en-US" b="1" dirty="0">
                  <a:solidFill>
                    <a:schemeClr val="bg1"/>
                  </a:solidFill>
                  <a:cs typeface="Arial" pitchFamily="34" charset="0"/>
                </a:endParaRPr>
              </a:p>
            </p:txBody>
          </p:sp>
        </p:grpSp>
        <p:sp>
          <p:nvSpPr>
            <p:cNvPr id="32" name="TextBox 31"/>
            <p:cNvSpPr txBox="1"/>
            <p:nvPr/>
          </p:nvSpPr>
          <p:spPr>
            <a:xfrm>
              <a:off x="4745820" y="1559041"/>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grpSp>
      <p:grpSp>
        <p:nvGrpSpPr>
          <p:cNvPr id="35" name="Group 34"/>
          <p:cNvGrpSpPr/>
          <p:nvPr/>
        </p:nvGrpSpPr>
        <p:grpSpPr>
          <a:xfrm>
            <a:off x="4030646" y="4295099"/>
            <a:ext cx="5794001" cy="800219"/>
            <a:chOff x="4745820" y="1482096"/>
            <a:chExt cx="5794001" cy="800219"/>
          </a:xfrm>
        </p:grpSpPr>
        <p:grpSp>
          <p:nvGrpSpPr>
            <p:cNvPr id="36" name="Group 35"/>
            <p:cNvGrpSpPr/>
            <p:nvPr/>
          </p:nvGrpSpPr>
          <p:grpSpPr>
            <a:xfrm>
              <a:off x="6032129" y="1482096"/>
              <a:ext cx="4507692" cy="800219"/>
              <a:chOff x="6557475" y="1411926"/>
              <a:chExt cx="4507692" cy="800219"/>
            </a:xfrm>
          </p:grpSpPr>
          <p:sp>
            <p:nvSpPr>
              <p:cNvPr id="38" name="TextBox 37"/>
              <p:cNvSpPr txBox="1"/>
              <p:nvPr/>
            </p:nvSpPr>
            <p:spPr>
              <a:xfrm>
                <a:off x="6557475" y="1750480"/>
                <a:ext cx="4507692" cy="461665"/>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39" name="TextBox 38"/>
              <p:cNvSpPr txBox="1"/>
              <p:nvPr/>
            </p:nvSpPr>
            <p:spPr>
              <a:xfrm>
                <a:off x="6557475" y="1411926"/>
                <a:ext cx="4507692" cy="369332"/>
              </a:xfrm>
              <a:prstGeom prst="rect">
                <a:avLst/>
              </a:prstGeom>
              <a:noFill/>
            </p:spPr>
            <p:txBody>
              <a:bodyPr wrap="square" lIns="108000" rIns="108000" rtlCol="0">
                <a:spAutoFit/>
              </a:bodyPr>
              <a:lstStyle/>
              <a:p>
                <a:r>
                  <a:rPr lang="en-US" altLang="ko-KR" b="1" dirty="0">
                    <a:solidFill>
                      <a:schemeClr val="bg1"/>
                    </a:solidFill>
                    <a:cs typeface="Arial" pitchFamily="34" charset="0"/>
                  </a:rPr>
                  <a:t>Contents</a:t>
                </a:r>
                <a:endParaRPr lang="ko-KR" altLang="en-US" b="1" dirty="0">
                  <a:solidFill>
                    <a:schemeClr val="bg1"/>
                  </a:solidFill>
                  <a:cs typeface="Arial" pitchFamily="34" charset="0"/>
                </a:endParaRPr>
              </a:p>
            </p:txBody>
          </p:sp>
        </p:grpSp>
        <p:sp>
          <p:nvSpPr>
            <p:cNvPr id="37" name="TextBox 36"/>
            <p:cNvSpPr txBox="1"/>
            <p:nvPr/>
          </p:nvSpPr>
          <p:spPr>
            <a:xfrm>
              <a:off x="4745820" y="1559041"/>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grpSp>
      <p:grpSp>
        <p:nvGrpSpPr>
          <p:cNvPr id="40" name="Group 39"/>
          <p:cNvGrpSpPr/>
          <p:nvPr/>
        </p:nvGrpSpPr>
        <p:grpSpPr>
          <a:xfrm>
            <a:off x="4030646" y="5252722"/>
            <a:ext cx="5794001" cy="800219"/>
            <a:chOff x="4745820" y="1482096"/>
            <a:chExt cx="5794001" cy="800219"/>
          </a:xfrm>
        </p:grpSpPr>
        <p:grpSp>
          <p:nvGrpSpPr>
            <p:cNvPr id="41" name="Group 40"/>
            <p:cNvGrpSpPr/>
            <p:nvPr/>
          </p:nvGrpSpPr>
          <p:grpSpPr>
            <a:xfrm>
              <a:off x="6032129" y="1482096"/>
              <a:ext cx="4507692" cy="800219"/>
              <a:chOff x="6557475" y="1411926"/>
              <a:chExt cx="4507692" cy="800219"/>
            </a:xfrm>
          </p:grpSpPr>
          <p:sp>
            <p:nvSpPr>
              <p:cNvPr id="43" name="TextBox 42"/>
              <p:cNvSpPr txBox="1"/>
              <p:nvPr/>
            </p:nvSpPr>
            <p:spPr>
              <a:xfrm>
                <a:off x="6557475" y="1750480"/>
                <a:ext cx="4507692" cy="461665"/>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44" name="TextBox 43"/>
              <p:cNvSpPr txBox="1"/>
              <p:nvPr/>
            </p:nvSpPr>
            <p:spPr>
              <a:xfrm>
                <a:off x="6557475" y="1411926"/>
                <a:ext cx="4507692" cy="369332"/>
              </a:xfrm>
              <a:prstGeom prst="rect">
                <a:avLst/>
              </a:prstGeom>
              <a:noFill/>
            </p:spPr>
            <p:txBody>
              <a:bodyPr wrap="square" lIns="108000" rIns="108000" rtlCol="0">
                <a:spAutoFit/>
              </a:bodyPr>
              <a:lstStyle/>
              <a:p>
                <a:r>
                  <a:rPr lang="en-US" altLang="ko-KR" b="1" dirty="0">
                    <a:solidFill>
                      <a:schemeClr val="bg1"/>
                    </a:solidFill>
                    <a:cs typeface="Arial" pitchFamily="34" charset="0"/>
                  </a:rPr>
                  <a:t>Contents</a:t>
                </a:r>
                <a:endParaRPr lang="ko-KR" altLang="en-US" b="1" dirty="0">
                  <a:solidFill>
                    <a:schemeClr val="bg1"/>
                  </a:solidFill>
                  <a:cs typeface="Arial" pitchFamily="34" charset="0"/>
                </a:endParaRPr>
              </a:p>
            </p:txBody>
          </p:sp>
        </p:grpSp>
        <p:sp>
          <p:nvSpPr>
            <p:cNvPr id="42" name="TextBox 41"/>
            <p:cNvSpPr txBox="1"/>
            <p:nvPr/>
          </p:nvSpPr>
          <p:spPr>
            <a:xfrm>
              <a:off x="4745820" y="1559041"/>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04</a:t>
              </a:r>
              <a:endParaRPr lang="ko-KR" altLang="en-US" sz="3600" b="1" dirty="0">
                <a:solidFill>
                  <a:schemeClr val="bg1"/>
                </a:solidFill>
                <a:cs typeface="Arial" pitchFamily="34" charset="0"/>
              </a:endParaRPr>
            </a:p>
          </p:txBody>
        </p:sp>
      </p:grpSp>
      <p:grpSp>
        <p:nvGrpSpPr>
          <p:cNvPr id="47" name="Group 46"/>
          <p:cNvGrpSpPr/>
          <p:nvPr/>
        </p:nvGrpSpPr>
        <p:grpSpPr>
          <a:xfrm flipV="1">
            <a:off x="678197" y="685083"/>
            <a:ext cx="477653" cy="448840"/>
            <a:chOff x="2300733" y="2007958"/>
            <a:chExt cx="834252" cy="783928"/>
          </a:xfrm>
        </p:grpSpPr>
        <p:sp>
          <p:nvSpPr>
            <p:cNvPr id="45" name="Freeform 44"/>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2989606" y="3028072"/>
            <a:ext cx="983273" cy="3835545"/>
            <a:chOff x="2989606" y="3028072"/>
            <a:chExt cx="983273" cy="3835545"/>
          </a:xfrm>
        </p:grpSpPr>
        <p:sp>
          <p:nvSpPr>
            <p:cNvPr id="59" name="Freeform 58"/>
            <p:cNvSpPr/>
            <p:nvPr/>
          </p:nvSpPr>
          <p:spPr>
            <a:xfrm>
              <a:off x="3062656" y="3133591"/>
              <a:ext cx="910223" cy="3730026"/>
            </a:xfrm>
            <a:custGeom>
              <a:avLst/>
              <a:gdLst>
                <a:gd name="connsiteX0" fmla="*/ 8180 w 910223"/>
                <a:gd name="connsiteY0" fmla="*/ 0 h 3730026"/>
                <a:gd name="connsiteX1" fmla="*/ 46280 w 910223"/>
                <a:gd name="connsiteY1" fmla="*/ 0 h 3730026"/>
                <a:gd name="connsiteX2" fmla="*/ 38100 w 910223"/>
                <a:gd name="connsiteY2" fmla="*/ 287593 h 3730026"/>
                <a:gd name="connsiteX3" fmla="*/ 909389 w 910223"/>
                <a:gd name="connsiteY3" fmla="*/ 3728573 h 3730026"/>
                <a:gd name="connsiteX4" fmla="*/ 910223 w 910223"/>
                <a:gd name="connsiteY4" fmla="*/ 3730026 h 3730026"/>
                <a:gd name="connsiteX5" fmla="*/ 872123 w 910223"/>
                <a:gd name="connsiteY5" fmla="*/ 3730026 h 3730026"/>
                <a:gd name="connsiteX6" fmla="*/ 871289 w 910223"/>
                <a:gd name="connsiteY6" fmla="*/ 3728573 h 3730026"/>
                <a:gd name="connsiteX7" fmla="*/ 0 w 910223"/>
                <a:gd name="connsiteY7" fmla="*/ 287593 h 373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223" h="3730026">
                  <a:moveTo>
                    <a:pt x="8180" y="0"/>
                  </a:moveTo>
                  <a:lnTo>
                    <a:pt x="46280" y="0"/>
                  </a:lnTo>
                  <a:lnTo>
                    <a:pt x="38100" y="287593"/>
                  </a:lnTo>
                  <a:cubicBezTo>
                    <a:pt x="38100" y="1533505"/>
                    <a:pt x="353728" y="2705696"/>
                    <a:pt x="909389" y="3728573"/>
                  </a:cubicBezTo>
                  <a:lnTo>
                    <a:pt x="910223" y="3730026"/>
                  </a:lnTo>
                  <a:lnTo>
                    <a:pt x="872123" y="3730026"/>
                  </a:lnTo>
                  <a:lnTo>
                    <a:pt x="871289" y="3728573"/>
                  </a:lnTo>
                  <a:cubicBezTo>
                    <a:pt x="315628" y="2705696"/>
                    <a:pt x="0" y="1533505"/>
                    <a:pt x="0" y="287593"/>
                  </a:cubicBezTo>
                  <a:close/>
                </a:path>
              </a:pathLst>
            </a:cu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989606" y="3028072"/>
              <a:ext cx="219253" cy="219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10740211" y="-13433"/>
            <a:ext cx="857868" cy="2178643"/>
            <a:chOff x="10740211" y="-13433"/>
            <a:chExt cx="857868" cy="2178643"/>
          </a:xfrm>
        </p:grpSpPr>
        <p:sp>
          <p:nvSpPr>
            <p:cNvPr id="63" name="Freeform 62"/>
            <p:cNvSpPr/>
            <p:nvPr/>
          </p:nvSpPr>
          <p:spPr>
            <a:xfrm>
              <a:off x="10832141" y="-13433"/>
              <a:ext cx="765938" cy="2055584"/>
            </a:xfrm>
            <a:custGeom>
              <a:avLst/>
              <a:gdLst>
                <a:gd name="connsiteX0" fmla="*/ 727838 w 765938"/>
                <a:gd name="connsiteY0" fmla="*/ 0 h 2055584"/>
                <a:gd name="connsiteX1" fmla="*/ 765938 w 765938"/>
                <a:gd name="connsiteY1" fmla="*/ 0 h 2055584"/>
                <a:gd name="connsiteX2" fmla="*/ 619531 w 765938"/>
                <a:gd name="connsiteY2" fmla="*/ 285855 h 2055584"/>
                <a:gd name="connsiteX3" fmla="*/ 92520 w 765938"/>
                <a:gd name="connsiteY3" fmla="*/ 1785261 h 2055584"/>
                <a:gd name="connsiteX4" fmla="*/ 38100 w 765938"/>
                <a:gd name="connsiteY4" fmla="*/ 2055584 h 2055584"/>
                <a:gd name="connsiteX5" fmla="*/ 0 w 765938"/>
                <a:gd name="connsiteY5" fmla="*/ 2055584 h 2055584"/>
                <a:gd name="connsiteX6" fmla="*/ 54420 w 765938"/>
                <a:gd name="connsiteY6" fmla="*/ 1785261 h 2055584"/>
                <a:gd name="connsiteX7" fmla="*/ 581431 w 765938"/>
                <a:gd name="connsiteY7" fmla="*/ 285855 h 205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5938" h="2055584">
                  <a:moveTo>
                    <a:pt x="727838" y="0"/>
                  </a:moveTo>
                  <a:lnTo>
                    <a:pt x="765938" y="0"/>
                  </a:lnTo>
                  <a:lnTo>
                    <a:pt x="619531" y="285855"/>
                  </a:lnTo>
                  <a:cubicBezTo>
                    <a:pt x="391428" y="759248"/>
                    <a:pt x="213461" y="1261346"/>
                    <a:pt x="92520" y="1785261"/>
                  </a:cubicBezTo>
                  <a:lnTo>
                    <a:pt x="38100" y="2055584"/>
                  </a:lnTo>
                  <a:lnTo>
                    <a:pt x="0" y="2055584"/>
                  </a:lnTo>
                  <a:lnTo>
                    <a:pt x="54420" y="1785261"/>
                  </a:lnTo>
                  <a:cubicBezTo>
                    <a:pt x="175361" y="1261346"/>
                    <a:pt x="353328" y="759248"/>
                    <a:pt x="581431" y="285855"/>
                  </a:cubicBezTo>
                  <a:close/>
                </a:path>
              </a:pathLst>
            </a:cu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0740211" y="1945957"/>
              <a:ext cx="219253" cy="2192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ounded Rectangle 49">
            <a:extLst>
              <a:ext uri="{FF2B5EF4-FFF2-40B4-BE49-F238E27FC236}">
                <a16:creationId xmlns:a16="http://schemas.microsoft.com/office/drawing/2014/main" xmlns="" id="{91908177-C505-46FC-93ED-C963474E57B2}"/>
              </a:ext>
            </a:extLst>
          </p:cNvPr>
          <p:cNvSpPr/>
          <p:nvPr/>
        </p:nvSpPr>
        <p:spPr>
          <a:xfrm>
            <a:off x="916179" y="3690875"/>
            <a:ext cx="2232000" cy="2232838"/>
          </a:xfrm>
          <a:prstGeom prst="roundRect">
            <a:avLst>
              <a:gd name="adj" fmla="val 9373"/>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Rounded Rectangle 51">
            <a:extLst>
              <a:ext uri="{FF2B5EF4-FFF2-40B4-BE49-F238E27FC236}">
                <a16:creationId xmlns:a16="http://schemas.microsoft.com/office/drawing/2014/main" xmlns="" id="{DCCEC841-D95D-4D41-8339-1F8FCFFE904A}"/>
              </a:ext>
            </a:extLst>
          </p:cNvPr>
          <p:cNvSpPr/>
          <p:nvPr/>
        </p:nvSpPr>
        <p:spPr>
          <a:xfrm>
            <a:off x="3618950" y="3690875"/>
            <a:ext cx="2232000" cy="2232838"/>
          </a:xfrm>
          <a:prstGeom prst="roundRect">
            <a:avLst>
              <a:gd name="adj" fmla="val 9373"/>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Rounded Rectangle 52">
            <a:extLst>
              <a:ext uri="{FF2B5EF4-FFF2-40B4-BE49-F238E27FC236}">
                <a16:creationId xmlns:a16="http://schemas.microsoft.com/office/drawing/2014/main" xmlns="" id="{1635CF75-B0A4-489E-A4F3-1625D1EC8027}"/>
              </a:ext>
            </a:extLst>
          </p:cNvPr>
          <p:cNvSpPr/>
          <p:nvPr/>
        </p:nvSpPr>
        <p:spPr>
          <a:xfrm>
            <a:off x="6321721" y="3690875"/>
            <a:ext cx="2232000" cy="2232838"/>
          </a:xfrm>
          <a:prstGeom prst="roundRect">
            <a:avLst>
              <a:gd name="adj" fmla="val 9373"/>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Rounded Rectangle 53">
            <a:extLst>
              <a:ext uri="{FF2B5EF4-FFF2-40B4-BE49-F238E27FC236}">
                <a16:creationId xmlns:a16="http://schemas.microsoft.com/office/drawing/2014/main" xmlns="" id="{34838A10-1E42-4DB3-A66F-EE9083239C6F}"/>
              </a:ext>
            </a:extLst>
          </p:cNvPr>
          <p:cNvSpPr/>
          <p:nvPr/>
        </p:nvSpPr>
        <p:spPr>
          <a:xfrm>
            <a:off x="9024491" y="3690875"/>
            <a:ext cx="2232000" cy="2232838"/>
          </a:xfrm>
          <a:prstGeom prst="roundRect">
            <a:avLst>
              <a:gd name="adj" fmla="val 9373"/>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Rounded Rectangle 21">
            <a:extLst>
              <a:ext uri="{FF2B5EF4-FFF2-40B4-BE49-F238E27FC236}">
                <a16:creationId xmlns:a16="http://schemas.microsoft.com/office/drawing/2014/main" xmlns="" id="{20B6FD93-4156-4A91-9DCD-90B69536F891}"/>
              </a:ext>
            </a:extLst>
          </p:cNvPr>
          <p:cNvSpPr/>
          <p:nvPr/>
        </p:nvSpPr>
        <p:spPr>
          <a:xfrm>
            <a:off x="9636491" y="3269245"/>
            <a:ext cx="1008000" cy="828000"/>
          </a:xfrm>
          <a:prstGeom prst="roundRect">
            <a:avLst>
              <a:gd name="adj" fmla="val 170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6">
            <a:extLst>
              <a:ext uri="{FF2B5EF4-FFF2-40B4-BE49-F238E27FC236}">
                <a16:creationId xmlns:a16="http://schemas.microsoft.com/office/drawing/2014/main" xmlns="" id="{E2069511-7DA9-45C1-97E3-9C392DFB6A69}"/>
              </a:ext>
            </a:extLst>
          </p:cNvPr>
          <p:cNvSpPr/>
          <p:nvPr/>
        </p:nvSpPr>
        <p:spPr>
          <a:xfrm>
            <a:off x="1528179" y="3269245"/>
            <a:ext cx="1008000" cy="828000"/>
          </a:xfrm>
          <a:prstGeom prst="roundRect">
            <a:avLst>
              <a:gd name="adj" fmla="val 170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7">
            <a:extLst>
              <a:ext uri="{FF2B5EF4-FFF2-40B4-BE49-F238E27FC236}">
                <a16:creationId xmlns:a16="http://schemas.microsoft.com/office/drawing/2014/main" xmlns="" id="{AA226509-4519-421D-842D-F71EBFFCAF9A}"/>
              </a:ext>
            </a:extLst>
          </p:cNvPr>
          <p:cNvSpPr/>
          <p:nvPr/>
        </p:nvSpPr>
        <p:spPr>
          <a:xfrm>
            <a:off x="4230950" y="3269245"/>
            <a:ext cx="1008000" cy="828000"/>
          </a:xfrm>
          <a:prstGeom prst="roundRect">
            <a:avLst>
              <a:gd name="adj" fmla="val 170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8">
            <a:extLst>
              <a:ext uri="{FF2B5EF4-FFF2-40B4-BE49-F238E27FC236}">
                <a16:creationId xmlns:a16="http://schemas.microsoft.com/office/drawing/2014/main" xmlns="" id="{BBD9047D-10A7-4440-83DD-F85B955C6E10}"/>
              </a:ext>
            </a:extLst>
          </p:cNvPr>
          <p:cNvSpPr/>
          <p:nvPr/>
        </p:nvSpPr>
        <p:spPr>
          <a:xfrm>
            <a:off x="6933721" y="3269245"/>
            <a:ext cx="1008000" cy="828000"/>
          </a:xfrm>
          <a:prstGeom prst="roundRect">
            <a:avLst>
              <a:gd name="adj" fmla="val 170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5">
            <a:extLst>
              <a:ext uri="{FF2B5EF4-FFF2-40B4-BE49-F238E27FC236}">
                <a16:creationId xmlns:a16="http://schemas.microsoft.com/office/drawing/2014/main" xmlns="" id="{963EB87A-CB6D-4C7D-9AD6-B9AD5620941B}"/>
              </a:ext>
            </a:extLst>
          </p:cNvPr>
          <p:cNvGrpSpPr/>
          <p:nvPr/>
        </p:nvGrpSpPr>
        <p:grpSpPr>
          <a:xfrm>
            <a:off x="1136034" y="4318585"/>
            <a:ext cx="1792290" cy="1378351"/>
            <a:chOff x="6728048" y="3326250"/>
            <a:chExt cx="1728192" cy="1247748"/>
          </a:xfrm>
        </p:grpSpPr>
        <p:sp>
          <p:nvSpPr>
            <p:cNvPr id="46" name="TextBox 45">
              <a:extLst>
                <a:ext uri="{FF2B5EF4-FFF2-40B4-BE49-F238E27FC236}">
                  <a16:creationId xmlns:a16="http://schemas.microsoft.com/office/drawing/2014/main" xmlns="" id="{ED548033-2505-4101-A129-887FE3306ECF}"/>
                </a:ext>
              </a:extLst>
            </p:cNvPr>
            <p:cNvSpPr txBox="1"/>
            <p:nvPr/>
          </p:nvSpPr>
          <p:spPr>
            <a:xfrm>
              <a:off x="6728048" y="3654572"/>
              <a:ext cx="1728192" cy="919426"/>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47" name="TextBox 46">
              <a:extLst>
                <a:ext uri="{FF2B5EF4-FFF2-40B4-BE49-F238E27FC236}">
                  <a16:creationId xmlns:a16="http://schemas.microsoft.com/office/drawing/2014/main" xmlns="" id="{90CBB94A-803B-4439-98FB-39EB72918A4F}"/>
                </a:ext>
              </a:extLst>
            </p:cNvPr>
            <p:cNvSpPr txBox="1"/>
            <p:nvPr/>
          </p:nvSpPr>
          <p:spPr>
            <a:xfrm>
              <a:off x="6728048" y="3326250"/>
              <a:ext cx="1728192" cy="278614"/>
            </a:xfrm>
            <a:prstGeom prst="rect">
              <a:avLst/>
            </a:prstGeom>
            <a:noFill/>
          </p:spPr>
          <p:txBody>
            <a:bodyPr wrap="square" rtlCol="0">
              <a:spAutoFit/>
            </a:bodyPr>
            <a:lstStyle/>
            <a:p>
              <a:pPr algn="ctr"/>
              <a:r>
                <a:rPr lang="en-US" altLang="ko-KR" sz="1400" b="1" dirty="0">
                  <a:solidFill>
                    <a:schemeClr val="accent1"/>
                  </a:solidFill>
                  <a:cs typeface="Arial" pitchFamily="34" charset="0"/>
                </a:rPr>
                <a:t>STRENGTHS</a:t>
              </a:r>
              <a:endParaRPr lang="ko-KR" altLang="en-US" sz="1400" b="1" dirty="0">
                <a:solidFill>
                  <a:schemeClr val="accent1"/>
                </a:solidFill>
                <a:cs typeface="Arial" pitchFamily="34" charset="0"/>
              </a:endParaRPr>
            </a:p>
          </p:txBody>
        </p:sp>
      </p:grpSp>
      <p:grpSp>
        <p:nvGrpSpPr>
          <p:cNvPr id="48" name="Group 11">
            <a:extLst>
              <a:ext uri="{FF2B5EF4-FFF2-40B4-BE49-F238E27FC236}">
                <a16:creationId xmlns:a16="http://schemas.microsoft.com/office/drawing/2014/main" xmlns="" id="{E5EA7B16-25D0-4D4A-A8A8-772C5AD6D310}"/>
              </a:ext>
            </a:extLst>
          </p:cNvPr>
          <p:cNvGrpSpPr/>
          <p:nvPr/>
        </p:nvGrpSpPr>
        <p:grpSpPr>
          <a:xfrm>
            <a:off x="3838805" y="4318585"/>
            <a:ext cx="1792290" cy="1378351"/>
            <a:chOff x="6728048" y="3326250"/>
            <a:chExt cx="1728192" cy="1247748"/>
          </a:xfrm>
        </p:grpSpPr>
        <p:sp>
          <p:nvSpPr>
            <p:cNvPr id="49" name="TextBox 48">
              <a:extLst>
                <a:ext uri="{FF2B5EF4-FFF2-40B4-BE49-F238E27FC236}">
                  <a16:creationId xmlns:a16="http://schemas.microsoft.com/office/drawing/2014/main" xmlns="" id="{44E67B22-A5C8-4759-8540-AA20145253E1}"/>
                </a:ext>
              </a:extLst>
            </p:cNvPr>
            <p:cNvSpPr txBox="1"/>
            <p:nvPr/>
          </p:nvSpPr>
          <p:spPr>
            <a:xfrm>
              <a:off x="6728048" y="3654572"/>
              <a:ext cx="1728192" cy="919426"/>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0" name="TextBox 49">
              <a:extLst>
                <a:ext uri="{FF2B5EF4-FFF2-40B4-BE49-F238E27FC236}">
                  <a16:creationId xmlns:a16="http://schemas.microsoft.com/office/drawing/2014/main" xmlns="" id="{F168D761-D97A-4196-AC09-4A6C7D4144D4}"/>
                </a:ext>
              </a:extLst>
            </p:cNvPr>
            <p:cNvSpPr txBox="1"/>
            <p:nvPr/>
          </p:nvSpPr>
          <p:spPr>
            <a:xfrm>
              <a:off x="6728048" y="3326250"/>
              <a:ext cx="1728192" cy="278614"/>
            </a:xfrm>
            <a:prstGeom prst="rect">
              <a:avLst/>
            </a:prstGeom>
            <a:noFill/>
          </p:spPr>
          <p:txBody>
            <a:bodyPr wrap="square" rtlCol="0">
              <a:spAutoFit/>
            </a:bodyPr>
            <a:lstStyle/>
            <a:p>
              <a:pPr algn="ctr"/>
              <a:r>
                <a:rPr lang="en-US" altLang="ko-KR" sz="1400" b="1">
                  <a:solidFill>
                    <a:schemeClr val="accent2"/>
                  </a:solidFill>
                  <a:cs typeface="Arial" pitchFamily="34" charset="0"/>
                </a:rPr>
                <a:t>WEAKNESS</a:t>
              </a:r>
              <a:endParaRPr lang="ko-KR" altLang="en-US" sz="1400" b="1" dirty="0">
                <a:solidFill>
                  <a:schemeClr val="accent2"/>
                </a:solidFill>
                <a:cs typeface="Arial" pitchFamily="34" charset="0"/>
              </a:endParaRPr>
            </a:p>
          </p:txBody>
        </p:sp>
      </p:grpSp>
      <p:grpSp>
        <p:nvGrpSpPr>
          <p:cNvPr id="51" name="Group 17">
            <a:extLst>
              <a:ext uri="{FF2B5EF4-FFF2-40B4-BE49-F238E27FC236}">
                <a16:creationId xmlns:a16="http://schemas.microsoft.com/office/drawing/2014/main" xmlns="" id="{73CB1C60-6DB1-435F-92D0-16FF42DED858}"/>
              </a:ext>
            </a:extLst>
          </p:cNvPr>
          <p:cNvGrpSpPr/>
          <p:nvPr/>
        </p:nvGrpSpPr>
        <p:grpSpPr>
          <a:xfrm>
            <a:off x="6541576" y="4318585"/>
            <a:ext cx="1792290" cy="1378351"/>
            <a:chOff x="6728048" y="3326250"/>
            <a:chExt cx="1728192" cy="1247748"/>
          </a:xfrm>
        </p:grpSpPr>
        <p:sp>
          <p:nvSpPr>
            <p:cNvPr id="52" name="TextBox 51">
              <a:extLst>
                <a:ext uri="{FF2B5EF4-FFF2-40B4-BE49-F238E27FC236}">
                  <a16:creationId xmlns:a16="http://schemas.microsoft.com/office/drawing/2014/main" xmlns="" id="{421D9924-19D8-431A-8A50-57E12D98A9FD}"/>
                </a:ext>
              </a:extLst>
            </p:cNvPr>
            <p:cNvSpPr txBox="1"/>
            <p:nvPr/>
          </p:nvSpPr>
          <p:spPr>
            <a:xfrm>
              <a:off x="6728048" y="3654572"/>
              <a:ext cx="1728192" cy="919426"/>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3" name="TextBox 52">
              <a:extLst>
                <a:ext uri="{FF2B5EF4-FFF2-40B4-BE49-F238E27FC236}">
                  <a16:creationId xmlns:a16="http://schemas.microsoft.com/office/drawing/2014/main" xmlns="" id="{4FBAD76F-4CF7-4687-BB13-B8FEBAB88C10}"/>
                </a:ext>
              </a:extLst>
            </p:cNvPr>
            <p:cNvSpPr txBox="1"/>
            <p:nvPr/>
          </p:nvSpPr>
          <p:spPr>
            <a:xfrm>
              <a:off x="6728048" y="3326250"/>
              <a:ext cx="1728192" cy="278614"/>
            </a:xfrm>
            <a:prstGeom prst="rect">
              <a:avLst/>
            </a:prstGeom>
            <a:noFill/>
          </p:spPr>
          <p:txBody>
            <a:bodyPr wrap="square" rtlCol="0">
              <a:spAutoFit/>
            </a:bodyPr>
            <a:lstStyle/>
            <a:p>
              <a:pPr algn="ctr"/>
              <a:r>
                <a:rPr lang="en-US" altLang="ko-KR" sz="1400" b="1" dirty="0">
                  <a:solidFill>
                    <a:schemeClr val="accent3"/>
                  </a:solidFill>
                  <a:cs typeface="Arial" pitchFamily="34" charset="0"/>
                </a:rPr>
                <a:t>OPPORTUNITIES</a:t>
              </a:r>
              <a:endParaRPr lang="ko-KR" altLang="en-US" sz="1400" b="1" dirty="0">
                <a:solidFill>
                  <a:schemeClr val="accent3"/>
                </a:solidFill>
                <a:cs typeface="Arial" pitchFamily="34" charset="0"/>
              </a:endParaRPr>
            </a:p>
          </p:txBody>
        </p:sp>
      </p:grpSp>
      <p:grpSp>
        <p:nvGrpSpPr>
          <p:cNvPr id="54" name="Group 23">
            <a:extLst>
              <a:ext uri="{FF2B5EF4-FFF2-40B4-BE49-F238E27FC236}">
                <a16:creationId xmlns:a16="http://schemas.microsoft.com/office/drawing/2014/main" xmlns="" id="{CF38ACBD-6C5D-47DB-A899-F7E538D349F6}"/>
              </a:ext>
            </a:extLst>
          </p:cNvPr>
          <p:cNvGrpSpPr/>
          <p:nvPr/>
        </p:nvGrpSpPr>
        <p:grpSpPr>
          <a:xfrm>
            <a:off x="9244346" y="4318585"/>
            <a:ext cx="1792290" cy="1378351"/>
            <a:chOff x="6728048" y="3326250"/>
            <a:chExt cx="1728192" cy="1247748"/>
          </a:xfrm>
        </p:grpSpPr>
        <p:sp>
          <p:nvSpPr>
            <p:cNvPr id="55" name="TextBox 54">
              <a:extLst>
                <a:ext uri="{FF2B5EF4-FFF2-40B4-BE49-F238E27FC236}">
                  <a16:creationId xmlns:a16="http://schemas.microsoft.com/office/drawing/2014/main" xmlns="" id="{A8DF13D5-B18C-4C8B-94D6-325D0E4D5F2E}"/>
                </a:ext>
              </a:extLst>
            </p:cNvPr>
            <p:cNvSpPr txBox="1"/>
            <p:nvPr/>
          </p:nvSpPr>
          <p:spPr>
            <a:xfrm>
              <a:off x="6728048" y="3654572"/>
              <a:ext cx="1728192" cy="919426"/>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6" name="TextBox 55">
              <a:extLst>
                <a:ext uri="{FF2B5EF4-FFF2-40B4-BE49-F238E27FC236}">
                  <a16:creationId xmlns:a16="http://schemas.microsoft.com/office/drawing/2014/main" xmlns="" id="{FAFFC284-0C17-4AC1-B782-FFBDB9B951A9}"/>
                </a:ext>
              </a:extLst>
            </p:cNvPr>
            <p:cNvSpPr txBox="1"/>
            <p:nvPr/>
          </p:nvSpPr>
          <p:spPr>
            <a:xfrm>
              <a:off x="6728048" y="3326250"/>
              <a:ext cx="1728192" cy="278614"/>
            </a:xfrm>
            <a:prstGeom prst="rect">
              <a:avLst/>
            </a:prstGeom>
            <a:noFill/>
          </p:spPr>
          <p:txBody>
            <a:bodyPr wrap="square" rtlCol="0">
              <a:spAutoFit/>
            </a:bodyPr>
            <a:lstStyle/>
            <a:p>
              <a:pPr algn="ctr"/>
              <a:r>
                <a:rPr lang="en-US" altLang="ko-KR" sz="1400" b="1" dirty="0">
                  <a:solidFill>
                    <a:schemeClr val="accent4"/>
                  </a:solidFill>
                  <a:cs typeface="Arial" pitchFamily="34" charset="0"/>
                </a:rPr>
                <a:t>THREATS</a:t>
              </a:r>
              <a:endParaRPr lang="ko-KR" altLang="en-US" sz="1400" b="1" dirty="0">
                <a:solidFill>
                  <a:schemeClr val="accent4"/>
                </a:solidFill>
                <a:cs typeface="Arial" pitchFamily="34" charset="0"/>
              </a:endParaRPr>
            </a:p>
          </p:txBody>
        </p:sp>
      </p:grpSp>
      <p:sp>
        <p:nvSpPr>
          <p:cNvPr id="57" name="TextBox 56">
            <a:extLst>
              <a:ext uri="{FF2B5EF4-FFF2-40B4-BE49-F238E27FC236}">
                <a16:creationId xmlns:a16="http://schemas.microsoft.com/office/drawing/2014/main" xmlns="" id="{D646AEC9-6572-435A-8E2F-2B4027E07F34}"/>
              </a:ext>
            </a:extLst>
          </p:cNvPr>
          <p:cNvSpPr txBox="1"/>
          <p:nvPr/>
        </p:nvSpPr>
        <p:spPr>
          <a:xfrm>
            <a:off x="1715780" y="3306156"/>
            <a:ext cx="632799" cy="769441"/>
          </a:xfrm>
          <a:prstGeom prst="rect">
            <a:avLst/>
          </a:prstGeom>
          <a:noFill/>
        </p:spPr>
        <p:txBody>
          <a:bodyPr wrap="square" rtlCol="0">
            <a:spAutoFit/>
          </a:bodyPr>
          <a:lstStyle/>
          <a:p>
            <a:pPr algn="ctr"/>
            <a:r>
              <a:rPr lang="en-US" altLang="ko-KR" sz="4400" b="1" dirty="0">
                <a:solidFill>
                  <a:schemeClr val="bg1"/>
                </a:solidFill>
                <a:cs typeface="Arial" pitchFamily="34" charset="0"/>
              </a:rPr>
              <a:t>S</a:t>
            </a:r>
            <a:endParaRPr lang="ko-KR" altLang="en-US" sz="4400" b="1" dirty="0">
              <a:solidFill>
                <a:schemeClr val="bg1"/>
              </a:solidFill>
              <a:cs typeface="Arial" pitchFamily="34" charset="0"/>
            </a:endParaRPr>
          </a:p>
        </p:txBody>
      </p:sp>
      <p:sp>
        <p:nvSpPr>
          <p:cNvPr id="58" name="TextBox 57">
            <a:extLst>
              <a:ext uri="{FF2B5EF4-FFF2-40B4-BE49-F238E27FC236}">
                <a16:creationId xmlns:a16="http://schemas.microsoft.com/office/drawing/2014/main" xmlns="" id="{C45225E2-780F-44E3-A773-FA671F29389F}"/>
              </a:ext>
            </a:extLst>
          </p:cNvPr>
          <p:cNvSpPr txBox="1"/>
          <p:nvPr/>
        </p:nvSpPr>
        <p:spPr>
          <a:xfrm>
            <a:off x="4418551" y="3306156"/>
            <a:ext cx="632799" cy="769441"/>
          </a:xfrm>
          <a:prstGeom prst="rect">
            <a:avLst/>
          </a:prstGeom>
          <a:noFill/>
        </p:spPr>
        <p:txBody>
          <a:bodyPr wrap="square" rtlCol="0">
            <a:spAutoFit/>
          </a:bodyPr>
          <a:lstStyle/>
          <a:p>
            <a:pPr algn="ctr"/>
            <a:r>
              <a:rPr lang="en-US" altLang="ko-KR" sz="4400" b="1">
                <a:solidFill>
                  <a:schemeClr val="bg1"/>
                </a:solidFill>
                <a:cs typeface="Arial" pitchFamily="34" charset="0"/>
              </a:rPr>
              <a:t>W</a:t>
            </a:r>
            <a:endParaRPr lang="ko-KR" altLang="en-US" sz="4400" b="1" dirty="0">
              <a:solidFill>
                <a:schemeClr val="bg1"/>
              </a:solidFill>
              <a:cs typeface="Arial" pitchFamily="34" charset="0"/>
            </a:endParaRPr>
          </a:p>
        </p:txBody>
      </p:sp>
      <p:sp>
        <p:nvSpPr>
          <p:cNvPr id="59" name="TextBox 58">
            <a:extLst>
              <a:ext uri="{FF2B5EF4-FFF2-40B4-BE49-F238E27FC236}">
                <a16:creationId xmlns:a16="http://schemas.microsoft.com/office/drawing/2014/main" xmlns="" id="{BC3261AB-D438-4296-A220-5687A5F21C3D}"/>
              </a:ext>
            </a:extLst>
          </p:cNvPr>
          <p:cNvSpPr txBox="1"/>
          <p:nvPr/>
        </p:nvSpPr>
        <p:spPr>
          <a:xfrm>
            <a:off x="7121322" y="3306156"/>
            <a:ext cx="632799" cy="769441"/>
          </a:xfrm>
          <a:prstGeom prst="rect">
            <a:avLst/>
          </a:prstGeom>
          <a:noFill/>
        </p:spPr>
        <p:txBody>
          <a:bodyPr wrap="square" rtlCol="0">
            <a:spAutoFit/>
          </a:bodyPr>
          <a:lstStyle/>
          <a:p>
            <a:pPr algn="ctr"/>
            <a:r>
              <a:rPr lang="en-US" altLang="ko-KR" sz="4400" b="1" dirty="0">
                <a:solidFill>
                  <a:schemeClr val="bg1"/>
                </a:solidFill>
                <a:cs typeface="Arial" pitchFamily="34" charset="0"/>
              </a:rPr>
              <a:t>O</a:t>
            </a:r>
            <a:endParaRPr lang="ko-KR" altLang="en-US" sz="4400" b="1" dirty="0">
              <a:solidFill>
                <a:schemeClr val="bg1"/>
              </a:solidFill>
              <a:cs typeface="Arial" pitchFamily="34" charset="0"/>
            </a:endParaRPr>
          </a:p>
        </p:txBody>
      </p:sp>
      <p:sp>
        <p:nvSpPr>
          <p:cNvPr id="60" name="TextBox 59">
            <a:extLst>
              <a:ext uri="{FF2B5EF4-FFF2-40B4-BE49-F238E27FC236}">
                <a16:creationId xmlns:a16="http://schemas.microsoft.com/office/drawing/2014/main" xmlns="" id="{D2431BB8-EFF4-47EB-B265-71CC60B6B70B}"/>
              </a:ext>
            </a:extLst>
          </p:cNvPr>
          <p:cNvSpPr txBox="1"/>
          <p:nvPr/>
        </p:nvSpPr>
        <p:spPr>
          <a:xfrm>
            <a:off x="9824092" y="3306156"/>
            <a:ext cx="632799" cy="769441"/>
          </a:xfrm>
          <a:prstGeom prst="rect">
            <a:avLst/>
          </a:prstGeom>
          <a:noFill/>
        </p:spPr>
        <p:txBody>
          <a:bodyPr wrap="square" rtlCol="0">
            <a:spAutoFit/>
          </a:bodyPr>
          <a:lstStyle/>
          <a:p>
            <a:pPr algn="ctr"/>
            <a:r>
              <a:rPr lang="en-US" altLang="ko-KR" sz="4400" b="1" dirty="0">
                <a:solidFill>
                  <a:schemeClr val="bg1"/>
                </a:solidFill>
                <a:cs typeface="Arial" pitchFamily="34" charset="0"/>
              </a:rPr>
              <a:t>T</a:t>
            </a:r>
            <a:endParaRPr lang="ko-KR" altLang="en-US" sz="4400" b="1" dirty="0">
              <a:solidFill>
                <a:schemeClr val="bg1"/>
              </a:solidFill>
              <a:cs typeface="Arial" pitchFamily="34" charset="0"/>
            </a:endParaRPr>
          </a:p>
        </p:txBody>
      </p:sp>
      <p:grpSp>
        <p:nvGrpSpPr>
          <p:cNvPr id="61" name="그룹 60">
            <a:extLst>
              <a:ext uri="{FF2B5EF4-FFF2-40B4-BE49-F238E27FC236}">
                <a16:creationId xmlns:a16="http://schemas.microsoft.com/office/drawing/2014/main" xmlns="" id="{29825F92-8F9E-4AFE-AD3D-99A5B15B329A}"/>
              </a:ext>
            </a:extLst>
          </p:cNvPr>
          <p:cNvGrpSpPr/>
          <p:nvPr/>
        </p:nvGrpSpPr>
        <p:grpSpPr>
          <a:xfrm>
            <a:off x="3832325" y="1728796"/>
            <a:ext cx="4527351" cy="720000"/>
            <a:chOff x="3874689" y="1815886"/>
            <a:chExt cx="4527351" cy="720000"/>
          </a:xfrm>
        </p:grpSpPr>
        <p:sp>
          <p:nvSpPr>
            <p:cNvPr id="62" name="Rectangle 31">
              <a:extLst>
                <a:ext uri="{FF2B5EF4-FFF2-40B4-BE49-F238E27FC236}">
                  <a16:creationId xmlns:a16="http://schemas.microsoft.com/office/drawing/2014/main" xmlns="" id="{900FCF9C-47E7-4FEA-9CFF-907655DB78AE}"/>
                </a:ext>
              </a:extLst>
            </p:cNvPr>
            <p:cNvSpPr/>
            <p:nvPr userDrawn="1"/>
          </p:nvSpPr>
          <p:spPr>
            <a:xfrm>
              <a:off x="3874689" y="1815886"/>
              <a:ext cx="72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2">
              <a:extLst>
                <a:ext uri="{FF2B5EF4-FFF2-40B4-BE49-F238E27FC236}">
                  <a16:creationId xmlns:a16="http://schemas.microsoft.com/office/drawing/2014/main" xmlns="" id="{5FCF4266-156D-4616-B7F3-FAB344B0271D}"/>
                </a:ext>
              </a:extLst>
            </p:cNvPr>
            <p:cNvSpPr/>
            <p:nvPr userDrawn="1"/>
          </p:nvSpPr>
          <p:spPr>
            <a:xfrm>
              <a:off x="5143806" y="1815886"/>
              <a:ext cx="720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33">
              <a:extLst>
                <a:ext uri="{FF2B5EF4-FFF2-40B4-BE49-F238E27FC236}">
                  <a16:creationId xmlns:a16="http://schemas.microsoft.com/office/drawing/2014/main" xmlns="" id="{1999943E-394E-463B-BA2C-3AA8DB1269A9}"/>
                </a:ext>
              </a:extLst>
            </p:cNvPr>
            <p:cNvSpPr/>
            <p:nvPr userDrawn="1"/>
          </p:nvSpPr>
          <p:spPr>
            <a:xfrm>
              <a:off x="6412923" y="1815886"/>
              <a:ext cx="72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34">
              <a:extLst>
                <a:ext uri="{FF2B5EF4-FFF2-40B4-BE49-F238E27FC236}">
                  <a16:creationId xmlns:a16="http://schemas.microsoft.com/office/drawing/2014/main" xmlns="" id="{85777731-3B35-4A3A-9A3B-D1CB582489A2}"/>
                </a:ext>
              </a:extLst>
            </p:cNvPr>
            <p:cNvSpPr/>
            <p:nvPr userDrawn="1"/>
          </p:nvSpPr>
          <p:spPr>
            <a:xfrm>
              <a:off x="7682040" y="1815886"/>
              <a:ext cx="720000"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xmlns="" id="{AABE94E6-318E-4FA4-B6EE-FB5C11C3C53E}"/>
                </a:ext>
              </a:extLst>
            </p:cNvPr>
            <p:cNvSpPr txBox="1"/>
            <p:nvPr/>
          </p:nvSpPr>
          <p:spPr>
            <a:xfrm>
              <a:off x="3918290" y="1873894"/>
              <a:ext cx="632799"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67" name="TextBox 66">
              <a:extLst>
                <a:ext uri="{FF2B5EF4-FFF2-40B4-BE49-F238E27FC236}">
                  <a16:creationId xmlns:a16="http://schemas.microsoft.com/office/drawing/2014/main" xmlns="" id="{82182947-5DA9-43A5-9411-53816B4AFE4D}"/>
                </a:ext>
              </a:extLst>
            </p:cNvPr>
            <p:cNvSpPr txBox="1"/>
            <p:nvPr/>
          </p:nvSpPr>
          <p:spPr>
            <a:xfrm>
              <a:off x="5187407" y="1873894"/>
              <a:ext cx="632799"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68" name="TextBox 67">
              <a:extLst>
                <a:ext uri="{FF2B5EF4-FFF2-40B4-BE49-F238E27FC236}">
                  <a16:creationId xmlns:a16="http://schemas.microsoft.com/office/drawing/2014/main" xmlns="" id="{019C881F-D9DA-4ED0-BF8D-FBAC8A878309}"/>
                </a:ext>
              </a:extLst>
            </p:cNvPr>
            <p:cNvSpPr txBox="1"/>
            <p:nvPr/>
          </p:nvSpPr>
          <p:spPr>
            <a:xfrm>
              <a:off x="6456524" y="1873894"/>
              <a:ext cx="632799"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O</a:t>
              </a:r>
              <a:endParaRPr lang="ko-KR" altLang="en-US" sz="3200" b="1" dirty="0">
                <a:solidFill>
                  <a:schemeClr val="bg1"/>
                </a:solidFill>
                <a:cs typeface="Arial" pitchFamily="34" charset="0"/>
              </a:endParaRPr>
            </a:p>
          </p:txBody>
        </p:sp>
        <p:sp>
          <p:nvSpPr>
            <p:cNvPr id="69" name="TextBox 68">
              <a:extLst>
                <a:ext uri="{FF2B5EF4-FFF2-40B4-BE49-F238E27FC236}">
                  <a16:creationId xmlns:a16="http://schemas.microsoft.com/office/drawing/2014/main" xmlns="" id="{C4EDFB47-05D7-4E86-8517-BDF55FF1421E}"/>
                </a:ext>
              </a:extLst>
            </p:cNvPr>
            <p:cNvSpPr txBox="1"/>
            <p:nvPr/>
          </p:nvSpPr>
          <p:spPr>
            <a:xfrm>
              <a:off x="7725641" y="1873894"/>
              <a:ext cx="632799"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T</a:t>
              </a:r>
              <a:endParaRPr lang="ko-KR" altLang="en-US" sz="3200" b="1" dirty="0">
                <a:solidFill>
                  <a:schemeClr val="bg1"/>
                </a:solidFill>
                <a:cs typeface="Arial" pitchFamily="34" charset="0"/>
              </a:endParaRPr>
            </a:p>
          </p:txBody>
        </p:sp>
      </p:grpSp>
      <p:cxnSp>
        <p:nvCxnSpPr>
          <p:cNvPr id="70" name="Elbow Connector 41">
            <a:extLst>
              <a:ext uri="{FF2B5EF4-FFF2-40B4-BE49-F238E27FC236}">
                <a16:creationId xmlns:a16="http://schemas.microsoft.com/office/drawing/2014/main" xmlns="" id="{F418E423-40B7-4CE3-829D-031EE5488118}"/>
              </a:ext>
            </a:extLst>
          </p:cNvPr>
          <p:cNvCxnSpPr>
            <a:cxnSpLocks/>
            <a:stCxn id="63" idx="2"/>
          </p:cNvCxnSpPr>
          <p:nvPr/>
        </p:nvCxnSpPr>
        <p:spPr>
          <a:xfrm rot="5400000">
            <a:off x="4691218" y="2499021"/>
            <a:ext cx="820450" cy="720000"/>
          </a:xfrm>
          <a:prstGeom prst="bentConnector3">
            <a:avLst/>
          </a:prstGeom>
          <a:ln w="25400">
            <a:solidFill>
              <a:schemeClr val="accent2"/>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42">
            <a:extLst>
              <a:ext uri="{FF2B5EF4-FFF2-40B4-BE49-F238E27FC236}">
                <a16:creationId xmlns:a16="http://schemas.microsoft.com/office/drawing/2014/main" xmlns="" id="{AC0D34F8-2D39-478C-AA6C-C4CF5A599E2F}"/>
              </a:ext>
            </a:extLst>
          </p:cNvPr>
          <p:cNvCxnSpPr>
            <a:stCxn id="64" idx="2"/>
          </p:cNvCxnSpPr>
          <p:nvPr/>
        </p:nvCxnSpPr>
        <p:spPr>
          <a:xfrm rot="16200000" flipH="1">
            <a:off x="6680335" y="2499020"/>
            <a:ext cx="820448" cy="720000"/>
          </a:xfrm>
          <a:prstGeom prst="bentConnector3">
            <a:avLst>
              <a:gd name="adj1" fmla="val 50000"/>
            </a:avLst>
          </a:prstGeom>
          <a:ln w="25400">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40">
            <a:extLst>
              <a:ext uri="{FF2B5EF4-FFF2-40B4-BE49-F238E27FC236}">
                <a16:creationId xmlns:a16="http://schemas.microsoft.com/office/drawing/2014/main" xmlns="" id="{4D3CF549-D8C3-4CA5-9D39-26A16DAA63C8}"/>
              </a:ext>
            </a:extLst>
          </p:cNvPr>
          <p:cNvCxnSpPr>
            <a:cxnSpLocks/>
          </p:cNvCxnSpPr>
          <p:nvPr/>
        </p:nvCxnSpPr>
        <p:spPr>
          <a:xfrm rot="5400000">
            <a:off x="2677957" y="1733110"/>
            <a:ext cx="857360" cy="2160000"/>
          </a:xfrm>
          <a:prstGeom prst="bentConnector3">
            <a:avLst>
              <a:gd name="adj1" fmla="val 50000"/>
            </a:avLst>
          </a:prstGeom>
          <a:ln w="25400">
            <a:solidFill>
              <a:schemeClr val="accent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40">
            <a:extLst>
              <a:ext uri="{FF2B5EF4-FFF2-40B4-BE49-F238E27FC236}">
                <a16:creationId xmlns:a16="http://schemas.microsoft.com/office/drawing/2014/main" xmlns="" id="{123CDFD9-4028-4A7A-B02C-0798D3EDF05E}"/>
              </a:ext>
            </a:extLst>
          </p:cNvPr>
          <p:cNvCxnSpPr>
            <a:cxnSpLocks/>
          </p:cNvCxnSpPr>
          <p:nvPr/>
        </p:nvCxnSpPr>
        <p:spPr>
          <a:xfrm rot="16200000" flipH="1">
            <a:off x="8656683" y="1733110"/>
            <a:ext cx="857360" cy="2160000"/>
          </a:xfrm>
          <a:prstGeom prst="bentConnector3">
            <a:avLst>
              <a:gd name="adj1" fmla="val 50000"/>
            </a:avLst>
          </a:prstGeom>
          <a:ln w="25400">
            <a:solidFill>
              <a:schemeClr val="accent4"/>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57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A6C488FD-E7C7-472F-AA40-0C8342B6A3B9}"/>
              </a:ext>
            </a:extLst>
          </p:cNvPr>
          <p:cNvSpPr txBox="1"/>
          <p:nvPr/>
        </p:nvSpPr>
        <p:spPr>
          <a:xfrm>
            <a:off x="6642345" y="2883299"/>
            <a:ext cx="1854686" cy="830997"/>
          </a:xfrm>
          <a:prstGeom prst="rect">
            <a:avLst/>
          </a:prstGeom>
          <a:noFill/>
        </p:spPr>
        <p:txBody>
          <a:bodyPr wrap="square" rtlCol="0">
            <a:spAutoFit/>
          </a:bodyPr>
          <a:lstStyle/>
          <a:p>
            <a:pPr algn="ctr"/>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cs typeface="Arial" pitchFamily="34" charset="0"/>
            </a:endParaRPr>
          </a:p>
        </p:txBody>
      </p:sp>
      <p:sp>
        <p:nvSpPr>
          <p:cNvPr id="25" name="Rectangle 16">
            <a:extLst>
              <a:ext uri="{FF2B5EF4-FFF2-40B4-BE49-F238E27FC236}">
                <a16:creationId xmlns:a16="http://schemas.microsoft.com/office/drawing/2014/main" xmlns="" id="{ED29EA6D-43FC-4738-9729-BA171D18A158}"/>
              </a:ext>
            </a:extLst>
          </p:cNvPr>
          <p:cNvSpPr/>
          <p:nvPr/>
        </p:nvSpPr>
        <p:spPr>
          <a:xfrm>
            <a:off x="7353620" y="2512603"/>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TextBox 25">
            <a:extLst>
              <a:ext uri="{FF2B5EF4-FFF2-40B4-BE49-F238E27FC236}">
                <a16:creationId xmlns:a16="http://schemas.microsoft.com/office/drawing/2014/main" xmlns="" id="{EB206C75-D858-4841-A53A-70F5A4288410}"/>
              </a:ext>
            </a:extLst>
          </p:cNvPr>
          <p:cNvSpPr txBox="1"/>
          <p:nvPr/>
        </p:nvSpPr>
        <p:spPr>
          <a:xfrm>
            <a:off x="1349969" y="2252220"/>
            <a:ext cx="1908566" cy="286232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r>
              <a:rPr lang="en-US" altLang="ko-KR" sz="1200" dirty="0">
                <a:solidFill>
                  <a:schemeClr val="tx1">
                    <a:lumMod val="75000"/>
                    <a:lumOff val="25000"/>
                  </a:schemeClr>
                </a:solidFill>
                <a:ea typeface="FZShuTi" pitchFamily="2" charset="-122"/>
                <a:cs typeface="Arial" pitchFamily="34" charset="0"/>
              </a:rPr>
              <a:t>I hope and I believe that this Template will your Time, Money and Reputation. </a:t>
            </a: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xmlns="" id="{4E886771-F56B-414D-9EEB-2623D18D18E5}"/>
              </a:ext>
            </a:extLst>
          </p:cNvPr>
          <p:cNvSpPr txBox="1"/>
          <p:nvPr/>
        </p:nvSpPr>
        <p:spPr>
          <a:xfrm>
            <a:off x="1349969" y="682481"/>
            <a:ext cx="1908566" cy="1200329"/>
          </a:xfrm>
          <a:prstGeom prst="rect">
            <a:avLst/>
          </a:prstGeom>
          <a:noFill/>
        </p:spPr>
        <p:txBody>
          <a:bodyPr wrap="square" rtlCol="0">
            <a:spAutoFit/>
          </a:bodyPr>
          <a:lstStyle/>
          <a:p>
            <a:r>
              <a:rPr lang="en-US" altLang="ko-KR" sz="2400" b="1" dirty="0">
                <a:solidFill>
                  <a:schemeClr val="tx1">
                    <a:lumMod val="75000"/>
                    <a:lumOff val="25000"/>
                  </a:schemeClr>
                </a:solidFill>
                <a:latin typeface="+mj-lt"/>
                <a:cs typeface="Arial" pitchFamily="34" charset="0"/>
              </a:rPr>
              <a:t>Simple </a:t>
            </a:r>
            <a:r>
              <a:rPr lang="en-US" altLang="ko-KR" sz="2400" b="1" dirty="0">
                <a:solidFill>
                  <a:schemeClr val="accent2"/>
                </a:solidFill>
                <a:latin typeface="+mj-lt"/>
                <a:cs typeface="Arial" pitchFamily="34" charset="0"/>
              </a:rPr>
              <a:t>Portfolio</a:t>
            </a:r>
          </a:p>
          <a:p>
            <a:r>
              <a:rPr lang="en-US" altLang="ko-KR" sz="2400" b="1" dirty="0">
                <a:solidFill>
                  <a:schemeClr val="tx1">
                    <a:lumMod val="75000"/>
                    <a:lumOff val="25000"/>
                  </a:schemeClr>
                </a:solidFill>
                <a:latin typeface="+mj-lt"/>
                <a:cs typeface="Arial" pitchFamily="34" charset="0"/>
              </a:rPr>
              <a:t>Designed</a:t>
            </a:r>
          </a:p>
        </p:txBody>
      </p:sp>
      <p:sp>
        <p:nvSpPr>
          <p:cNvPr id="2" name="Picture Placeholder 1"/>
          <p:cNvSpPr>
            <a:spLocks noGrp="1"/>
          </p:cNvSpPr>
          <p:nvPr>
            <p:ph type="pic" idx="23"/>
          </p:nvPr>
        </p:nvSpPr>
        <p:spPr/>
      </p:sp>
      <p:sp>
        <p:nvSpPr>
          <p:cNvPr id="3" name="Picture Placeholder 2"/>
          <p:cNvSpPr>
            <a:spLocks noGrp="1"/>
          </p:cNvSpPr>
          <p:nvPr>
            <p:ph type="pic" idx="16"/>
          </p:nvPr>
        </p:nvSpPr>
        <p:spPr/>
      </p:sp>
      <p:sp>
        <p:nvSpPr>
          <p:cNvPr id="4" name="Picture Placeholder 3"/>
          <p:cNvSpPr>
            <a:spLocks noGrp="1"/>
          </p:cNvSpPr>
          <p:nvPr>
            <p:ph type="pic" idx="20"/>
          </p:nvPr>
        </p:nvSpPr>
        <p:spPr/>
      </p:sp>
      <p:sp>
        <p:nvSpPr>
          <p:cNvPr id="5" name="Picture Placeholder 4"/>
          <p:cNvSpPr>
            <a:spLocks noGrp="1"/>
          </p:cNvSpPr>
          <p:nvPr>
            <p:ph type="pic" idx="22"/>
          </p:nvPr>
        </p:nvSpPr>
        <p:spPr/>
      </p:sp>
      <p:sp>
        <p:nvSpPr>
          <p:cNvPr id="6" name="Picture Placeholder 5"/>
          <p:cNvSpPr>
            <a:spLocks noGrp="1"/>
          </p:cNvSpPr>
          <p:nvPr>
            <p:ph type="pic" idx="19"/>
          </p:nvPr>
        </p:nvSpPr>
        <p:spPr/>
      </p:sp>
      <p:sp>
        <p:nvSpPr>
          <p:cNvPr id="7" name="Picture Placeholder 6"/>
          <p:cNvSpPr>
            <a:spLocks noGrp="1"/>
          </p:cNvSpPr>
          <p:nvPr>
            <p:ph type="pic" idx="21"/>
          </p:nvPr>
        </p:nvSpPr>
        <p:spPr/>
      </p:sp>
    </p:spTree>
    <p:extLst>
      <p:ext uri="{BB962C8B-B14F-4D97-AF65-F5344CB8AC3E}">
        <p14:creationId xmlns:p14="http://schemas.microsoft.com/office/powerpoint/2010/main" val="208195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8" name="그림 117">
            <a:extLst>
              <a:ext uri="{FF2B5EF4-FFF2-40B4-BE49-F238E27FC236}">
                <a16:creationId xmlns:a16="http://schemas.microsoft.com/office/drawing/2014/main" xmlns="" id="{BE2B46FC-5AAE-48FC-B71B-13FB6F298E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5484" y="1674410"/>
            <a:ext cx="2083760" cy="4294302"/>
          </a:xfrm>
          <a:prstGeom prst="rect">
            <a:avLst/>
          </a:prstGeom>
        </p:spPr>
      </p:pic>
      <p:cxnSp>
        <p:nvCxnSpPr>
          <p:cNvPr id="119" name="직선 연결선 118">
            <a:extLst>
              <a:ext uri="{FF2B5EF4-FFF2-40B4-BE49-F238E27FC236}">
                <a16:creationId xmlns:a16="http://schemas.microsoft.com/office/drawing/2014/main" xmlns="" id="{2E861CD5-9FD4-431F-87F6-7FA33B6ED61B}"/>
              </a:ext>
            </a:extLst>
          </p:cNvPr>
          <p:cNvCxnSpPr/>
          <p:nvPr/>
        </p:nvCxnSpPr>
        <p:spPr bwMode="auto">
          <a:xfrm>
            <a:off x="7394184" y="2460396"/>
            <a:ext cx="3888000" cy="0"/>
          </a:xfrm>
          <a:prstGeom prst="line">
            <a:avLst/>
          </a:prstGeom>
          <a:ln w="1905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직선 연결선 119">
            <a:extLst>
              <a:ext uri="{FF2B5EF4-FFF2-40B4-BE49-F238E27FC236}">
                <a16:creationId xmlns:a16="http://schemas.microsoft.com/office/drawing/2014/main" xmlns="" id="{EECA6D26-83B6-43B5-8C4C-4F171A4251E7}"/>
              </a:ext>
            </a:extLst>
          </p:cNvPr>
          <p:cNvCxnSpPr/>
          <p:nvPr/>
        </p:nvCxnSpPr>
        <p:spPr bwMode="auto">
          <a:xfrm>
            <a:off x="7394184" y="2155584"/>
            <a:ext cx="3888000" cy="0"/>
          </a:xfrm>
          <a:prstGeom prst="line">
            <a:avLst/>
          </a:prstGeom>
          <a:ln w="1905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직선 연결선 120">
            <a:extLst>
              <a:ext uri="{FF2B5EF4-FFF2-40B4-BE49-F238E27FC236}">
                <a16:creationId xmlns:a16="http://schemas.microsoft.com/office/drawing/2014/main" xmlns="" id="{DD3AD215-3114-4447-96F0-1135E66F900A}"/>
              </a:ext>
            </a:extLst>
          </p:cNvPr>
          <p:cNvCxnSpPr/>
          <p:nvPr/>
        </p:nvCxnSpPr>
        <p:spPr bwMode="auto">
          <a:xfrm>
            <a:off x="1034857" y="2455404"/>
            <a:ext cx="3888000" cy="0"/>
          </a:xfrm>
          <a:prstGeom prst="line">
            <a:avLst/>
          </a:prstGeom>
          <a:ln w="1905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직선 연결선 121">
            <a:extLst>
              <a:ext uri="{FF2B5EF4-FFF2-40B4-BE49-F238E27FC236}">
                <a16:creationId xmlns:a16="http://schemas.microsoft.com/office/drawing/2014/main" xmlns="" id="{8A9A3526-F709-4D42-90F1-D0782408FED5}"/>
              </a:ext>
            </a:extLst>
          </p:cNvPr>
          <p:cNvCxnSpPr/>
          <p:nvPr/>
        </p:nvCxnSpPr>
        <p:spPr bwMode="auto">
          <a:xfrm>
            <a:off x="1034857" y="2150592"/>
            <a:ext cx="3888000" cy="0"/>
          </a:xfrm>
          <a:prstGeom prst="line">
            <a:avLst/>
          </a:prstGeom>
          <a:ln w="1905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xmlns="" id="{BD8A3A72-71E1-48B8-8D60-2A38E245861F}"/>
              </a:ext>
            </a:extLst>
          </p:cNvPr>
          <p:cNvSpPr txBox="1"/>
          <p:nvPr/>
        </p:nvSpPr>
        <p:spPr>
          <a:xfrm>
            <a:off x="1034857" y="2152620"/>
            <a:ext cx="785536" cy="307777"/>
          </a:xfrm>
          <a:prstGeom prst="rect">
            <a:avLst/>
          </a:prstGeom>
          <a:noFill/>
        </p:spPr>
        <p:txBody>
          <a:bodyPr wrap="none" rtlCol="0" anchor="ctr">
            <a:spAutoFit/>
          </a:bodyPr>
          <a:lstStyle/>
          <a:p>
            <a:r>
              <a:rPr lang="en-US" altLang="ko-KR" sz="1400" b="1" dirty="0">
                <a:solidFill>
                  <a:schemeClr val="accent3"/>
                </a:solidFill>
              </a:rPr>
              <a:t>A Case</a:t>
            </a:r>
            <a:endParaRPr lang="ko-KR" altLang="en-US" sz="1400" b="1" dirty="0">
              <a:solidFill>
                <a:schemeClr val="accent3"/>
              </a:solidFill>
            </a:endParaRPr>
          </a:p>
        </p:txBody>
      </p:sp>
      <p:sp>
        <p:nvSpPr>
          <p:cNvPr id="124" name="TextBox 123">
            <a:extLst>
              <a:ext uri="{FF2B5EF4-FFF2-40B4-BE49-F238E27FC236}">
                <a16:creationId xmlns:a16="http://schemas.microsoft.com/office/drawing/2014/main" xmlns="" id="{2D2E0121-29AA-4FA7-A7B3-47F183F36C0B}"/>
              </a:ext>
            </a:extLst>
          </p:cNvPr>
          <p:cNvSpPr txBox="1"/>
          <p:nvPr/>
        </p:nvSpPr>
        <p:spPr>
          <a:xfrm>
            <a:off x="7394184" y="2152620"/>
            <a:ext cx="792205" cy="307777"/>
          </a:xfrm>
          <a:prstGeom prst="rect">
            <a:avLst/>
          </a:prstGeom>
          <a:noFill/>
        </p:spPr>
        <p:txBody>
          <a:bodyPr wrap="none" rtlCol="0" anchor="ctr">
            <a:spAutoFit/>
          </a:bodyPr>
          <a:lstStyle/>
          <a:p>
            <a:r>
              <a:rPr lang="en-US" altLang="ko-KR" sz="1400" b="1" dirty="0">
                <a:ln w="3175">
                  <a:noFill/>
                </a:ln>
                <a:solidFill>
                  <a:schemeClr val="accent2"/>
                </a:solidFill>
              </a:rPr>
              <a:t>B Case</a:t>
            </a:r>
            <a:endParaRPr lang="ko-KR" altLang="en-US" sz="1400" b="1" dirty="0">
              <a:ln w="3175">
                <a:noFill/>
              </a:ln>
              <a:solidFill>
                <a:schemeClr val="accent2"/>
              </a:solidFill>
            </a:endParaRPr>
          </a:p>
        </p:txBody>
      </p:sp>
      <p:sp>
        <p:nvSpPr>
          <p:cNvPr id="125" name="TextBox 124">
            <a:extLst>
              <a:ext uri="{FF2B5EF4-FFF2-40B4-BE49-F238E27FC236}">
                <a16:creationId xmlns:a16="http://schemas.microsoft.com/office/drawing/2014/main" xmlns="" id="{8BABD6BC-E5B6-4C16-9EDE-A5A1E1F097F0}"/>
              </a:ext>
            </a:extLst>
          </p:cNvPr>
          <p:cNvSpPr txBox="1"/>
          <p:nvPr/>
        </p:nvSpPr>
        <p:spPr>
          <a:xfrm>
            <a:off x="1034857" y="2728500"/>
            <a:ext cx="1149674" cy="276999"/>
          </a:xfrm>
          <a:prstGeom prst="rect">
            <a:avLst/>
          </a:prstGeom>
          <a:noFill/>
        </p:spPr>
        <p:txBody>
          <a:bodyPr wrap="none" rtlCol="0" anchor="ctr">
            <a:spAutoFit/>
          </a:bodyPr>
          <a:lstStyle/>
          <a:p>
            <a:r>
              <a:rPr lang="en-US" altLang="ko-KR" sz="1200" b="1" dirty="0">
                <a:solidFill>
                  <a:schemeClr val="tx1">
                    <a:lumMod val="75000"/>
                    <a:lumOff val="25000"/>
                  </a:schemeClr>
                </a:solidFill>
              </a:rPr>
              <a:t>Content Here</a:t>
            </a:r>
            <a:endParaRPr lang="ko-KR" altLang="en-US" sz="1200" b="1" dirty="0">
              <a:solidFill>
                <a:schemeClr val="tx1">
                  <a:lumMod val="75000"/>
                  <a:lumOff val="25000"/>
                </a:schemeClr>
              </a:solidFill>
            </a:endParaRPr>
          </a:p>
        </p:txBody>
      </p:sp>
      <p:sp>
        <p:nvSpPr>
          <p:cNvPr id="126" name="순서도: 처리 125">
            <a:extLst>
              <a:ext uri="{FF2B5EF4-FFF2-40B4-BE49-F238E27FC236}">
                <a16:creationId xmlns:a16="http://schemas.microsoft.com/office/drawing/2014/main" xmlns="" id="{AC8270EF-9900-44C0-8413-A456D4DD39A2}"/>
              </a:ext>
            </a:extLst>
          </p:cNvPr>
          <p:cNvSpPr/>
          <p:nvPr/>
        </p:nvSpPr>
        <p:spPr>
          <a:xfrm>
            <a:off x="1013692" y="3036460"/>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7" name="순서도: 처리 126">
            <a:extLst>
              <a:ext uri="{FF2B5EF4-FFF2-40B4-BE49-F238E27FC236}">
                <a16:creationId xmlns:a16="http://schemas.microsoft.com/office/drawing/2014/main" xmlns="" id="{D852DA2F-B5B4-42DA-BB74-24B0AEE4FB14}"/>
              </a:ext>
            </a:extLst>
          </p:cNvPr>
          <p:cNvSpPr/>
          <p:nvPr/>
        </p:nvSpPr>
        <p:spPr>
          <a:xfrm>
            <a:off x="1165261" y="3036460"/>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8" name="순서도: 처리 127">
            <a:extLst>
              <a:ext uri="{FF2B5EF4-FFF2-40B4-BE49-F238E27FC236}">
                <a16:creationId xmlns:a16="http://schemas.microsoft.com/office/drawing/2014/main" xmlns="" id="{6539BD61-A920-43A3-BC63-1AF0B2E3DC61}"/>
              </a:ext>
            </a:extLst>
          </p:cNvPr>
          <p:cNvSpPr/>
          <p:nvPr/>
        </p:nvSpPr>
        <p:spPr>
          <a:xfrm>
            <a:off x="1316830" y="3036460"/>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9" name="순서도: 처리 128">
            <a:extLst>
              <a:ext uri="{FF2B5EF4-FFF2-40B4-BE49-F238E27FC236}">
                <a16:creationId xmlns:a16="http://schemas.microsoft.com/office/drawing/2014/main" xmlns="" id="{528790D1-C79B-4244-89DA-E52BD937F731}"/>
              </a:ext>
            </a:extLst>
          </p:cNvPr>
          <p:cNvSpPr/>
          <p:nvPr/>
        </p:nvSpPr>
        <p:spPr>
          <a:xfrm>
            <a:off x="1468399" y="3036460"/>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0" name="순서도: 처리 129">
            <a:extLst>
              <a:ext uri="{FF2B5EF4-FFF2-40B4-BE49-F238E27FC236}">
                <a16:creationId xmlns:a16="http://schemas.microsoft.com/office/drawing/2014/main" xmlns="" id="{4897247E-F570-4CA1-8944-61EDDC6FF94C}"/>
              </a:ext>
            </a:extLst>
          </p:cNvPr>
          <p:cNvSpPr/>
          <p:nvPr/>
        </p:nvSpPr>
        <p:spPr>
          <a:xfrm>
            <a:off x="1619968" y="3036460"/>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1" name="순서도: 처리 130">
            <a:extLst>
              <a:ext uri="{FF2B5EF4-FFF2-40B4-BE49-F238E27FC236}">
                <a16:creationId xmlns:a16="http://schemas.microsoft.com/office/drawing/2014/main" xmlns="" id="{E2268E88-4FC9-4597-BFBB-BC6D03211D68}"/>
              </a:ext>
            </a:extLst>
          </p:cNvPr>
          <p:cNvSpPr/>
          <p:nvPr/>
        </p:nvSpPr>
        <p:spPr>
          <a:xfrm>
            <a:off x="1771537" y="3036460"/>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2" name="순서도: 처리 131">
            <a:extLst>
              <a:ext uri="{FF2B5EF4-FFF2-40B4-BE49-F238E27FC236}">
                <a16:creationId xmlns:a16="http://schemas.microsoft.com/office/drawing/2014/main" xmlns="" id="{87841879-CDC2-40EF-885A-1CE7617226E7}"/>
              </a:ext>
            </a:extLst>
          </p:cNvPr>
          <p:cNvSpPr/>
          <p:nvPr/>
        </p:nvSpPr>
        <p:spPr>
          <a:xfrm>
            <a:off x="1923106" y="3036460"/>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3" name="순서도: 처리 132">
            <a:extLst>
              <a:ext uri="{FF2B5EF4-FFF2-40B4-BE49-F238E27FC236}">
                <a16:creationId xmlns:a16="http://schemas.microsoft.com/office/drawing/2014/main" xmlns="" id="{AA0FAB12-5D34-4716-9353-61A3322CED9F}"/>
              </a:ext>
            </a:extLst>
          </p:cNvPr>
          <p:cNvSpPr/>
          <p:nvPr/>
        </p:nvSpPr>
        <p:spPr>
          <a:xfrm>
            <a:off x="2074675" y="3036460"/>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4" name="순서도: 처리 133">
            <a:extLst>
              <a:ext uri="{FF2B5EF4-FFF2-40B4-BE49-F238E27FC236}">
                <a16:creationId xmlns:a16="http://schemas.microsoft.com/office/drawing/2014/main" xmlns="" id="{B726F7DB-E582-4482-9A00-1679F8E609AB}"/>
              </a:ext>
            </a:extLst>
          </p:cNvPr>
          <p:cNvSpPr/>
          <p:nvPr/>
        </p:nvSpPr>
        <p:spPr>
          <a:xfrm>
            <a:off x="2226244" y="3036460"/>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5" name="순서도: 처리 134">
            <a:extLst>
              <a:ext uri="{FF2B5EF4-FFF2-40B4-BE49-F238E27FC236}">
                <a16:creationId xmlns:a16="http://schemas.microsoft.com/office/drawing/2014/main" xmlns="" id="{3EB40D4F-5733-4D21-AA07-FBCECA483B2C}"/>
              </a:ext>
            </a:extLst>
          </p:cNvPr>
          <p:cNvSpPr/>
          <p:nvPr/>
        </p:nvSpPr>
        <p:spPr>
          <a:xfrm>
            <a:off x="2377813" y="3036460"/>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6" name="순서도: 처리 135">
            <a:extLst>
              <a:ext uri="{FF2B5EF4-FFF2-40B4-BE49-F238E27FC236}">
                <a16:creationId xmlns:a16="http://schemas.microsoft.com/office/drawing/2014/main" xmlns="" id="{5679C91D-12E9-4D73-A147-36CC389C74EF}"/>
              </a:ext>
            </a:extLst>
          </p:cNvPr>
          <p:cNvSpPr/>
          <p:nvPr/>
        </p:nvSpPr>
        <p:spPr>
          <a:xfrm>
            <a:off x="2529382" y="3036460"/>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7" name="순서도: 처리 136">
            <a:extLst>
              <a:ext uri="{FF2B5EF4-FFF2-40B4-BE49-F238E27FC236}">
                <a16:creationId xmlns:a16="http://schemas.microsoft.com/office/drawing/2014/main" xmlns="" id="{2E7B9360-C758-4B56-A9AF-D32F6FF1DED5}"/>
              </a:ext>
            </a:extLst>
          </p:cNvPr>
          <p:cNvSpPr/>
          <p:nvPr/>
        </p:nvSpPr>
        <p:spPr>
          <a:xfrm>
            <a:off x="2680951" y="3036460"/>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8" name="순서도: 처리 137">
            <a:extLst>
              <a:ext uri="{FF2B5EF4-FFF2-40B4-BE49-F238E27FC236}">
                <a16:creationId xmlns:a16="http://schemas.microsoft.com/office/drawing/2014/main" xmlns="" id="{28A7DF01-7CA2-4290-ACDD-0051A78EE393}"/>
              </a:ext>
            </a:extLst>
          </p:cNvPr>
          <p:cNvSpPr/>
          <p:nvPr/>
        </p:nvSpPr>
        <p:spPr>
          <a:xfrm>
            <a:off x="2832520" y="3036460"/>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9" name="순서도: 처리 138">
            <a:extLst>
              <a:ext uri="{FF2B5EF4-FFF2-40B4-BE49-F238E27FC236}">
                <a16:creationId xmlns:a16="http://schemas.microsoft.com/office/drawing/2014/main" xmlns="" id="{F5AA4524-1FD3-4159-AF2F-FB43C7A56056}"/>
              </a:ext>
            </a:extLst>
          </p:cNvPr>
          <p:cNvSpPr/>
          <p:nvPr/>
        </p:nvSpPr>
        <p:spPr>
          <a:xfrm>
            <a:off x="2984089" y="3036460"/>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0" name="순서도: 처리 139">
            <a:extLst>
              <a:ext uri="{FF2B5EF4-FFF2-40B4-BE49-F238E27FC236}">
                <a16:creationId xmlns:a16="http://schemas.microsoft.com/office/drawing/2014/main" xmlns="" id="{F82E8EE1-5F21-4212-BA77-208C21BEA042}"/>
              </a:ext>
            </a:extLst>
          </p:cNvPr>
          <p:cNvSpPr/>
          <p:nvPr/>
        </p:nvSpPr>
        <p:spPr>
          <a:xfrm>
            <a:off x="3135658" y="3036460"/>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1" name="순서도: 처리 140">
            <a:extLst>
              <a:ext uri="{FF2B5EF4-FFF2-40B4-BE49-F238E27FC236}">
                <a16:creationId xmlns:a16="http://schemas.microsoft.com/office/drawing/2014/main" xmlns="" id="{2ADB6162-75D5-40E2-B86E-5C3E211BD396}"/>
              </a:ext>
            </a:extLst>
          </p:cNvPr>
          <p:cNvSpPr/>
          <p:nvPr/>
        </p:nvSpPr>
        <p:spPr>
          <a:xfrm>
            <a:off x="3287227" y="3036460"/>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2" name="순서도: 처리 141">
            <a:extLst>
              <a:ext uri="{FF2B5EF4-FFF2-40B4-BE49-F238E27FC236}">
                <a16:creationId xmlns:a16="http://schemas.microsoft.com/office/drawing/2014/main" xmlns="" id="{71539E22-916A-478B-A9E8-9712D82B806A}"/>
              </a:ext>
            </a:extLst>
          </p:cNvPr>
          <p:cNvSpPr/>
          <p:nvPr/>
        </p:nvSpPr>
        <p:spPr>
          <a:xfrm>
            <a:off x="3438796" y="3036460"/>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3" name="순서도: 처리 142">
            <a:extLst>
              <a:ext uri="{FF2B5EF4-FFF2-40B4-BE49-F238E27FC236}">
                <a16:creationId xmlns:a16="http://schemas.microsoft.com/office/drawing/2014/main" xmlns="" id="{41A3AD70-148A-4414-A907-968099995BAD}"/>
              </a:ext>
            </a:extLst>
          </p:cNvPr>
          <p:cNvSpPr/>
          <p:nvPr/>
        </p:nvSpPr>
        <p:spPr>
          <a:xfrm>
            <a:off x="3590365" y="3036460"/>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4" name="순서도: 처리 143">
            <a:extLst>
              <a:ext uri="{FF2B5EF4-FFF2-40B4-BE49-F238E27FC236}">
                <a16:creationId xmlns:a16="http://schemas.microsoft.com/office/drawing/2014/main" xmlns="" id="{0C1E7346-E6C4-40C5-ADF6-3B8D1B732DFD}"/>
              </a:ext>
            </a:extLst>
          </p:cNvPr>
          <p:cNvSpPr/>
          <p:nvPr/>
        </p:nvSpPr>
        <p:spPr>
          <a:xfrm>
            <a:off x="3741934" y="3036460"/>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5" name="순서도: 처리 144">
            <a:extLst>
              <a:ext uri="{FF2B5EF4-FFF2-40B4-BE49-F238E27FC236}">
                <a16:creationId xmlns:a16="http://schemas.microsoft.com/office/drawing/2014/main" xmlns="" id="{9F619A3F-9D75-4B94-8057-0CC321085731}"/>
              </a:ext>
            </a:extLst>
          </p:cNvPr>
          <p:cNvSpPr/>
          <p:nvPr/>
        </p:nvSpPr>
        <p:spPr>
          <a:xfrm>
            <a:off x="3893502" y="3036460"/>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6" name="TextBox 145">
            <a:extLst>
              <a:ext uri="{FF2B5EF4-FFF2-40B4-BE49-F238E27FC236}">
                <a16:creationId xmlns:a16="http://schemas.microsoft.com/office/drawing/2014/main" xmlns="" id="{81A0C7D7-66C3-4E44-9017-73E81C3FB5E4}"/>
              </a:ext>
            </a:extLst>
          </p:cNvPr>
          <p:cNvSpPr txBox="1"/>
          <p:nvPr/>
        </p:nvSpPr>
        <p:spPr>
          <a:xfrm>
            <a:off x="4073964" y="2953133"/>
            <a:ext cx="663964" cy="461665"/>
          </a:xfrm>
          <a:prstGeom prst="rect">
            <a:avLst/>
          </a:prstGeom>
          <a:noFill/>
        </p:spPr>
        <p:txBody>
          <a:bodyPr wrap="none" rtlCol="0" anchor="ctr">
            <a:spAutoFit/>
          </a:bodyPr>
          <a:lstStyle/>
          <a:p>
            <a:r>
              <a:rPr lang="en-US" altLang="ko-KR" sz="2400" b="1" dirty="0">
                <a:solidFill>
                  <a:schemeClr val="accent3"/>
                </a:solidFill>
              </a:rPr>
              <a:t>50</a:t>
            </a:r>
            <a:r>
              <a:rPr lang="en-US" altLang="ko-KR" sz="1200" b="1" dirty="0">
                <a:solidFill>
                  <a:schemeClr val="accent3"/>
                </a:solidFill>
              </a:rPr>
              <a:t>%</a:t>
            </a:r>
            <a:endParaRPr lang="ko-KR" altLang="en-US" sz="1200" b="1" dirty="0">
              <a:solidFill>
                <a:schemeClr val="accent3"/>
              </a:solidFill>
            </a:endParaRPr>
          </a:p>
        </p:txBody>
      </p:sp>
      <p:sp>
        <p:nvSpPr>
          <p:cNvPr id="147" name="TextBox 146">
            <a:extLst>
              <a:ext uri="{FF2B5EF4-FFF2-40B4-BE49-F238E27FC236}">
                <a16:creationId xmlns:a16="http://schemas.microsoft.com/office/drawing/2014/main" xmlns="" id="{A44DA7EE-AACE-4739-8E6A-41D923975208}"/>
              </a:ext>
            </a:extLst>
          </p:cNvPr>
          <p:cNvSpPr txBox="1"/>
          <p:nvPr/>
        </p:nvSpPr>
        <p:spPr>
          <a:xfrm>
            <a:off x="1034857" y="3468744"/>
            <a:ext cx="1149674" cy="276999"/>
          </a:xfrm>
          <a:prstGeom prst="rect">
            <a:avLst/>
          </a:prstGeom>
          <a:noFill/>
        </p:spPr>
        <p:txBody>
          <a:bodyPr wrap="none" rtlCol="0" anchor="ctr">
            <a:spAutoFit/>
          </a:bodyPr>
          <a:lstStyle/>
          <a:p>
            <a:r>
              <a:rPr lang="en-US" altLang="ko-KR" sz="1200" b="1" dirty="0">
                <a:solidFill>
                  <a:schemeClr val="tx1">
                    <a:lumMod val="75000"/>
                    <a:lumOff val="25000"/>
                  </a:schemeClr>
                </a:solidFill>
              </a:rPr>
              <a:t>Content Here</a:t>
            </a:r>
            <a:endParaRPr lang="ko-KR" altLang="en-US" sz="1200" b="1" dirty="0">
              <a:solidFill>
                <a:schemeClr val="tx1">
                  <a:lumMod val="75000"/>
                  <a:lumOff val="25000"/>
                </a:schemeClr>
              </a:solidFill>
            </a:endParaRPr>
          </a:p>
        </p:txBody>
      </p:sp>
      <p:sp>
        <p:nvSpPr>
          <p:cNvPr id="148" name="순서도: 처리 147">
            <a:extLst>
              <a:ext uri="{FF2B5EF4-FFF2-40B4-BE49-F238E27FC236}">
                <a16:creationId xmlns:a16="http://schemas.microsoft.com/office/drawing/2014/main" xmlns="" id="{831BAE98-BFF5-45E2-890C-17AB35F9B552}"/>
              </a:ext>
            </a:extLst>
          </p:cNvPr>
          <p:cNvSpPr/>
          <p:nvPr/>
        </p:nvSpPr>
        <p:spPr>
          <a:xfrm>
            <a:off x="1010946"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9" name="순서도: 처리 148">
            <a:extLst>
              <a:ext uri="{FF2B5EF4-FFF2-40B4-BE49-F238E27FC236}">
                <a16:creationId xmlns:a16="http://schemas.microsoft.com/office/drawing/2014/main" xmlns="" id="{B7E21DFF-B370-42A7-A73E-527F0065ED3B}"/>
              </a:ext>
            </a:extLst>
          </p:cNvPr>
          <p:cNvSpPr/>
          <p:nvPr/>
        </p:nvSpPr>
        <p:spPr>
          <a:xfrm>
            <a:off x="1162515"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0" name="순서도: 처리 149">
            <a:extLst>
              <a:ext uri="{FF2B5EF4-FFF2-40B4-BE49-F238E27FC236}">
                <a16:creationId xmlns:a16="http://schemas.microsoft.com/office/drawing/2014/main" xmlns="" id="{EFA65CA5-7375-4E53-8C9E-9C07E27DD23E}"/>
              </a:ext>
            </a:extLst>
          </p:cNvPr>
          <p:cNvSpPr/>
          <p:nvPr/>
        </p:nvSpPr>
        <p:spPr>
          <a:xfrm>
            <a:off x="1314084"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1" name="순서도: 처리 150">
            <a:extLst>
              <a:ext uri="{FF2B5EF4-FFF2-40B4-BE49-F238E27FC236}">
                <a16:creationId xmlns:a16="http://schemas.microsoft.com/office/drawing/2014/main" xmlns="" id="{F0EE3DAA-B68C-4D86-84A5-F173A3B7E0EA}"/>
              </a:ext>
            </a:extLst>
          </p:cNvPr>
          <p:cNvSpPr/>
          <p:nvPr/>
        </p:nvSpPr>
        <p:spPr>
          <a:xfrm>
            <a:off x="1465653"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2" name="순서도: 처리 151">
            <a:extLst>
              <a:ext uri="{FF2B5EF4-FFF2-40B4-BE49-F238E27FC236}">
                <a16:creationId xmlns:a16="http://schemas.microsoft.com/office/drawing/2014/main" xmlns="" id="{24446523-0BCD-4B78-90A1-186163818002}"/>
              </a:ext>
            </a:extLst>
          </p:cNvPr>
          <p:cNvSpPr/>
          <p:nvPr/>
        </p:nvSpPr>
        <p:spPr>
          <a:xfrm>
            <a:off x="1617222"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3" name="순서도: 처리 152">
            <a:extLst>
              <a:ext uri="{FF2B5EF4-FFF2-40B4-BE49-F238E27FC236}">
                <a16:creationId xmlns:a16="http://schemas.microsoft.com/office/drawing/2014/main" xmlns="" id="{80CF6B4E-A0CE-4250-83B5-ABB7DAF22450}"/>
              </a:ext>
            </a:extLst>
          </p:cNvPr>
          <p:cNvSpPr/>
          <p:nvPr/>
        </p:nvSpPr>
        <p:spPr>
          <a:xfrm>
            <a:off x="1768791"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4" name="순서도: 처리 153">
            <a:extLst>
              <a:ext uri="{FF2B5EF4-FFF2-40B4-BE49-F238E27FC236}">
                <a16:creationId xmlns:a16="http://schemas.microsoft.com/office/drawing/2014/main" xmlns="" id="{C8A586DE-28B0-49F2-BBC2-C3BB19F624C3}"/>
              </a:ext>
            </a:extLst>
          </p:cNvPr>
          <p:cNvSpPr/>
          <p:nvPr/>
        </p:nvSpPr>
        <p:spPr>
          <a:xfrm>
            <a:off x="1920360"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5" name="순서도: 처리 154">
            <a:extLst>
              <a:ext uri="{FF2B5EF4-FFF2-40B4-BE49-F238E27FC236}">
                <a16:creationId xmlns:a16="http://schemas.microsoft.com/office/drawing/2014/main" xmlns="" id="{2AEE2090-75CB-4E56-8C8D-B5F80139C71F}"/>
              </a:ext>
            </a:extLst>
          </p:cNvPr>
          <p:cNvSpPr/>
          <p:nvPr/>
        </p:nvSpPr>
        <p:spPr>
          <a:xfrm>
            <a:off x="2071929"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6" name="순서도: 처리 155">
            <a:extLst>
              <a:ext uri="{FF2B5EF4-FFF2-40B4-BE49-F238E27FC236}">
                <a16:creationId xmlns:a16="http://schemas.microsoft.com/office/drawing/2014/main" xmlns="" id="{7131B6DD-04AD-4633-B7B1-8EB9A3783E57}"/>
              </a:ext>
            </a:extLst>
          </p:cNvPr>
          <p:cNvSpPr/>
          <p:nvPr/>
        </p:nvSpPr>
        <p:spPr>
          <a:xfrm>
            <a:off x="2223498"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7" name="순서도: 처리 156">
            <a:extLst>
              <a:ext uri="{FF2B5EF4-FFF2-40B4-BE49-F238E27FC236}">
                <a16:creationId xmlns:a16="http://schemas.microsoft.com/office/drawing/2014/main" xmlns="" id="{995BCD51-2EA3-4B2C-BB0C-692EE74748B1}"/>
              </a:ext>
            </a:extLst>
          </p:cNvPr>
          <p:cNvSpPr/>
          <p:nvPr/>
        </p:nvSpPr>
        <p:spPr>
          <a:xfrm>
            <a:off x="2375067"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8" name="순서도: 처리 157">
            <a:extLst>
              <a:ext uri="{FF2B5EF4-FFF2-40B4-BE49-F238E27FC236}">
                <a16:creationId xmlns:a16="http://schemas.microsoft.com/office/drawing/2014/main" xmlns="" id="{2F7DEFF1-8E16-47D9-9496-655D00C12BE1}"/>
              </a:ext>
            </a:extLst>
          </p:cNvPr>
          <p:cNvSpPr/>
          <p:nvPr/>
        </p:nvSpPr>
        <p:spPr>
          <a:xfrm>
            <a:off x="2526636"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9" name="순서도: 처리 158">
            <a:extLst>
              <a:ext uri="{FF2B5EF4-FFF2-40B4-BE49-F238E27FC236}">
                <a16:creationId xmlns:a16="http://schemas.microsoft.com/office/drawing/2014/main" xmlns="" id="{9E70116B-572E-42C7-96DF-B9034E22650E}"/>
              </a:ext>
            </a:extLst>
          </p:cNvPr>
          <p:cNvSpPr/>
          <p:nvPr/>
        </p:nvSpPr>
        <p:spPr>
          <a:xfrm>
            <a:off x="2678205"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0" name="순서도: 처리 159">
            <a:extLst>
              <a:ext uri="{FF2B5EF4-FFF2-40B4-BE49-F238E27FC236}">
                <a16:creationId xmlns:a16="http://schemas.microsoft.com/office/drawing/2014/main" xmlns="" id="{50EA9656-6154-47A0-9B6A-138C50695B51}"/>
              </a:ext>
            </a:extLst>
          </p:cNvPr>
          <p:cNvSpPr/>
          <p:nvPr/>
        </p:nvSpPr>
        <p:spPr>
          <a:xfrm>
            <a:off x="2829774"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1" name="순서도: 처리 160">
            <a:extLst>
              <a:ext uri="{FF2B5EF4-FFF2-40B4-BE49-F238E27FC236}">
                <a16:creationId xmlns:a16="http://schemas.microsoft.com/office/drawing/2014/main" xmlns="" id="{8CCE88AD-6439-4D51-896E-2A918693AF88}"/>
              </a:ext>
            </a:extLst>
          </p:cNvPr>
          <p:cNvSpPr/>
          <p:nvPr/>
        </p:nvSpPr>
        <p:spPr>
          <a:xfrm>
            <a:off x="2981343"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2" name="순서도: 처리 161">
            <a:extLst>
              <a:ext uri="{FF2B5EF4-FFF2-40B4-BE49-F238E27FC236}">
                <a16:creationId xmlns:a16="http://schemas.microsoft.com/office/drawing/2014/main" xmlns="" id="{F0D66C5B-41F0-4004-8AE5-55667B1E0111}"/>
              </a:ext>
            </a:extLst>
          </p:cNvPr>
          <p:cNvSpPr/>
          <p:nvPr/>
        </p:nvSpPr>
        <p:spPr>
          <a:xfrm>
            <a:off x="3132912"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3" name="순서도: 처리 162">
            <a:extLst>
              <a:ext uri="{FF2B5EF4-FFF2-40B4-BE49-F238E27FC236}">
                <a16:creationId xmlns:a16="http://schemas.microsoft.com/office/drawing/2014/main" xmlns="" id="{747844F2-5236-43DA-A2EA-582C65866881}"/>
              </a:ext>
            </a:extLst>
          </p:cNvPr>
          <p:cNvSpPr/>
          <p:nvPr/>
        </p:nvSpPr>
        <p:spPr>
          <a:xfrm>
            <a:off x="3284481"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4" name="순서도: 처리 163">
            <a:extLst>
              <a:ext uri="{FF2B5EF4-FFF2-40B4-BE49-F238E27FC236}">
                <a16:creationId xmlns:a16="http://schemas.microsoft.com/office/drawing/2014/main" xmlns="" id="{8A69EE33-98B9-4A7E-AE87-48FECFA9C93A}"/>
              </a:ext>
            </a:extLst>
          </p:cNvPr>
          <p:cNvSpPr/>
          <p:nvPr/>
        </p:nvSpPr>
        <p:spPr>
          <a:xfrm>
            <a:off x="3436050"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5" name="순서도: 처리 164">
            <a:extLst>
              <a:ext uri="{FF2B5EF4-FFF2-40B4-BE49-F238E27FC236}">
                <a16:creationId xmlns:a16="http://schemas.microsoft.com/office/drawing/2014/main" xmlns="" id="{48CE1528-2B9E-429B-A1B0-E6B4718EF1BF}"/>
              </a:ext>
            </a:extLst>
          </p:cNvPr>
          <p:cNvSpPr/>
          <p:nvPr/>
        </p:nvSpPr>
        <p:spPr>
          <a:xfrm>
            <a:off x="3587619"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6" name="순서도: 처리 165">
            <a:extLst>
              <a:ext uri="{FF2B5EF4-FFF2-40B4-BE49-F238E27FC236}">
                <a16:creationId xmlns:a16="http://schemas.microsoft.com/office/drawing/2014/main" xmlns="" id="{BB6BC4FA-9BB7-43C8-B57F-05EADCB2FAC4}"/>
              </a:ext>
            </a:extLst>
          </p:cNvPr>
          <p:cNvSpPr/>
          <p:nvPr/>
        </p:nvSpPr>
        <p:spPr>
          <a:xfrm>
            <a:off x="3739188" y="3776704"/>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7" name="순서도: 처리 166">
            <a:extLst>
              <a:ext uri="{FF2B5EF4-FFF2-40B4-BE49-F238E27FC236}">
                <a16:creationId xmlns:a16="http://schemas.microsoft.com/office/drawing/2014/main" xmlns="" id="{10FE58A5-D1FB-44CE-95AB-1060531C7136}"/>
              </a:ext>
            </a:extLst>
          </p:cNvPr>
          <p:cNvSpPr/>
          <p:nvPr/>
        </p:nvSpPr>
        <p:spPr>
          <a:xfrm>
            <a:off x="3890756" y="3776704"/>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8" name="TextBox 167">
            <a:extLst>
              <a:ext uri="{FF2B5EF4-FFF2-40B4-BE49-F238E27FC236}">
                <a16:creationId xmlns:a16="http://schemas.microsoft.com/office/drawing/2014/main" xmlns="" id="{DA58B0C7-9AD3-4568-94AA-7309F0B3BB26}"/>
              </a:ext>
            </a:extLst>
          </p:cNvPr>
          <p:cNvSpPr txBox="1"/>
          <p:nvPr/>
        </p:nvSpPr>
        <p:spPr>
          <a:xfrm>
            <a:off x="4071218" y="3693377"/>
            <a:ext cx="663964" cy="461665"/>
          </a:xfrm>
          <a:prstGeom prst="rect">
            <a:avLst/>
          </a:prstGeom>
          <a:noFill/>
        </p:spPr>
        <p:txBody>
          <a:bodyPr wrap="none" rtlCol="0" anchor="ctr">
            <a:spAutoFit/>
          </a:bodyPr>
          <a:lstStyle/>
          <a:p>
            <a:r>
              <a:rPr lang="en-US" altLang="ko-KR" sz="2400" b="1" dirty="0">
                <a:solidFill>
                  <a:schemeClr val="accent3"/>
                </a:solidFill>
              </a:rPr>
              <a:t>75</a:t>
            </a:r>
            <a:r>
              <a:rPr lang="en-US" altLang="ko-KR" sz="1200" b="1" dirty="0">
                <a:solidFill>
                  <a:schemeClr val="accent3"/>
                </a:solidFill>
              </a:rPr>
              <a:t>%</a:t>
            </a:r>
            <a:endParaRPr lang="ko-KR" altLang="en-US" sz="1200" b="1" dirty="0">
              <a:solidFill>
                <a:schemeClr val="accent3"/>
              </a:solidFill>
            </a:endParaRPr>
          </a:p>
        </p:txBody>
      </p:sp>
      <p:cxnSp>
        <p:nvCxnSpPr>
          <p:cNvPr id="169" name="직선 연결선 168">
            <a:extLst>
              <a:ext uri="{FF2B5EF4-FFF2-40B4-BE49-F238E27FC236}">
                <a16:creationId xmlns:a16="http://schemas.microsoft.com/office/drawing/2014/main" xmlns="" id="{640EFDCB-9742-48B7-BDEE-6CA2E28546C5}"/>
              </a:ext>
            </a:extLst>
          </p:cNvPr>
          <p:cNvCxnSpPr/>
          <p:nvPr/>
        </p:nvCxnSpPr>
        <p:spPr bwMode="auto">
          <a:xfrm>
            <a:off x="1503849" y="4709424"/>
            <a:ext cx="3384000" cy="0"/>
          </a:xfrm>
          <a:prstGeom prst="line">
            <a:avLst/>
          </a:prstGeom>
          <a:ln w="1905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직선 연결선 169">
            <a:extLst>
              <a:ext uri="{FF2B5EF4-FFF2-40B4-BE49-F238E27FC236}">
                <a16:creationId xmlns:a16="http://schemas.microsoft.com/office/drawing/2014/main" xmlns="" id="{B933E1D7-933E-488A-994A-B13382A87882}"/>
              </a:ext>
            </a:extLst>
          </p:cNvPr>
          <p:cNvCxnSpPr/>
          <p:nvPr/>
        </p:nvCxnSpPr>
        <p:spPr bwMode="auto">
          <a:xfrm>
            <a:off x="1503849" y="4404612"/>
            <a:ext cx="3384000" cy="0"/>
          </a:xfrm>
          <a:prstGeom prst="line">
            <a:avLst/>
          </a:prstGeom>
          <a:ln w="1905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xmlns="" id="{A7BD30AB-A7AE-412E-8B52-0C18B5C7C10B}"/>
              </a:ext>
            </a:extLst>
          </p:cNvPr>
          <p:cNvSpPr txBox="1"/>
          <p:nvPr/>
        </p:nvSpPr>
        <p:spPr>
          <a:xfrm>
            <a:off x="1503849" y="4395754"/>
            <a:ext cx="785536" cy="307777"/>
          </a:xfrm>
          <a:prstGeom prst="rect">
            <a:avLst/>
          </a:prstGeom>
          <a:noFill/>
        </p:spPr>
        <p:txBody>
          <a:bodyPr wrap="none" rtlCol="0" anchor="ctr">
            <a:spAutoFit/>
          </a:bodyPr>
          <a:lstStyle/>
          <a:p>
            <a:r>
              <a:rPr lang="en-US" altLang="ko-KR" sz="1400" b="1" dirty="0">
                <a:solidFill>
                  <a:schemeClr val="tx1">
                    <a:lumMod val="75000"/>
                    <a:lumOff val="25000"/>
                  </a:schemeClr>
                </a:solidFill>
              </a:rPr>
              <a:t>A Case</a:t>
            </a:r>
            <a:endParaRPr lang="ko-KR" altLang="en-US" sz="1400" b="1" dirty="0">
              <a:solidFill>
                <a:schemeClr val="tx1">
                  <a:lumMod val="75000"/>
                  <a:lumOff val="25000"/>
                </a:schemeClr>
              </a:solidFill>
            </a:endParaRPr>
          </a:p>
        </p:txBody>
      </p:sp>
      <p:sp>
        <p:nvSpPr>
          <p:cNvPr id="172" name="타원 171">
            <a:extLst>
              <a:ext uri="{FF2B5EF4-FFF2-40B4-BE49-F238E27FC236}">
                <a16:creationId xmlns:a16="http://schemas.microsoft.com/office/drawing/2014/main" xmlns="" id="{BB4F3B4E-C133-403B-AA8B-CD232B2CA31D}"/>
              </a:ext>
            </a:extLst>
          </p:cNvPr>
          <p:cNvSpPr/>
          <p:nvPr/>
        </p:nvSpPr>
        <p:spPr>
          <a:xfrm>
            <a:off x="1034857" y="4345924"/>
            <a:ext cx="388504" cy="388504"/>
          </a:xfrm>
          <a:prstGeom prst="ellipse">
            <a:avLst/>
          </a:prstGeom>
          <a:solidFill>
            <a:schemeClr val="accent3">
              <a:alpha val="80000"/>
            </a:schemeClr>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173" name="TextBox 172">
            <a:extLst>
              <a:ext uri="{FF2B5EF4-FFF2-40B4-BE49-F238E27FC236}">
                <a16:creationId xmlns:a16="http://schemas.microsoft.com/office/drawing/2014/main" xmlns="" id="{3998057E-99E2-48BE-A424-F51AC3E85F9B}"/>
              </a:ext>
            </a:extLst>
          </p:cNvPr>
          <p:cNvSpPr txBox="1"/>
          <p:nvPr/>
        </p:nvSpPr>
        <p:spPr>
          <a:xfrm>
            <a:off x="1034857" y="4797752"/>
            <a:ext cx="3419429" cy="646331"/>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a:t>
            </a:r>
          </a:p>
        </p:txBody>
      </p:sp>
      <p:sp>
        <p:nvSpPr>
          <p:cNvPr id="174" name="TextBox 173">
            <a:extLst>
              <a:ext uri="{FF2B5EF4-FFF2-40B4-BE49-F238E27FC236}">
                <a16:creationId xmlns:a16="http://schemas.microsoft.com/office/drawing/2014/main" xmlns="" id="{B908060C-38C7-4927-A55F-EF44A76B06D0}"/>
              </a:ext>
            </a:extLst>
          </p:cNvPr>
          <p:cNvSpPr txBox="1"/>
          <p:nvPr/>
        </p:nvSpPr>
        <p:spPr>
          <a:xfrm>
            <a:off x="7394184" y="2748429"/>
            <a:ext cx="1149674" cy="276999"/>
          </a:xfrm>
          <a:prstGeom prst="rect">
            <a:avLst/>
          </a:prstGeom>
          <a:noFill/>
        </p:spPr>
        <p:txBody>
          <a:bodyPr wrap="none" rtlCol="0" anchor="ctr">
            <a:spAutoFit/>
          </a:bodyPr>
          <a:lstStyle/>
          <a:p>
            <a:r>
              <a:rPr lang="en-US" altLang="ko-KR" sz="1200" b="1" dirty="0">
                <a:solidFill>
                  <a:schemeClr val="tx1">
                    <a:lumMod val="75000"/>
                    <a:lumOff val="25000"/>
                  </a:schemeClr>
                </a:solidFill>
              </a:rPr>
              <a:t>Content Here</a:t>
            </a:r>
            <a:endParaRPr lang="ko-KR" altLang="en-US" sz="1200" b="1" dirty="0">
              <a:solidFill>
                <a:schemeClr val="tx1">
                  <a:lumMod val="75000"/>
                  <a:lumOff val="25000"/>
                </a:schemeClr>
              </a:solidFill>
            </a:endParaRPr>
          </a:p>
        </p:txBody>
      </p:sp>
      <p:sp>
        <p:nvSpPr>
          <p:cNvPr id="175" name="순서도: 처리 174">
            <a:extLst>
              <a:ext uri="{FF2B5EF4-FFF2-40B4-BE49-F238E27FC236}">
                <a16:creationId xmlns:a16="http://schemas.microsoft.com/office/drawing/2014/main" xmlns="" id="{D0BB1921-1892-4E59-83A6-3049C8891C11}"/>
              </a:ext>
            </a:extLst>
          </p:cNvPr>
          <p:cNvSpPr/>
          <p:nvPr/>
        </p:nvSpPr>
        <p:spPr>
          <a:xfrm>
            <a:off x="7479026" y="3056389"/>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6" name="순서도: 처리 175">
            <a:extLst>
              <a:ext uri="{FF2B5EF4-FFF2-40B4-BE49-F238E27FC236}">
                <a16:creationId xmlns:a16="http://schemas.microsoft.com/office/drawing/2014/main" xmlns="" id="{E8D9BF66-0175-44C2-B7FF-909E9BCE0DCF}"/>
              </a:ext>
            </a:extLst>
          </p:cNvPr>
          <p:cNvSpPr/>
          <p:nvPr/>
        </p:nvSpPr>
        <p:spPr>
          <a:xfrm>
            <a:off x="7630595" y="3056389"/>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7" name="순서도: 처리 176">
            <a:extLst>
              <a:ext uri="{FF2B5EF4-FFF2-40B4-BE49-F238E27FC236}">
                <a16:creationId xmlns:a16="http://schemas.microsoft.com/office/drawing/2014/main" xmlns="" id="{46D7283B-4675-41DB-B769-5C69EA1EB89C}"/>
              </a:ext>
            </a:extLst>
          </p:cNvPr>
          <p:cNvSpPr/>
          <p:nvPr/>
        </p:nvSpPr>
        <p:spPr>
          <a:xfrm>
            <a:off x="7782164" y="3056389"/>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8" name="순서도: 처리 177">
            <a:extLst>
              <a:ext uri="{FF2B5EF4-FFF2-40B4-BE49-F238E27FC236}">
                <a16:creationId xmlns:a16="http://schemas.microsoft.com/office/drawing/2014/main" xmlns="" id="{3FAF64CE-13F0-4EB2-83D1-51FA998816D5}"/>
              </a:ext>
            </a:extLst>
          </p:cNvPr>
          <p:cNvSpPr/>
          <p:nvPr/>
        </p:nvSpPr>
        <p:spPr>
          <a:xfrm>
            <a:off x="7933733" y="3056389"/>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9" name="순서도: 처리 178">
            <a:extLst>
              <a:ext uri="{FF2B5EF4-FFF2-40B4-BE49-F238E27FC236}">
                <a16:creationId xmlns:a16="http://schemas.microsoft.com/office/drawing/2014/main" xmlns="" id="{264D562B-2299-46FE-B20B-D26DBDB6A48F}"/>
              </a:ext>
            </a:extLst>
          </p:cNvPr>
          <p:cNvSpPr/>
          <p:nvPr/>
        </p:nvSpPr>
        <p:spPr>
          <a:xfrm>
            <a:off x="8085302" y="3056389"/>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0" name="순서도: 처리 179">
            <a:extLst>
              <a:ext uri="{FF2B5EF4-FFF2-40B4-BE49-F238E27FC236}">
                <a16:creationId xmlns:a16="http://schemas.microsoft.com/office/drawing/2014/main" xmlns="" id="{654B9D48-8FB9-4431-A551-55DCF80EA6F4}"/>
              </a:ext>
            </a:extLst>
          </p:cNvPr>
          <p:cNvSpPr/>
          <p:nvPr/>
        </p:nvSpPr>
        <p:spPr>
          <a:xfrm>
            <a:off x="8236871" y="3056389"/>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1" name="순서도: 처리 180">
            <a:extLst>
              <a:ext uri="{FF2B5EF4-FFF2-40B4-BE49-F238E27FC236}">
                <a16:creationId xmlns:a16="http://schemas.microsoft.com/office/drawing/2014/main" xmlns="" id="{5596966D-4E81-4C5B-85C4-B5F10C6AAE3F}"/>
              </a:ext>
            </a:extLst>
          </p:cNvPr>
          <p:cNvSpPr/>
          <p:nvPr/>
        </p:nvSpPr>
        <p:spPr>
          <a:xfrm>
            <a:off x="8388440" y="3056389"/>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2" name="순서도: 처리 181">
            <a:extLst>
              <a:ext uri="{FF2B5EF4-FFF2-40B4-BE49-F238E27FC236}">
                <a16:creationId xmlns:a16="http://schemas.microsoft.com/office/drawing/2014/main" xmlns="" id="{450616E8-C077-46C4-B14B-A1B21E049D64}"/>
              </a:ext>
            </a:extLst>
          </p:cNvPr>
          <p:cNvSpPr/>
          <p:nvPr/>
        </p:nvSpPr>
        <p:spPr>
          <a:xfrm>
            <a:off x="8540009" y="3056389"/>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3" name="순서도: 처리 182">
            <a:extLst>
              <a:ext uri="{FF2B5EF4-FFF2-40B4-BE49-F238E27FC236}">
                <a16:creationId xmlns:a16="http://schemas.microsoft.com/office/drawing/2014/main" xmlns="" id="{DF0715EF-B6D2-4D60-8CCA-015BB2A0812D}"/>
              </a:ext>
            </a:extLst>
          </p:cNvPr>
          <p:cNvSpPr/>
          <p:nvPr/>
        </p:nvSpPr>
        <p:spPr>
          <a:xfrm>
            <a:off x="8691578" y="3056389"/>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4" name="순서도: 처리 183">
            <a:extLst>
              <a:ext uri="{FF2B5EF4-FFF2-40B4-BE49-F238E27FC236}">
                <a16:creationId xmlns:a16="http://schemas.microsoft.com/office/drawing/2014/main" xmlns="" id="{C9C11DCE-2397-470F-BDB7-B6B969581B68}"/>
              </a:ext>
            </a:extLst>
          </p:cNvPr>
          <p:cNvSpPr/>
          <p:nvPr/>
        </p:nvSpPr>
        <p:spPr>
          <a:xfrm>
            <a:off x="8843147" y="3056389"/>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5" name="순서도: 처리 184">
            <a:extLst>
              <a:ext uri="{FF2B5EF4-FFF2-40B4-BE49-F238E27FC236}">
                <a16:creationId xmlns:a16="http://schemas.microsoft.com/office/drawing/2014/main" xmlns="" id="{E647AD27-D4FA-4B48-9564-5C781BF2BF6D}"/>
              </a:ext>
            </a:extLst>
          </p:cNvPr>
          <p:cNvSpPr/>
          <p:nvPr/>
        </p:nvSpPr>
        <p:spPr>
          <a:xfrm>
            <a:off x="8994716" y="3056389"/>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6" name="순서도: 처리 185">
            <a:extLst>
              <a:ext uri="{FF2B5EF4-FFF2-40B4-BE49-F238E27FC236}">
                <a16:creationId xmlns:a16="http://schemas.microsoft.com/office/drawing/2014/main" xmlns="" id="{5324E4E9-EDDF-4A12-AAB6-82503BF2B397}"/>
              </a:ext>
            </a:extLst>
          </p:cNvPr>
          <p:cNvSpPr/>
          <p:nvPr/>
        </p:nvSpPr>
        <p:spPr>
          <a:xfrm>
            <a:off x="9146285" y="3056389"/>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7" name="순서도: 처리 186">
            <a:extLst>
              <a:ext uri="{FF2B5EF4-FFF2-40B4-BE49-F238E27FC236}">
                <a16:creationId xmlns:a16="http://schemas.microsoft.com/office/drawing/2014/main" xmlns="" id="{261015BE-D546-4317-8B55-966B41043409}"/>
              </a:ext>
            </a:extLst>
          </p:cNvPr>
          <p:cNvSpPr/>
          <p:nvPr/>
        </p:nvSpPr>
        <p:spPr>
          <a:xfrm>
            <a:off x="9297854" y="3056389"/>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8" name="순서도: 처리 187">
            <a:extLst>
              <a:ext uri="{FF2B5EF4-FFF2-40B4-BE49-F238E27FC236}">
                <a16:creationId xmlns:a16="http://schemas.microsoft.com/office/drawing/2014/main" xmlns="" id="{6FDA6DBE-FAAB-4F2C-85FB-866738BD1912}"/>
              </a:ext>
            </a:extLst>
          </p:cNvPr>
          <p:cNvSpPr/>
          <p:nvPr/>
        </p:nvSpPr>
        <p:spPr>
          <a:xfrm>
            <a:off x="9449423" y="3056389"/>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9" name="순서도: 처리 188">
            <a:extLst>
              <a:ext uri="{FF2B5EF4-FFF2-40B4-BE49-F238E27FC236}">
                <a16:creationId xmlns:a16="http://schemas.microsoft.com/office/drawing/2014/main" xmlns="" id="{3E83765F-A1E6-4108-89D0-D3B56A6979C9}"/>
              </a:ext>
            </a:extLst>
          </p:cNvPr>
          <p:cNvSpPr/>
          <p:nvPr/>
        </p:nvSpPr>
        <p:spPr>
          <a:xfrm>
            <a:off x="9600992" y="3056389"/>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0" name="순서도: 처리 189">
            <a:extLst>
              <a:ext uri="{FF2B5EF4-FFF2-40B4-BE49-F238E27FC236}">
                <a16:creationId xmlns:a16="http://schemas.microsoft.com/office/drawing/2014/main" xmlns="" id="{13AC6CE0-4E07-408F-B172-222DADB5FC04}"/>
              </a:ext>
            </a:extLst>
          </p:cNvPr>
          <p:cNvSpPr/>
          <p:nvPr/>
        </p:nvSpPr>
        <p:spPr>
          <a:xfrm>
            <a:off x="9752561" y="3056389"/>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1" name="순서도: 처리 190">
            <a:extLst>
              <a:ext uri="{FF2B5EF4-FFF2-40B4-BE49-F238E27FC236}">
                <a16:creationId xmlns:a16="http://schemas.microsoft.com/office/drawing/2014/main" xmlns="" id="{93F1570E-75E5-46C7-AF03-A0B0D573BAD8}"/>
              </a:ext>
            </a:extLst>
          </p:cNvPr>
          <p:cNvSpPr/>
          <p:nvPr/>
        </p:nvSpPr>
        <p:spPr>
          <a:xfrm>
            <a:off x="9904130" y="3056389"/>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2" name="순서도: 처리 191">
            <a:extLst>
              <a:ext uri="{FF2B5EF4-FFF2-40B4-BE49-F238E27FC236}">
                <a16:creationId xmlns:a16="http://schemas.microsoft.com/office/drawing/2014/main" xmlns="" id="{BF115338-4A9A-49A8-8CCB-9F600C2417AD}"/>
              </a:ext>
            </a:extLst>
          </p:cNvPr>
          <p:cNvSpPr/>
          <p:nvPr/>
        </p:nvSpPr>
        <p:spPr>
          <a:xfrm>
            <a:off x="10055699" y="3056389"/>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3" name="순서도: 처리 192">
            <a:extLst>
              <a:ext uri="{FF2B5EF4-FFF2-40B4-BE49-F238E27FC236}">
                <a16:creationId xmlns:a16="http://schemas.microsoft.com/office/drawing/2014/main" xmlns="" id="{085B6ED0-9ACE-47F8-9C1E-3CA6DC16A783}"/>
              </a:ext>
            </a:extLst>
          </p:cNvPr>
          <p:cNvSpPr/>
          <p:nvPr/>
        </p:nvSpPr>
        <p:spPr>
          <a:xfrm>
            <a:off x="10207268" y="3056389"/>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4" name="순서도: 처리 193">
            <a:extLst>
              <a:ext uri="{FF2B5EF4-FFF2-40B4-BE49-F238E27FC236}">
                <a16:creationId xmlns:a16="http://schemas.microsoft.com/office/drawing/2014/main" xmlns="" id="{22E69450-0CAA-4D9D-91C6-F932B956448A}"/>
              </a:ext>
            </a:extLst>
          </p:cNvPr>
          <p:cNvSpPr/>
          <p:nvPr/>
        </p:nvSpPr>
        <p:spPr>
          <a:xfrm>
            <a:off x="10358836" y="3056389"/>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5" name="TextBox 194">
            <a:extLst>
              <a:ext uri="{FF2B5EF4-FFF2-40B4-BE49-F238E27FC236}">
                <a16:creationId xmlns:a16="http://schemas.microsoft.com/office/drawing/2014/main" xmlns="" id="{F62E4BA0-4336-4378-95D4-69996580840D}"/>
              </a:ext>
            </a:extLst>
          </p:cNvPr>
          <p:cNvSpPr txBox="1"/>
          <p:nvPr/>
        </p:nvSpPr>
        <p:spPr>
          <a:xfrm>
            <a:off x="10539298" y="2973062"/>
            <a:ext cx="663964" cy="461665"/>
          </a:xfrm>
          <a:prstGeom prst="rect">
            <a:avLst/>
          </a:prstGeom>
          <a:noFill/>
        </p:spPr>
        <p:txBody>
          <a:bodyPr wrap="none" rtlCol="0" anchor="ctr">
            <a:spAutoFit/>
          </a:bodyPr>
          <a:lstStyle/>
          <a:p>
            <a:r>
              <a:rPr lang="en-US" altLang="ko-KR" sz="2400" b="1" dirty="0">
                <a:solidFill>
                  <a:schemeClr val="accent2"/>
                </a:solidFill>
              </a:rPr>
              <a:t>50</a:t>
            </a:r>
            <a:r>
              <a:rPr lang="en-US" altLang="ko-KR" sz="1200" b="1" dirty="0">
                <a:solidFill>
                  <a:schemeClr val="accent2"/>
                </a:solidFill>
              </a:rPr>
              <a:t>%</a:t>
            </a:r>
            <a:endParaRPr lang="ko-KR" altLang="en-US" sz="1200" b="1" dirty="0">
              <a:solidFill>
                <a:schemeClr val="accent2"/>
              </a:solidFill>
            </a:endParaRPr>
          </a:p>
        </p:txBody>
      </p:sp>
      <p:sp>
        <p:nvSpPr>
          <p:cNvPr id="196" name="TextBox 195">
            <a:extLst>
              <a:ext uri="{FF2B5EF4-FFF2-40B4-BE49-F238E27FC236}">
                <a16:creationId xmlns:a16="http://schemas.microsoft.com/office/drawing/2014/main" xmlns="" id="{D4380FAB-FB83-4B74-B00C-C66DA9AE410A}"/>
              </a:ext>
            </a:extLst>
          </p:cNvPr>
          <p:cNvSpPr txBox="1"/>
          <p:nvPr/>
        </p:nvSpPr>
        <p:spPr>
          <a:xfrm>
            <a:off x="7394184" y="3488673"/>
            <a:ext cx="1149674" cy="276999"/>
          </a:xfrm>
          <a:prstGeom prst="rect">
            <a:avLst/>
          </a:prstGeom>
          <a:noFill/>
        </p:spPr>
        <p:txBody>
          <a:bodyPr wrap="none" rtlCol="0" anchor="ctr">
            <a:spAutoFit/>
          </a:bodyPr>
          <a:lstStyle/>
          <a:p>
            <a:r>
              <a:rPr lang="en-US" altLang="ko-KR" sz="1200" b="1" dirty="0">
                <a:solidFill>
                  <a:schemeClr val="tx1">
                    <a:lumMod val="75000"/>
                    <a:lumOff val="25000"/>
                  </a:schemeClr>
                </a:solidFill>
              </a:rPr>
              <a:t>Content Here</a:t>
            </a:r>
            <a:endParaRPr lang="ko-KR" altLang="en-US" sz="1200" b="1" dirty="0">
              <a:solidFill>
                <a:schemeClr val="tx1">
                  <a:lumMod val="75000"/>
                  <a:lumOff val="25000"/>
                </a:schemeClr>
              </a:solidFill>
            </a:endParaRPr>
          </a:p>
        </p:txBody>
      </p:sp>
      <p:sp>
        <p:nvSpPr>
          <p:cNvPr id="197" name="순서도: 처리 196">
            <a:extLst>
              <a:ext uri="{FF2B5EF4-FFF2-40B4-BE49-F238E27FC236}">
                <a16:creationId xmlns:a16="http://schemas.microsoft.com/office/drawing/2014/main" xmlns="" id="{34AD5811-A1E0-4473-AF7E-C652BECD04DC}"/>
              </a:ext>
            </a:extLst>
          </p:cNvPr>
          <p:cNvSpPr/>
          <p:nvPr/>
        </p:nvSpPr>
        <p:spPr>
          <a:xfrm>
            <a:off x="7476280"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8" name="순서도: 처리 197">
            <a:extLst>
              <a:ext uri="{FF2B5EF4-FFF2-40B4-BE49-F238E27FC236}">
                <a16:creationId xmlns:a16="http://schemas.microsoft.com/office/drawing/2014/main" xmlns="" id="{658C51B3-609C-4048-BA2F-08EF58758FC1}"/>
              </a:ext>
            </a:extLst>
          </p:cNvPr>
          <p:cNvSpPr/>
          <p:nvPr/>
        </p:nvSpPr>
        <p:spPr>
          <a:xfrm>
            <a:off x="7627849"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9" name="순서도: 처리 198">
            <a:extLst>
              <a:ext uri="{FF2B5EF4-FFF2-40B4-BE49-F238E27FC236}">
                <a16:creationId xmlns:a16="http://schemas.microsoft.com/office/drawing/2014/main" xmlns="" id="{72D8296E-0F8E-43FE-AA03-B92900289F0B}"/>
              </a:ext>
            </a:extLst>
          </p:cNvPr>
          <p:cNvSpPr/>
          <p:nvPr/>
        </p:nvSpPr>
        <p:spPr>
          <a:xfrm>
            <a:off x="7779418"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0" name="순서도: 처리 199">
            <a:extLst>
              <a:ext uri="{FF2B5EF4-FFF2-40B4-BE49-F238E27FC236}">
                <a16:creationId xmlns:a16="http://schemas.microsoft.com/office/drawing/2014/main" xmlns="" id="{5E92D090-5F02-4E61-B2D2-2E38D89373F4}"/>
              </a:ext>
            </a:extLst>
          </p:cNvPr>
          <p:cNvSpPr/>
          <p:nvPr/>
        </p:nvSpPr>
        <p:spPr>
          <a:xfrm>
            <a:off x="7930987"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1" name="순서도: 처리 200">
            <a:extLst>
              <a:ext uri="{FF2B5EF4-FFF2-40B4-BE49-F238E27FC236}">
                <a16:creationId xmlns:a16="http://schemas.microsoft.com/office/drawing/2014/main" xmlns="" id="{C44042B5-C075-411D-98D7-3AF61677CB89}"/>
              </a:ext>
            </a:extLst>
          </p:cNvPr>
          <p:cNvSpPr/>
          <p:nvPr/>
        </p:nvSpPr>
        <p:spPr>
          <a:xfrm>
            <a:off x="8082556"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2" name="순서도: 처리 201">
            <a:extLst>
              <a:ext uri="{FF2B5EF4-FFF2-40B4-BE49-F238E27FC236}">
                <a16:creationId xmlns:a16="http://schemas.microsoft.com/office/drawing/2014/main" xmlns="" id="{AB27B5F2-F755-4C7B-8E8F-290594A20F89}"/>
              </a:ext>
            </a:extLst>
          </p:cNvPr>
          <p:cNvSpPr/>
          <p:nvPr/>
        </p:nvSpPr>
        <p:spPr>
          <a:xfrm>
            <a:off x="8234125"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3" name="순서도: 처리 202">
            <a:extLst>
              <a:ext uri="{FF2B5EF4-FFF2-40B4-BE49-F238E27FC236}">
                <a16:creationId xmlns:a16="http://schemas.microsoft.com/office/drawing/2014/main" xmlns="" id="{BCC3639A-4964-409F-AEA6-FED7A8162300}"/>
              </a:ext>
            </a:extLst>
          </p:cNvPr>
          <p:cNvSpPr/>
          <p:nvPr/>
        </p:nvSpPr>
        <p:spPr>
          <a:xfrm>
            <a:off x="8385694"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4" name="순서도: 처리 203">
            <a:extLst>
              <a:ext uri="{FF2B5EF4-FFF2-40B4-BE49-F238E27FC236}">
                <a16:creationId xmlns:a16="http://schemas.microsoft.com/office/drawing/2014/main" xmlns="" id="{25FEB269-275F-4B62-996C-C295C2FAB41A}"/>
              </a:ext>
            </a:extLst>
          </p:cNvPr>
          <p:cNvSpPr/>
          <p:nvPr/>
        </p:nvSpPr>
        <p:spPr>
          <a:xfrm>
            <a:off x="8537263"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5" name="순서도: 처리 204">
            <a:extLst>
              <a:ext uri="{FF2B5EF4-FFF2-40B4-BE49-F238E27FC236}">
                <a16:creationId xmlns:a16="http://schemas.microsoft.com/office/drawing/2014/main" xmlns="" id="{B24CC0F3-2D2A-4F94-A5BE-EA106CED6802}"/>
              </a:ext>
            </a:extLst>
          </p:cNvPr>
          <p:cNvSpPr/>
          <p:nvPr/>
        </p:nvSpPr>
        <p:spPr>
          <a:xfrm>
            <a:off x="8688832"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6" name="순서도: 처리 205">
            <a:extLst>
              <a:ext uri="{FF2B5EF4-FFF2-40B4-BE49-F238E27FC236}">
                <a16:creationId xmlns:a16="http://schemas.microsoft.com/office/drawing/2014/main" xmlns="" id="{0719C7A2-B7DA-4795-B2E1-5AC74B848E87}"/>
              </a:ext>
            </a:extLst>
          </p:cNvPr>
          <p:cNvSpPr/>
          <p:nvPr/>
        </p:nvSpPr>
        <p:spPr>
          <a:xfrm>
            <a:off x="8840401"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7" name="순서도: 처리 206">
            <a:extLst>
              <a:ext uri="{FF2B5EF4-FFF2-40B4-BE49-F238E27FC236}">
                <a16:creationId xmlns:a16="http://schemas.microsoft.com/office/drawing/2014/main" xmlns="" id="{3C124A08-309C-4430-8596-6E8C3FB72C08}"/>
              </a:ext>
            </a:extLst>
          </p:cNvPr>
          <p:cNvSpPr/>
          <p:nvPr/>
        </p:nvSpPr>
        <p:spPr>
          <a:xfrm>
            <a:off x="8991970"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8" name="순서도: 처리 207">
            <a:extLst>
              <a:ext uri="{FF2B5EF4-FFF2-40B4-BE49-F238E27FC236}">
                <a16:creationId xmlns:a16="http://schemas.microsoft.com/office/drawing/2014/main" xmlns="" id="{A3F88D80-7D3F-4865-A585-73E96A14B9FD}"/>
              </a:ext>
            </a:extLst>
          </p:cNvPr>
          <p:cNvSpPr/>
          <p:nvPr/>
        </p:nvSpPr>
        <p:spPr>
          <a:xfrm>
            <a:off x="9143539"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9" name="순서도: 처리 208">
            <a:extLst>
              <a:ext uri="{FF2B5EF4-FFF2-40B4-BE49-F238E27FC236}">
                <a16:creationId xmlns:a16="http://schemas.microsoft.com/office/drawing/2014/main" xmlns="" id="{11EDB5F3-5166-4B39-B2E8-8FBFEA2AE3C0}"/>
              </a:ext>
            </a:extLst>
          </p:cNvPr>
          <p:cNvSpPr/>
          <p:nvPr/>
        </p:nvSpPr>
        <p:spPr>
          <a:xfrm>
            <a:off x="9295108"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0" name="순서도: 처리 209">
            <a:extLst>
              <a:ext uri="{FF2B5EF4-FFF2-40B4-BE49-F238E27FC236}">
                <a16:creationId xmlns:a16="http://schemas.microsoft.com/office/drawing/2014/main" xmlns="" id="{F5433309-2B6F-48B0-A79F-6987A5686EFD}"/>
              </a:ext>
            </a:extLst>
          </p:cNvPr>
          <p:cNvSpPr/>
          <p:nvPr/>
        </p:nvSpPr>
        <p:spPr>
          <a:xfrm>
            <a:off x="9446677"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1" name="순서도: 처리 210">
            <a:extLst>
              <a:ext uri="{FF2B5EF4-FFF2-40B4-BE49-F238E27FC236}">
                <a16:creationId xmlns:a16="http://schemas.microsoft.com/office/drawing/2014/main" xmlns="" id="{0F53C2A9-601E-46A0-8622-F3B3F9591AD1}"/>
              </a:ext>
            </a:extLst>
          </p:cNvPr>
          <p:cNvSpPr/>
          <p:nvPr/>
        </p:nvSpPr>
        <p:spPr>
          <a:xfrm>
            <a:off x="9598246"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2" name="순서도: 처리 211">
            <a:extLst>
              <a:ext uri="{FF2B5EF4-FFF2-40B4-BE49-F238E27FC236}">
                <a16:creationId xmlns:a16="http://schemas.microsoft.com/office/drawing/2014/main" xmlns="" id="{B48AB9BD-C214-487A-987A-8B1B9F13CE83}"/>
              </a:ext>
            </a:extLst>
          </p:cNvPr>
          <p:cNvSpPr/>
          <p:nvPr/>
        </p:nvSpPr>
        <p:spPr>
          <a:xfrm>
            <a:off x="9749815" y="3796633"/>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3" name="순서도: 처리 212">
            <a:extLst>
              <a:ext uri="{FF2B5EF4-FFF2-40B4-BE49-F238E27FC236}">
                <a16:creationId xmlns:a16="http://schemas.microsoft.com/office/drawing/2014/main" xmlns="" id="{38780DBB-9356-4BBF-ACA5-F30FA3016BDD}"/>
              </a:ext>
            </a:extLst>
          </p:cNvPr>
          <p:cNvSpPr/>
          <p:nvPr/>
        </p:nvSpPr>
        <p:spPr>
          <a:xfrm>
            <a:off x="9901384" y="3796633"/>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4" name="순서도: 처리 213">
            <a:extLst>
              <a:ext uri="{FF2B5EF4-FFF2-40B4-BE49-F238E27FC236}">
                <a16:creationId xmlns:a16="http://schemas.microsoft.com/office/drawing/2014/main" xmlns="" id="{0B9FC711-7B58-418F-8FFF-DE456AC7532F}"/>
              </a:ext>
            </a:extLst>
          </p:cNvPr>
          <p:cNvSpPr/>
          <p:nvPr/>
        </p:nvSpPr>
        <p:spPr>
          <a:xfrm>
            <a:off x="10052953" y="3796633"/>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5" name="순서도: 처리 214">
            <a:extLst>
              <a:ext uri="{FF2B5EF4-FFF2-40B4-BE49-F238E27FC236}">
                <a16:creationId xmlns:a16="http://schemas.microsoft.com/office/drawing/2014/main" xmlns="" id="{E15100AD-A4E9-4938-9BD5-24F0FDE2067E}"/>
              </a:ext>
            </a:extLst>
          </p:cNvPr>
          <p:cNvSpPr/>
          <p:nvPr/>
        </p:nvSpPr>
        <p:spPr>
          <a:xfrm>
            <a:off x="10204522" y="3796633"/>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6" name="순서도: 처리 215">
            <a:extLst>
              <a:ext uri="{FF2B5EF4-FFF2-40B4-BE49-F238E27FC236}">
                <a16:creationId xmlns:a16="http://schemas.microsoft.com/office/drawing/2014/main" xmlns="" id="{631E42FB-3890-46F2-93C7-D161D6A2EC20}"/>
              </a:ext>
            </a:extLst>
          </p:cNvPr>
          <p:cNvSpPr/>
          <p:nvPr/>
        </p:nvSpPr>
        <p:spPr>
          <a:xfrm>
            <a:off x="10356090" y="3796633"/>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7" name="TextBox 216">
            <a:extLst>
              <a:ext uri="{FF2B5EF4-FFF2-40B4-BE49-F238E27FC236}">
                <a16:creationId xmlns:a16="http://schemas.microsoft.com/office/drawing/2014/main" xmlns="" id="{6327A323-F63A-4B6A-A4FB-FF205ECBE6AF}"/>
              </a:ext>
            </a:extLst>
          </p:cNvPr>
          <p:cNvSpPr txBox="1"/>
          <p:nvPr/>
        </p:nvSpPr>
        <p:spPr>
          <a:xfrm>
            <a:off x="10536552" y="3713306"/>
            <a:ext cx="663964" cy="461665"/>
          </a:xfrm>
          <a:prstGeom prst="rect">
            <a:avLst/>
          </a:prstGeom>
          <a:noFill/>
        </p:spPr>
        <p:txBody>
          <a:bodyPr wrap="none" rtlCol="0" anchor="ctr">
            <a:spAutoFit/>
          </a:bodyPr>
          <a:lstStyle/>
          <a:p>
            <a:r>
              <a:rPr lang="en-US" altLang="ko-KR" sz="2400" b="1" dirty="0">
                <a:solidFill>
                  <a:schemeClr val="accent2"/>
                </a:solidFill>
              </a:rPr>
              <a:t>75</a:t>
            </a:r>
            <a:r>
              <a:rPr lang="en-US" altLang="ko-KR" sz="1200" b="1" dirty="0">
                <a:solidFill>
                  <a:schemeClr val="accent2"/>
                </a:solidFill>
              </a:rPr>
              <a:t>%</a:t>
            </a:r>
            <a:endParaRPr lang="ko-KR" altLang="en-US" sz="1200" b="1" dirty="0">
              <a:solidFill>
                <a:schemeClr val="accent2"/>
              </a:solidFill>
            </a:endParaRPr>
          </a:p>
        </p:txBody>
      </p:sp>
      <p:cxnSp>
        <p:nvCxnSpPr>
          <p:cNvPr id="218" name="직선 연결선 217">
            <a:extLst>
              <a:ext uri="{FF2B5EF4-FFF2-40B4-BE49-F238E27FC236}">
                <a16:creationId xmlns:a16="http://schemas.microsoft.com/office/drawing/2014/main" xmlns="" id="{9B4D5430-1951-447F-AE8C-E449F5354383}"/>
              </a:ext>
            </a:extLst>
          </p:cNvPr>
          <p:cNvCxnSpPr/>
          <p:nvPr/>
        </p:nvCxnSpPr>
        <p:spPr bwMode="auto">
          <a:xfrm>
            <a:off x="7863176" y="4729353"/>
            <a:ext cx="3384000" cy="0"/>
          </a:xfrm>
          <a:prstGeom prst="line">
            <a:avLst/>
          </a:prstGeom>
          <a:ln w="1905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9" name="직선 연결선 218">
            <a:extLst>
              <a:ext uri="{FF2B5EF4-FFF2-40B4-BE49-F238E27FC236}">
                <a16:creationId xmlns:a16="http://schemas.microsoft.com/office/drawing/2014/main" xmlns="" id="{336016FF-FBE2-4E8D-9738-52F093AC86AF}"/>
              </a:ext>
            </a:extLst>
          </p:cNvPr>
          <p:cNvCxnSpPr/>
          <p:nvPr/>
        </p:nvCxnSpPr>
        <p:spPr bwMode="auto">
          <a:xfrm>
            <a:off x="7863176" y="4424541"/>
            <a:ext cx="3384000" cy="0"/>
          </a:xfrm>
          <a:prstGeom prst="line">
            <a:avLst/>
          </a:prstGeom>
          <a:ln w="1905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0" name="TextBox 219">
            <a:extLst>
              <a:ext uri="{FF2B5EF4-FFF2-40B4-BE49-F238E27FC236}">
                <a16:creationId xmlns:a16="http://schemas.microsoft.com/office/drawing/2014/main" xmlns="" id="{A39FABC2-F812-4915-8132-E3558443EB6E}"/>
              </a:ext>
            </a:extLst>
          </p:cNvPr>
          <p:cNvSpPr txBox="1"/>
          <p:nvPr/>
        </p:nvSpPr>
        <p:spPr>
          <a:xfrm>
            <a:off x="7863176" y="4415683"/>
            <a:ext cx="792205" cy="307777"/>
          </a:xfrm>
          <a:prstGeom prst="rect">
            <a:avLst/>
          </a:prstGeom>
          <a:noFill/>
        </p:spPr>
        <p:txBody>
          <a:bodyPr wrap="none" rtlCol="0" anchor="ctr">
            <a:spAutoFit/>
          </a:bodyPr>
          <a:lstStyle/>
          <a:p>
            <a:r>
              <a:rPr lang="en-US" altLang="ko-KR" sz="1400" b="1" dirty="0">
                <a:solidFill>
                  <a:schemeClr val="tx1">
                    <a:lumMod val="75000"/>
                    <a:lumOff val="25000"/>
                  </a:schemeClr>
                </a:solidFill>
              </a:rPr>
              <a:t>B Case</a:t>
            </a:r>
            <a:endParaRPr lang="ko-KR" altLang="en-US" sz="1400" b="1" dirty="0">
              <a:solidFill>
                <a:schemeClr val="tx1">
                  <a:lumMod val="75000"/>
                  <a:lumOff val="25000"/>
                </a:schemeClr>
              </a:solidFill>
            </a:endParaRPr>
          </a:p>
        </p:txBody>
      </p:sp>
      <p:sp>
        <p:nvSpPr>
          <p:cNvPr id="221" name="타원 220">
            <a:extLst>
              <a:ext uri="{FF2B5EF4-FFF2-40B4-BE49-F238E27FC236}">
                <a16:creationId xmlns:a16="http://schemas.microsoft.com/office/drawing/2014/main" xmlns="" id="{143B6D2E-C798-421E-A7C6-B4E60A75DAF4}"/>
              </a:ext>
            </a:extLst>
          </p:cNvPr>
          <p:cNvSpPr/>
          <p:nvPr/>
        </p:nvSpPr>
        <p:spPr>
          <a:xfrm>
            <a:off x="7394184" y="4365853"/>
            <a:ext cx="388504" cy="388504"/>
          </a:xfrm>
          <a:prstGeom prst="ellipse">
            <a:avLst/>
          </a:prstGeom>
          <a:solidFill>
            <a:schemeClr val="accent2">
              <a:alpha val="80000"/>
            </a:schemeClr>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222" name="TextBox 221">
            <a:extLst>
              <a:ext uri="{FF2B5EF4-FFF2-40B4-BE49-F238E27FC236}">
                <a16:creationId xmlns:a16="http://schemas.microsoft.com/office/drawing/2014/main" xmlns="" id="{5B564629-4564-4767-B245-7A9271DFD654}"/>
              </a:ext>
            </a:extLst>
          </p:cNvPr>
          <p:cNvSpPr txBox="1"/>
          <p:nvPr/>
        </p:nvSpPr>
        <p:spPr>
          <a:xfrm>
            <a:off x="7394184" y="4817681"/>
            <a:ext cx="3419429" cy="646331"/>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a:t>
            </a:r>
          </a:p>
        </p:txBody>
      </p:sp>
      <p:sp>
        <p:nvSpPr>
          <p:cNvPr id="223" name="Rounded Rectangle 27">
            <a:extLst>
              <a:ext uri="{FF2B5EF4-FFF2-40B4-BE49-F238E27FC236}">
                <a16:creationId xmlns:a16="http://schemas.microsoft.com/office/drawing/2014/main" xmlns="" id="{5A4CB9B1-82BC-4504-8EAD-9C32D671D4AD}"/>
              </a:ext>
            </a:extLst>
          </p:cNvPr>
          <p:cNvSpPr/>
          <p:nvPr/>
        </p:nvSpPr>
        <p:spPr>
          <a:xfrm>
            <a:off x="1128194" y="4452383"/>
            <a:ext cx="230803" cy="177288"/>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4" name="Rounded Rectangle 7">
            <a:extLst>
              <a:ext uri="{FF2B5EF4-FFF2-40B4-BE49-F238E27FC236}">
                <a16:creationId xmlns:a16="http://schemas.microsoft.com/office/drawing/2014/main" xmlns="" id="{9FF22B84-F953-4E01-AD1F-BA746D6E78F3}"/>
              </a:ext>
            </a:extLst>
          </p:cNvPr>
          <p:cNvSpPr/>
          <p:nvPr/>
        </p:nvSpPr>
        <p:spPr>
          <a:xfrm>
            <a:off x="7486108" y="4448301"/>
            <a:ext cx="234654" cy="20250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760725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4">
            <a:extLst>
              <a:ext uri="{FF2B5EF4-FFF2-40B4-BE49-F238E27FC236}">
                <a16:creationId xmlns:a16="http://schemas.microsoft.com/office/drawing/2014/main" xmlns="" id="{3A04002B-928C-4EE3-8C3B-F0DE8B3F260F}"/>
              </a:ext>
            </a:extLst>
          </p:cNvPr>
          <p:cNvGrpSpPr/>
          <p:nvPr/>
        </p:nvGrpSpPr>
        <p:grpSpPr>
          <a:xfrm>
            <a:off x="3900197" y="1589022"/>
            <a:ext cx="4391607" cy="2581315"/>
            <a:chOff x="649653" y="906503"/>
            <a:chExt cx="7693935" cy="4522368"/>
          </a:xfrm>
          <a:solidFill>
            <a:schemeClr val="bg1">
              <a:lumMod val="85000"/>
            </a:schemeClr>
          </a:solidFill>
        </p:grpSpPr>
        <p:grpSp>
          <p:nvGrpSpPr>
            <p:cNvPr id="13" name="Group 5">
              <a:extLst>
                <a:ext uri="{FF2B5EF4-FFF2-40B4-BE49-F238E27FC236}">
                  <a16:creationId xmlns:a16="http://schemas.microsoft.com/office/drawing/2014/main" xmlns="" id="{B80D122F-4D57-42DA-AF89-E3229ACC09E4}"/>
                </a:ext>
              </a:extLst>
            </p:cNvPr>
            <p:cNvGrpSpPr/>
            <p:nvPr/>
          </p:nvGrpSpPr>
          <p:grpSpPr>
            <a:xfrm>
              <a:off x="1686840" y="906503"/>
              <a:ext cx="1330961" cy="4404407"/>
              <a:chOff x="1962632" y="587923"/>
              <a:chExt cx="1606908" cy="5692842"/>
            </a:xfrm>
            <a:grpFill/>
          </p:grpSpPr>
          <p:sp>
            <p:nvSpPr>
              <p:cNvPr id="20" name="Freeform 12">
                <a:extLst>
                  <a:ext uri="{FF2B5EF4-FFF2-40B4-BE49-F238E27FC236}">
                    <a16:creationId xmlns:a16="http://schemas.microsoft.com/office/drawing/2014/main" xmlns="" id="{B599E5F9-440A-4F4E-8361-FD3BB8CE8F11}"/>
                  </a:ext>
                </a:extLst>
              </p:cNvPr>
              <p:cNvSpPr/>
              <p:nvPr/>
            </p:nvSpPr>
            <p:spPr>
              <a:xfrm>
                <a:off x="2733332" y="5823624"/>
                <a:ext cx="372189" cy="457141"/>
              </a:xfrm>
              <a:custGeom>
                <a:avLst/>
                <a:gdLst>
                  <a:gd name="connsiteX0" fmla="*/ 295625 w 372189"/>
                  <a:gd name="connsiteY0" fmla="*/ 926 h 457140"/>
                  <a:gd name="connsiteX1" fmla="*/ 147988 w 372189"/>
                  <a:gd name="connsiteY1" fmla="*/ 53313 h 457140"/>
                  <a:gd name="connsiteX2" fmla="*/ 114650 w 372189"/>
                  <a:gd name="connsiteY2" fmla="*/ 91413 h 457140"/>
                  <a:gd name="connsiteX3" fmla="*/ 100363 w 372189"/>
                  <a:gd name="connsiteY3" fmla="*/ 134276 h 457140"/>
                  <a:gd name="connsiteX4" fmla="*/ 67025 w 372189"/>
                  <a:gd name="connsiteY4" fmla="*/ 181901 h 457140"/>
                  <a:gd name="connsiteX5" fmla="*/ 81313 w 372189"/>
                  <a:gd name="connsiteY5" fmla="*/ 239051 h 457140"/>
                  <a:gd name="connsiteX6" fmla="*/ 57500 w 372189"/>
                  <a:gd name="connsiteY6" fmla="*/ 286676 h 457140"/>
                  <a:gd name="connsiteX7" fmla="*/ 38450 w 372189"/>
                  <a:gd name="connsiteY7" fmla="*/ 310488 h 457140"/>
                  <a:gd name="connsiteX8" fmla="*/ 24163 w 372189"/>
                  <a:gd name="connsiteY8" fmla="*/ 348588 h 457140"/>
                  <a:gd name="connsiteX9" fmla="*/ 5113 w 372189"/>
                  <a:gd name="connsiteY9" fmla="*/ 391451 h 457140"/>
                  <a:gd name="connsiteX10" fmla="*/ 14638 w 372189"/>
                  <a:gd name="connsiteY10" fmla="*/ 453363 h 457140"/>
                  <a:gd name="connsiteX11" fmla="*/ 152750 w 372189"/>
                  <a:gd name="connsiteY11" fmla="*/ 448601 h 457140"/>
                  <a:gd name="connsiteX12" fmla="*/ 276575 w 372189"/>
                  <a:gd name="connsiteY12" fmla="*/ 434313 h 457140"/>
                  <a:gd name="connsiteX13" fmla="*/ 333725 w 372189"/>
                  <a:gd name="connsiteY13" fmla="*/ 391451 h 457140"/>
                  <a:gd name="connsiteX14" fmla="*/ 338488 w 372189"/>
                  <a:gd name="connsiteY14" fmla="*/ 320013 h 457140"/>
                  <a:gd name="connsiteX15" fmla="*/ 357538 w 372189"/>
                  <a:gd name="connsiteY15" fmla="*/ 339063 h 457140"/>
                  <a:gd name="connsiteX16" fmla="*/ 371825 w 372189"/>
                  <a:gd name="connsiteY16" fmla="*/ 310488 h 457140"/>
                  <a:gd name="connsiteX17" fmla="*/ 367063 w 372189"/>
                  <a:gd name="connsiteY17" fmla="*/ 229526 h 457140"/>
                  <a:gd name="connsiteX18" fmla="*/ 357538 w 372189"/>
                  <a:gd name="connsiteY18" fmla="*/ 177138 h 457140"/>
                  <a:gd name="connsiteX19" fmla="*/ 343250 w 372189"/>
                  <a:gd name="connsiteY19" fmla="*/ 100938 h 457140"/>
                  <a:gd name="connsiteX20" fmla="*/ 295625 w 372189"/>
                  <a:gd name="connsiteY20" fmla="*/ 926 h 45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2189" h="457140">
                    <a:moveTo>
                      <a:pt x="295625" y="926"/>
                    </a:moveTo>
                    <a:cubicBezTo>
                      <a:pt x="263081" y="-7012"/>
                      <a:pt x="178150" y="38232"/>
                      <a:pt x="147988" y="53313"/>
                    </a:cubicBezTo>
                    <a:cubicBezTo>
                      <a:pt x="117826" y="68394"/>
                      <a:pt x="122587" y="77919"/>
                      <a:pt x="114650" y="91413"/>
                    </a:cubicBezTo>
                    <a:cubicBezTo>
                      <a:pt x="106713" y="104907"/>
                      <a:pt x="108300" y="119195"/>
                      <a:pt x="100363" y="134276"/>
                    </a:cubicBezTo>
                    <a:cubicBezTo>
                      <a:pt x="92425" y="149357"/>
                      <a:pt x="70200" y="164439"/>
                      <a:pt x="67025" y="181901"/>
                    </a:cubicBezTo>
                    <a:cubicBezTo>
                      <a:pt x="63850" y="199364"/>
                      <a:pt x="82900" y="221589"/>
                      <a:pt x="81313" y="239051"/>
                    </a:cubicBezTo>
                    <a:cubicBezTo>
                      <a:pt x="79726" y="256513"/>
                      <a:pt x="64644" y="274770"/>
                      <a:pt x="57500" y="286676"/>
                    </a:cubicBezTo>
                    <a:cubicBezTo>
                      <a:pt x="50356" y="298582"/>
                      <a:pt x="44006" y="300169"/>
                      <a:pt x="38450" y="310488"/>
                    </a:cubicBezTo>
                    <a:cubicBezTo>
                      <a:pt x="32894" y="320807"/>
                      <a:pt x="29719" y="335094"/>
                      <a:pt x="24163" y="348588"/>
                    </a:cubicBezTo>
                    <a:cubicBezTo>
                      <a:pt x="18607" y="362082"/>
                      <a:pt x="6700" y="373989"/>
                      <a:pt x="5113" y="391451"/>
                    </a:cubicBezTo>
                    <a:cubicBezTo>
                      <a:pt x="3526" y="408913"/>
                      <a:pt x="-9968" y="443838"/>
                      <a:pt x="14638" y="453363"/>
                    </a:cubicBezTo>
                    <a:cubicBezTo>
                      <a:pt x="39244" y="462888"/>
                      <a:pt x="109094" y="451776"/>
                      <a:pt x="152750" y="448601"/>
                    </a:cubicBezTo>
                    <a:cubicBezTo>
                      <a:pt x="196406" y="445426"/>
                      <a:pt x="246413" y="443838"/>
                      <a:pt x="276575" y="434313"/>
                    </a:cubicBezTo>
                    <a:cubicBezTo>
                      <a:pt x="306737" y="424788"/>
                      <a:pt x="323406" y="410501"/>
                      <a:pt x="333725" y="391451"/>
                    </a:cubicBezTo>
                    <a:cubicBezTo>
                      <a:pt x="344044" y="372401"/>
                      <a:pt x="334519" y="328744"/>
                      <a:pt x="338488" y="320013"/>
                    </a:cubicBezTo>
                    <a:cubicBezTo>
                      <a:pt x="342457" y="311282"/>
                      <a:pt x="351982" y="340650"/>
                      <a:pt x="357538" y="339063"/>
                    </a:cubicBezTo>
                    <a:cubicBezTo>
                      <a:pt x="363094" y="337476"/>
                      <a:pt x="370238" y="328744"/>
                      <a:pt x="371825" y="310488"/>
                    </a:cubicBezTo>
                    <a:cubicBezTo>
                      <a:pt x="373413" y="292232"/>
                      <a:pt x="369444" y="251751"/>
                      <a:pt x="367063" y="229526"/>
                    </a:cubicBezTo>
                    <a:cubicBezTo>
                      <a:pt x="364682" y="207301"/>
                      <a:pt x="361507" y="198569"/>
                      <a:pt x="357538" y="177138"/>
                    </a:cubicBezTo>
                    <a:cubicBezTo>
                      <a:pt x="353569" y="155707"/>
                      <a:pt x="353569" y="130307"/>
                      <a:pt x="343250" y="100938"/>
                    </a:cubicBezTo>
                    <a:cubicBezTo>
                      <a:pt x="332931" y="71569"/>
                      <a:pt x="328169" y="8864"/>
                      <a:pt x="295625" y="9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sp>
            <p:nvSpPr>
              <p:cNvPr id="21" name="Freeform 13">
                <a:extLst>
                  <a:ext uri="{FF2B5EF4-FFF2-40B4-BE49-F238E27FC236}">
                    <a16:creationId xmlns:a16="http://schemas.microsoft.com/office/drawing/2014/main" xmlns="" id="{DE2FA505-CB95-4D23-A5C5-76745E4BB651}"/>
                  </a:ext>
                </a:extLst>
              </p:cNvPr>
              <p:cNvSpPr/>
              <p:nvPr/>
            </p:nvSpPr>
            <p:spPr>
              <a:xfrm>
                <a:off x="2355315" y="5349411"/>
                <a:ext cx="349373" cy="622775"/>
              </a:xfrm>
              <a:custGeom>
                <a:avLst/>
                <a:gdLst>
                  <a:gd name="connsiteX0" fmla="*/ 245016 w 349372"/>
                  <a:gd name="connsiteY0" fmla="*/ 3649 h 622774"/>
                  <a:gd name="connsiteX1" fmla="*/ 325979 w 349372"/>
                  <a:gd name="connsiteY1" fmla="*/ 32224 h 622774"/>
                  <a:gd name="connsiteX2" fmla="*/ 345029 w 349372"/>
                  <a:gd name="connsiteY2" fmla="*/ 136999 h 622774"/>
                  <a:gd name="connsiteX3" fmla="*/ 345029 w 349372"/>
                  <a:gd name="connsiteY3" fmla="*/ 160812 h 622774"/>
                  <a:gd name="connsiteX4" fmla="*/ 297404 w 349372"/>
                  <a:gd name="connsiteY4" fmla="*/ 251299 h 622774"/>
                  <a:gd name="connsiteX5" fmla="*/ 283116 w 349372"/>
                  <a:gd name="connsiteY5" fmla="*/ 256062 h 622774"/>
                  <a:gd name="connsiteX6" fmla="*/ 273591 w 349372"/>
                  <a:gd name="connsiteY6" fmla="*/ 313212 h 622774"/>
                  <a:gd name="connsiteX7" fmla="*/ 273591 w 349372"/>
                  <a:gd name="connsiteY7" fmla="*/ 360837 h 622774"/>
                  <a:gd name="connsiteX8" fmla="*/ 278354 w 349372"/>
                  <a:gd name="connsiteY8" fmla="*/ 413224 h 622774"/>
                  <a:gd name="connsiteX9" fmla="*/ 259304 w 349372"/>
                  <a:gd name="connsiteY9" fmla="*/ 498949 h 622774"/>
                  <a:gd name="connsiteX10" fmla="*/ 235491 w 349372"/>
                  <a:gd name="connsiteY10" fmla="*/ 551337 h 622774"/>
                  <a:gd name="connsiteX11" fmla="*/ 168816 w 349372"/>
                  <a:gd name="connsiteY11" fmla="*/ 598962 h 622774"/>
                  <a:gd name="connsiteX12" fmla="*/ 92616 w 349372"/>
                  <a:gd name="connsiteY12" fmla="*/ 622774 h 622774"/>
                  <a:gd name="connsiteX13" fmla="*/ 21179 w 349372"/>
                  <a:gd name="connsiteY13" fmla="*/ 598962 h 622774"/>
                  <a:gd name="connsiteX14" fmla="*/ 2129 w 349372"/>
                  <a:gd name="connsiteY14" fmla="*/ 556099 h 622774"/>
                  <a:gd name="connsiteX15" fmla="*/ 6891 w 349372"/>
                  <a:gd name="connsiteY15" fmla="*/ 465612 h 622774"/>
                  <a:gd name="connsiteX16" fmla="*/ 59279 w 349372"/>
                  <a:gd name="connsiteY16" fmla="*/ 346549 h 622774"/>
                  <a:gd name="connsiteX17" fmla="*/ 106904 w 349372"/>
                  <a:gd name="connsiteY17" fmla="*/ 227487 h 622774"/>
                  <a:gd name="connsiteX18" fmla="*/ 130716 w 349372"/>
                  <a:gd name="connsiteY18" fmla="*/ 151287 h 622774"/>
                  <a:gd name="connsiteX19" fmla="*/ 168816 w 349372"/>
                  <a:gd name="connsiteY19" fmla="*/ 17937 h 622774"/>
                  <a:gd name="connsiteX20" fmla="*/ 245016 w 349372"/>
                  <a:gd name="connsiteY20" fmla="*/ 3649 h 6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372" h="622774">
                    <a:moveTo>
                      <a:pt x="245016" y="3649"/>
                    </a:moveTo>
                    <a:cubicBezTo>
                      <a:pt x="271210" y="6030"/>
                      <a:pt x="309310" y="9999"/>
                      <a:pt x="325979" y="32224"/>
                    </a:cubicBezTo>
                    <a:cubicBezTo>
                      <a:pt x="342648" y="54449"/>
                      <a:pt x="341854" y="115568"/>
                      <a:pt x="345029" y="136999"/>
                    </a:cubicBezTo>
                    <a:cubicBezTo>
                      <a:pt x="348204" y="158430"/>
                      <a:pt x="352966" y="141762"/>
                      <a:pt x="345029" y="160812"/>
                    </a:cubicBezTo>
                    <a:cubicBezTo>
                      <a:pt x="337092" y="179862"/>
                      <a:pt x="307723" y="235424"/>
                      <a:pt x="297404" y="251299"/>
                    </a:cubicBezTo>
                    <a:cubicBezTo>
                      <a:pt x="287085" y="267174"/>
                      <a:pt x="287085" y="245743"/>
                      <a:pt x="283116" y="256062"/>
                    </a:cubicBezTo>
                    <a:cubicBezTo>
                      <a:pt x="279147" y="266381"/>
                      <a:pt x="275178" y="295750"/>
                      <a:pt x="273591" y="313212"/>
                    </a:cubicBezTo>
                    <a:cubicBezTo>
                      <a:pt x="272004" y="330674"/>
                      <a:pt x="272797" y="344168"/>
                      <a:pt x="273591" y="360837"/>
                    </a:cubicBezTo>
                    <a:cubicBezTo>
                      <a:pt x="274385" y="377506"/>
                      <a:pt x="280735" y="390205"/>
                      <a:pt x="278354" y="413224"/>
                    </a:cubicBezTo>
                    <a:cubicBezTo>
                      <a:pt x="275973" y="436243"/>
                      <a:pt x="266448" y="475930"/>
                      <a:pt x="259304" y="498949"/>
                    </a:cubicBezTo>
                    <a:cubicBezTo>
                      <a:pt x="252160" y="521968"/>
                      <a:pt x="250572" y="534668"/>
                      <a:pt x="235491" y="551337"/>
                    </a:cubicBezTo>
                    <a:cubicBezTo>
                      <a:pt x="220410" y="568006"/>
                      <a:pt x="192628" y="587056"/>
                      <a:pt x="168816" y="598962"/>
                    </a:cubicBezTo>
                    <a:cubicBezTo>
                      <a:pt x="145004" y="610868"/>
                      <a:pt x="117222" y="622774"/>
                      <a:pt x="92616" y="622774"/>
                    </a:cubicBezTo>
                    <a:cubicBezTo>
                      <a:pt x="68010" y="622774"/>
                      <a:pt x="36260" y="610075"/>
                      <a:pt x="21179" y="598962"/>
                    </a:cubicBezTo>
                    <a:cubicBezTo>
                      <a:pt x="6098" y="587849"/>
                      <a:pt x="4510" y="578324"/>
                      <a:pt x="2129" y="556099"/>
                    </a:cubicBezTo>
                    <a:cubicBezTo>
                      <a:pt x="-252" y="533874"/>
                      <a:pt x="-2634" y="500537"/>
                      <a:pt x="6891" y="465612"/>
                    </a:cubicBezTo>
                    <a:cubicBezTo>
                      <a:pt x="16416" y="430687"/>
                      <a:pt x="42610" y="386236"/>
                      <a:pt x="59279" y="346549"/>
                    </a:cubicBezTo>
                    <a:cubicBezTo>
                      <a:pt x="75948" y="306862"/>
                      <a:pt x="94998" y="260031"/>
                      <a:pt x="106904" y="227487"/>
                    </a:cubicBezTo>
                    <a:cubicBezTo>
                      <a:pt x="118810" y="194943"/>
                      <a:pt x="120397" y="186212"/>
                      <a:pt x="130716" y="151287"/>
                    </a:cubicBezTo>
                    <a:cubicBezTo>
                      <a:pt x="141035" y="116362"/>
                      <a:pt x="150560" y="44131"/>
                      <a:pt x="168816" y="17937"/>
                    </a:cubicBezTo>
                    <a:cubicBezTo>
                      <a:pt x="187072" y="-8257"/>
                      <a:pt x="218822" y="1268"/>
                      <a:pt x="245016" y="3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Freeform 14">
                <a:extLst>
                  <a:ext uri="{FF2B5EF4-FFF2-40B4-BE49-F238E27FC236}">
                    <a16:creationId xmlns:a16="http://schemas.microsoft.com/office/drawing/2014/main" xmlns="" id="{58140A54-9163-48B5-9D1A-80B27E7737C1}"/>
                  </a:ext>
                </a:extLst>
              </p:cNvPr>
              <p:cNvSpPr/>
              <p:nvPr/>
            </p:nvSpPr>
            <p:spPr>
              <a:xfrm>
                <a:off x="2385753" y="3258510"/>
                <a:ext cx="987693" cy="2696468"/>
              </a:xfrm>
              <a:custGeom>
                <a:avLst/>
                <a:gdLst>
                  <a:gd name="connsiteX0" fmla="*/ 905141 w 987690"/>
                  <a:gd name="connsiteY0" fmla="*/ 46672 h 2696464"/>
                  <a:gd name="connsiteX1" fmla="*/ 786078 w 987690"/>
                  <a:gd name="connsiteY1" fmla="*/ 3810 h 2696464"/>
                  <a:gd name="connsiteX2" fmla="*/ 409841 w 987690"/>
                  <a:gd name="connsiteY2" fmla="*/ 8572 h 2696464"/>
                  <a:gd name="connsiteX3" fmla="*/ 166953 w 987690"/>
                  <a:gd name="connsiteY3" fmla="*/ 60960 h 2696464"/>
                  <a:gd name="connsiteX4" fmla="*/ 52653 w 987690"/>
                  <a:gd name="connsiteY4" fmla="*/ 137160 h 2696464"/>
                  <a:gd name="connsiteX5" fmla="*/ 28841 w 987690"/>
                  <a:gd name="connsiteY5" fmla="*/ 284797 h 2696464"/>
                  <a:gd name="connsiteX6" fmla="*/ 266 w 987690"/>
                  <a:gd name="connsiteY6" fmla="*/ 513397 h 2696464"/>
                  <a:gd name="connsiteX7" fmla="*/ 14553 w 987690"/>
                  <a:gd name="connsiteY7" fmla="*/ 589597 h 2696464"/>
                  <a:gd name="connsiteX8" fmla="*/ 14553 w 987690"/>
                  <a:gd name="connsiteY8" fmla="*/ 661035 h 2696464"/>
                  <a:gd name="connsiteX9" fmla="*/ 28841 w 987690"/>
                  <a:gd name="connsiteY9" fmla="*/ 761047 h 2696464"/>
                  <a:gd name="connsiteX10" fmla="*/ 38366 w 987690"/>
                  <a:gd name="connsiteY10" fmla="*/ 861060 h 2696464"/>
                  <a:gd name="connsiteX11" fmla="*/ 43128 w 987690"/>
                  <a:gd name="connsiteY11" fmla="*/ 956310 h 2696464"/>
                  <a:gd name="connsiteX12" fmla="*/ 52653 w 987690"/>
                  <a:gd name="connsiteY12" fmla="*/ 1046797 h 2696464"/>
                  <a:gd name="connsiteX13" fmla="*/ 38366 w 987690"/>
                  <a:gd name="connsiteY13" fmla="*/ 1122997 h 2696464"/>
                  <a:gd name="connsiteX14" fmla="*/ 66941 w 987690"/>
                  <a:gd name="connsiteY14" fmla="*/ 1175385 h 2696464"/>
                  <a:gd name="connsiteX15" fmla="*/ 76466 w 987690"/>
                  <a:gd name="connsiteY15" fmla="*/ 1265872 h 2696464"/>
                  <a:gd name="connsiteX16" fmla="*/ 43128 w 987690"/>
                  <a:gd name="connsiteY16" fmla="*/ 1389697 h 2696464"/>
                  <a:gd name="connsiteX17" fmla="*/ 47891 w 987690"/>
                  <a:gd name="connsiteY17" fmla="*/ 1442085 h 2696464"/>
                  <a:gd name="connsiteX18" fmla="*/ 28841 w 987690"/>
                  <a:gd name="connsiteY18" fmla="*/ 1537335 h 2696464"/>
                  <a:gd name="connsiteX19" fmla="*/ 19316 w 987690"/>
                  <a:gd name="connsiteY19" fmla="*/ 1642110 h 2696464"/>
                  <a:gd name="connsiteX20" fmla="*/ 38366 w 987690"/>
                  <a:gd name="connsiteY20" fmla="*/ 1780222 h 2696464"/>
                  <a:gd name="connsiteX21" fmla="*/ 38366 w 987690"/>
                  <a:gd name="connsiteY21" fmla="*/ 1942147 h 2696464"/>
                  <a:gd name="connsiteX22" fmla="*/ 52653 w 987690"/>
                  <a:gd name="connsiteY22" fmla="*/ 2042160 h 2696464"/>
                  <a:gd name="connsiteX23" fmla="*/ 43128 w 987690"/>
                  <a:gd name="connsiteY23" fmla="*/ 2085022 h 2696464"/>
                  <a:gd name="connsiteX24" fmla="*/ 76466 w 987690"/>
                  <a:gd name="connsiteY24" fmla="*/ 2189797 h 2696464"/>
                  <a:gd name="connsiteX25" fmla="*/ 109803 w 987690"/>
                  <a:gd name="connsiteY25" fmla="*/ 2299335 h 2696464"/>
                  <a:gd name="connsiteX26" fmla="*/ 166953 w 987690"/>
                  <a:gd name="connsiteY26" fmla="*/ 2337435 h 2696464"/>
                  <a:gd name="connsiteX27" fmla="*/ 243153 w 987690"/>
                  <a:gd name="connsiteY27" fmla="*/ 2246947 h 2696464"/>
                  <a:gd name="connsiteX28" fmla="*/ 300303 w 987690"/>
                  <a:gd name="connsiteY28" fmla="*/ 2142172 h 2696464"/>
                  <a:gd name="connsiteX29" fmla="*/ 295541 w 987690"/>
                  <a:gd name="connsiteY29" fmla="*/ 2032635 h 2696464"/>
                  <a:gd name="connsiteX30" fmla="*/ 319353 w 987690"/>
                  <a:gd name="connsiteY30" fmla="*/ 1842135 h 2696464"/>
                  <a:gd name="connsiteX31" fmla="*/ 328878 w 987690"/>
                  <a:gd name="connsiteY31" fmla="*/ 1723072 h 2696464"/>
                  <a:gd name="connsiteX32" fmla="*/ 328878 w 987690"/>
                  <a:gd name="connsiteY32" fmla="*/ 1604010 h 2696464"/>
                  <a:gd name="connsiteX33" fmla="*/ 343166 w 987690"/>
                  <a:gd name="connsiteY33" fmla="*/ 1503997 h 2696464"/>
                  <a:gd name="connsiteX34" fmla="*/ 362216 w 987690"/>
                  <a:gd name="connsiteY34" fmla="*/ 1475422 h 2696464"/>
                  <a:gd name="connsiteX35" fmla="*/ 366978 w 987690"/>
                  <a:gd name="connsiteY35" fmla="*/ 1432560 h 2696464"/>
                  <a:gd name="connsiteX36" fmla="*/ 381266 w 987690"/>
                  <a:gd name="connsiteY36" fmla="*/ 1418272 h 2696464"/>
                  <a:gd name="connsiteX37" fmla="*/ 362216 w 987690"/>
                  <a:gd name="connsiteY37" fmla="*/ 1337310 h 2696464"/>
                  <a:gd name="connsiteX38" fmla="*/ 390791 w 987690"/>
                  <a:gd name="connsiteY38" fmla="*/ 1237297 h 2696464"/>
                  <a:gd name="connsiteX39" fmla="*/ 419366 w 987690"/>
                  <a:gd name="connsiteY39" fmla="*/ 1199197 h 2696464"/>
                  <a:gd name="connsiteX40" fmla="*/ 419366 w 987690"/>
                  <a:gd name="connsiteY40" fmla="*/ 1046797 h 2696464"/>
                  <a:gd name="connsiteX41" fmla="*/ 438416 w 987690"/>
                  <a:gd name="connsiteY41" fmla="*/ 994410 h 2696464"/>
                  <a:gd name="connsiteX42" fmla="*/ 443178 w 987690"/>
                  <a:gd name="connsiteY42" fmla="*/ 899160 h 2696464"/>
                  <a:gd name="connsiteX43" fmla="*/ 462228 w 987690"/>
                  <a:gd name="connsiteY43" fmla="*/ 822960 h 2696464"/>
                  <a:gd name="connsiteX44" fmla="*/ 481278 w 987690"/>
                  <a:gd name="connsiteY44" fmla="*/ 784860 h 2696464"/>
                  <a:gd name="connsiteX45" fmla="*/ 486041 w 987690"/>
                  <a:gd name="connsiteY45" fmla="*/ 913447 h 2696464"/>
                  <a:gd name="connsiteX46" fmla="*/ 509853 w 987690"/>
                  <a:gd name="connsiteY46" fmla="*/ 1027747 h 2696464"/>
                  <a:gd name="connsiteX47" fmla="*/ 519378 w 987690"/>
                  <a:gd name="connsiteY47" fmla="*/ 1127760 h 2696464"/>
                  <a:gd name="connsiteX48" fmla="*/ 500328 w 987690"/>
                  <a:gd name="connsiteY48" fmla="*/ 1284922 h 2696464"/>
                  <a:gd name="connsiteX49" fmla="*/ 519378 w 987690"/>
                  <a:gd name="connsiteY49" fmla="*/ 1323022 h 2696464"/>
                  <a:gd name="connsiteX50" fmla="*/ 514616 w 987690"/>
                  <a:gd name="connsiteY50" fmla="*/ 1437322 h 2696464"/>
                  <a:gd name="connsiteX51" fmla="*/ 509853 w 987690"/>
                  <a:gd name="connsiteY51" fmla="*/ 1503997 h 2696464"/>
                  <a:gd name="connsiteX52" fmla="*/ 538428 w 987690"/>
                  <a:gd name="connsiteY52" fmla="*/ 1556385 h 2696464"/>
                  <a:gd name="connsiteX53" fmla="*/ 524141 w 987690"/>
                  <a:gd name="connsiteY53" fmla="*/ 1637347 h 2696464"/>
                  <a:gd name="connsiteX54" fmla="*/ 543191 w 987690"/>
                  <a:gd name="connsiteY54" fmla="*/ 1718310 h 2696464"/>
                  <a:gd name="connsiteX55" fmla="*/ 519378 w 987690"/>
                  <a:gd name="connsiteY55" fmla="*/ 1799272 h 2696464"/>
                  <a:gd name="connsiteX56" fmla="*/ 514616 w 987690"/>
                  <a:gd name="connsiteY56" fmla="*/ 2004060 h 2696464"/>
                  <a:gd name="connsiteX57" fmla="*/ 486041 w 987690"/>
                  <a:gd name="connsiteY57" fmla="*/ 2170747 h 2696464"/>
                  <a:gd name="connsiteX58" fmla="*/ 481278 w 987690"/>
                  <a:gd name="connsiteY58" fmla="*/ 2256472 h 2696464"/>
                  <a:gd name="connsiteX59" fmla="*/ 514616 w 987690"/>
                  <a:gd name="connsiteY59" fmla="*/ 2351722 h 2696464"/>
                  <a:gd name="connsiteX60" fmla="*/ 524141 w 987690"/>
                  <a:gd name="connsiteY60" fmla="*/ 2385060 h 2696464"/>
                  <a:gd name="connsiteX61" fmla="*/ 462228 w 987690"/>
                  <a:gd name="connsiteY61" fmla="*/ 2475547 h 2696464"/>
                  <a:gd name="connsiteX62" fmla="*/ 428891 w 987690"/>
                  <a:gd name="connsiteY62" fmla="*/ 2513647 h 2696464"/>
                  <a:gd name="connsiteX63" fmla="*/ 457466 w 987690"/>
                  <a:gd name="connsiteY63" fmla="*/ 2570797 h 2696464"/>
                  <a:gd name="connsiteX64" fmla="*/ 438416 w 987690"/>
                  <a:gd name="connsiteY64" fmla="*/ 2642235 h 2696464"/>
                  <a:gd name="connsiteX65" fmla="*/ 505091 w 987690"/>
                  <a:gd name="connsiteY65" fmla="*/ 2651760 h 2696464"/>
                  <a:gd name="connsiteX66" fmla="*/ 614628 w 987690"/>
                  <a:gd name="connsiteY66" fmla="*/ 2675572 h 2696464"/>
                  <a:gd name="connsiteX67" fmla="*/ 690828 w 987690"/>
                  <a:gd name="connsiteY67" fmla="*/ 2694622 h 2696464"/>
                  <a:gd name="connsiteX68" fmla="*/ 743216 w 987690"/>
                  <a:gd name="connsiteY68" fmla="*/ 2627947 h 2696464"/>
                  <a:gd name="connsiteX69" fmla="*/ 757503 w 987690"/>
                  <a:gd name="connsiteY69" fmla="*/ 2532697 h 2696464"/>
                  <a:gd name="connsiteX70" fmla="*/ 743216 w 987690"/>
                  <a:gd name="connsiteY70" fmla="*/ 2485072 h 2696464"/>
                  <a:gd name="connsiteX71" fmla="*/ 743216 w 987690"/>
                  <a:gd name="connsiteY71" fmla="*/ 2437447 h 2696464"/>
                  <a:gd name="connsiteX72" fmla="*/ 795603 w 987690"/>
                  <a:gd name="connsiteY72" fmla="*/ 2356485 h 2696464"/>
                  <a:gd name="connsiteX73" fmla="*/ 809891 w 987690"/>
                  <a:gd name="connsiteY73" fmla="*/ 2223135 h 2696464"/>
                  <a:gd name="connsiteX74" fmla="*/ 819416 w 987690"/>
                  <a:gd name="connsiteY74" fmla="*/ 2094547 h 2696464"/>
                  <a:gd name="connsiteX75" fmla="*/ 838466 w 987690"/>
                  <a:gd name="connsiteY75" fmla="*/ 1913572 h 2696464"/>
                  <a:gd name="connsiteX76" fmla="*/ 862278 w 987690"/>
                  <a:gd name="connsiteY76" fmla="*/ 1699260 h 2696464"/>
                  <a:gd name="connsiteX77" fmla="*/ 857516 w 987690"/>
                  <a:gd name="connsiteY77" fmla="*/ 1608772 h 2696464"/>
                  <a:gd name="connsiteX78" fmla="*/ 871803 w 987690"/>
                  <a:gd name="connsiteY78" fmla="*/ 1484947 h 2696464"/>
                  <a:gd name="connsiteX79" fmla="*/ 895616 w 987690"/>
                  <a:gd name="connsiteY79" fmla="*/ 1170622 h 2696464"/>
                  <a:gd name="connsiteX80" fmla="*/ 924191 w 987690"/>
                  <a:gd name="connsiteY80" fmla="*/ 908685 h 2696464"/>
                  <a:gd name="connsiteX81" fmla="*/ 914666 w 987690"/>
                  <a:gd name="connsiteY81" fmla="*/ 780097 h 2696464"/>
                  <a:gd name="connsiteX82" fmla="*/ 948003 w 987690"/>
                  <a:gd name="connsiteY82" fmla="*/ 613410 h 2696464"/>
                  <a:gd name="connsiteX83" fmla="*/ 981341 w 987690"/>
                  <a:gd name="connsiteY83" fmla="*/ 441960 h 2696464"/>
                  <a:gd name="connsiteX84" fmla="*/ 981341 w 987690"/>
                  <a:gd name="connsiteY84" fmla="*/ 337185 h 2696464"/>
                  <a:gd name="connsiteX85" fmla="*/ 981341 w 987690"/>
                  <a:gd name="connsiteY85" fmla="*/ 137160 h 2696464"/>
                  <a:gd name="connsiteX86" fmla="*/ 905141 w 987690"/>
                  <a:gd name="connsiteY86" fmla="*/ 46672 h 269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87690" h="2696464">
                    <a:moveTo>
                      <a:pt x="905141" y="46672"/>
                    </a:moveTo>
                    <a:cubicBezTo>
                      <a:pt x="872597" y="24447"/>
                      <a:pt x="868628" y="10160"/>
                      <a:pt x="786078" y="3810"/>
                    </a:cubicBezTo>
                    <a:cubicBezTo>
                      <a:pt x="703528" y="-2540"/>
                      <a:pt x="513028" y="-953"/>
                      <a:pt x="409841" y="8572"/>
                    </a:cubicBezTo>
                    <a:cubicBezTo>
                      <a:pt x="306654" y="18097"/>
                      <a:pt x="226484" y="39529"/>
                      <a:pt x="166953" y="60960"/>
                    </a:cubicBezTo>
                    <a:cubicBezTo>
                      <a:pt x="107422" y="82391"/>
                      <a:pt x="75672" y="99854"/>
                      <a:pt x="52653" y="137160"/>
                    </a:cubicBezTo>
                    <a:cubicBezTo>
                      <a:pt x="29634" y="174466"/>
                      <a:pt x="37572" y="222091"/>
                      <a:pt x="28841" y="284797"/>
                    </a:cubicBezTo>
                    <a:cubicBezTo>
                      <a:pt x="20110" y="347503"/>
                      <a:pt x="2647" y="462597"/>
                      <a:pt x="266" y="513397"/>
                    </a:cubicBezTo>
                    <a:cubicBezTo>
                      <a:pt x="-2115" y="564197"/>
                      <a:pt x="12172" y="564991"/>
                      <a:pt x="14553" y="589597"/>
                    </a:cubicBezTo>
                    <a:cubicBezTo>
                      <a:pt x="16934" y="614203"/>
                      <a:pt x="12172" y="632460"/>
                      <a:pt x="14553" y="661035"/>
                    </a:cubicBezTo>
                    <a:cubicBezTo>
                      <a:pt x="16934" y="689610"/>
                      <a:pt x="24872" y="727710"/>
                      <a:pt x="28841" y="761047"/>
                    </a:cubicBezTo>
                    <a:cubicBezTo>
                      <a:pt x="32810" y="794384"/>
                      <a:pt x="35985" y="828516"/>
                      <a:pt x="38366" y="861060"/>
                    </a:cubicBezTo>
                    <a:cubicBezTo>
                      <a:pt x="40747" y="893604"/>
                      <a:pt x="40747" y="925354"/>
                      <a:pt x="43128" y="956310"/>
                    </a:cubicBezTo>
                    <a:cubicBezTo>
                      <a:pt x="45509" y="987266"/>
                      <a:pt x="53447" y="1019016"/>
                      <a:pt x="52653" y="1046797"/>
                    </a:cubicBezTo>
                    <a:cubicBezTo>
                      <a:pt x="51859" y="1074578"/>
                      <a:pt x="35985" y="1101566"/>
                      <a:pt x="38366" y="1122997"/>
                    </a:cubicBezTo>
                    <a:cubicBezTo>
                      <a:pt x="40747" y="1144428"/>
                      <a:pt x="60591" y="1151573"/>
                      <a:pt x="66941" y="1175385"/>
                    </a:cubicBezTo>
                    <a:cubicBezTo>
                      <a:pt x="73291" y="1199197"/>
                      <a:pt x="80435" y="1230153"/>
                      <a:pt x="76466" y="1265872"/>
                    </a:cubicBezTo>
                    <a:cubicBezTo>
                      <a:pt x="72497" y="1301591"/>
                      <a:pt x="47890" y="1360328"/>
                      <a:pt x="43128" y="1389697"/>
                    </a:cubicBezTo>
                    <a:cubicBezTo>
                      <a:pt x="38366" y="1419066"/>
                      <a:pt x="50272" y="1417479"/>
                      <a:pt x="47891" y="1442085"/>
                    </a:cubicBezTo>
                    <a:cubicBezTo>
                      <a:pt x="45510" y="1466691"/>
                      <a:pt x="33603" y="1503998"/>
                      <a:pt x="28841" y="1537335"/>
                    </a:cubicBezTo>
                    <a:cubicBezTo>
                      <a:pt x="24079" y="1570672"/>
                      <a:pt x="17729" y="1601629"/>
                      <a:pt x="19316" y="1642110"/>
                    </a:cubicBezTo>
                    <a:cubicBezTo>
                      <a:pt x="20903" y="1682591"/>
                      <a:pt x="35191" y="1730216"/>
                      <a:pt x="38366" y="1780222"/>
                    </a:cubicBezTo>
                    <a:cubicBezTo>
                      <a:pt x="41541" y="1830228"/>
                      <a:pt x="35985" y="1898491"/>
                      <a:pt x="38366" y="1942147"/>
                    </a:cubicBezTo>
                    <a:cubicBezTo>
                      <a:pt x="40747" y="1985803"/>
                      <a:pt x="51859" y="2018348"/>
                      <a:pt x="52653" y="2042160"/>
                    </a:cubicBezTo>
                    <a:cubicBezTo>
                      <a:pt x="53447" y="2065972"/>
                      <a:pt x="39159" y="2060416"/>
                      <a:pt x="43128" y="2085022"/>
                    </a:cubicBezTo>
                    <a:cubicBezTo>
                      <a:pt x="47097" y="2109628"/>
                      <a:pt x="65353" y="2154078"/>
                      <a:pt x="76466" y="2189797"/>
                    </a:cubicBezTo>
                    <a:cubicBezTo>
                      <a:pt x="87578" y="2225516"/>
                      <a:pt x="94722" y="2274729"/>
                      <a:pt x="109803" y="2299335"/>
                    </a:cubicBezTo>
                    <a:cubicBezTo>
                      <a:pt x="124884" y="2323941"/>
                      <a:pt x="144728" y="2346166"/>
                      <a:pt x="166953" y="2337435"/>
                    </a:cubicBezTo>
                    <a:cubicBezTo>
                      <a:pt x="189178" y="2328704"/>
                      <a:pt x="220928" y="2279491"/>
                      <a:pt x="243153" y="2246947"/>
                    </a:cubicBezTo>
                    <a:cubicBezTo>
                      <a:pt x="265378" y="2214403"/>
                      <a:pt x="291572" y="2177891"/>
                      <a:pt x="300303" y="2142172"/>
                    </a:cubicBezTo>
                    <a:cubicBezTo>
                      <a:pt x="309034" y="2106453"/>
                      <a:pt x="292366" y="2082641"/>
                      <a:pt x="295541" y="2032635"/>
                    </a:cubicBezTo>
                    <a:cubicBezTo>
                      <a:pt x="298716" y="1982629"/>
                      <a:pt x="313797" y="1893729"/>
                      <a:pt x="319353" y="1842135"/>
                    </a:cubicBezTo>
                    <a:cubicBezTo>
                      <a:pt x="324909" y="1790541"/>
                      <a:pt x="327291" y="1762759"/>
                      <a:pt x="328878" y="1723072"/>
                    </a:cubicBezTo>
                    <a:cubicBezTo>
                      <a:pt x="330465" y="1683385"/>
                      <a:pt x="326497" y="1640522"/>
                      <a:pt x="328878" y="1604010"/>
                    </a:cubicBezTo>
                    <a:cubicBezTo>
                      <a:pt x="331259" y="1567498"/>
                      <a:pt x="337610" y="1525428"/>
                      <a:pt x="343166" y="1503997"/>
                    </a:cubicBezTo>
                    <a:cubicBezTo>
                      <a:pt x="348722" y="1482566"/>
                      <a:pt x="358247" y="1487328"/>
                      <a:pt x="362216" y="1475422"/>
                    </a:cubicBezTo>
                    <a:cubicBezTo>
                      <a:pt x="366185" y="1463516"/>
                      <a:pt x="363803" y="1442085"/>
                      <a:pt x="366978" y="1432560"/>
                    </a:cubicBezTo>
                    <a:cubicBezTo>
                      <a:pt x="370153" y="1423035"/>
                      <a:pt x="382060" y="1434147"/>
                      <a:pt x="381266" y="1418272"/>
                    </a:cubicBezTo>
                    <a:cubicBezTo>
                      <a:pt x="380472" y="1402397"/>
                      <a:pt x="360629" y="1367472"/>
                      <a:pt x="362216" y="1337310"/>
                    </a:cubicBezTo>
                    <a:cubicBezTo>
                      <a:pt x="363803" y="1307148"/>
                      <a:pt x="381266" y="1260316"/>
                      <a:pt x="390791" y="1237297"/>
                    </a:cubicBezTo>
                    <a:cubicBezTo>
                      <a:pt x="400316" y="1214278"/>
                      <a:pt x="414604" y="1230947"/>
                      <a:pt x="419366" y="1199197"/>
                    </a:cubicBezTo>
                    <a:cubicBezTo>
                      <a:pt x="424128" y="1167447"/>
                      <a:pt x="416191" y="1080928"/>
                      <a:pt x="419366" y="1046797"/>
                    </a:cubicBezTo>
                    <a:cubicBezTo>
                      <a:pt x="422541" y="1012666"/>
                      <a:pt x="434447" y="1019016"/>
                      <a:pt x="438416" y="994410"/>
                    </a:cubicBezTo>
                    <a:cubicBezTo>
                      <a:pt x="442385" y="969804"/>
                      <a:pt x="439209" y="927735"/>
                      <a:pt x="443178" y="899160"/>
                    </a:cubicBezTo>
                    <a:cubicBezTo>
                      <a:pt x="447147" y="870585"/>
                      <a:pt x="455878" y="842010"/>
                      <a:pt x="462228" y="822960"/>
                    </a:cubicBezTo>
                    <a:cubicBezTo>
                      <a:pt x="468578" y="803910"/>
                      <a:pt x="477309" y="769779"/>
                      <a:pt x="481278" y="784860"/>
                    </a:cubicBezTo>
                    <a:cubicBezTo>
                      <a:pt x="485247" y="799941"/>
                      <a:pt x="481279" y="872966"/>
                      <a:pt x="486041" y="913447"/>
                    </a:cubicBezTo>
                    <a:cubicBezTo>
                      <a:pt x="490803" y="953928"/>
                      <a:pt x="504297" y="992028"/>
                      <a:pt x="509853" y="1027747"/>
                    </a:cubicBezTo>
                    <a:cubicBezTo>
                      <a:pt x="515409" y="1063466"/>
                      <a:pt x="520965" y="1084898"/>
                      <a:pt x="519378" y="1127760"/>
                    </a:cubicBezTo>
                    <a:cubicBezTo>
                      <a:pt x="517791" y="1170622"/>
                      <a:pt x="500328" y="1252378"/>
                      <a:pt x="500328" y="1284922"/>
                    </a:cubicBezTo>
                    <a:cubicBezTo>
                      <a:pt x="500328" y="1317466"/>
                      <a:pt x="516997" y="1297622"/>
                      <a:pt x="519378" y="1323022"/>
                    </a:cubicBezTo>
                    <a:cubicBezTo>
                      <a:pt x="521759" y="1348422"/>
                      <a:pt x="516203" y="1407160"/>
                      <a:pt x="514616" y="1437322"/>
                    </a:cubicBezTo>
                    <a:cubicBezTo>
                      <a:pt x="513029" y="1467484"/>
                      <a:pt x="505884" y="1484153"/>
                      <a:pt x="509853" y="1503997"/>
                    </a:cubicBezTo>
                    <a:cubicBezTo>
                      <a:pt x="513822" y="1523841"/>
                      <a:pt x="536047" y="1534160"/>
                      <a:pt x="538428" y="1556385"/>
                    </a:cubicBezTo>
                    <a:cubicBezTo>
                      <a:pt x="540809" y="1578610"/>
                      <a:pt x="523347" y="1610360"/>
                      <a:pt x="524141" y="1637347"/>
                    </a:cubicBezTo>
                    <a:cubicBezTo>
                      <a:pt x="524935" y="1664334"/>
                      <a:pt x="543985" y="1691323"/>
                      <a:pt x="543191" y="1718310"/>
                    </a:cubicBezTo>
                    <a:cubicBezTo>
                      <a:pt x="542397" y="1745297"/>
                      <a:pt x="524140" y="1751647"/>
                      <a:pt x="519378" y="1799272"/>
                    </a:cubicBezTo>
                    <a:cubicBezTo>
                      <a:pt x="514616" y="1846897"/>
                      <a:pt x="520172" y="1942147"/>
                      <a:pt x="514616" y="2004060"/>
                    </a:cubicBezTo>
                    <a:cubicBezTo>
                      <a:pt x="509060" y="2065973"/>
                      <a:pt x="491597" y="2128678"/>
                      <a:pt x="486041" y="2170747"/>
                    </a:cubicBezTo>
                    <a:cubicBezTo>
                      <a:pt x="480485" y="2212816"/>
                      <a:pt x="476515" y="2226310"/>
                      <a:pt x="481278" y="2256472"/>
                    </a:cubicBezTo>
                    <a:cubicBezTo>
                      <a:pt x="486040" y="2286635"/>
                      <a:pt x="507472" y="2330291"/>
                      <a:pt x="514616" y="2351722"/>
                    </a:cubicBezTo>
                    <a:cubicBezTo>
                      <a:pt x="521760" y="2373153"/>
                      <a:pt x="532872" y="2364422"/>
                      <a:pt x="524141" y="2385060"/>
                    </a:cubicBezTo>
                    <a:cubicBezTo>
                      <a:pt x="515410" y="2405698"/>
                      <a:pt x="478103" y="2454116"/>
                      <a:pt x="462228" y="2475547"/>
                    </a:cubicBezTo>
                    <a:cubicBezTo>
                      <a:pt x="446353" y="2496978"/>
                      <a:pt x="429685" y="2497772"/>
                      <a:pt x="428891" y="2513647"/>
                    </a:cubicBezTo>
                    <a:cubicBezTo>
                      <a:pt x="428097" y="2529522"/>
                      <a:pt x="455878" y="2549366"/>
                      <a:pt x="457466" y="2570797"/>
                    </a:cubicBezTo>
                    <a:cubicBezTo>
                      <a:pt x="459054" y="2592228"/>
                      <a:pt x="430479" y="2628741"/>
                      <a:pt x="438416" y="2642235"/>
                    </a:cubicBezTo>
                    <a:cubicBezTo>
                      <a:pt x="446353" y="2655729"/>
                      <a:pt x="475722" y="2646204"/>
                      <a:pt x="505091" y="2651760"/>
                    </a:cubicBezTo>
                    <a:cubicBezTo>
                      <a:pt x="534460" y="2657316"/>
                      <a:pt x="583672" y="2668428"/>
                      <a:pt x="614628" y="2675572"/>
                    </a:cubicBezTo>
                    <a:cubicBezTo>
                      <a:pt x="645584" y="2682716"/>
                      <a:pt x="669397" y="2702559"/>
                      <a:pt x="690828" y="2694622"/>
                    </a:cubicBezTo>
                    <a:cubicBezTo>
                      <a:pt x="712259" y="2686685"/>
                      <a:pt x="732104" y="2654934"/>
                      <a:pt x="743216" y="2627947"/>
                    </a:cubicBezTo>
                    <a:cubicBezTo>
                      <a:pt x="754328" y="2600960"/>
                      <a:pt x="757503" y="2556509"/>
                      <a:pt x="757503" y="2532697"/>
                    </a:cubicBezTo>
                    <a:cubicBezTo>
                      <a:pt x="757503" y="2508885"/>
                      <a:pt x="745597" y="2500947"/>
                      <a:pt x="743216" y="2485072"/>
                    </a:cubicBezTo>
                    <a:cubicBezTo>
                      <a:pt x="740835" y="2469197"/>
                      <a:pt x="734485" y="2458878"/>
                      <a:pt x="743216" y="2437447"/>
                    </a:cubicBezTo>
                    <a:cubicBezTo>
                      <a:pt x="751947" y="2416016"/>
                      <a:pt x="784490" y="2392204"/>
                      <a:pt x="795603" y="2356485"/>
                    </a:cubicBezTo>
                    <a:cubicBezTo>
                      <a:pt x="806715" y="2320766"/>
                      <a:pt x="805922" y="2266791"/>
                      <a:pt x="809891" y="2223135"/>
                    </a:cubicBezTo>
                    <a:cubicBezTo>
                      <a:pt x="813860" y="2179479"/>
                      <a:pt x="814654" y="2146141"/>
                      <a:pt x="819416" y="2094547"/>
                    </a:cubicBezTo>
                    <a:cubicBezTo>
                      <a:pt x="824178" y="2042953"/>
                      <a:pt x="831322" y="1979453"/>
                      <a:pt x="838466" y="1913572"/>
                    </a:cubicBezTo>
                    <a:cubicBezTo>
                      <a:pt x="845610" y="1847691"/>
                      <a:pt x="859103" y="1750060"/>
                      <a:pt x="862278" y="1699260"/>
                    </a:cubicBezTo>
                    <a:cubicBezTo>
                      <a:pt x="865453" y="1648460"/>
                      <a:pt x="855929" y="1644491"/>
                      <a:pt x="857516" y="1608772"/>
                    </a:cubicBezTo>
                    <a:cubicBezTo>
                      <a:pt x="859103" y="1573053"/>
                      <a:pt x="865453" y="1557972"/>
                      <a:pt x="871803" y="1484947"/>
                    </a:cubicBezTo>
                    <a:cubicBezTo>
                      <a:pt x="878153" y="1411922"/>
                      <a:pt x="886885" y="1266665"/>
                      <a:pt x="895616" y="1170622"/>
                    </a:cubicBezTo>
                    <a:cubicBezTo>
                      <a:pt x="904347" y="1074579"/>
                      <a:pt x="921016" y="973773"/>
                      <a:pt x="924191" y="908685"/>
                    </a:cubicBezTo>
                    <a:cubicBezTo>
                      <a:pt x="927366" y="843598"/>
                      <a:pt x="910697" y="829309"/>
                      <a:pt x="914666" y="780097"/>
                    </a:cubicBezTo>
                    <a:cubicBezTo>
                      <a:pt x="918635" y="730885"/>
                      <a:pt x="936891" y="669766"/>
                      <a:pt x="948003" y="613410"/>
                    </a:cubicBezTo>
                    <a:cubicBezTo>
                      <a:pt x="959115" y="557054"/>
                      <a:pt x="975785" y="487998"/>
                      <a:pt x="981341" y="441960"/>
                    </a:cubicBezTo>
                    <a:cubicBezTo>
                      <a:pt x="986897" y="395923"/>
                      <a:pt x="981341" y="337185"/>
                      <a:pt x="981341" y="337185"/>
                    </a:cubicBezTo>
                    <a:cubicBezTo>
                      <a:pt x="981341" y="286385"/>
                      <a:pt x="995628" y="189547"/>
                      <a:pt x="981341" y="137160"/>
                    </a:cubicBezTo>
                    <a:cubicBezTo>
                      <a:pt x="967054" y="84773"/>
                      <a:pt x="937685" y="68897"/>
                      <a:pt x="905141" y="466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Freeform 15">
                <a:extLst>
                  <a:ext uri="{FF2B5EF4-FFF2-40B4-BE49-F238E27FC236}">
                    <a16:creationId xmlns:a16="http://schemas.microsoft.com/office/drawing/2014/main" xmlns="" id="{4098FA90-7CDA-49D2-B721-C0E089CCFD29}"/>
                  </a:ext>
                </a:extLst>
              </p:cNvPr>
              <p:cNvSpPr/>
              <p:nvPr/>
            </p:nvSpPr>
            <p:spPr>
              <a:xfrm>
                <a:off x="3327362" y="3615554"/>
                <a:ext cx="234997" cy="523698"/>
              </a:xfrm>
              <a:custGeom>
                <a:avLst/>
                <a:gdLst/>
                <a:ahLst/>
                <a:cxnLst/>
                <a:rect l="l" t="t" r="r" b="b"/>
                <a:pathLst>
                  <a:path w="221335" h="493253">
                    <a:moveTo>
                      <a:pt x="77834" y="328437"/>
                    </a:moveTo>
                    <a:cubicBezTo>
                      <a:pt x="65239" y="329495"/>
                      <a:pt x="52963" y="333729"/>
                      <a:pt x="50846" y="340502"/>
                    </a:cubicBezTo>
                    <a:cubicBezTo>
                      <a:pt x="46613" y="354049"/>
                      <a:pt x="50846" y="372675"/>
                      <a:pt x="50846" y="386222"/>
                    </a:cubicBezTo>
                    <a:cubicBezTo>
                      <a:pt x="50846" y="386222"/>
                      <a:pt x="44073" y="417549"/>
                      <a:pt x="50846" y="421782"/>
                    </a:cubicBezTo>
                    <a:cubicBezTo>
                      <a:pt x="57619" y="426015"/>
                      <a:pt x="82173" y="426015"/>
                      <a:pt x="91486" y="411622"/>
                    </a:cubicBezTo>
                    <a:cubicBezTo>
                      <a:pt x="100799" y="397229"/>
                      <a:pt x="113499" y="347275"/>
                      <a:pt x="106726" y="335422"/>
                    </a:cubicBezTo>
                    <a:cubicBezTo>
                      <a:pt x="103340" y="329496"/>
                      <a:pt x="90428" y="327379"/>
                      <a:pt x="77834" y="328437"/>
                    </a:cubicBezTo>
                    <a:close/>
                    <a:moveTo>
                      <a:pt x="121966" y="142"/>
                    </a:moveTo>
                    <a:cubicBezTo>
                      <a:pt x="139746" y="4375"/>
                      <a:pt x="172766" y="90735"/>
                      <a:pt x="188006" y="132222"/>
                    </a:cubicBezTo>
                    <a:cubicBezTo>
                      <a:pt x="203246" y="173709"/>
                      <a:pt x="208326" y="212655"/>
                      <a:pt x="213406" y="249062"/>
                    </a:cubicBezTo>
                    <a:cubicBezTo>
                      <a:pt x="218486" y="285469"/>
                      <a:pt x="225259" y="315102"/>
                      <a:pt x="218486" y="350662"/>
                    </a:cubicBezTo>
                    <a:cubicBezTo>
                      <a:pt x="211713" y="386222"/>
                      <a:pt x="186313" y="438715"/>
                      <a:pt x="172766" y="462422"/>
                    </a:cubicBezTo>
                    <a:cubicBezTo>
                      <a:pt x="159219" y="486129"/>
                      <a:pt x="154139" y="490362"/>
                      <a:pt x="137206" y="492902"/>
                    </a:cubicBezTo>
                    <a:cubicBezTo>
                      <a:pt x="120273" y="495442"/>
                      <a:pt x="88946" y="483589"/>
                      <a:pt x="71166" y="477662"/>
                    </a:cubicBezTo>
                    <a:cubicBezTo>
                      <a:pt x="53386" y="471735"/>
                      <a:pt x="39839" y="466655"/>
                      <a:pt x="30526" y="457342"/>
                    </a:cubicBezTo>
                    <a:cubicBezTo>
                      <a:pt x="21213" y="448029"/>
                      <a:pt x="20366" y="428555"/>
                      <a:pt x="15286" y="421782"/>
                    </a:cubicBezTo>
                    <a:cubicBezTo>
                      <a:pt x="10206" y="415009"/>
                      <a:pt x="-801" y="425169"/>
                      <a:pt x="46" y="416702"/>
                    </a:cubicBezTo>
                    <a:cubicBezTo>
                      <a:pt x="893" y="408235"/>
                      <a:pt x="16133" y="391302"/>
                      <a:pt x="20366" y="370982"/>
                    </a:cubicBezTo>
                    <a:cubicBezTo>
                      <a:pt x="24599" y="350662"/>
                      <a:pt x="22059" y="316795"/>
                      <a:pt x="25446" y="294782"/>
                    </a:cubicBezTo>
                    <a:cubicBezTo>
                      <a:pt x="28833" y="272769"/>
                      <a:pt x="29679" y="266842"/>
                      <a:pt x="40686" y="238902"/>
                    </a:cubicBezTo>
                    <a:cubicBezTo>
                      <a:pt x="51693" y="210962"/>
                      <a:pt x="77939" y="166935"/>
                      <a:pt x="91486" y="127142"/>
                    </a:cubicBezTo>
                    <a:cubicBezTo>
                      <a:pt x="105033" y="87349"/>
                      <a:pt x="104186" y="-4091"/>
                      <a:pt x="121966" y="1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Freeform 16">
                <a:extLst>
                  <a:ext uri="{FF2B5EF4-FFF2-40B4-BE49-F238E27FC236}">
                    <a16:creationId xmlns:a16="http://schemas.microsoft.com/office/drawing/2014/main" xmlns="" id="{397294C1-D926-44E8-867B-F61B6F8760AC}"/>
                  </a:ext>
                </a:extLst>
              </p:cNvPr>
              <p:cNvSpPr/>
              <p:nvPr/>
            </p:nvSpPr>
            <p:spPr>
              <a:xfrm>
                <a:off x="2019926" y="587923"/>
                <a:ext cx="342321" cy="748475"/>
              </a:xfrm>
              <a:custGeom>
                <a:avLst/>
                <a:gdLst>
                  <a:gd name="connsiteX0" fmla="*/ 108599 w 342320"/>
                  <a:gd name="connsiteY0" fmla="*/ 748119 h 748473"/>
                  <a:gd name="connsiteX1" fmla="*/ 154319 w 342320"/>
                  <a:gd name="connsiteY1" fmla="*/ 529679 h 748473"/>
                  <a:gd name="connsiteX2" fmla="*/ 149239 w 342320"/>
                  <a:gd name="connsiteY2" fmla="*/ 443319 h 748473"/>
                  <a:gd name="connsiteX3" fmla="*/ 159399 w 342320"/>
                  <a:gd name="connsiteY3" fmla="*/ 377279 h 748473"/>
                  <a:gd name="connsiteX4" fmla="*/ 179719 w 342320"/>
                  <a:gd name="connsiteY4" fmla="*/ 341719 h 748473"/>
                  <a:gd name="connsiteX5" fmla="*/ 210199 w 342320"/>
                  <a:gd name="connsiteY5" fmla="*/ 301079 h 748473"/>
                  <a:gd name="connsiteX6" fmla="*/ 230519 w 342320"/>
                  <a:gd name="connsiteY6" fmla="*/ 295999 h 748473"/>
                  <a:gd name="connsiteX7" fmla="*/ 276239 w 342320"/>
                  <a:gd name="connsiteY7" fmla="*/ 255359 h 748473"/>
                  <a:gd name="connsiteX8" fmla="*/ 306719 w 342320"/>
                  <a:gd name="connsiteY8" fmla="*/ 219799 h 748473"/>
                  <a:gd name="connsiteX9" fmla="*/ 337199 w 342320"/>
                  <a:gd name="connsiteY9" fmla="*/ 148679 h 748473"/>
                  <a:gd name="connsiteX10" fmla="*/ 342279 w 342320"/>
                  <a:gd name="connsiteY10" fmla="*/ 87719 h 748473"/>
                  <a:gd name="connsiteX11" fmla="*/ 337199 w 342320"/>
                  <a:gd name="connsiteY11" fmla="*/ 67399 h 748473"/>
                  <a:gd name="connsiteX12" fmla="*/ 311799 w 342320"/>
                  <a:gd name="connsiteY12" fmla="*/ 52159 h 748473"/>
                  <a:gd name="connsiteX13" fmla="*/ 281319 w 342320"/>
                  <a:gd name="connsiteY13" fmla="*/ 21679 h 748473"/>
                  <a:gd name="connsiteX14" fmla="*/ 260999 w 342320"/>
                  <a:gd name="connsiteY14" fmla="*/ 16599 h 748473"/>
                  <a:gd name="connsiteX15" fmla="*/ 225439 w 342320"/>
                  <a:gd name="connsiteY15" fmla="*/ 16599 h 748473"/>
                  <a:gd name="connsiteX16" fmla="*/ 154319 w 342320"/>
                  <a:gd name="connsiteY16" fmla="*/ 6439 h 748473"/>
                  <a:gd name="connsiteX17" fmla="*/ 113679 w 342320"/>
                  <a:gd name="connsiteY17" fmla="*/ 1359 h 748473"/>
                  <a:gd name="connsiteX18" fmla="*/ 93359 w 342320"/>
                  <a:gd name="connsiteY18" fmla="*/ 31839 h 748473"/>
                  <a:gd name="connsiteX19" fmla="*/ 93359 w 342320"/>
                  <a:gd name="connsiteY19" fmla="*/ 67399 h 748473"/>
                  <a:gd name="connsiteX20" fmla="*/ 78119 w 342320"/>
                  <a:gd name="connsiteY20" fmla="*/ 123279 h 748473"/>
                  <a:gd name="connsiteX21" fmla="*/ 47639 w 342320"/>
                  <a:gd name="connsiteY21" fmla="*/ 168999 h 748473"/>
                  <a:gd name="connsiteX22" fmla="*/ 37479 w 342320"/>
                  <a:gd name="connsiteY22" fmla="*/ 265519 h 748473"/>
                  <a:gd name="connsiteX23" fmla="*/ 22239 w 342320"/>
                  <a:gd name="connsiteY23" fmla="*/ 321399 h 748473"/>
                  <a:gd name="connsiteX24" fmla="*/ 6999 w 342320"/>
                  <a:gd name="connsiteY24" fmla="*/ 397599 h 748473"/>
                  <a:gd name="connsiteX25" fmla="*/ 6999 w 342320"/>
                  <a:gd name="connsiteY25" fmla="*/ 473799 h 748473"/>
                  <a:gd name="connsiteX26" fmla="*/ 108599 w 342320"/>
                  <a:gd name="connsiteY26" fmla="*/ 748119 h 74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2320" h="748473">
                    <a:moveTo>
                      <a:pt x="108599" y="748119"/>
                    </a:moveTo>
                    <a:cubicBezTo>
                      <a:pt x="133152" y="757432"/>
                      <a:pt x="147546" y="580479"/>
                      <a:pt x="154319" y="529679"/>
                    </a:cubicBezTo>
                    <a:cubicBezTo>
                      <a:pt x="161092" y="478879"/>
                      <a:pt x="148392" y="468719"/>
                      <a:pt x="149239" y="443319"/>
                    </a:cubicBezTo>
                    <a:cubicBezTo>
                      <a:pt x="150086" y="417919"/>
                      <a:pt x="154319" y="394212"/>
                      <a:pt x="159399" y="377279"/>
                    </a:cubicBezTo>
                    <a:cubicBezTo>
                      <a:pt x="164479" y="360346"/>
                      <a:pt x="171252" y="354419"/>
                      <a:pt x="179719" y="341719"/>
                    </a:cubicBezTo>
                    <a:cubicBezTo>
                      <a:pt x="188186" y="329019"/>
                      <a:pt x="201732" y="308699"/>
                      <a:pt x="210199" y="301079"/>
                    </a:cubicBezTo>
                    <a:cubicBezTo>
                      <a:pt x="218666" y="293459"/>
                      <a:pt x="219512" y="303619"/>
                      <a:pt x="230519" y="295999"/>
                    </a:cubicBezTo>
                    <a:cubicBezTo>
                      <a:pt x="241526" y="288379"/>
                      <a:pt x="263539" y="268059"/>
                      <a:pt x="276239" y="255359"/>
                    </a:cubicBezTo>
                    <a:cubicBezTo>
                      <a:pt x="288939" y="242659"/>
                      <a:pt x="296559" y="237579"/>
                      <a:pt x="306719" y="219799"/>
                    </a:cubicBezTo>
                    <a:cubicBezTo>
                      <a:pt x="316879" y="202019"/>
                      <a:pt x="331272" y="170692"/>
                      <a:pt x="337199" y="148679"/>
                    </a:cubicBezTo>
                    <a:cubicBezTo>
                      <a:pt x="343126" y="126666"/>
                      <a:pt x="342279" y="101266"/>
                      <a:pt x="342279" y="87719"/>
                    </a:cubicBezTo>
                    <a:cubicBezTo>
                      <a:pt x="342279" y="74172"/>
                      <a:pt x="342279" y="73326"/>
                      <a:pt x="337199" y="67399"/>
                    </a:cubicBezTo>
                    <a:cubicBezTo>
                      <a:pt x="332119" y="61472"/>
                      <a:pt x="321112" y="59779"/>
                      <a:pt x="311799" y="52159"/>
                    </a:cubicBezTo>
                    <a:cubicBezTo>
                      <a:pt x="302486" y="44539"/>
                      <a:pt x="289786" y="27606"/>
                      <a:pt x="281319" y="21679"/>
                    </a:cubicBezTo>
                    <a:cubicBezTo>
                      <a:pt x="272852" y="15752"/>
                      <a:pt x="270312" y="17446"/>
                      <a:pt x="260999" y="16599"/>
                    </a:cubicBezTo>
                    <a:cubicBezTo>
                      <a:pt x="251686" y="15752"/>
                      <a:pt x="243219" y="18292"/>
                      <a:pt x="225439" y="16599"/>
                    </a:cubicBezTo>
                    <a:cubicBezTo>
                      <a:pt x="207659" y="14906"/>
                      <a:pt x="172946" y="8979"/>
                      <a:pt x="154319" y="6439"/>
                    </a:cubicBezTo>
                    <a:cubicBezTo>
                      <a:pt x="135692" y="3899"/>
                      <a:pt x="123839" y="-2874"/>
                      <a:pt x="113679" y="1359"/>
                    </a:cubicBezTo>
                    <a:cubicBezTo>
                      <a:pt x="103519" y="5592"/>
                      <a:pt x="96746" y="20832"/>
                      <a:pt x="93359" y="31839"/>
                    </a:cubicBezTo>
                    <a:cubicBezTo>
                      <a:pt x="89972" y="42846"/>
                      <a:pt x="95899" y="52159"/>
                      <a:pt x="93359" y="67399"/>
                    </a:cubicBezTo>
                    <a:cubicBezTo>
                      <a:pt x="90819" y="82639"/>
                      <a:pt x="85739" y="106346"/>
                      <a:pt x="78119" y="123279"/>
                    </a:cubicBezTo>
                    <a:cubicBezTo>
                      <a:pt x="70499" y="140212"/>
                      <a:pt x="54412" y="145292"/>
                      <a:pt x="47639" y="168999"/>
                    </a:cubicBezTo>
                    <a:cubicBezTo>
                      <a:pt x="40866" y="192706"/>
                      <a:pt x="41712" y="240119"/>
                      <a:pt x="37479" y="265519"/>
                    </a:cubicBezTo>
                    <a:cubicBezTo>
                      <a:pt x="33246" y="290919"/>
                      <a:pt x="27319" y="299386"/>
                      <a:pt x="22239" y="321399"/>
                    </a:cubicBezTo>
                    <a:cubicBezTo>
                      <a:pt x="17159" y="343412"/>
                      <a:pt x="9539" y="372199"/>
                      <a:pt x="6999" y="397599"/>
                    </a:cubicBezTo>
                    <a:cubicBezTo>
                      <a:pt x="4459" y="422999"/>
                      <a:pt x="-7394" y="414532"/>
                      <a:pt x="6999" y="473799"/>
                    </a:cubicBezTo>
                    <a:cubicBezTo>
                      <a:pt x="21392" y="533066"/>
                      <a:pt x="84046" y="738806"/>
                      <a:pt x="108599" y="748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Freeform 17">
                <a:extLst>
                  <a:ext uri="{FF2B5EF4-FFF2-40B4-BE49-F238E27FC236}">
                    <a16:creationId xmlns:a16="http://schemas.microsoft.com/office/drawing/2014/main" xmlns="" id="{33D299C2-1FC2-4199-AADC-E561B0942E59}"/>
                  </a:ext>
                </a:extLst>
              </p:cNvPr>
              <p:cNvSpPr/>
              <p:nvPr/>
            </p:nvSpPr>
            <p:spPr>
              <a:xfrm>
                <a:off x="2643481" y="1349666"/>
                <a:ext cx="523168" cy="762971"/>
              </a:xfrm>
              <a:custGeom>
                <a:avLst/>
                <a:gdLst>
                  <a:gd name="connsiteX0" fmla="*/ 17663 w 523167"/>
                  <a:gd name="connsiteY0" fmla="*/ 221230 h 762969"/>
                  <a:gd name="connsiteX1" fmla="*/ 79 w 523167"/>
                  <a:gd name="connsiteY1" fmla="*/ 268123 h 762969"/>
                  <a:gd name="connsiteX2" fmla="*/ 11802 w 523167"/>
                  <a:gd name="connsiteY2" fmla="*/ 332600 h 762969"/>
                  <a:gd name="connsiteX3" fmla="*/ 26456 w 523167"/>
                  <a:gd name="connsiteY3" fmla="*/ 370700 h 762969"/>
                  <a:gd name="connsiteX4" fmla="*/ 58694 w 523167"/>
                  <a:gd name="connsiteY4" fmla="*/ 385353 h 762969"/>
                  <a:gd name="connsiteX5" fmla="*/ 67487 w 523167"/>
                  <a:gd name="connsiteY5" fmla="*/ 432246 h 762969"/>
                  <a:gd name="connsiteX6" fmla="*/ 85071 w 523167"/>
                  <a:gd name="connsiteY6" fmla="*/ 485000 h 762969"/>
                  <a:gd name="connsiteX7" fmla="*/ 108517 w 523167"/>
                  <a:gd name="connsiteY7" fmla="*/ 523100 h 762969"/>
                  <a:gd name="connsiteX8" fmla="*/ 102656 w 523167"/>
                  <a:gd name="connsiteY8" fmla="*/ 549476 h 762969"/>
                  <a:gd name="connsiteX9" fmla="*/ 140756 w 523167"/>
                  <a:gd name="connsiteY9" fmla="*/ 678430 h 762969"/>
                  <a:gd name="connsiteX10" fmla="*/ 249194 w 523167"/>
                  <a:gd name="connsiteY10" fmla="*/ 760492 h 762969"/>
                  <a:gd name="connsiteX11" fmla="*/ 351771 w 523167"/>
                  <a:gd name="connsiteY11" fmla="*/ 734115 h 762969"/>
                  <a:gd name="connsiteX12" fmla="*/ 404525 w 523167"/>
                  <a:gd name="connsiteY12" fmla="*/ 657915 h 762969"/>
                  <a:gd name="connsiteX13" fmla="*/ 392802 w 523167"/>
                  <a:gd name="connsiteY13" fmla="*/ 602230 h 762969"/>
                  <a:gd name="connsiteX14" fmla="*/ 389871 w 523167"/>
                  <a:gd name="connsiteY14" fmla="*/ 567061 h 762969"/>
                  <a:gd name="connsiteX15" fmla="*/ 404525 w 523167"/>
                  <a:gd name="connsiteY15" fmla="*/ 517238 h 762969"/>
                  <a:gd name="connsiteX16" fmla="*/ 433833 w 523167"/>
                  <a:gd name="connsiteY16" fmla="*/ 461553 h 762969"/>
                  <a:gd name="connsiteX17" fmla="*/ 454348 w 523167"/>
                  <a:gd name="connsiteY17" fmla="*/ 414661 h 762969"/>
                  <a:gd name="connsiteX18" fmla="*/ 460210 w 523167"/>
                  <a:gd name="connsiteY18" fmla="*/ 376561 h 762969"/>
                  <a:gd name="connsiteX19" fmla="*/ 480725 w 523167"/>
                  <a:gd name="connsiteY19" fmla="*/ 379492 h 762969"/>
                  <a:gd name="connsiteX20" fmla="*/ 501240 w 523167"/>
                  <a:gd name="connsiteY20" fmla="*/ 353115 h 762969"/>
                  <a:gd name="connsiteX21" fmla="*/ 521756 w 523167"/>
                  <a:gd name="connsiteY21" fmla="*/ 297430 h 762969"/>
                  <a:gd name="connsiteX22" fmla="*/ 518825 w 523167"/>
                  <a:gd name="connsiteY22" fmla="*/ 238815 h 762969"/>
                  <a:gd name="connsiteX23" fmla="*/ 498310 w 523167"/>
                  <a:gd name="connsiteY23" fmla="*/ 203646 h 762969"/>
                  <a:gd name="connsiteX24" fmla="*/ 489517 w 523167"/>
                  <a:gd name="connsiteY24" fmla="*/ 206576 h 762969"/>
                  <a:gd name="connsiteX25" fmla="*/ 445556 w 523167"/>
                  <a:gd name="connsiteY25" fmla="*/ 142100 h 762969"/>
                  <a:gd name="connsiteX26" fmla="*/ 445556 w 523167"/>
                  <a:gd name="connsiteY26" fmla="*/ 80553 h 762969"/>
                  <a:gd name="connsiteX27" fmla="*/ 369356 w 523167"/>
                  <a:gd name="connsiteY27" fmla="*/ 24869 h 762969"/>
                  <a:gd name="connsiteX28" fmla="*/ 211094 w 523167"/>
                  <a:gd name="connsiteY28" fmla="*/ 1423 h 762969"/>
                  <a:gd name="connsiteX29" fmla="*/ 82140 w 523167"/>
                  <a:gd name="connsiteY29" fmla="*/ 16076 h 762969"/>
                  <a:gd name="connsiteX30" fmla="*/ 41110 w 523167"/>
                  <a:gd name="connsiteY30" fmla="*/ 124515 h 762969"/>
                  <a:gd name="connsiteX31" fmla="*/ 17663 w 523167"/>
                  <a:gd name="connsiteY31" fmla="*/ 221230 h 76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167" h="762969">
                    <a:moveTo>
                      <a:pt x="17663" y="221230"/>
                    </a:moveTo>
                    <a:cubicBezTo>
                      <a:pt x="10825" y="245165"/>
                      <a:pt x="1056" y="249561"/>
                      <a:pt x="79" y="268123"/>
                    </a:cubicBezTo>
                    <a:cubicBezTo>
                      <a:pt x="-898" y="286685"/>
                      <a:pt x="7406" y="315504"/>
                      <a:pt x="11802" y="332600"/>
                    </a:cubicBezTo>
                    <a:cubicBezTo>
                      <a:pt x="16198" y="349696"/>
                      <a:pt x="18641" y="361908"/>
                      <a:pt x="26456" y="370700"/>
                    </a:cubicBezTo>
                    <a:cubicBezTo>
                      <a:pt x="34271" y="379492"/>
                      <a:pt x="51856" y="375095"/>
                      <a:pt x="58694" y="385353"/>
                    </a:cubicBezTo>
                    <a:cubicBezTo>
                      <a:pt x="65533" y="395611"/>
                      <a:pt x="63091" y="415638"/>
                      <a:pt x="67487" y="432246"/>
                    </a:cubicBezTo>
                    <a:cubicBezTo>
                      <a:pt x="71883" y="448854"/>
                      <a:pt x="78233" y="469858"/>
                      <a:pt x="85071" y="485000"/>
                    </a:cubicBezTo>
                    <a:cubicBezTo>
                      <a:pt x="91909" y="500142"/>
                      <a:pt x="105586" y="512354"/>
                      <a:pt x="108517" y="523100"/>
                    </a:cubicBezTo>
                    <a:cubicBezTo>
                      <a:pt x="111448" y="533846"/>
                      <a:pt x="97283" y="523588"/>
                      <a:pt x="102656" y="549476"/>
                    </a:cubicBezTo>
                    <a:cubicBezTo>
                      <a:pt x="108029" y="575364"/>
                      <a:pt x="116333" y="643261"/>
                      <a:pt x="140756" y="678430"/>
                    </a:cubicBezTo>
                    <a:cubicBezTo>
                      <a:pt x="165179" y="713599"/>
                      <a:pt x="214025" y="751211"/>
                      <a:pt x="249194" y="760492"/>
                    </a:cubicBezTo>
                    <a:cubicBezTo>
                      <a:pt x="284363" y="769773"/>
                      <a:pt x="325882" y="751211"/>
                      <a:pt x="351771" y="734115"/>
                    </a:cubicBezTo>
                    <a:cubicBezTo>
                      <a:pt x="377660" y="717019"/>
                      <a:pt x="397687" y="679896"/>
                      <a:pt x="404525" y="657915"/>
                    </a:cubicBezTo>
                    <a:cubicBezTo>
                      <a:pt x="411364" y="635934"/>
                      <a:pt x="395244" y="617372"/>
                      <a:pt x="392802" y="602230"/>
                    </a:cubicBezTo>
                    <a:cubicBezTo>
                      <a:pt x="390360" y="587088"/>
                      <a:pt x="387917" y="581226"/>
                      <a:pt x="389871" y="567061"/>
                    </a:cubicBezTo>
                    <a:cubicBezTo>
                      <a:pt x="391825" y="552896"/>
                      <a:pt x="397198" y="534823"/>
                      <a:pt x="404525" y="517238"/>
                    </a:cubicBezTo>
                    <a:cubicBezTo>
                      <a:pt x="411852" y="499653"/>
                      <a:pt x="425529" y="478649"/>
                      <a:pt x="433833" y="461553"/>
                    </a:cubicBezTo>
                    <a:cubicBezTo>
                      <a:pt x="442137" y="444457"/>
                      <a:pt x="449952" y="428826"/>
                      <a:pt x="454348" y="414661"/>
                    </a:cubicBezTo>
                    <a:cubicBezTo>
                      <a:pt x="458744" y="400496"/>
                      <a:pt x="455814" y="382422"/>
                      <a:pt x="460210" y="376561"/>
                    </a:cubicBezTo>
                    <a:cubicBezTo>
                      <a:pt x="464606" y="370700"/>
                      <a:pt x="473887" y="383400"/>
                      <a:pt x="480725" y="379492"/>
                    </a:cubicBezTo>
                    <a:cubicBezTo>
                      <a:pt x="487563" y="375584"/>
                      <a:pt x="494401" y="366792"/>
                      <a:pt x="501240" y="353115"/>
                    </a:cubicBezTo>
                    <a:cubicBezTo>
                      <a:pt x="508079" y="339438"/>
                      <a:pt x="518825" y="316480"/>
                      <a:pt x="521756" y="297430"/>
                    </a:cubicBezTo>
                    <a:cubicBezTo>
                      <a:pt x="524687" y="278380"/>
                      <a:pt x="522733" y="254446"/>
                      <a:pt x="518825" y="238815"/>
                    </a:cubicBezTo>
                    <a:cubicBezTo>
                      <a:pt x="514917" y="223184"/>
                      <a:pt x="503195" y="209019"/>
                      <a:pt x="498310" y="203646"/>
                    </a:cubicBezTo>
                    <a:cubicBezTo>
                      <a:pt x="493425" y="198273"/>
                      <a:pt x="498309" y="216834"/>
                      <a:pt x="489517" y="206576"/>
                    </a:cubicBezTo>
                    <a:cubicBezTo>
                      <a:pt x="480725" y="196318"/>
                      <a:pt x="452883" y="163104"/>
                      <a:pt x="445556" y="142100"/>
                    </a:cubicBezTo>
                    <a:cubicBezTo>
                      <a:pt x="438229" y="121096"/>
                      <a:pt x="458256" y="100091"/>
                      <a:pt x="445556" y="80553"/>
                    </a:cubicBezTo>
                    <a:cubicBezTo>
                      <a:pt x="432856" y="61014"/>
                      <a:pt x="408433" y="38057"/>
                      <a:pt x="369356" y="24869"/>
                    </a:cubicBezTo>
                    <a:cubicBezTo>
                      <a:pt x="330279" y="11681"/>
                      <a:pt x="258963" y="2888"/>
                      <a:pt x="211094" y="1423"/>
                    </a:cubicBezTo>
                    <a:cubicBezTo>
                      <a:pt x="163225" y="-43"/>
                      <a:pt x="110471" y="-4439"/>
                      <a:pt x="82140" y="16076"/>
                    </a:cubicBezTo>
                    <a:cubicBezTo>
                      <a:pt x="53809" y="36591"/>
                      <a:pt x="51368" y="95207"/>
                      <a:pt x="41110" y="124515"/>
                    </a:cubicBezTo>
                    <a:cubicBezTo>
                      <a:pt x="30852" y="153823"/>
                      <a:pt x="24501" y="197295"/>
                      <a:pt x="17663" y="2212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Freeform 18">
                <a:extLst>
                  <a:ext uri="{FF2B5EF4-FFF2-40B4-BE49-F238E27FC236}">
                    <a16:creationId xmlns:a16="http://schemas.microsoft.com/office/drawing/2014/main" xmlns="" id="{A436E243-7271-406B-892B-A2B21FFB7781}"/>
                  </a:ext>
                </a:extLst>
              </p:cNvPr>
              <p:cNvSpPr/>
              <p:nvPr/>
            </p:nvSpPr>
            <p:spPr>
              <a:xfrm>
                <a:off x="2637401" y="1199206"/>
                <a:ext cx="516209" cy="478108"/>
              </a:xfrm>
              <a:custGeom>
                <a:avLst/>
                <a:gdLst>
                  <a:gd name="connsiteX0" fmla="*/ 50121 w 516208"/>
                  <a:gd name="connsiteY0" fmla="*/ 477197 h 478107"/>
                  <a:gd name="connsiteX1" fmla="*/ 26675 w 516208"/>
                  <a:gd name="connsiteY1" fmla="*/ 371689 h 478107"/>
                  <a:gd name="connsiteX2" fmla="*/ 12021 w 516208"/>
                  <a:gd name="connsiteY2" fmla="*/ 345312 h 478107"/>
                  <a:gd name="connsiteX3" fmla="*/ 298 w 516208"/>
                  <a:gd name="connsiteY3" fmla="*/ 313074 h 478107"/>
                  <a:gd name="connsiteX4" fmla="*/ 3229 w 516208"/>
                  <a:gd name="connsiteY4" fmla="*/ 277905 h 478107"/>
                  <a:gd name="connsiteX5" fmla="*/ 298 w 516208"/>
                  <a:gd name="connsiteY5" fmla="*/ 231012 h 478107"/>
                  <a:gd name="connsiteX6" fmla="*/ 6160 w 516208"/>
                  <a:gd name="connsiteY6" fmla="*/ 184120 h 478107"/>
                  <a:gd name="connsiteX7" fmla="*/ 23744 w 516208"/>
                  <a:gd name="connsiteY7" fmla="*/ 134297 h 478107"/>
                  <a:gd name="connsiteX8" fmla="*/ 64775 w 516208"/>
                  <a:gd name="connsiteY8" fmla="*/ 90335 h 478107"/>
                  <a:gd name="connsiteX9" fmla="*/ 102875 w 516208"/>
                  <a:gd name="connsiteY9" fmla="*/ 52235 h 478107"/>
                  <a:gd name="connsiteX10" fmla="*/ 179075 w 516208"/>
                  <a:gd name="connsiteY10" fmla="*/ 25859 h 478107"/>
                  <a:gd name="connsiteX11" fmla="*/ 214244 w 516208"/>
                  <a:gd name="connsiteY11" fmla="*/ 2412 h 478107"/>
                  <a:gd name="connsiteX12" fmla="*/ 281652 w 516208"/>
                  <a:gd name="connsiteY12" fmla="*/ 2412 h 478107"/>
                  <a:gd name="connsiteX13" fmla="*/ 357852 w 516208"/>
                  <a:gd name="connsiteY13" fmla="*/ 17066 h 478107"/>
                  <a:gd name="connsiteX14" fmla="*/ 401814 w 516208"/>
                  <a:gd name="connsiteY14" fmla="*/ 52235 h 478107"/>
                  <a:gd name="connsiteX15" fmla="*/ 454568 w 516208"/>
                  <a:gd name="connsiteY15" fmla="*/ 81543 h 478107"/>
                  <a:gd name="connsiteX16" fmla="*/ 498529 w 516208"/>
                  <a:gd name="connsiteY16" fmla="*/ 140159 h 478107"/>
                  <a:gd name="connsiteX17" fmla="*/ 507321 w 516208"/>
                  <a:gd name="connsiteY17" fmla="*/ 207566 h 478107"/>
                  <a:gd name="connsiteX18" fmla="*/ 516114 w 516208"/>
                  <a:gd name="connsiteY18" fmla="*/ 266182 h 478107"/>
                  <a:gd name="connsiteX19" fmla="*/ 501460 w 516208"/>
                  <a:gd name="connsiteY19" fmla="*/ 324797 h 478107"/>
                  <a:gd name="connsiteX20" fmla="*/ 495598 w 516208"/>
                  <a:gd name="connsiteY20" fmla="*/ 354105 h 478107"/>
                  <a:gd name="connsiteX21" fmla="*/ 489737 w 516208"/>
                  <a:gd name="connsiteY21" fmla="*/ 403928 h 478107"/>
                  <a:gd name="connsiteX22" fmla="*/ 475083 w 516208"/>
                  <a:gd name="connsiteY22" fmla="*/ 444959 h 478107"/>
                  <a:gd name="connsiteX23" fmla="*/ 457498 w 516208"/>
                  <a:gd name="connsiteY23" fmla="*/ 380482 h 478107"/>
                  <a:gd name="connsiteX24" fmla="*/ 448706 w 516208"/>
                  <a:gd name="connsiteY24" fmla="*/ 351174 h 478107"/>
                  <a:gd name="connsiteX25" fmla="*/ 422329 w 516208"/>
                  <a:gd name="connsiteY25" fmla="*/ 304282 h 478107"/>
                  <a:gd name="connsiteX26" fmla="*/ 419398 w 516208"/>
                  <a:gd name="connsiteY26" fmla="*/ 248597 h 478107"/>
                  <a:gd name="connsiteX27" fmla="*/ 381298 w 516208"/>
                  <a:gd name="connsiteY27" fmla="*/ 225151 h 478107"/>
                  <a:gd name="connsiteX28" fmla="*/ 357852 w 516208"/>
                  <a:gd name="connsiteY28" fmla="*/ 233943 h 478107"/>
                  <a:gd name="connsiteX29" fmla="*/ 322683 w 516208"/>
                  <a:gd name="connsiteY29" fmla="*/ 216359 h 478107"/>
                  <a:gd name="connsiteX30" fmla="*/ 278721 w 516208"/>
                  <a:gd name="connsiteY30" fmla="*/ 228082 h 478107"/>
                  <a:gd name="connsiteX31" fmla="*/ 249414 w 516208"/>
                  <a:gd name="connsiteY31" fmla="*/ 236874 h 478107"/>
                  <a:gd name="connsiteX32" fmla="*/ 199591 w 516208"/>
                  <a:gd name="connsiteY32" fmla="*/ 231012 h 478107"/>
                  <a:gd name="connsiteX33" fmla="*/ 143906 w 516208"/>
                  <a:gd name="connsiteY33" fmla="*/ 242735 h 478107"/>
                  <a:gd name="connsiteX34" fmla="*/ 111668 w 516208"/>
                  <a:gd name="connsiteY34" fmla="*/ 245666 h 478107"/>
                  <a:gd name="connsiteX35" fmla="*/ 94083 w 516208"/>
                  <a:gd name="connsiteY35" fmla="*/ 260320 h 478107"/>
                  <a:gd name="connsiteX36" fmla="*/ 88221 w 516208"/>
                  <a:gd name="connsiteY36" fmla="*/ 304282 h 478107"/>
                  <a:gd name="connsiteX37" fmla="*/ 67706 w 516208"/>
                  <a:gd name="connsiteY37" fmla="*/ 333589 h 478107"/>
                  <a:gd name="connsiteX38" fmla="*/ 67706 w 516208"/>
                  <a:gd name="connsiteY38" fmla="*/ 418582 h 478107"/>
                  <a:gd name="connsiteX39" fmla="*/ 50121 w 516208"/>
                  <a:gd name="connsiteY39" fmla="*/ 477197 h 47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6208" h="478107">
                    <a:moveTo>
                      <a:pt x="50121" y="477197"/>
                    </a:moveTo>
                    <a:cubicBezTo>
                      <a:pt x="43283" y="469382"/>
                      <a:pt x="33025" y="393670"/>
                      <a:pt x="26675" y="371689"/>
                    </a:cubicBezTo>
                    <a:cubicBezTo>
                      <a:pt x="20325" y="349708"/>
                      <a:pt x="16417" y="355081"/>
                      <a:pt x="12021" y="345312"/>
                    </a:cubicBezTo>
                    <a:cubicBezTo>
                      <a:pt x="7625" y="335543"/>
                      <a:pt x="1763" y="324308"/>
                      <a:pt x="298" y="313074"/>
                    </a:cubicBezTo>
                    <a:cubicBezTo>
                      <a:pt x="-1167" y="301840"/>
                      <a:pt x="3229" y="291582"/>
                      <a:pt x="3229" y="277905"/>
                    </a:cubicBezTo>
                    <a:cubicBezTo>
                      <a:pt x="3229" y="264228"/>
                      <a:pt x="-191" y="246643"/>
                      <a:pt x="298" y="231012"/>
                    </a:cubicBezTo>
                    <a:cubicBezTo>
                      <a:pt x="786" y="215381"/>
                      <a:pt x="2252" y="200239"/>
                      <a:pt x="6160" y="184120"/>
                    </a:cubicBezTo>
                    <a:cubicBezTo>
                      <a:pt x="10068" y="168001"/>
                      <a:pt x="13975" y="149928"/>
                      <a:pt x="23744" y="134297"/>
                    </a:cubicBezTo>
                    <a:cubicBezTo>
                      <a:pt x="33513" y="118666"/>
                      <a:pt x="51587" y="104012"/>
                      <a:pt x="64775" y="90335"/>
                    </a:cubicBezTo>
                    <a:cubicBezTo>
                      <a:pt x="77964" y="76658"/>
                      <a:pt x="83825" y="62981"/>
                      <a:pt x="102875" y="52235"/>
                    </a:cubicBezTo>
                    <a:cubicBezTo>
                      <a:pt x="121925" y="41489"/>
                      <a:pt x="160513" y="34163"/>
                      <a:pt x="179075" y="25859"/>
                    </a:cubicBezTo>
                    <a:cubicBezTo>
                      <a:pt x="197637" y="17555"/>
                      <a:pt x="197148" y="6320"/>
                      <a:pt x="214244" y="2412"/>
                    </a:cubicBezTo>
                    <a:cubicBezTo>
                      <a:pt x="231340" y="-1496"/>
                      <a:pt x="257717" y="-30"/>
                      <a:pt x="281652" y="2412"/>
                    </a:cubicBezTo>
                    <a:cubicBezTo>
                      <a:pt x="305587" y="4854"/>
                      <a:pt x="337825" y="8762"/>
                      <a:pt x="357852" y="17066"/>
                    </a:cubicBezTo>
                    <a:cubicBezTo>
                      <a:pt x="377879" y="25370"/>
                      <a:pt x="385695" y="41489"/>
                      <a:pt x="401814" y="52235"/>
                    </a:cubicBezTo>
                    <a:cubicBezTo>
                      <a:pt x="417933" y="62981"/>
                      <a:pt x="438449" y="66889"/>
                      <a:pt x="454568" y="81543"/>
                    </a:cubicBezTo>
                    <a:cubicBezTo>
                      <a:pt x="470687" y="96197"/>
                      <a:pt x="489737" y="119155"/>
                      <a:pt x="498529" y="140159"/>
                    </a:cubicBezTo>
                    <a:cubicBezTo>
                      <a:pt x="507321" y="161163"/>
                      <a:pt x="504390" y="186562"/>
                      <a:pt x="507321" y="207566"/>
                    </a:cubicBezTo>
                    <a:cubicBezTo>
                      <a:pt x="510252" y="228570"/>
                      <a:pt x="517091" y="246644"/>
                      <a:pt x="516114" y="266182"/>
                    </a:cubicBezTo>
                    <a:cubicBezTo>
                      <a:pt x="515137" y="285720"/>
                      <a:pt x="504879" y="310143"/>
                      <a:pt x="501460" y="324797"/>
                    </a:cubicBezTo>
                    <a:cubicBezTo>
                      <a:pt x="498041" y="339451"/>
                      <a:pt x="497552" y="340917"/>
                      <a:pt x="495598" y="354105"/>
                    </a:cubicBezTo>
                    <a:cubicBezTo>
                      <a:pt x="493644" y="367293"/>
                      <a:pt x="493156" y="388786"/>
                      <a:pt x="489737" y="403928"/>
                    </a:cubicBezTo>
                    <a:cubicBezTo>
                      <a:pt x="486318" y="419070"/>
                      <a:pt x="480456" y="448867"/>
                      <a:pt x="475083" y="444959"/>
                    </a:cubicBezTo>
                    <a:cubicBezTo>
                      <a:pt x="469710" y="441051"/>
                      <a:pt x="461894" y="396113"/>
                      <a:pt x="457498" y="380482"/>
                    </a:cubicBezTo>
                    <a:cubicBezTo>
                      <a:pt x="453102" y="364851"/>
                      <a:pt x="454567" y="363874"/>
                      <a:pt x="448706" y="351174"/>
                    </a:cubicBezTo>
                    <a:cubicBezTo>
                      <a:pt x="442845" y="338474"/>
                      <a:pt x="427214" y="321378"/>
                      <a:pt x="422329" y="304282"/>
                    </a:cubicBezTo>
                    <a:cubicBezTo>
                      <a:pt x="417444" y="287186"/>
                      <a:pt x="426236" y="261785"/>
                      <a:pt x="419398" y="248597"/>
                    </a:cubicBezTo>
                    <a:cubicBezTo>
                      <a:pt x="412560" y="235409"/>
                      <a:pt x="391556" y="227593"/>
                      <a:pt x="381298" y="225151"/>
                    </a:cubicBezTo>
                    <a:cubicBezTo>
                      <a:pt x="371040" y="222709"/>
                      <a:pt x="367621" y="235408"/>
                      <a:pt x="357852" y="233943"/>
                    </a:cubicBezTo>
                    <a:cubicBezTo>
                      <a:pt x="348083" y="232478"/>
                      <a:pt x="335871" y="217336"/>
                      <a:pt x="322683" y="216359"/>
                    </a:cubicBezTo>
                    <a:cubicBezTo>
                      <a:pt x="309495" y="215382"/>
                      <a:pt x="290933" y="224663"/>
                      <a:pt x="278721" y="228082"/>
                    </a:cubicBezTo>
                    <a:cubicBezTo>
                      <a:pt x="266509" y="231501"/>
                      <a:pt x="262602" y="236386"/>
                      <a:pt x="249414" y="236874"/>
                    </a:cubicBezTo>
                    <a:cubicBezTo>
                      <a:pt x="236226" y="237362"/>
                      <a:pt x="217176" y="230035"/>
                      <a:pt x="199591" y="231012"/>
                    </a:cubicBezTo>
                    <a:cubicBezTo>
                      <a:pt x="182006" y="231989"/>
                      <a:pt x="158560" y="240293"/>
                      <a:pt x="143906" y="242735"/>
                    </a:cubicBezTo>
                    <a:cubicBezTo>
                      <a:pt x="129252" y="245177"/>
                      <a:pt x="119972" y="242735"/>
                      <a:pt x="111668" y="245666"/>
                    </a:cubicBezTo>
                    <a:cubicBezTo>
                      <a:pt x="103364" y="248597"/>
                      <a:pt x="97991" y="250551"/>
                      <a:pt x="94083" y="260320"/>
                    </a:cubicBezTo>
                    <a:cubicBezTo>
                      <a:pt x="90175" y="270089"/>
                      <a:pt x="92617" y="292071"/>
                      <a:pt x="88221" y="304282"/>
                    </a:cubicBezTo>
                    <a:cubicBezTo>
                      <a:pt x="83825" y="316493"/>
                      <a:pt x="71125" y="314539"/>
                      <a:pt x="67706" y="333589"/>
                    </a:cubicBezTo>
                    <a:cubicBezTo>
                      <a:pt x="64287" y="352639"/>
                      <a:pt x="69171" y="396601"/>
                      <a:pt x="67706" y="418582"/>
                    </a:cubicBezTo>
                    <a:cubicBezTo>
                      <a:pt x="66241" y="440563"/>
                      <a:pt x="56959" y="485012"/>
                      <a:pt x="50121" y="4771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Freeform 19">
                <a:extLst>
                  <a:ext uri="{FF2B5EF4-FFF2-40B4-BE49-F238E27FC236}">
                    <a16:creationId xmlns:a16="http://schemas.microsoft.com/office/drawing/2014/main" xmlns="" id="{40137318-B64E-478E-8A46-4857125DB25B}"/>
                  </a:ext>
                </a:extLst>
              </p:cNvPr>
              <p:cNvSpPr/>
              <p:nvPr/>
            </p:nvSpPr>
            <p:spPr>
              <a:xfrm>
                <a:off x="2460687" y="1873257"/>
                <a:ext cx="902627" cy="1510986"/>
              </a:xfrm>
              <a:custGeom>
                <a:avLst/>
                <a:gdLst>
                  <a:gd name="connsiteX0" fmla="*/ 285568 w 902625"/>
                  <a:gd name="connsiteY0" fmla="*/ 1267 h 1510983"/>
                  <a:gd name="connsiteX1" fmla="*/ 294712 w 902625"/>
                  <a:gd name="connsiteY1" fmla="*/ 68323 h 1510983"/>
                  <a:gd name="connsiteX2" fmla="*/ 352624 w 902625"/>
                  <a:gd name="connsiteY2" fmla="*/ 117091 h 1510983"/>
                  <a:gd name="connsiteX3" fmla="*/ 410536 w 902625"/>
                  <a:gd name="connsiteY3" fmla="*/ 171955 h 1510983"/>
                  <a:gd name="connsiteX4" fmla="*/ 462352 w 902625"/>
                  <a:gd name="connsiteY4" fmla="*/ 184147 h 1510983"/>
                  <a:gd name="connsiteX5" fmla="*/ 529408 w 902625"/>
                  <a:gd name="connsiteY5" fmla="*/ 150619 h 1510983"/>
                  <a:gd name="connsiteX6" fmla="*/ 584272 w 902625"/>
                  <a:gd name="connsiteY6" fmla="*/ 104899 h 1510983"/>
                  <a:gd name="connsiteX7" fmla="*/ 593416 w 902625"/>
                  <a:gd name="connsiteY7" fmla="*/ 83563 h 1510983"/>
                  <a:gd name="connsiteX8" fmla="*/ 581224 w 902625"/>
                  <a:gd name="connsiteY8" fmla="*/ 65275 h 1510983"/>
                  <a:gd name="connsiteX9" fmla="*/ 608656 w 902625"/>
                  <a:gd name="connsiteY9" fmla="*/ 101851 h 1510983"/>
                  <a:gd name="connsiteX10" fmla="*/ 608656 w 902625"/>
                  <a:gd name="connsiteY10" fmla="*/ 138427 h 1510983"/>
                  <a:gd name="connsiteX11" fmla="*/ 605608 w 902625"/>
                  <a:gd name="connsiteY11" fmla="*/ 175003 h 1510983"/>
                  <a:gd name="connsiteX12" fmla="*/ 654376 w 902625"/>
                  <a:gd name="connsiteY12" fmla="*/ 217675 h 1510983"/>
                  <a:gd name="connsiteX13" fmla="*/ 761056 w 902625"/>
                  <a:gd name="connsiteY13" fmla="*/ 406651 h 1510983"/>
                  <a:gd name="connsiteX14" fmla="*/ 773248 w 902625"/>
                  <a:gd name="connsiteY14" fmla="*/ 836419 h 1510983"/>
                  <a:gd name="connsiteX15" fmla="*/ 861640 w 902625"/>
                  <a:gd name="connsiteY15" fmla="*/ 1214371 h 1510983"/>
                  <a:gd name="connsiteX16" fmla="*/ 901264 w 902625"/>
                  <a:gd name="connsiteY16" fmla="*/ 1397251 h 1510983"/>
                  <a:gd name="connsiteX17" fmla="*/ 815920 w 902625"/>
                  <a:gd name="connsiteY17" fmla="*/ 1427731 h 1510983"/>
                  <a:gd name="connsiteX18" fmla="*/ 742768 w 902625"/>
                  <a:gd name="connsiteY18" fmla="*/ 1436875 h 1510983"/>
                  <a:gd name="connsiteX19" fmla="*/ 681808 w 902625"/>
                  <a:gd name="connsiteY19" fmla="*/ 1433827 h 1510983"/>
                  <a:gd name="connsiteX20" fmla="*/ 559888 w 902625"/>
                  <a:gd name="connsiteY20" fmla="*/ 1461259 h 1510983"/>
                  <a:gd name="connsiteX21" fmla="*/ 434920 w 902625"/>
                  <a:gd name="connsiteY21" fmla="*/ 1491739 h 1510983"/>
                  <a:gd name="connsiteX22" fmla="*/ 355672 w 902625"/>
                  <a:gd name="connsiteY22" fmla="*/ 1506979 h 1510983"/>
                  <a:gd name="connsiteX23" fmla="*/ 230704 w 902625"/>
                  <a:gd name="connsiteY23" fmla="*/ 1510027 h 1510983"/>
                  <a:gd name="connsiteX24" fmla="*/ 133168 w 902625"/>
                  <a:gd name="connsiteY24" fmla="*/ 1506979 h 1510983"/>
                  <a:gd name="connsiteX25" fmla="*/ 14296 w 902625"/>
                  <a:gd name="connsiteY25" fmla="*/ 1470403 h 1510983"/>
                  <a:gd name="connsiteX26" fmla="*/ 5152 w 902625"/>
                  <a:gd name="connsiteY26" fmla="*/ 1196083 h 1510983"/>
                  <a:gd name="connsiteX27" fmla="*/ 41728 w 902625"/>
                  <a:gd name="connsiteY27" fmla="*/ 702307 h 1510983"/>
                  <a:gd name="connsiteX28" fmla="*/ 145360 w 902625"/>
                  <a:gd name="connsiteY28" fmla="*/ 226819 h 1510983"/>
                  <a:gd name="connsiteX29" fmla="*/ 245944 w 902625"/>
                  <a:gd name="connsiteY29" fmla="*/ 40891 h 1510983"/>
                  <a:gd name="connsiteX30" fmla="*/ 285568 w 902625"/>
                  <a:gd name="connsiteY30" fmla="*/ 1267 h 151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2625" h="1510983">
                    <a:moveTo>
                      <a:pt x="285568" y="1267"/>
                    </a:moveTo>
                    <a:cubicBezTo>
                      <a:pt x="293696" y="5839"/>
                      <a:pt x="283536" y="49019"/>
                      <a:pt x="294712" y="68323"/>
                    </a:cubicBezTo>
                    <a:cubicBezTo>
                      <a:pt x="305888" y="87627"/>
                      <a:pt x="333320" y="99819"/>
                      <a:pt x="352624" y="117091"/>
                    </a:cubicBezTo>
                    <a:cubicBezTo>
                      <a:pt x="371928" y="134363"/>
                      <a:pt x="392248" y="160779"/>
                      <a:pt x="410536" y="171955"/>
                    </a:cubicBezTo>
                    <a:cubicBezTo>
                      <a:pt x="428824" y="183131"/>
                      <a:pt x="442540" y="187703"/>
                      <a:pt x="462352" y="184147"/>
                    </a:cubicBezTo>
                    <a:cubicBezTo>
                      <a:pt x="482164" y="180591"/>
                      <a:pt x="509088" y="163827"/>
                      <a:pt x="529408" y="150619"/>
                    </a:cubicBezTo>
                    <a:cubicBezTo>
                      <a:pt x="549728" y="137411"/>
                      <a:pt x="573604" y="116075"/>
                      <a:pt x="584272" y="104899"/>
                    </a:cubicBezTo>
                    <a:cubicBezTo>
                      <a:pt x="594940" y="93723"/>
                      <a:pt x="593924" y="90167"/>
                      <a:pt x="593416" y="83563"/>
                    </a:cubicBezTo>
                    <a:cubicBezTo>
                      <a:pt x="592908" y="76959"/>
                      <a:pt x="578684" y="62227"/>
                      <a:pt x="581224" y="65275"/>
                    </a:cubicBezTo>
                    <a:cubicBezTo>
                      <a:pt x="583764" y="68323"/>
                      <a:pt x="604084" y="89659"/>
                      <a:pt x="608656" y="101851"/>
                    </a:cubicBezTo>
                    <a:cubicBezTo>
                      <a:pt x="613228" y="114043"/>
                      <a:pt x="609164" y="126235"/>
                      <a:pt x="608656" y="138427"/>
                    </a:cubicBezTo>
                    <a:cubicBezTo>
                      <a:pt x="608148" y="150619"/>
                      <a:pt x="597988" y="161795"/>
                      <a:pt x="605608" y="175003"/>
                    </a:cubicBezTo>
                    <a:cubicBezTo>
                      <a:pt x="613228" y="188211"/>
                      <a:pt x="628468" y="179067"/>
                      <a:pt x="654376" y="217675"/>
                    </a:cubicBezTo>
                    <a:cubicBezTo>
                      <a:pt x="680284" y="256283"/>
                      <a:pt x="741244" y="303527"/>
                      <a:pt x="761056" y="406651"/>
                    </a:cubicBezTo>
                    <a:cubicBezTo>
                      <a:pt x="780868" y="509775"/>
                      <a:pt x="756484" y="701799"/>
                      <a:pt x="773248" y="836419"/>
                    </a:cubicBezTo>
                    <a:cubicBezTo>
                      <a:pt x="790012" y="971039"/>
                      <a:pt x="840304" y="1120899"/>
                      <a:pt x="861640" y="1214371"/>
                    </a:cubicBezTo>
                    <a:cubicBezTo>
                      <a:pt x="882976" y="1307843"/>
                      <a:pt x="908884" y="1361691"/>
                      <a:pt x="901264" y="1397251"/>
                    </a:cubicBezTo>
                    <a:cubicBezTo>
                      <a:pt x="893644" y="1432811"/>
                      <a:pt x="842336" y="1421127"/>
                      <a:pt x="815920" y="1427731"/>
                    </a:cubicBezTo>
                    <a:cubicBezTo>
                      <a:pt x="789504" y="1434335"/>
                      <a:pt x="765120" y="1435859"/>
                      <a:pt x="742768" y="1436875"/>
                    </a:cubicBezTo>
                    <a:cubicBezTo>
                      <a:pt x="720416" y="1437891"/>
                      <a:pt x="712288" y="1429763"/>
                      <a:pt x="681808" y="1433827"/>
                    </a:cubicBezTo>
                    <a:cubicBezTo>
                      <a:pt x="651328" y="1437891"/>
                      <a:pt x="559888" y="1461259"/>
                      <a:pt x="559888" y="1461259"/>
                    </a:cubicBezTo>
                    <a:lnTo>
                      <a:pt x="434920" y="1491739"/>
                    </a:lnTo>
                    <a:cubicBezTo>
                      <a:pt x="400884" y="1499359"/>
                      <a:pt x="389708" y="1503931"/>
                      <a:pt x="355672" y="1506979"/>
                    </a:cubicBezTo>
                    <a:cubicBezTo>
                      <a:pt x="321636" y="1510027"/>
                      <a:pt x="267788" y="1510027"/>
                      <a:pt x="230704" y="1510027"/>
                    </a:cubicBezTo>
                    <a:cubicBezTo>
                      <a:pt x="193620" y="1510027"/>
                      <a:pt x="169236" y="1513583"/>
                      <a:pt x="133168" y="1506979"/>
                    </a:cubicBezTo>
                    <a:cubicBezTo>
                      <a:pt x="97100" y="1500375"/>
                      <a:pt x="35632" y="1522219"/>
                      <a:pt x="14296" y="1470403"/>
                    </a:cubicBezTo>
                    <a:cubicBezTo>
                      <a:pt x="-7040" y="1418587"/>
                      <a:pt x="580" y="1324099"/>
                      <a:pt x="5152" y="1196083"/>
                    </a:cubicBezTo>
                    <a:cubicBezTo>
                      <a:pt x="9724" y="1068067"/>
                      <a:pt x="18360" y="863851"/>
                      <a:pt x="41728" y="702307"/>
                    </a:cubicBezTo>
                    <a:cubicBezTo>
                      <a:pt x="65096" y="540763"/>
                      <a:pt x="111324" y="337055"/>
                      <a:pt x="145360" y="226819"/>
                    </a:cubicBezTo>
                    <a:cubicBezTo>
                      <a:pt x="179396" y="116583"/>
                      <a:pt x="222068" y="78483"/>
                      <a:pt x="245944" y="40891"/>
                    </a:cubicBezTo>
                    <a:cubicBezTo>
                      <a:pt x="269820" y="3299"/>
                      <a:pt x="277440" y="-3305"/>
                      <a:pt x="285568"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Freeform 20">
                <a:extLst>
                  <a:ext uri="{FF2B5EF4-FFF2-40B4-BE49-F238E27FC236}">
                    <a16:creationId xmlns:a16="http://schemas.microsoft.com/office/drawing/2014/main" xmlns="" id="{471473CF-0062-4390-B523-ACF52EF4754B}"/>
                  </a:ext>
                </a:extLst>
              </p:cNvPr>
              <p:cNvSpPr/>
              <p:nvPr/>
            </p:nvSpPr>
            <p:spPr>
              <a:xfrm>
                <a:off x="2823405" y="2045102"/>
                <a:ext cx="372326" cy="1206938"/>
              </a:xfrm>
              <a:custGeom>
                <a:avLst/>
                <a:gdLst>
                  <a:gd name="connsiteX0" fmla="*/ 60010 w 372325"/>
                  <a:gd name="connsiteY0" fmla="*/ 111 h 1206936"/>
                  <a:gd name="connsiteX1" fmla="*/ 2098 w 372325"/>
                  <a:gd name="connsiteY1" fmla="*/ 42783 h 1206936"/>
                  <a:gd name="connsiteX2" fmla="*/ 14290 w 372325"/>
                  <a:gd name="connsiteY2" fmla="*/ 79359 h 1206936"/>
                  <a:gd name="connsiteX3" fmla="*/ 29530 w 372325"/>
                  <a:gd name="connsiteY3" fmla="*/ 97647 h 1206936"/>
                  <a:gd name="connsiteX4" fmla="*/ 44770 w 372325"/>
                  <a:gd name="connsiteY4" fmla="*/ 122031 h 1206936"/>
                  <a:gd name="connsiteX5" fmla="*/ 29530 w 372325"/>
                  <a:gd name="connsiteY5" fmla="*/ 170799 h 1206936"/>
                  <a:gd name="connsiteX6" fmla="*/ 32578 w 372325"/>
                  <a:gd name="connsiteY6" fmla="*/ 259191 h 1206936"/>
                  <a:gd name="connsiteX7" fmla="*/ 50866 w 372325"/>
                  <a:gd name="connsiteY7" fmla="*/ 393303 h 1206936"/>
                  <a:gd name="connsiteX8" fmla="*/ 133162 w 372325"/>
                  <a:gd name="connsiteY8" fmla="*/ 926703 h 1206936"/>
                  <a:gd name="connsiteX9" fmla="*/ 166690 w 372325"/>
                  <a:gd name="connsiteY9" fmla="*/ 1097391 h 1206936"/>
                  <a:gd name="connsiteX10" fmla="*/ 178882 w 372325"/>
                  <a:gd name="connsiteY10" fmla="*/ 1124823 h 1206936"/>
                  <a:gd name="connsiteX11" fmla="*/ 227650 w 372325"/>
                  <a:gd name="connsiteY11" fmla="*/ 1158351 h 1206936"/>
                  <a:gd name="connsiteX12" fmla="*/ 297754 w 372325"/>
                  <a:gd name="connsiteY12" fmla="*/ 1201023 h 1206936"/>
                  <a:gd name="connsiteX13" fmla="*/ 316042 w 372325"/>
                  <a:gd name="connsiteY13" fmla="*/ 1191879 h 1206936"/>
                  <a:gd name="connsiteX14" fmla="*/ 367858 w 372325"/>
                  <a:gd name="connsiteY14" fmla="*/ 1066911 h 1206936"/>
                  <a:gd name="connsiteX15" fmla="*/ 367858 w 372325"/>
                  <a:gd name="connsiteY15" fmla="*/ 1036431 h 1206936"/>
                  <a:gd name="connsiteX16" fmla="*/ 352618 w 372325"/>
                  <a:gd name="connsiteY16" fmla="*/ 990711 h 1206936"/>
                  <a:gd name="connsiteX17" fmla="*/ 306898 w 372325"/>
                  <a:gd name="connsiteY17" fmla="*/ 810879 h 1206936"/>
                  <a:gd name="connsiteX18" fmla="*/ 230698 w 372325"/>
                  <a:gd name="connsiteY18" fmla="*/ 457311 h 1206936"/>
                  <a:gd name="connsiteX19" fmla="*/ 188026 w 372325"/>
                  <a:gd name="connsiteY19" fmla="*/ 289671 h 1206936"/>
                  <a:gd name="connsiteX20" fmla="*/ 166690 w 372325"/>
                  <a:gd name="connsiteY20" fmla="*/ 210423 h 1206936"/>
                  <a:gd name="connsiteX21" fmla="*/ 142306 w 372325"/>
                  <a:gd name="connsiteY21" fmla="*/ 173847 h 1206936"/>
                  <a:gd name="connsiteX22" fmla="*/ 124018 w 372325"/>
                  <a:gd name="connsiteY22" fmla="*/ 131175 h 1206936"/>
                  <a:gd name="connsiteX23" fmla="*/ 117922 w 372325"/>
                  <a:gd name="connsiteY23" fmla="*/ 100695 h 1206936"/>
                  <a:gd name="connsiteX24" fmla="*/ 148402 w 372325"/>
                  <a:gd name="connsiteY24" fmla="*/ 82407 h 1206936"/>
                  <a:gd name="connsiteX25" fmla="*/ 154498 w 372325"/>
                  <a:gd name="connsiteY25" fmla="*/ 54975 h 1206936"/>
                  <a:gd name="connsiteX26" fmla="*/ 136210 w 372325"/>
                  <a:gd name="connsiteY26" fmla="*/ 30591 h 1206936"/>
                  <a:gd name="connsiteX27" fmla="*/ 60010 w 372325"/>
                  <a:gd name="connsiteY27" fmla="*/ 111 h 120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2325" h="1206936">
                    <a:moveTo>
                      <a:pt x="60010" y="111"/>
                    </a:moveTo>
                    <a:cubicBezTo>
                      <a:pt x="37658" y="2143"/>
                      <a:pt x="9718" y="29575"/>
                      <a:pt x="2098" y="42783"/>
                    </a:cubicBezTo>
                    <a:cubicBezTo>
                      <a:pt x="-5522" y="55991"/>
                      <a:pt x="9718" y="70215"/>
                      <a:pt x="14290" y="79359"/>
                    </a:cubicBezTo>
                    <a:cubicBezTo>
                      <a:pt x="18862" y="88503"/>
                      <a:pt x="24450" y="90535"/>
                      <a:pt x="29530" y="97647"/>
                    </a:cubicBezTo>
                    <a:cubicBezTo>
                      <a:pt x="34610" y="104759"/>
                      <a:pt x="44770" y="109839"/>
                      <a:pt x="44770" y="122031"/>
                    </a:cubicBezTo>
                    <a:cubicBezTo>
                      <a:pt x="44770" y="134223"/>
                      <a:pt x="31562" y="147939"/>
                      <a:pt x="29530" y="170799"/>
                    </a:cubicBezTo>
                    <a:cubicBezTo>
                      <a:pt x="27498" y="193659"/>
                      <a:pt x="29022" y="222107"/>
                      <a:pt x="32578" y="259191"/>
                    </a:cubicBezTo>
                    <a:cubicBezTo>
                      <a:pt x="36134" y="296275"/>
                      <a:pt x="34102" y="282051"/>
                      <a:pt x="50866" y="393303"/>
                    </a:cubicBezTo>
                    <a:cubicBezTo>
                      <a:pt x="67630" y="504555"/>
                      <a:pt x="113858" y="809355"/>
                      <a:pt x="133162" y="926703"/>
                    </a:cubicBezTo>
                    <a:cubicBezTo>
                      <a:pt x="152466" y="1044051"/>
                      <a:pt x="159070" y="1064371"/>
                      <a:pt x="166690" y="1097391"/>
                    </a:cubicBezTo>
                    <a:cubicBezTo>
                      <a:pt x="174310" y="1130411"/>
                      <a:pt x="168722" y="1114663"/>
                      <a:pt x="178882" y="1124823"/>
                    </a:cubicBezTo>
                    <a:cubicBezTo>
                      <a:pt x="189042" y="1134983"/>
                      <a:pt x="207838" y="1145651"/>
                      <a:pt x="227650" y="1158351"/>
                    </a:cubicBezTo>
                    <a:cubicBezTo>
                      <a:pt x="247462" y="1171051"/>
                      <a:pt x="283022" y="1195435"/>
                      <a:pt x="297754" y="1201023"/>
                    </a:cubicBezTo>
                    <a:cubicBezTo>
                      <a:pt x="312486" y="1206611"/>
                      <a:pt x="304358" y="1214231"/>
                      <a:pt x="316042" y="1191879"/>
                    </a:cubicBezTo>
                    <a:cubicBezTo>
                      <a:pt x="327726" y="1169527"/>
                      <a:pt x="359222" y="1092819"/>
                      <a:pt x="367858" y="1066911"/>
                    </a:cubicBezTo>
                    <a:cubicBezTo>
                      <a:pt x="376494" y="1041003"/>
                      <a:pt x="370398" y="1049131"/>
                      <a:pt x="367858" y="1036431"/>
                    </a:cubicBezTo>
                    <a:cubicBezTo>
                      <a:pt x="365318" y="1023731"/>
                      <a:pt x="362778" y="1028303"/>
                      <a:pt x="352618" y="990711"/>
                    </a:cubicBezTo>
                    <a:cubicBezTo>
                      <a:pt x="342458" y="953119"/>
                      <a:pt x="327218" y="899779"/>
                      <a:pt x="306898" y="810879"/>
                    </a:cubicBezTo>
                    <a:cubicBezTo>
                      <a:pt x="286578" y="721979"/>
                      <a:pt x="250510" y="544179"/>
                      <a:pt x="230698" y="457311"/>
                    </a:cubicBezTo>
                    <a:cubicBezTo>
                      <a:pt x="210886" y="370443"/>
                      <a:pt x="198694" y="330819"/>
                      <a:pt x="188026" y="289671"/>
                    </a:cubicBezTo>
                    <a:cubicBezTo>
                      <a:pt x="177358" y="248523"/>
                      <a:pt x="174310" y="229727"/>
                      <a:pt x="166690" y="210423"/>
                    </a:cubicBezTo>
                    <a:cubicBezTo>
                      <a:pt x="159070" y="191119"/>
                      <a:pt x="149418" y="187055"/>
                      <a:pt x="142306" y="173847"/>
                    </a:cubicBezTo>
                    <a:cubicBezTo>
                      <a:pt x="135194" y="160639"/>
                      <a:pt x="128082" y="143367"/>
                      <a:pt x="124018" y="131175"/>
                    </a:cubicBezTo>
                    <a:cubicBezTo>
                      <a:pt x="119954" y="118983"/>
                      <a:pt x="113858" y="108823"/>
                      <a:pt x="117922" y="100695"/>
                    </a:cubicBezTo>
                    <a:cubicBezTo>
                      <a:pt x="121986" y="92567"/>
                      <a:pt x="142306" y="90027"/>
                      <a:pt x="148402" y="82407"/>
                    </a:cubicBezTo>
                    <a:cubicBezTo>
                      <a:pt x="154498" y="74787"/>
                      <a:pt x="156530" y="63611"/>
                      <a:pt x="154498" y="54975"/>
                    </a:cubicBezTo>
                    <a:cubicBezTo>
                      <a:pt x="152466" y="46339"/>
                      <a:pt x="144846" y="36687"/>
                      <a:pt x="136210" y="30591"/>
                    </a:cubicBezTo>
                    <a:cubicBezTo>
                      <a:pt x="127574" y="24495"/>
                      <a:pt x="82362" y="-1921"/>
                      <a:pt x="60010"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Freeform 21">
                <a:extLst>
                  <a:ext uri="{FF2B5EF4-FFF2-40B4-BE49-F238E27FC236}">
                    <a16:creationId xmlns:a16="http://schemas.microsoft.com/office/drawing/2014/main" xmlns="" id="{0B69055F-FD48-4127-B427-829385A589B6}"/>
                  </a:ext>
                </a:extLst>
              </p:cNvPr>
              <p:cNvSpPr/>
              <p:nvPr/>
            </p:nvSpPr>
            <p:spPr>
              <a:xfrm>
                <a:off x="3067844" y="1975411"/>
                <a:ext cx="501696" cy="1929434"/>
              </a:xfrm>
              <a:custGeom>
                <a:avLst/>
                <a:gdLst>
                  <a:gd name="connsiteX0" fmla="*/ 217 w 501695"/>
                  <a:gd name="connsiteY0" fmla="*/ 1783 h 1929431"/>
                  <a:gd name="connsiteX1" fmla="*/ 44332 w 501695"/>
                  <a:gd name="connsiteY1" fmla="*/ 73973 h 1929431"/>
                  <a:gd name="connsiteX2" fmla="*/ 96469 w 501695"/>
                  <a:gd name="connsiteY2" fmla="*/ 122099 h 1929431"/>
                  <a:gd name="connsiteX3" fmla="*/ 196732 w 501695"/>
                  <a:gd name="connsiteY3" fmla="*/ 154183 h 1929431"/>
                  <a:gd name="connsiteX4" fmla="*/ 317048 w 501695"/>
                  <a:gd name="connsiteY4" fmla="*/ 238405 h 1929431"/>
                  <a:gd name="connsiteX5" fmla="*/ 353143 w 501695"/>
                  <a:gd name="connsiteY5" fmla="*/ 270489 h 1929431"/>
                  <a:gd name="connsiteX6" fmla="*/ 365175 w 501695"/>
                  <a:gd name="connsiteY6" fmla="*/ 358720 h 1929431"/>
                  <a:gd name="connsiteX7" fmla="*/ 369185 w 501695"/>
                  <a:gd name="connsiteY7" fmla="*/ 406847 h 1929431"/>
                  <a:gd name="connsiteX8" fmla="*/ 369185 w 501695"/>
                  <a:gd name="connsiteY8" fmla="*/ 454973 h 1929431"/>
                  <a:gd name="connsiteX9" fmla="*/ 381217 w 501695"/>
                  <a:gd name="connsiteY9" fmla="*/ 527162 h 1929431"/>
                  <a:gd name="connsiteX10" fmla="*/ 401269 w 501695"/>
                  <a:gd name="connsiteY10" fmla="*/ 579299 h 1929431"/>
                  <a:gd name="connsiteX11" fmla="*/ 397259 w 501695"/>
                  <a:gd name="connsiteY11" fmla="*/ 631436 h 1929431"/>
                  <a:gd name="connsiteX12" fmla="*/ 409290 w 501695"/>
                  <a:gd name="connsiteY12" fmla="*/ 707636 h 1929431"/>
                  <a:gd name="connsiteX13" fmla="*/ 433353 w 501695"/>
                  <a:gd name="connsiteY13" fmla="*/ 852015 h 1929431"/>
                  <a:gd name="connsiteX14" fmla="*/ 449396 w 501695"/>
                  <a:gd name="connsiteY14" fmla="*/ 1020457 h 1929431"/>
                  <a:gd name="connsiteX15" fmla="*/ 461427 w 501695"/>
                  <a:gd name="connsiteY15" fmla="*/ 1060562 h 1929431"/>
                  <a:gd name="connsiteX16" fmla="*/ 469448 w 501695"/>
                  <a:gd name="connsiteY16" fmla="*/ 1092647 h 1929431"/>
                  <a:gd name="connsiteX17" fmla="*/ 473459 w 501695"/>
                  <a:gd name="connsiteY17" fmla="*/ 1220983 h 1929431"/>
                  <a:gd name="connsiteX18" fmla="*/ 489501 w 501695"/>
                  <a:gd name="connsiteY18" fmla="*/ 1401457 h 1929431"/>
                  <a:gd name="connsiteX19" fmla="*/ 493511 w 501695"/>
                  <a:gd name="connsiteY19" fmla="*/ 1545836 h 1929431"/>
                  <a:gd name="connsiteX20" fmla="*/ 501532 w 501695"/>
                  <a:gd name="connsiteY20" fmla="*/ 1706257 h 1929431"/>
                  <a:gd name="connsiteX21" fmla="*/ 493511 w 501695"/>
                  <a:gd name="connsiteY21" fmla="*/ 1798499 h 1929431"/>
                  <a:gd name="connsiteX22" fmla="*/ 441375 w 501695"/>
                  <a:gd name="connsiteY22" fmla="*/ 1782457 h 1929431"/>
                  <a:gd name="connsiteX23" fmla="*/ 369185 w 501695"/>
                  <a:gd name="connsiteY23" fmla="*/ 1782457 h 1929431"/>
                  <a:gd name="connsiteX24" fmla="*/ 345122 w 501695"/>
                  <a:gd name="connsiteY24" fmla="*/ 1874699 h 1929431"/>
                  <a:gd name="connsiteX25" fmla="*/ 260901 w 501695"/>
                  <a:gd name="connsiteY25" fmla="*/ 1926836 h 1929431"/>
                  <a:gd name="connsiteX26" fmla="*/ 280953 w 501695"/>
                  <a:gd name="connsiteY26" fmla="*/ 1794489 h 1929431"/>
                  <a:gd name="connsiteX27" fmla="*/ 292985 w 501695"/>
                  <a:gd name="connsiteY27" fmla="*/ 1694226 h 1929431"/>
                  <a:gd name="connsiteX28" fmla="*/ 264911 w 501695"/>
                  <a:gd name="connsiteY28" fmla="*/ 1618026 h 1929431"/>
                  <a:gd name="connsiteX29" fmla="*/ 260901 w 501695"/>
                  <a:gd name="connsiteY29" fmla="*/ 1469636 h 1929431"/>
                  <a:gd name="connsiteX30" fmla="*/ 216785 w 501695"/>
                  <a:gd name="connsiteY30" fmla="*/ 1313226 h 1929431"/>
                  <a:gd name="connsiteX31" fmla="*/ 160638 w 501695"/>
                  <a:gd name="connsiteY31" fmla="*/ 1092647 h 1929431"/>
                  <a:gd name="connsiteX32" fmla="*/ 124543 w 501695"/>
                  <a:gd name="connsiteY32" fmla="*/ 952278 h 1929431"/>
                  <a:gd name="connsiteX33" fmla="*/ 112511 w 501695"/>
                  <a:gd name="connsiteY33" fmla="*/ 663520 h 1929431"/>
                  <a:gd name="connsiteX34" fmla="*/ 48343 w 501695"/>
                  <a:gd name="connsiteY34" fmla="*/ 334657 h 1929431"/>
                  <a:gd name="connsiteX35" fmla="*/ 28290 w 501695"/>
                  <a:gd name="connsiteY35" fmla="*/ 154183 h 1929431"/>
                  <a:gd name="connsiteX36" fmla="*/ 217 w 501695"/>
                  <a:gd name="connsiteY36" fmla="*/ 1783 h 19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1695" h="1929431">
                    <a:moveTo>
                      <a:pt x="217" y="1783"/>
                    </a:moveTo>
                    <a:cubicBezTo>
                      <a:pt x="2891" y="-11585"/>
                      <a:pt x="28290" y="53920"/>
                      <a:pt x="44332" y="73973"/>
                    </a:cubicBezTo>
                    <a:cubicBezTo>
                      <a:pt x="60374" y="94026"/>
                      <a:pt x="71069" y="108731"/>
                      <a:pt x="96469" y="122099"/>
                    </a:cubicBezTo>
                    <a:cubicBezTo>
                      <a:pt x="121869" y="135467"/>
                      <a:pt x="159969" y="134799"/>
                      <a:pt x="196732" y="154183"/>
                    </a:cubicBezTo>
                    <a:cubicBezTo>
                      <a:pt x="233495" y="173567"/>
                      <a:pt x="290980" y="219021"/>
                      <a:pt x="317048" y="238405"/>
                    </a:cubicBezTo>
                    <a:cubicBezTo>
                      <a:pt x="343116" y="257789"/>
                      <a:pt x="345122" y="250437"/>
                      <a:pt x="353143" y="270489"/>
                    </a:cubicBezTo>
                    <a:cubicBezTo>
                      <a:pt x="361164" y="290541"/>
                      <a:pt x="362501" y="335994"/>
                      <a:pt x="365175" y="358720"/>
                    </a:cubicBezTo>
                    <a:cubicBezTo>
                      <a:pt x="367849" y="381446"/>
                      <a:pt x="368517" y="390805"/>
                      <a:pt x="369185" y="406847"/>
                    </a:cubicBezTo>
                    <a:cubicBezTo>
                      <a:pt x="369853" y="422889"/>
                      <a:pt x="367180" y="434921"/>
                      <a:pt x="369185" y="454973"/>
                    </a:cubicBezTo>
                    <a:cubicBezTo>
                      <a:pt x="371190" y="475025"/>
                      <a:pt x="375870" y="506441"/>
                      <a:pt x="381217" y="527162"/>
                    </a:cubicBezTo>
                    <a:cubicBezTo>
                      <a:pt x="386564" y="547883"/>
                      <a:pt x="398595" y="561920"/>
                      <a:pt x="401269" y="579299"/>
                    </a:cubicBezTo>
                    <a:cubicBezTo>
                      <a:pt x="403943" y="596678"/>
                      <a:pt x="395922" y="610047"/>
                      <a:pt x="397259" y="631436"/>
                    </a:cubicBezTo>
                    <a:cubicBezTo>
                      <a:pt x="398596" y="652825"/>
                      <a:pt x="403274" y="670873"/>
                      <a:pt x="409290" y="707636"/>
                    </a:cubicBezTo>
                    <a:cubicBezTo>
                      <a:pt x="415306" y="744399"/>
                      <a:pt x="426669" y="799878"/>
                      <a:pt x="433353" y="852015"/>
                    </a:cubicBezTo>
                    <a:cubicBezTo>
                      <a:pt x="440037" y="904152"/>
                      <a:pt x="444717" y="985699"/>
                      <a:pt x="449396" y="1020457"/>
                    </a:cubicBezTo>
                    <a:cubicBezTo>
                      <a:pt x="454075" y="1055215"/>
                      <a:pt x="458085" y="1048530"/>
                      <a:pt x="461427" y="1060562"/>
                    </a:cubicBezTo>
                    <a:cubicBezTo>
                      <a:pt x="464769" y="1072594"/>
                      <a:pt x="467443" y="1065910"/>
                      <a:pt x="469448" y="1092647"/>
                    </a:cubicBezTo>
                    <a:cubicBezTo>
                      <a:pt x="471453" y="1119384"/>
                      <a:pt x="470117" y="1169515"/>
                      <a:pt x="473459" y="1220983"/>
                    </a:cubicBezTo>
                    <a:cubicBezTo>
                      <a:pt x="476801" y="1272451"/>
                      <a:pt x="486159" y="1347315"/>
                      <a:pt x="489501" y="1401457"/>
                    </a:cubicBezTo>
                    <a:cubicBezTo>
                      <a:pt x="492843" y="1455599"/>
                      <a:pt x="491506" y="1495036"/>
                      <a:pt x="493511" y="1545836"/>
                    </a:cubicBezTo>
                    <a:cubicBezTo>
                      <a:pt x="495516" y="1596636"/>
                      <a:pt x="501532" y="1664147"/>
                      <a:pt x="501532" y="1706257"/>
                    </a:cubicBezTo>
                    <a:cubicBezTo>
                      <a:pt x="501532" y="1748367"/>
                      <a:pt x="503537" y="1785799"/>
                      <a:pt x="493511" y="1798499"/>
                    </a:cubicBezTo>
                    <a:cubicBezTo>
                      <a:pt x="483485" y="1811199"/>
                      <a:pt x="462096" y="1785131"/>
                      <a:pt x="441375" y="1782457"/>
                    </a:cubicBezTo>
                    <a:cubicBezTo>
                      <a:pt x="420654" y="1779783"/>
                      <a:pt x="385227" y="1767083"/>
                      <a:pt x="369185" y="1782457"/>
                    </a:cubicBezTo>
                    <a:cubicBezTo>
                      <a:pt x="353143" y="1797831"/>
                      <a:pt x="363169" y="1850636"/>
                      <a:pt x="345122" y="1874699"/>
                    </a:cubicBezTo>
                    <a:cubicBezTo>
                      <a:pt x="327075" y="1898762"/>
                      <a:pt x="271596" y="1940204"/>
                      <a:pt x="260901" y="1926836"/>
                    </a:cubicBezTo>
                    <a:cubicBezTo>
                      <a:pt x="250206" y="1913468"/>
                      <a:pt x="275606" y="1833257"/>
                      <a:pt x="280953" y="1794489"/>
                    </a:cubicBezTo>
                    <a:cubicBezTo>
                      <a:pt x="286300" y="1755721"/>
                      <a:pt x="295659" y="1723636"/>
                      <a:pt x="292985" y="1694226"/>
                    </a:cubicBezTo>
                    <a:cubicBezTo>
                      <a:pt x="290311" y="1664816"/>
                      <a:pt x="270258" y="1655458"/>
                      <a:pt x="264911" y="1618026"/>
                    </a:cubicBezTo>
                    <a:cubicBezTo>
                      <a:pt x="259564" y="1580594"/>
                      <a:pt x="268922" y="1520436"/>
                      <a:pt x="260901" y="1469636"/>
                    </a:cubicBezTo>
                    <a:cubicBezTo>
                      <a:pt x="252880" y="1418836"/>
                      <a:pt x="233495" y="1376057"/>
                      <a:pt x="216785" y="1313226"/>
                    </a:cubicBezTo>
                    <a:cubicBezTo>
                      <a:pt x="200075" y="1250395"/>
                      <a:pt x="176012" y="1152805"/>
                      <a:pt x="160638" y="1092647"/>
                    </a:cubicBezTo>
                    <a:cubicBezTo>
                      <a:pt x="145264" y="1032489"/>
                      <a:pt x="132564" y="1023799"/>
                      <a:pt x="124543" y="952278"/>
                    </a:cubicBezTo>
                    <a:cubicBezTo>
                      <a:pt x="116522" y="880757"/>
                      <a:pt x="125211" y="766457"/>
                      <a:pt x="112511" y="663520"/>
                    </a:cubicBezTo>
                    <a:cubicBezTo>
                      <a:pt x="99811" y="560583"/>
                      <a:pt x="62380" y="419546"/>
                      <a:pt x="48343" y="334657"/>
                    </a:cubicBezTo>
                    <a:cubicBezTo>
                      <a:pt x="34306" y="249768"/>
                      <a:pt x="36311" y="208993"/>
                      <a:pt x="28290" y="154183"/>
                    </a:cubicBezTo>
                    <a:cubicBezTo>
                      <a:pt x="20269" y="99373"/>
                      <a:pt x="-2457" y="15151"/>
                      <a:pt x="217" y="17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Freeform 22">
                <a:extLst>
                  <a:ext uri="{FF2B5EF4-FFF2-40B4-BE49-F238E27FC236}">
                    <a16:creationId xmlns:a16="http://schemas.microsoft.com/office/drawing/2014/main" xmlns="" id="{2B3022FB-03DF-49AA-8561-D976EE1F0ABA}"/>
                  </a:ext>
                </a:extLst>
              </p:cNvPr>
              <p:cNvSpPr/>
              <p:nvPr/>
            </p:nvSpPr>
            <p:spPr>
              <a:xfrm>
                <a:off x="1962632" y="1061614"/>
                <a:ext cx="820809" cy="2475965"/>
              </a:xfrm>
              <a:custGeom>
                <a:avLst/>
                <a:gdLst>
                  <a:gd name="connsiteX0" fmla="*/ 46647 w 820807"/>
                  <a:gd name="connsiteY0" fmla="*/ 1178 h 2475960"/>
                  <a:gd name="connsiteX1" fmla="*/ 90762 w 820807"/>
                  <a:gd name="connsiteY1" fmla="*/ 117484 h 2475960"/>
                  <a:gd name="connsiteX2" fmla="*/ 154931 w 820807"/>
                  <a:gd name="connsiteY2" fmla="*/ 117484 h 2475960"/>
                  <a:gd name="connsiteX3" fmla="*/ 207068 w 820807"/>
                  <a:gd name="connsiteY3" fmla="*/ 93421 h 2475960"/>
                  <a:gd name="connsiteX4" fmla="*/ 239152 w 820807"/>
                  <a:gd name="connsiteY4" fmla="*/ 53315 h 2475960"/>
                  <a:gd name="connsiteX5" fmla="*/ 247173 w 820807"/>
                  <a:gd name="connsiteY5" fmla="*/ 41284 h 2475960"/>
                  <a:gd name="connsiteX6" fmla="*/ 239152 w 820807"/>
                  <a:gd name="connsiteY6" fmla="*/ 69357 h 2475960"/>
                  <a:gd name="connsiteX7" fmla="*/ 239152 w 820807"/>
                  <a:gd name="connsiteY7" fmla="*/ 149568 h 2475960"/>
                  <a:gd name="connsiteX8" fmla="*/ 247173 w 820807"/>
                  <a:gd name="connsiteY8" fmla="*/ 217747 h 2475960"/>
                  <a:gd name="connsiteX9" fmla="*/ 239152 w 820807"/>
                  <a:gd name="connsiteY9" fmla="*/ 326031 h 2475960"/>
                  <a:gd name="connsiteX10" fmla="*/ 251184 w 820807"/>
                  <a:gd name="connsiteY10" fmla="*/ 406242 h 2475960"/>
                  <a:gd name="connsiteX11" fmla="*/ 247173 w 820807"/>
                  <a:gd name="connsiteY11" fmla="*/ 494473 h 2475960"/>
                  <a:gd name="connsiteX12" fmla="*/ 315352 w 820807"/>
                  <a:gd name="connsiteY12" fmla="*/ 622810 h 2475960"/>
                  <a:gd name="connsiteX13" fmla="*/ 391552 w 820807"/>
                  <a:gd name="connsiteY13" fmla="*/ 735105 h 2475960"/>
                  <a:gd name="connsiteX14" fmla="*/ 431657 w 820807"/>
                  <a:gd name="connsiteY14" fmla="*/ 779221 h 2475960"/>
                  <a:gd name="connsiteX15" fmla="*/ 447699 w 820807"/>
                  <a:gd name="connsiteY15" fmla="*/ 743126 h 2475960"/>
                  <a:gd name="connsiteX16" fmla="*/ 491815 w 820807"/>
                  <a:gd name="connsiteY16" fmla="*/ 739115 h 2475960"/>
                  <a:gd name="connsiteX17" fmla="*/ 572026 w 820807"/>
                  <a:gd name="connsiteY17" fmla="*/ 763178 h 2475960"/>
                  <a:gd name="connsiteX18" fmla="*/ 640205 w 820807"/>
                  <a:gd name="connsiteY18" fmla="*/ 811305 h 2475960"/>
                  <a:gd name="connsiteX19" fmla="*/ 684320 w 820807"/>
                  <a:gd name="connsiteY19" fmla="*/ 839378 h 2475960"/>
                  <a:gd name="connsiteX20" fmla="*/ 728436 w 820807"/>
                  <a:gd name="connsiteY20" fmla="*/ 851410 h 2475960"/>
                  <a:gd name="connsiteX21" fmla="*/ 760520 w 820807"/>
                  <a:gd name="connsiteY21" fmla="*/ 827347 h 2475960"/>
                  <a:gd name="connsiteX22" fmla="*/ 780573 w 820807"/>
                  <a:gd name="connsiteY22" fmla="*/ 795263 h 2475960"/>
                  <a:gd name="connsiteX23" fmla="*/ 780573 w 820807"/>
                  <a:gd name="connsiteY23" fmla="*/ 871463 h 2475960"/>
                  <a:gd name="connsiteX24" fmla="*/ 804636 w 820807"/>
                  <a:gd name="connsiteY24" fmla="*/ 943652 h 2475960"/>
                  <a:gd name="connsiteX25" fmla="*/ 816668 w 820807"/>
                  <a:gd name="connsiteY25" fmla="*/ 999800 h 2475960"/>
                  <a:gd name="connsiteX26" fmla="*/ 820678 w 820807"/>
                  <a:gd name="connsiteY26" fmla="*/ 1051936 h 2475960"/>
                  <a:gd name="connsiteX27" fmla="*/ 812657 w 820807"/>
                  <a:gd name="connsiteY27" fmla="*/ 1140168 h 2475960"/>
                  <a:gd name="connsiteX28" fmla="*/ 792605 w 820807"/>
                  <a:gd name="connsiteY28" fmla="*/ 1264494 h 2475960"/>
                  <a:gd name="connsiteX29" fmla="*/ 728436 w 820807"/>
                  <a:gd name="connsiteY29" fmla="*/ 1384810 h 2475960"/>
                  <a:gd name="connsiteX30" fmla="*/ 668278 w 820807"/>
                  <a:gd name="connsiteY30" fmla="*/ 1521168 h 2475960"/>
                  <a:gd name="connsiteX31" fmla="*/ 628173 w 820807"/>
                  <a:gd name="connsiteY31" fmla="*/ 1621431 h 2475960"/>
                  <a:gd name="connsiteX32" fmla="*/ 588068 w 820807"/>
                  <a:gd name="connsiteY32" fmla="*/ 1833989 h 2475960"/>
                  <a:gd name="connsiteX33" fmla="*/ 576036 w 820807"/>
                  <a:gd name="connsiteY33" fmla="*/ 2042536 h 2475960"/>
                  <a:gd name="connsiteX34" fmla="*/ 572026 w 820807"/>
                  <a:gd name="connsiteY34" fmla="*/ 2303221 h 2475960"/>
                  <a:gd name="connsiteX35" fmla="*/ 539941 w 820807"/>
                  <a:gd name="connsiteY35" fmla="*/ 2443589 h 2475960"/>
                  <a:gd name="connsiteX36" fmla="*/ 515878 w 820807"/>
                  <a:gd name="connsiteY36" fmla="*/ 2475673 h 2475960"/>
                  <a:gd name="connsiteX37" fmla="*/ 443689 w 820807"/>
                  <a:gd name="connsiteY37" fmla="*/ 2455621 h 2475960"/>
                  <a:gd name="connsiteX38" fmla="*/ 415615 w 820807"/>
                  <a:gd name="connsiteY38" fmla="*/ 2395463 h 2475960"/>
                  <a:gd name="connsiteX39" fmla="*/ 395562 w 820807"/>
                  <a:gd name="connsiteY39" fmla="*/ 2231031 h 2475960"/>
                  <a:gd name="connsiteX40" fmla="*/ 383531 w 820807"/>
                  <a:gd name="connsiteY40" fmla="*/ 2046547 h 2475960"/>
                  <a:gd name="connsiteX41" fmla="*/ 379520 w 820807"/>
                  <a:gd name="connsiteY41" fmla="*/ 1918210 h 2475960"/>
                  <a:gd name="connsiteX42" fmla="*/ 383531 w 820807"/>
                  <a:gd name="connsiteY42" fmla="*/ 1886126 h 2475960"/>
                  <a:gd name="connsiteX43" fmla="*/ 367489 w 820807"/>
                  <a:gd name="connsiteY43" fmla="*/ 1878105 h 2475960"/>
                  <a:gd name="connsiteX44" fmla="*/ 383531 w 820807"/>
                  <a:gd name="connsiteY44" fmla="*/ 1805915 h 2475960"/>
                  <a:gd name="connsiteX45" fmla="*/ 395562 w 820807"/>
                  <a:gd name="connsiteY45" fmla="*/ 1725705 h 2475960"/>
                  <a:gd name="connsiteX46" fmla="*/ 399573 w 820807"/>
                  <a:gd name="connsiteY46" fmla="*/ 1613410 h 2475960"/>
                  <a:gd name="connsiteX47" fmla="*/ 395562 w 820807"/>
                  <a:gd name="connsiteY47" fmla="*/ 1517157 h 2475960"/>
                  <a:gd name="connsiteX48" fmla="*/ 383531 w 820807"/>
                  <a:gd name="connsiteY48" fmla="*/ 1364757 h 2475960"/>
                  <a:gd name="connsiteX49" fmla="*/ 351447 w 820807"/>
                  <a:gd name="connsiteY49" fmla="*/ 1280536 h 2475960"/>
                  <a:gd name="connsiteX50" fmla="*/ 327384 w 820807"/>
                  <a:gd name="connsiteY50" fmla="*/ 1152200 h 2475960"/>
                  <a:gd name="connsiteX51" fmla="*/ 291289 w 820807"/>
                  <a:gd name="connsiteY51" fmla="*/ 1084021 h 2475960"/>
                  <a:gd name="connsiteX52" fmla="*/ 183005 w 820807"/>
                  <a:gd name="connsiteY52" fmla="*/ 971726 h 2475960"/>
                  <a:gd name="connsiteX53" fmla="*/ 146910 w 820807"/>
                  <a:gd name="connsiteY53" fmla="*/ 887505 h 2475960"/>
                  <a:gd name="connsiteX54" fmla="*/ 74720 w 820807"/>
                  <a:gd name="connsiteY54" fmla="*/ 743126 h 2475960"/>
                  <a:gd name="connsiteX55" fmla="*/ 50657 w 820807"/>
                  <a:gd name="connsiteY55" fmla="*/ 695000 h 2475960"/>
                  <a:gd name="connsiteX56" fmla="*/ 30605 w 820807"/>
                  <a:gd name="connsiteY56" fmla="*/ 642863 h 2475960"/>
                  <a:gd name="connsiteX57" fmla="*/ 14562 w 820807"/>
                  <a:gd name="connsiteY57" fmla="*/ 486452 h 2475960"/>
                  <a:gd name="connsiteX58" fmla="*/ 6541 w 820807"/>
                  <a:gd name="connsiteY58" fmla="*/ 374157 h 2475960"/>
                  <a:gd name="connsiteX59" fmla="*/ 2531 w 820807"/>
                  <a:gd name="connsiteY59" fmla="*/ 261863 h 2475960"/>
                  <a:gd name="connsiteX60" fmla="*/ 2531 w 820807"/>
                  <a:gd name="connsiteY60" fmla="*/ 249831 h 2475960"/>
                  <a:gd name="connsiteX61" fmla="*/ 34615 w 820807"/>
                  <a:gd name="connsiteY61" fmla="*/ 129515 h 2475960"/>
                  <a:gd name="connsiteX62" fmla="*/ 46647 w 820807"/>
                  <a:gd name="connsiteY62" fmla="*/ 61336 h 2475960"/>
                  <a:gd name="connsiteX63" fmla="*/ 46647 w 820807"/>
                  <a:gd name="connsiteY63" fmla="*/ 1178 h 24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20807" h="2475960">
                    <a:moveTo>
                      <a:pt x="46647" y="1178"/>
                    </a:moveTo>
                    <a:cubicBezTo>
                      <a:pt x="53999" y="10536"/>
                      <a:pt x="72715" y="98100"/>
                      <a:pt x="90762" y="117484"/>
                    </a:cubicBezTo>
                    <a:cubicBezTo>
                      <a:pt x="108809" y="136868"/>
                      <a:pt x="135547" y="121494"/>
                      <a:pt x="154931" y="117484"/>
                    </a:cubicBezTo>
                    <a:cubicBezTo>
                      <a:pt x="174315" y="113474"/>
                      <a:pt x="193031" y="104116"/>
                      <a:pt x="207068" y="93421"/>
                    </a:cubicBezTo>
                    <a:cubicBezTo>
                      <a:pt x="221105" y="82726"/>
                      <a:pt x="232468" y="62004"/>
                      <a:pt x="239152" y="53315"/>
                    </a:cubicBezTo>
                    <a:cubicBezTo>
                      <a:pt x="245836" y="44626"/>
                      <a:pt x="247173" y="38610"/>
                      <a:pt x="247173" y="41284"/>
                    </a:cubicBezTo>
                    <a:cubicBezTo>
                      <a:pt x="247173" y="43958"/>
                      <a:pt x="240489" y="51310"/>
                      <a:pt x="239152" y="69357"/>
                    </a:cubicBezTo>
                    <a:cubicBezTo>
                      <a:pt x="237815" y="87404"/>
                      <a:pt x="237815" y="124837"/>
                      <a:pt x="239152" y="149568"/>
                    </a:cubicBezTo>
                    <a:cubicBezTo>
                      <a:pt x="240489" y="174299"/>
                      <a:pt x="247173" y="188337"/>
                      <a:pt x="247173" y="217747"/>
                    </a:cubicBezTo>
                    <a:cubicBezTo>
                      <a:pt x="247173" y="247157"/>
                      <a:pt x="238484" y="294615"/>
                      <a:pt x="239152" y="326031"/>
                    </a:cubicBezTo>
                    <a:cubicBezTo>
                      <a:pt x="239820" y="357447"/>
                      <a:pt x="249847" y="378168"/>
                      <a:pt x="251184" y="406242"/>
                    </a:cubicBezTo>
                    <a:cubicBezTo>
                      <a:pt x="252521" y="434316"/>
                      <a:pt x="236478" y="458378"/>
                      <a:pt x="247173" y="494473"/>
                    </a:cubicBezTo>
                    <a:cubicBezTo>
                      <a:pt x="257868" y="530568"/>
                      <a:pt x="291289" y="582705"/>
                      <a:pt x="315352" y="622810"/>
                    </a:cubicBezTo>
                    <a:cubicBezTo>
                      <a:pt x="339415" y="662915"/>
                      <a:pt x="372168" y="709037"/>
                      <a:pt x="391552" y="735105"/>
                    </a:cubicBezTo>
                    <a:cubicBezTo>
                      <a:pt x="410936" y="761173"/>
                      <a:pt x="422299" y="777884"/>
                      <a:pt x="431657" y="779221"/>
                    </a:cubicBezTo>
                    <a:cubicBezTo>
                      <a:pt x="441015" y="780558"/>
                      <a:pt x="437673" y="749810"/>
                      <a:pt x="447699" y="743126"/>
                    </a:cubicBezTo>
                    <a:cubicBezTo>
                      <a:pt x="457725" y="736442"/>
                      <a:pt x="471094" y="735773"/>
                      <a:pt x="491815" y="739115"/>
                    </a:cubicBezTo>
                    <a:cubicBezTo>
                      <a:pt x="512536" y="742457"/>
                      <a:pt x="547294" y="751146"/>
                      <a:pt x="572026" y="763178"/>
                    </a:cubicBezTo>
                    <a:cubicBezTo>
                      <a:pt x="596758" y="775210"/>
                      <a:pt x="621489" y="798605"/>
                      <a:pt x="640205" y="811305"/>
                    </a:cubicBezTo>
                    <a:cubicBezTo>
                      <a:pt x="658921" y="824005"/>
                      <a:pt x="669615" y="832694"/>
                      <a:pt x="684320" y="839378"/>
                    </a:cubicBezTo>
                    <a:cubicBezTo>
                      <a:pt x="699025" y="846062"/>
                      <a:pt x="715736" y="853415"/>
                      <a:pt x="728436" y="851410"/>
                    </a:cubicBezTo>
                    <a:cubicBezTo>
                      <a:pt x="741136" y="849405"/>
                      <a:pt x="751831" y="836705"/>
                      <a:pt x="760520" y="827347"/>
                    </a:cubicBezTo>
                    <a:cubicBezTo>
                      <a:pt x="769209" y="817989"/>
                      <a:pt x="777231" y="787910"/>
                      <a:pt x="780573" y="795263"/>
                    </a:cubicBezTo>
                    <a:cubicBezTo>
                      <a:pt x="783915" y="802616"/>
                      <a:pt x="776563" y="846732"/>
                      <a:pt x="780573" y="871463"/>
                    </a:cubicBezTo>
                    <a:cubicBezTo>
                      <a:pt x="784583" y="896194"/>
                      <a:pt x="798620" y="922263"/>
                      <a:pt x="804636" y="943652"/>
                    </a:cubicBezTo>
                    <a:cubicBezTo>
                      <a:pt x="810652" y="965042"/>
                      <a:pt x="813994" y="981753"/>
                      <a:pt x="816668" y="999800"/>
                    </a:cubicBezTo>
                    <a:cubicBezTo>
                      <a:pt x="819342" y="1017847"/>
                      <a:pt x="821346" y="1028541"/>
                      <a:pt x="820678" y="1051936"/>
                    </a:cubicBezTo>
                    <a:cubicBezTo>
                      <a:pt x="820010" y="1075331"/>
                      <a:pt x="817336" y="1104742"/>
                      <a:pt x="812657" y="1140168"/>
                    </a:cubicBezTo>
                    <a:cubicBezTo>
                      <a:pt x="807978" y="1175594"/>
                      <a:pt x="806642" y="1223720"/>
                      <a:pt x="792605" y="1264494"/>
                    </a:cubicBezTo>
                    <a:cubicBezTo>
                      <a:pt x="778568" y="1305268"/>
                      <a:pt x="749157" y="1342031"/>
                      <a:pt x="728436" y="1384810"/>
                    </a:cubicBezTo>
                    <a:cubicBezTo>
                      <a:pt x="707715" y="1427589"/>
                      <a:pt x="684989" y="1481731"/>
                      <a:pt x="668278" y="1521168"/>
                    </a:cubicBezTo>
                    <a:cubicBezTo>
                      <a:pt x="651568" y="1560605"/>
                      <a:pt x="641541" y="1569294"/>
                      <a:pt x="628173" y="1621431"/>
                    </a:cubicBezTo>
                    <a:cubicBezTo>
                      <a:pt x="614805" y="1673568"/>
                      <a:pt x="596758" y="1763805"/>
                      <a:pt x="588068" y="1833989"/>
                    </a:cubicBezTo>
                    <a:cubicBezTo>
                      <a:pt x="579379" y="1904173"/>
                      <a:pt x="578710" y="1964331"/>
                      <a:pt x="576036" y="2042536"/>
                    </a:cubicBezTo>
                    <a:cubicBezTo>
                      <a:pt x="573362" y="2120741"/>
                      <a:pt x="578042" y="2236379"/>
                      <a:pt x="572026" y="2303221"/>
                    </a:cubicBezTo>
                    <a:cubicBezTo>
                      <a:pt x="566010" y="2370063"/>
                      <a:pt x="549299" y="2414847"/>
                      <a:pt x="539941" y="2443589"/>
                    </a:cubicBezTo>
                    <a:cubicBezTo>
                      <a:pt x="530583" y="2472331"/>
                      <a:pt x="531920" y="2473668"/>
                      <a:pt x="515878" y="2475673"/>
                    </a:cubicBezTo>
                    <a:cubicBezTo>
                      <a:pt x="499836" y="2477678"/>
                      <a:pt x="460399" y="2468989"/>
                      <a:pt x="443689" y="2455621"/>
                    </a:cubicBezTo>
                    <a:cubicBezTo>
                      <a:pt x="426979" y="2442253"/>
                      <a:pt x="423636" y="2432895"/>
                      <a:pt x="415615" y="2395463"/>
                    </a:cubicBezTo>
                    <a:cubicBezTo>
                      <a:pt x="407594" y="2358031"/>
                      <a:pt x="400909" y="2289184"/>
                      <a:pt x="395562" y="2231031"/>
                    </a:cubicBezTo>
                    <a:cubicBezTo>
                      <a:pt x="390215" y="2172878"/>
                      <a:pt x="386205" y="2098684"/>
                      <a:pt x="383531" y="2046547"/>
                    </a:cubicBezTo>
                    <a:cubicBezTo>
                      <a:pt x="380857" y="1994410"/>
                      <a:pt x="379520" y="1944947"/>
                      <a:pt x="379520" y="1918210"/>
                    </a:cubicBezTo>
                    <a:cubicBezTo>
                      <a:pt x="379520" y="1891473"/>
                      <a:pt x="385536" y="1892810"/>
                      <a:pt x="383531" y="1886126"/>
                    </a:cubicBezTo>
                    <a:cubicBezTo>
                      <a:pt x="381526" y="1879442"/>
                      <a:pt x="367489" y="1891473"/>
                      <a:pt x="367489" y="1878105"/>
                    </a:cubicBezTo>
                    <a:cubicBezTo>
                      <a:pt x="367489" y="1864737"/>
                      <a:pt x="378852" y="1831315"/>
                      <a:pt x="383531" y="1805915"/>
                    </a:cubicBezTo>
                    <a:cubicBezTo>
                      <a:pt x="388210" y="1780515"/>
                      <a:pt x="392888" y="1757789"/>
                      <a:pt x="395562" y="1725705"/>
                    </a:cubicBezTo>
                    <a:cubicBezTo>
                      <a:pt x="398236" y="1693621"/>
                      <a:pt x="399573" y="1648168"/>
                      <a:pt x="399573" y="1613410"/>
                    </a:cubicBezTo>
                    <a:cubicBezTo>
                      <a:pt x="399573" y="1578652"/>
                      <a:pt x="398236" y="1558599"/>
                      <a:pt x="395562" y="1517157"/>
                    </a:cubicBezTo>
                    <a:cubicBezTo>
                      <a:pt x="392888" y="1475715"/>
                      <a:pt x="390884" y="1404194"/>
                      <a:pt x="383531" y="1364757"/>
                    </a:cubicBezTo>
                    <a:cubicBezTo>
                      <a:pt x="376179" y="1325320"/>
                      <a:pt x="360805" y="1315962"/>
                      <a:pt x="351447" y="1280536"/>
                    </a:cubicBezTo>
                    <a:cubicBezTo>
                      <a:pt x="342089" y="1245110"/>
                      <a:pt x="337410" y="1184953"/>
                      <a:pt x="327384" y="1152200"/>
                    </a:cubicBezTo>
                    <a:cubicBezTo>
                      <a:pt x="317358" y="1119447"/>
                      <a:pt x="315352" y="1114100"/>
                      <a:pt x="291289" y="1084021"/>
                    </a:cubicBezTo>
                    <a:cubicBezTo>
                      <a:pt x="267226" y="1053942"/>
                      <a:pt x="207068" y="1004479"/>
                      <a:pt x="183005" y="971726"/>
                    </a:cubicBezTo>
                    <a:cubicBezTo>
                      <a:pt x="158942" y="938973"/>
                      <a:pt x="164957" y="925605"/>
                      <a:pt x="146910" y="887505"/>
                    </a:cubicBezTo>
                    <a:cubicBezTo>
                      <a:pt x="128863" y="849405"/>
                      <a:pt x="74720" y="743126"/>
                      <a:pt x="74720" y="743126"/>
                    </a:cubicBezTo>
                    <a:cubicBezTo>
                      <a:pt x="58678" y="711042"/>
                      <a:pt x="58009" y="711710"/>
                      <a:pt x="50657" y="695000"/>
                    </a:cubicBezTo>
                    <a:cubicBezTo>
                      <a:pt x="43305" y="678290"/>
                      <a:pt x="36621" y="677621"/>
                      <a:pt x="30605" y="642863"/>
                    </a:cubicBezTo>
                    <a:cubicBezTo>
                      <a:pt x="24589" y="608105"/>
                      <a:pt x="18573" y="531236"/>
                      <a:pt x="14562" y="486452"/>
                    </a:cubicBezTo>
                    <a:cubicBezTo>
                      <a:pt x="10551" y="441668"/>
                      <a:pt x="8546" y="411588"/>
                      <a:pt x="6541" y="374157"/>
                    </a:cubicBezTo>
                    <a:cubicBezTo>
                      <a:pt x="4536" y="336726"/>
                      <a:pt x="3199" y="282584"/>
                      <a:pt x="2531" y="261863"/>
                    </a:cubicBezTo>
                    <a:cubicBezTo>
                      <a:pt x="1863" y="241142"/>
                      <a:pt x="-2816" y="271889"/>
                      <a:pt x="2531" y="249831"/>
                    </a:cubicBezTo>
                    <a:cubicBezTo>
                      <a:pt x="7878" y="227773"/>
                      <a:pt x="27262" y="160931"/>
                      <a:pt x="34615" y="129515"/>
                    </a:cubicBezTo>
                    <a:cubicBezTo>
                      <a:pt x="41968" y="98099"/>
                      <a:pt x="43973" y="82057"/>
                      <a:pt x="46647" y="61336"/>
                    </a:cubicBezTo>
                    <a:cubicBezTo>
                      <a:pt x="49321" y="40615"/>
                      <a:pt x="39295" y="-8180"/>
                      <a:pt x="46647" y="11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Freeform 23">
                <a:extLst>
                  <a:ext uri="{FF2B5EF4-FFF2-40B4-BE49-F238E27FC236}">
                    <a16:creationId xmlns:a16="http://schemas.microsoft.com/office/drawing/2014/main" xmlns="" id="{5BE734A8-8789-4100-A29F-2467567A1024}"/>
                  </a:ext>
                </a:extLst>
              </p:cNvPr>
              <p:cNvSpPr/>
              <p:nvPr/>
            </p:nvSpPr>
            <p:spPr>
              <a:xfrm>
                <a:off x="3369302" y="3701672"/>
                <a:ext cx="188144" cy="101390"/>
              </a:xfrm>
              <a:custGeom>
                <a:avLst/>
                <a:gdLst>
                  <a:gd name="connsiteX0" fmla="*/ 176546 w 188144"/>
                  <a:gd name="connsiteY0" fmla="*/ 11816 h 101390"/>
                  <a:gd name="connsiteX1" fmla="*/ 181626 w 188144"/>
                  <a:gd name="connsiteY1" fmla="*/ 98176 h 101390"/>
                  <a:gd name="connsiteX2" fmla="*/ 156226 w 188144"/>
                  <a:gd name="connsiteY2" fmla="*/ 82936 h 101390"/>
                  <a:gd name="connsiteX3" fmla="*/ 105426 w 188144"/>
                  <a:gd name="connsiteY3" fmla="*/ 82936 h 101390"/>
                  <a:gd name="connsiteX4" fmla="*/ 49546 w 188144"/>
                  <a:gd name="connsiteY4" fmla="*/ 88016 h 101390"/>
                  <a:gd name="connsiteX5" fmla="*/ 3826 w 188144"/>
                  <a:gd name="connsiteY5" fmla="*/ 98176 h 101390"/>
                  <a:gd name="connsiteX6" fmla="*/ 8906 w 188144"/>
                  <a:gd name="connsiteY6" fmla="*/ 52456 h 101390"/>
                  <a:gd name="connsiteX7" fmla="*/ 59706 w 188144"/>
                  <a:gd name="connsiteY7" fmla="*/ 6736 h 101390"/>
                  <a:gd name="connsiteX8" fmla="*/ 176546 w 188144"/>
                  <a:gd name="connsiteY8" fmla="*/ 11816 h 10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44" h="101390">
                    <a:moveTo>
                      <a:pt x="176546" y="11816"/>
                    </a:moveTo>
                    <a:cubicBezTo>
                      <a:pt x="196866" y="27056"/>
                      <a:pt x="185013" y="86323"/>
                      <a:pt x="181626" y="98176"/>
                    </a:cubicBezTo>
                    <a:cubicBezTo>
                      <a:pt x="178239" y="110029"/>
                      <a:pt x="168926" y="85476"/>
                      <a:pt x="156226" y="82936"/>
                    </a:cubicBezTo>
                    <a:cubicBezTo>
                      <a:pt x="143526" y="80396"/>
                      <a:pt x="123206" y="82089"/>
                      <a:pt x="105426" y="82936"/>
                    </a:cubicBezTo>
                    <a:cubicBezTo>
                      <a:pt x="87646" y="83783"/>
                      <a:pt x="66479" y="85476"/>
                      <a:pt x="49546" y="88016"/>
                    </a:cubicBezTo>
                    <a:cubicBezTo>
                      <a:pt x="32613" y="90556"/>
                      <a:pt x="10599" y="104103"/>
                      <a:pt x="3826" y="98176"/>
                    </a:cubicBezTo>
                    <a:cubicBezTo>
                      <a:pt x="-2947" y="92249"/>
                      <a:pt x="-407" y="67696"/>
                      <a:pt x="8906" y="52456"/>
                    </a:cubicBezTo>
                    <a:cubicBezTo>
                      <a:pt x="18219" y="37216"/>
                      <a:pt x="39386" y="16049"/>
                      <a:pt x="59706" y="6736"/>
                    </a:cubicBezTo>
                    <a:cubicBezTo>
                      <a:pt x="80026" y="-2577"/>
                      <a:pt x="156226" y="-3424"/>
                      <a:pt x="176546" y="118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Freeform 24">
                <a:extLst>
                  <a:ext uri="{FF2B5EF4-FFF2-40B4-BE49-F238E27FC236}">
                    <a16:creationId xmlns:a16="http://schemas.microsoft.com/office/drawing/2014/main" xmlns="" id="{E668DE8B-6AF7-472E-A6F5-4F7619E1869E}"/>
                  </a:ext>
                </a:extLst>
              </p:cNvPr>
              <p:cNvSpPr/>
              <p:nvPr/>
            </p:nvSpPr>
            <p:spPr>
              <a:xfrm>
                <a:off x="2013206" y="1026478"/>
                <a:ext cx="200477" cy="252446"/>
              </a:xfrm>
              <a:custGeom>
                <a:avLst/>
                <a:gdLst>
                  <a:gd name="connsiteX0" fmla="*/ 196595 w 198015"/>
                  <a:gd name="connsiteY0" fmla="*/ 136842 h 252445"/>
                  <a:gd name="connsiteX1" fmla="*/ 176275 w 198015"/>
                  <a:gd name="connsiteY1" fmla="*/ 86042 h 252445"/>
                  <a:gd name="connsiteX2" fmla="*/ 181355 w 198015"/>
                  <a:gd name="connsiteY2" fmla="*/ 40322 h 252445"/>
                  <a:gd name="connsiteX3" fmla="*/ 155955 w 198015"/>
                  <a:gd name="connsiteY3" fmla="*/ 9842 h 252445"/>
                  <a:gd name="connsiteX4" fmla="*/ 155955 w 198015"/>
                  <a:gd name="connsiteY4" fmla="*/ 50482 h 252445"/>
                  <a:gd name="connsiteX5" fmla="*/ 110235 w 198015"/>
                  <a:gd name="connsiteY5" fmla="*/ 65722 h 252445"/>
                  <a:gd name="connsiteX6" fmla="*/ 64515 w 198015"/>
                  <a:gd name="connsiteY6" fmla="*/ 65722 h 252445"/>
                  <a:gd name="connsiteX7" fmla="*/ 23875 w 198015"/>
                  <a:gd name="connsiteY7" fmla="*/ 20002 h 252445"/>
                  <a:gd name="connsiteX8" fmla="*/ 3555 w 198015"/>
                  <a:gd name="connsiteY8" fmla="*/ 4762 h 252445"/>
                  <a:gd name="connsiteX9" fmla="*/ 3555 w 198015"/>
                  <a:gd name="connsiteY9" fmla="*/ 101282 h 252445"/>
                  <a:gd name="connsiteX10" fmla="*/ 39115 w 198015"/>
                  <a:gd name="connsiteY10" fmla="*/ 243522 h 252445"/>
                  <a:gd name="connsiteX11" fmla="*/ 130555 w 198015"/>
                  <a:gd name="connsiteY11" fmla="*/ 228282 h 252445"/>
                  <a:gd name="connsiteX12" fmla="*/ 196595 w 198015"/>
                  <a:gd name="connsiteY12" fmla="*/ 136842 h 252445"/>
                  <a:gd name="connsiteX0" fmla="*/ 196595 w 200477"/>
                  <a:gd name="connsiteY0" fmla="*/ 136842 h 252445"/>
                  <a:gd name="connsiteX1" fmla="*/ 191515 w 200477"/>
                  <a:gd name="connsiteY1" fmla="*/ 80962 h 252445"/>
                  <a:gd name="connsiteX2" fmla="*/ 181355 w 200477"/>
                  <a:gd name="connsiteY2" fmla="*/ 40322 h 252445"/>
                  <a:gd name="connsiteX3" fmla="*/ 155955 w 200477"/>
                  <a:gd name="connsiteY3" fmla="*/ 9842 h 252445"/>
                  <a:gd name="connsiteX4" fmla="*/ 155955 w 200477"/>
                  <a:gd name="connsiteY4" fmla="*/ 50482 h 252445"/>
                  <a:gd name="connsiteX5" fmla="*/ 110235 w 200477"/>
                  <a:gd name="connsiteY5" fmla="*/ 65722 h 252445"/>
                  <a:gd name="connsiteX6" fmla="*/ 64515 w 200477"/>
                  <a:gd name="connsiteY6" fmla="*/ 65722 h 252445"/>
                  <a:gd name="connsiteX7" fmla="*/ 23875 w 200477"/>
                  <a:gd name="connsiteY7" fmla="*/ 20002 h 252445"/>
                  <a:gd name="connsiteX8" fmla="*/ 3555 w 200477"/>
                  <a:gd name="connsiteY8" fmla="*/ 4762 h 252445"/>
                  <a:gd name="connsiteX9" fmla="*/ 3555 w 200477"/>
                  <a:gd name="connsiteY9" fmla="*/ 101282 h 252445"/>
                  <a:gd name="connsiteX10" fmla="*/ 39115 w 200477"/>
                  <a:gd name="connsiteY10" fmla="*/ 243522 h 252445"/>
                  <a:gd name="connsiteX11" fmla="*/ 130555 w 200477"/>
                  <a:gd name="connsiteY11" fmla="*/ 228282 h 252445"/>
                  <a:gd name="connsiteX12" fmla="*/ 196595 w 200477"/>
                  <a:gd name="connsiteY12" fmla="*/ 136842 h 25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477" h="252445">
                    <a:moveTo>
                      <a:pt x="196595" y="136842"/>
                    </a:moveTo>
                    <a:cubicBezTo>
                      <a:pt x="206755" y="112289"/>
                      <a:pt x="194055" y="97049"/>
                      <a:pt x="191515" y="80962"/>
                    </a:cubicBezTo>
                    <a:cubicBezTo>
                      <a:pt x="188975" y="64875"/>
                      <a:pt x="187282" y="52175"/>
                      <a:pt x="181355" y="40322"/>
                    </a:cubicBezTo>
                    <a:cubicBezTo>
                      <a:pt x="175428" y="28469"/>
                      <a:pt x="160188" y="8149"/>
                      <a:pt x="155955" y="9842"/>
                    </a:cubicBezTo>
                    <a:cubicBezTo>
                      <a:pt x="151722" y="11535"/>
                      <a:pt x="163575" y="41169"/>
                      <a:pt x="155955" y="50482"/>
                    </a:cubicBezTo>
                    <a:cubicBezTo>
                      <a:pt x="148335" y="59795"/>
                      <a:pt x="125475" y="63182"/>
                      <a:pt x="110235" y="65722"/>
                    </a:cubicBezTo>
                    <a:cubicBezTo>
                      <a:pt x="94995" y="68262"/>
                      <a:pt x="78908" y="73342"/>
                      <a:pt x="64515" y="65722"/>
                    </a:cubicBezTo>
                    <a:cubicBezTo>
                      <a:pt x="50122" y="58102"/>
                      <a:pt x="34035" y="30162"/>
                      <a:pt x="23875" y="20002"/>
                    </a:cubicBezTo>
                    <a:cubicBezTo>
                      <a:pt x="13715" y="9842"/>
                      <a:pt x="6942" y="-8785"/>
                      <a:pt x="3555" y="4762"/>
                    </a:cubicBezTo>
                    <a:cubicBezTo>
                      <a:pt x="168" y="18309"/>
                      <a:pt x="-2372" y="61489"/>
                      <a:pt x="3555" y="101282"/>
                    </a:cubicBezTo>
                    <a:cubicBezTo>
                      <a:pt x="9482" y="141075"/>
                      <a:pt x="17948" y="222355"/>
                      <a:pt x="39115" y="243522"/>
                    </a:cubicBezTo>
                    <a:cubicBezTo>
                      <a:pt x="60282" y="264689"/>
                      <a:pt x="106848" y="243522"/>
                      <a:pt x="130555" y="228282"/>
                    </a:cubicBezTo>
                    <a:cubicBezTo>
                      <a:pt x="154262" y="213042"/>
                      <a:pt x="186435" y="161395"/>
                      <a:pt x="196595" y="1368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4" name="Freeform 6">
              <a:extLst>
                <a:ext uri="{FF2B5EF4-FFF2-40B4-BE49-F238E27FC236}">
                  <a16:creationId xmlns:a16="http://schemas.microsoft.com/office/drawing/2014/main" xmlns="" id="{073B956F-5CF9-42CE-A7A2-10F6BF27D2EE}"/>
                </a:ext>
              </a:extLst>
            </p:cNvPr>
            <p:cNvSpPr/>
            <p:nvPr/>
          </p:nvSpPr>
          <p:spPr>
            <a:xfrm>
              <a:off x="3847080" y="1362265"/>
              <a:ext cx="1251308" cy="3993517"/>
            </a:xfrm>
            <a:custGeom>
              <a:avLst/>
              <a:gdLst>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39802 w 2274475"/>
                <a:gd name="connsiteY54" fmla="*/ 113436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90104 w 2274475"/>
                <a:gd name="connsiteY8" fmla="*/ 110685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74475" h="7258931">
                  <a:moveTo>
                    <a:pt x="1010406" y="480"/>
                  </a:moveTo>
                  <a:cubicBezTo>
                    <a:pt x="1043686" y="-1083"/>
                    <a:pt x="1073016" y="1304"/>
                    <a:pt x="1102095" y="5735"/>
                  </a:cubicBezTo>
                  <a:cubicBezTo>
                    <a:pt x="1104192" y="5411"/>
                    <a:pt x="1106275" y="5508"/>
                    <a:pt x="1108360" y="5621"/>
                  </a:cubicBezTo>
                  <a:cubicBezTo>
                    <a:pt x="1267121" y="18361"/>
                    <a:pt x="1286231" y="91404"/>
                    <a:pt x="1384688" y="135883"/>
                  </a:cubicBezTo>
                  <a:lnTo>
                    <a:pt x="1492367" y="319142"/>
                  </a:lnTo>
                  <a:cubicBezTo>
                    <a:pt x="1491728" y="426282"/>
                    <a:pt x="1510135" y="527075"/>
                    <a:pt x="1487277" y="627868"/>
                  </a:cubicBezTo>
                  <a:cubicBezTo>
                    <a:pt x="1418910" y="746113"/>
                    <a:pt x="1302895" y="830053"/>
                    <a:pt x="1311344" y="934324"/>
                  </a:cubicBezTo>
                  <a:lnTo>
                    <a:pt x="1325500" y="985327"/>
                  </a:lnTo>
                  <a:cubicBezTo>
                    <a:pt x="1330194" y="1024847"/>
                    <a:pt x="1375728" y="1068875"/>
                    <a:pt x="1390104" y="1106856"/>
                  </a:cubicBezTo>
                  <a:cubicBezTo>
                    <a:pt x="1431693" y="1230800"/>
                    <a:pt x="1797433" y="1317290"/>
                    <a:pt x="2048362" y="1385160"/>
                  </a:cubicBezTo>
                  <a:cubicBezTo>
                    <a:pt x="2111119" y="1394902"/>
                    <a:pt x="2091635" y="1498099"/>
                    <a:pt x="2117009" y="1597559"/>
                  </a:cubicBezTo>
                  <a:cubicBezTo>
                    <a:pt x="2135620" y="1660396"/>
                    <a:pt x="2154811" y="1677574"/>
                    <a:pt x="2148808" y="1758448"/>
                  </a:cubicBezTo>
                  <a:cubicBezTo>
                    <a:pt x="2191400" y="1843059"/>
                    <a:pt x="2218460" y="1906746"/>
                    <a:pt x="2189395" y="2037940"/>
                  </a:cubicBezTo>
                  <a:cubicBezTo>
                    <a:pt x="2188764" y="2111215"/>
                    <a:pt x="2206824" y="2102251"/>
                    <a:pt x="2232360" y="2257766"/>
                  </a:cubicBezTo>
                  <a:cubicBezTo>
                    <a:pt x="2286030" y="2406818"/>
                    <a:pt x="2285957" y="2613610"/>
                    <a:pt x="2246002" y="2696740"/>
                  </a:cubicBezTo>
                  <a:cubicBezTo>
                    <a:pt x="2250906" y="2813515"/>
                    <a:pt x="2280244" y="2781221"/>
                    <a:pt x="2261780" y="2932246"/>
                  </a:cubicBezTo>
                  <a:cubicBezTo>
                    <a:pt x="2251812" y="3042523"/>
                    <a:pt x="2230338" y="3222331"/>
                    <a:pt x="2189929" y="3317283"/>
                  </a:cubicBezTo>
                  <a:cubicBezTo>
                    <a:pt x="2205594" y="3415974"/>
                    <a:pt x="2208562" y="3482744"/>
                    <a:pt x="2153905" y="3546819"/>
                  </a:cubicBezTo>
                  <a:cubicBezTo>
                    <a:pt x="2123547" y="3613605"/>
                    <a:pt x="2067020" y="3631796"/>
                    <a:pt x="2062829" y="3747178"/>
                  </a:cubicBezTo>
                  <a:cubicBezTo>
                    <a:pt x="2038248" y="3784366"/>
                    <a:pt x="2043572" y="3814077"/>
                    <a:pt x="1996560" y="3899862"/>
                  </a:cubicBezTo>
                  <a:cubicBezTo>
                    <a:pt x="1976622" y="3973381"/>
                    <a:pt x="1945464" y="4030878"/>
                    <a:pt x="1973112" y="4192026"/>
                  </a:cubicBezTo>
                  <a:cubicBezTo>
                    <a:pt x="1978331" y="4297101"/>
                    <a:pt x="1988760" y="4562878"/>
                    <a:pt x="1994230" y="4758341"/>
                  </a:cubicBezTo>
                  <a:cubicBezTo>
                    <a:pt x="1999377" y="4985418"/>
                    <a:pt x="1993308" y="5242399"/>
                    <a:pt x="1998454" y="5443309"/>
                  </a:cubicBezTo>
                  <a:cubicBezTo>
                    <a:pt x="2022566" y="5619053"/>
                    <a:pt x="2065370" y="5798537"/>
                    <a:pt x="2070791" y="5970543"/>
                  </a:cubicBezTo>
                  <a:lnTo>
                    <a:pt x="2032486" y="6356695"/>
                  </a:lnTo>
                  <a:cubicBezTo>
                    <a:pt x="2079044" y="6432965"/>
                    <a:pt x="2118126" y="6490542"/>
                    <a:pt x="2112349" y="6570550"/>
                  </a:cubicBezTo>
                  <a:cubicBezTo>
                    <a:pt x="2108465" y="6689962"/>
                    <a:pt x="2037292" y="6764517"/>
                    <a:pt x="2055838" y="6861500"/>
                  </a:cubicBezTo>
                  <a:cubicBezTo>
                    <a:pt x="2097864" y="6951606"/>
                    <a:pt x="2147368" y="7116476"/>
                    <a:pt x="2193133" y="7243963"/>
                  </a:cubicBezTo>
                  <a:lnTo>
                    <a:pt x="1732215" y="7204737"/>
                  </a:lnTo>
                  <a:lnTo>
                    <a:pt x="1663568" y="6959567"/>
                  </a:lnTo>
                  <a:cubicBezTo>
                    <a:pt x="1623726" y="6778984"/>
                    <a:pt x="1531549" y="6564756"/>
                    <a:pt x="1544042" y="6417818"/>
                  </a:cubicBezTo>
                  <a:cubicBezTo>
                    <a:pt x="1469780" y="6357795"/>
                    <a:pt x="1458800" y="6257382"/>
                    <a:pt x="1453500" y="6124684"/>
                  </a:cubicBezTo>
                  <a:cubicBezTo>
                    <a:pt x="1459414" y="5973294"/>
                    <a:pt x="1487695" y="5797290"/>
                    <a:pt x="1474862" y="5692653"/>
                  </a:cubicBezTo>
                  <a:cubicBezTo>
                    <a:pt x="1347374" y="5192509"/>
                    <a:pt x="1249791" y="4714793"/>
                    <a:pt x="1163424" y="4154838"/>
                  </a:cubicBezTo>
                  <a:cubicBezTo>
                    <a:pt x="1039173" y="4600350"/>
                    <a:pt x="963519" y="5378561"/>
                    <a:pt x="947675" y="5468942"/>
                  </a:cubicBezTo>
                  <a:cubicBezTo>
                    <a:pt x="932722" y="5560633"/>
                    <a:pt x="914032" y="5637371"/>
                    <a:pt x="902817" y="5744015"/>
                  </a:cubicBezTo>
                  <a:cubicBezTo>
                    <a:pt x="919033" y="6058608"/>
                    <a:pt x="882913" y="6575066"/>
                    <a:pt x="839316" y="6702747"/>
                  </a:cubicBezTo>
                  <a:cubicBezTo>
                    <a:pt x="858492" y="6778871"/>
                    <a:pt x="832810" y="6810137"/>
                    <a:pt x="780961" y="6871307"/>
                  </a:cubicBezTo>
                  <a:cubicBezTo>
                    <a:pt x="768808" y="6922202"/>
                    <a:pt x="820204" y="6999264"/>
                    <a:pt x="740763" y="7038944"/>
                  </a:cubicBezTo>
                  <a:cubicBezTo>
                    <a:pt x="606138" y="7157742"/>
                    <a:pt x="460299" y="7242895"/>
                    <a:pt x="340627" y="7257023"/>
                  </a:cubicBezTo>
                  <a:cubicBezTo>
                    <a:pt x="221975" y="7267509"/>
                    <a:pt x="178088" y="7236875"/>
                    <a:pt x="160369" y="7112785"/>
                  </a:cubicBezTo>
                  <a:cubicBezTo>
                    <a:pt x="142245" y="6930616"/>
                    <a:pt x="404486" y="6901713"/>
                    <a:pt x="375147" y="6637304"/>
                  </a:cubicBezTo>
                  <a:cubicBezTo>
                    <a:pt x="367007" y="6500075"/>
                    <a:pt x="336437" y="6430133"/>
                    <a:pt x="354465" y="6292903"/>
                  </a:cubicBezTo>
                  <a:cubicBezTo>
                    <a:pt x="358235" y="6286495"/>
                    <a:pt x="414341" y="5984768"/>
                    <a:pt x="418111" y="5978359"/>
                  </a:cubicBezTo>
                  <a:cubicBezTo>
                    <a:pt x="413580" y="5770394"/>
                    <a:pt x="386620" y="5689529"/>
                    <a:pt x="438162" y="5462874"/>
                  </a:cubicBezTo>
                  <a:lnTo>
                    <a:pt x="408741" y="4908987"/>
                  </a:lnTo>
                  <a:cubicBezTo>
                    <a:pt x="383383" y="4594734"/>
                    <a:pt x="347025" y="4231956"/>
                    <a:pt x="369833" y="3984130"/>
                  </a:cubicBezTo>
                  <a:cubicBezTo>
                    <a:pt x="360790" y="3878249"/>
                    <a:pt x="203156" y="3654257"/>
                    <a:pt x="114102" y="3468366"/>
                  </a:cubicBezTo>
                  <a:cubicBezTo>
                    <a:pt x="73252" y="3345749"/>
                    <a:pt x="107597" y="3109690"/>
                    <a:pt x="25841" y="2997641"/>
                  </a:cubicBezTo>
                  <a:cubicBezTo>
                    <a:pt x="-26781" y="2864117"/>
                    <a:pt x="13437" y="2636005"/>
                    <a:pt x="37056" y="2488661"/>
                  </a:cubicBezTo>
                  <a:cubicBezTo>
                    <a:pt x="58606" y="2354225"/>
                    <a:pt x="33601" y="2288134"/>
                    <a:pt x="10548" y="2180866"/>
                  </a:cubicBezTo>
                  <a:cubicBezTo>
                    <a:pt x="-2582" y="2138083"/>
                    <a:pt x="49550" y="1969276"/>
                    <a:pt x="66962" y="1852534"/>
                  </a:cubicBezTo>
                  <a:cubicBezTo>
                    <a:pt x="80491" y="1712295"/>
                    <a:pt x="109474" y="1518069"/>
                    <a:pt x="133715" y="1495365"/>
                  </a:cubicBezTo>
                  <a:cubicBezTo>
                    <a:pt x="320335" y="1404758"/>
                    <a:pt x="520831" y="1377628"/>
                    <a:pt x="726142" y="1204779"/>
                  </a:cubicBezTo>
                  <a:lnTo>
                    <a:pt x="801702" y="1145790"/>
                  </a:lnTo>
                  <a:cubicBezTo>
                    <a:pt x="809306" y="1071017"/>
                    <a:pt x="832150" y="1000053"/>
                    <a:pt x="839754" y="925280"/>
                  </a:cubicBezTo>
                  <a:cubicBezTo>
                    <a:pt x="835314" y="915634"/>
                    <a:pt x="854784" y="890796"/>
                    <a:pt x="852095" y="881622"/>
                  </a:cubicBezTo>
                  <a:cubicBezTo>
                    <a:pt x="830908" y="801911"/>
                    <a:pt x="739926" y="755876"/>
                    <a:pt x="685639" y="674518"/>
                  </a:cubicBezTo>
                  <a:cubicBezTo>
                    <a:pt x="679420" y="654057"/>
                    <a:pt x="675363" y="620231"/>
                    <a:pt x="673583" y="580154"/>
                  </a:cubicBezTo>
                  <a:cubicBezTo>
                    <a:pt x="646287" y="504174"/>
                    <a:pt x="625266" y="418796"/>
                    <a:pt x="642606" y="341636"/>
                  </a:cubicBezTo>
                  <a:cubicBezTo>
                    <a:pt x="637217" y="194039"/>
                    <a:pt x="706592" y="142696"/>
                    <a:pt x="839802" y="36004"/>
                  </a:cubicBezTo>
                  <a:cubicBezTo>
                    <a:pt x="910855" y="12350"/>
                    <a:pt x="964405" y="2641"/>
                    <a:pt x="1010406" y="48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Freeform 7">
              <a:extLst>
                <a:ext uri="{FF2B5EF4-FFF2-40B4-BE49-F238E27FC236}">
                  <a16:creationId xmlns:a16="http://schemas.microsoft.com/office/drawing/2014/main" xmlns="" id="{159F2B62-6C09-4D90-A1C3-872E3CEC50D4}"/>
                </a:ext>
              </a:extLst>
            </p:cNvPr>
            <p:cNvSpPr>
              <a:spLocks noChangeAspect="1"/>
            </p:cNvSpPr>
            <p:nvPr/>
          </p:nvSpPr>
          <p:spPr>
            <a:xfrm flipH="1">
              <a:off x="649653" y="1309123"/>
              <a:ext cx="1255596" cy="4001786"/>
            </a:xfrm>
            <a:custGeom>
              <a:avLst/>
              <a:gdLst>
                <a:gd name="connsiteX0" fmla="*/ 1095375 w 2171700"/>
                <a:gd name="connsiteY0" fmla="*/ 0 h 7324725"/>
                <a:gd name="connsiteX1" fmla="*/ 809625 w 2171700"/>
                <a:gd name="connsiteY1" fmla="*/ 190500 h 7324725"/>
                <a:gd name="connsiteX2" fmla="*/ 685800 w 2171700"/>
                <a:gd name="connsiteY2" fmla="*/ 371475 h 7324725"/>
                <a:gd name="connsiteX3" fmla="*/ 704850 w 2171700"/>
                <a:gd name="connsiteY3" fmla="*/ 695325 h 7324725"/>
                <a:gd name="connsiteX4" fmla="*/ 838200 w 2171700"/>
                <a:gd name="connsiteY4" fmla="*/ 971550 h 7324725"/>
                <a:gd name="connsiteX5" fmla="*/ 742950 w 2171700"/>
                <a:gd name="connsiteY5" fmla="*/ 1085850 h 7324725"/>
                <a:gd name="connsiteX6" fmla="*/ 133350 w 2171700"/>
                <a:gd name="connsiteY6" fmla="*/ 1295400 h 7324725"/>
                <a:gd name="connsiteX7" fmla="*/ 0 w 2171700"/>
                <a:gd name="connsiteY7" fmla="*/ 2286000 h 7324725"/>
                <a:gd name="connsiteX8" fmla="*/ 333375 w 2171700"/>
                <a:gd name="connsiteY8" fmla="*/ 3181350 h 7324725"/>
                <a:gd name="connsiteX9" fmla="*/ 247650 w 2171700"/>
                <a:gd name="connsiteY9" fmla="*/ 3914775 h 7324725"/>
                <a:gd name="connsiteX10" fmla="*/ 371475 w 2171700"/>
                <a:gd name="connsiteY10" fmla="*/ 4133850 h 7324725"/>
                <a:gd name="connsiteX11" fmla="*/ 495300 w 2171700"/>
                <a:gd name="connsiteY11" fmla="*/ 4352925 h 7324725"/>
                <a:gd name="connsiteX12" fmla="*/ 476250 w 2171700"/>
                <a:gd name="connsiteY12" fmla="*/ 4810125 h 7324725"/>
                <a:gd name="connsiteX13" fmla="*/ 476250 w 2171700"/>
                <a:gd name="connsiteY13" fmla="*/ 5172075 h 7324725"/>
                <a:gd name="connsiteX14" fmla="*/ 371475 w 2171700"/>
                <a:gd name="connsiteY14" fmla="*/ 6219825 h 7324725"/>
                <a:gd name="connsiteX15" fmla="*/ 371475 w 2171700"/>
                <a:gd name="connsiteY15" fmla="*/ 6696075 h 7324725"/>
                <a:gd name="connsiteX16" fmla="*/ 400050 w 2171700"/>
                <a:gd name="connsiteY16" fmla="*/ 6896100 h 7324725"/>
                <a:gd name="connsiteX17" fmla="*/ 323850 w 2171700"/>
                <a:gd name="connsiteY17" fmla="*/ 7077075 h 7324725"/>
                <a:gd name="connsiteX18" fmla="*/ 533400 w 2171700"/>
                <a:gd name="connsiteY18" fmla="*/ 7324725 h 7324725"/>
                <a:gd name="connsiteX19" fmla="*/ 952500 w 2171700"/>
                <a:gd name="connsiteY19" fmla="*/ 7315200 h 7324725"/>
                <a:gd name="connsiteX20" fmla="*/ 733425 w 2171700"/>
                <a:gd name="connsiteY20" fmla="*/ 6896100 h 7324725"/>
                <a:gd name="connsiteX21" fmla="*/ 790575 w 2171700"/>
                <a:gd name="connsiteY21" fmla="*/ 6648450 h 7324725"/>
                <a:gd name="connsiteX22" fmla="*/ 762000 w 2171700"/>
                <a:gd name="connsiteY22" fmla="*/ 6324600 h 7324725"/>
                <a:gd name="connsiteX23" fmla="*/ 885825 w 2171700"/>
                <a:gd name="connsiteY23" fmla="*/ 5486400 h 7324725"/>
                <a:gd name="connsiteX24" fmla="*/ 866775 w 2171700"/>
                <a:gd name="connsiteY24" fmla="*/ 5400675 h 7324725"/>
                <a:gd name="connsiteX25" fmla="*/ 971550 w 2171700"/>
                <a:gd name="connsiteY25" fmla="*/ 5286375 h 7324725"/>
                <a:gd name="connsiteX26" fmla="*/ 962025 w 2171700"/>
                <a:gd name="connsiteY26" fmla="*/ 5143500 h 7324725"/>
                <a:gd name="connsiteX27" fmla="*/ 1104900 w 2171700"/>
                <a:gd name="connsiteY27" fmla="*/ 4600575 h 7324725"/>
                <a:gd name="connsiteX28" fmla="*/ 1123950 w 2171700"/>
                <a:gd name="connsiteY28" fmla="*/ 4467225 h 7324725"/>
                <a:gd name="connsiteX29" fmla="*/ 1276350 w 2171700"/>
                <a:gd name="connsiteY29" fmla="*/ 4724400 h 7324725"/>
                <a:gd name="connsiteX30" fmla="*/ 1352550 w 2171700"/>
                <a:gd name="connsiteY30" fmla="*/ 5000625 h 7324725"/>
                <a:gd name="connsiteX31" fmla="*/ 1333500 w 2171700"/>
                <a:gd name="connsiteY31" fmla="*/ 5143500 h 7324725"/>
                <a:gd name="connsiteX32" fmla="*/ 1371600 w 2171700"/>
                <a:gd name="connsiteY32" fmla="*/ 5153025 h 7324725"/>
                <a:gd name="connsiteX33" fmla="*/ 1247775 w 2171700"/>
                <a:gd name="connsiteY33" fmla="*/ 5591175 h 7324725"/>
                <a:gd name="connsiteX34" fmla="*/ 1257300 w 2171700"/>
                <a:gd name="connsiteY34" fmla="*/ 6543675 h 7324725"/>
                <a:gd name="connsiteX35" fmla="*/ 1333500 w 2171700"/>
                <a:gd name="connsiteY35" fmla="*/ 6657975 h 7324725"/>
                <a:gd name="connsiteX36" fmla="*/ 1314450 w 2171700"/>
                <a:gd name="connsiteY36" fmla="*/ 6810375 h 7324725"/>
                <a:gd name="connsiteX37" fmla="*/ 1323975 w 2171700"/>
                <a:gd name="connsiteY37" fmla="*/ 6934200 h 7324725"/>
                <a:gd name="connsiteX38" fmla="*/ 1304925 w 2171700"/>
                <a:gd name="connsiteY38" fmla="*/ 7086600 h 7324725"/>
                <a:gd name="connsiteX39" fmla="*/ 1704975 w 2171700"/>
                <a:gd name="connsiteY39" fmla="*/ 7286625 h 7324725"/>
                <a:gd name="connsiteX40" fmla="*/ 2152650 w 2171700"/>
                <a:gd name="connsiteY40" fmla="*/ 7286625 h 7324725"/>
                <a:gd name="connsiteX41" fmla="*/ 2171700 w 2171700"/>
                <a:gd name="connsiteY41" fmla="*/ 7143750 h 7324725"/>
                <a:gd name="connsiteX42" fmla="*/ 1676400 w 2171700"/>
                <a:gd name="connsiteY42" fmla="*/ 6638925 h 7324725"/>
                <a:gd name="connsiteX43" fmla="*/ 1685925 w 2171700"/>
                <a:gd name="connsiteY43" fmla="*/ 6534150 h 7324725"/>
                <a:gd name="connsiteX44" fmla="*/ 1657350 w 2171700"/>
                <a:gd name="connsiteY44" fmla="*/ 6324600 h 7324725"/>
                <a:gd name="connsiteX45" fmla="*/ 1704975 w 2171700"/>
                <a:gd name="connsiteY45" fmla="*/ 6048375 h 7324725"/>
                <a:gd name="connsiteX46" fmla="*/ 1762125 w 2171700"/>
                <a:gd name="connsiteY46" fmla="*/ 5495925 h 7324725"/>
                <a:gd name="connsiteX47" fmla="*/ 1771650 w 2171700"/>
                <a:gd name="connsiteY47" fmla="*/ 5429250 h 7324725"/>
                <a:gd name="connsiteX48" fmla="*/ 1866900 w 2171700"/>
                <a:gd name="connsiteY48" fmla="*/ 5172075 h 7324725"/>
                <a:gd name="connsiteX49" fmla="*/ 1885950 w 2171700"/>
                <a:gd name="connsiteY49" fmla="*/ 4648200 h 7324725"/>
                <a:gd name="connsiteX50" fmla="*/ 1895475 w 2171700"/>
                <a:gd name="connsiteY50" fmla="*/ 4248150 h 7324725"/>
                <a:gd name="connsiteX51" fmla="*/ 1866900 w 2171700"/>
                <a:gd name="connsiteY51" fmla="*/ 3705225 h 7324725"/>
                <a:gd name="connsiteX52" fmla="*/ 2076450 w 2171700"/>
                <a:gd name="connsiteY52" fmla="*/ 2771775 h 7324725"/>
                <a:gd name="connsiteX53" fmla="*/ 2085975 w 2171700"/>
                <a:gd name="connsiteY53" fmla="*/ 2505075 h 7324725"/>
                <a:gd name="connsiteX54" fmla="*/ 1981200 w 2171700"/>
                <a:gd name="connsiteY54" fmla="*/ 1933575 h 7324725"/>
                <a:gd name="connsiteX55" fmla="*/ 1933575 w 2171700"/>
                <a:gd name="connsiteY55" fmla="*/ 1771650 h 7324725"/>
                <a:gd name="connsiteX56" fmla="*/ 1933575 w 2171700"/>
                <a:gd name="connsiteY56" fmla="*/ 1495425 h 7324725"/>
                <a:gd name="connsiteX57" fmla="*/ 1885950 w 2171700"/>
                <a:gd name="connsiteY57" fmla="*/ 1333500 h 7324725"/>
                <a:gd name="connsiteX58" fmla="*/ 1419225 w 2171700"/>
                <a:gd name="connsiteY58" fmla="*/ 1238250 h 7324725"/>
                <a:gd name="connsiteX59" fmla="*/ 1257300 w 2171700"/>
                <a:gd name="connsiteY59" fmla="*/ 1085850 h 7324725"/>
                <a:gd name="connsiteX60" fmla="*/ 1333500 w 2171700"/>
                <a:gd name="connsiteY60" fmla="*/ 933450 h 7324725"/>
                <a:gd name="connsiteX61" fmla="*/ 1447800 w 2171700"/>
                <a:gd name="connsiteY61" fmla="*/ 466725 h 7324725"/>
                <a:gd name="connsiteX62" fmla="*/ 1400175 w 2171700"/>
                <a:gd name="connsiteY62" fmla="*/ 209550 h 7324725"/>
                <a:gd name="connsiteX63" fmla="*/ 1095375 w 2171700"/>
                <a:gd name="connsiteY63" fmla="*/ 0 h 7324725"/>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193 h 7255689"/>
                <a:gd name="connsiteX1" fmla="*/ 809625 w 2171700"/>
                <a:gd name="connsiteY1" fmla="*/ 121464 h 7255689"/>
                <a:gd name="connsiteX2" fmla="*/ 685800 w 2171700"/>
                <a:gd name="connsiteY2" fmla="*/ 302439 h 7255689"/>
                <a:gd name="connsiteX3" fmla="*/ 704850 w 2171700"/>
                <a:gd name="connsiteY3" fmla="*/ 626289 h 7255689"/>
                <a:gd name="connsiteX4" fmla="*/ 838200 w 2171700"/>
                <a:gd name="connsiteY4" fmla="*/ 902514 h 7255689"/>
                <a:gd name="connsiteX5" fmla="*/ 742950 w 2171700"/>
                <a:gd name="connsiteY5" fmla="*/ 1016814 h 7255689"/>
                <a:gd name="connsiteX6" fmla="*/ 133350 w 2171700"/>
                <a:gd name="connsiteY6" fmla="*/ 1226364 h 7255689"/>
                <a:gd name="connsiteX7" fmla="*/ 0 w 2171700"/>
                <a:gd name="connsiteY7" fmla="*/ 2216964 h 7255689"/>
                <a:gd name="connsiteX8" fmla="*/ 333375 w 2171700"/>
                <a:gd name="connsiteY8" fmla="*/ 3112314 h 7255689"/>
                <a:gd name="connsiteX9" fmla="*/ 247650 w 2171700"/>
                <a:gd name="connsiteY9" fmla="*/ 3845739 h 7255689"/>
                <a:gd name="connsiteX10" fmla="*/ 371475 w 2171700"/>
                <a:gd name="connsiteY10" fmla="*/ 4064814 h 7255689"/>
                <a:gd name="connsiteX11" fmla="*/ 495300 w 2171700"/>
                <a:gd name="connsiteY11" fmla="*/ 4283889 h 7255689"/>
                <a:gd name="connsiteX12" fmla="*/ 476250 w 2171700"/>
                <a:gd name="connsiteY12" fmla="*/ 4741089 h 7255689"/>
                <a:gd name="connsiteX13" fmla="*/ 476250 w 2171700"/>
                <a:gd name="connsiteY13" fmla="*/ 5103039 h 7255689"/>
                <a:gd name="connsiteX14" fmla="*/ 371475 w 2171700"/>
                <a:gd name="connsiteY14" fmla="*/ 6150789 h 7255689"/>
                <a:gd name="connsiteX15" fmla="*/ 371475 w 2171700"/>
                <a:gd name="connsiteY15" fmla="*/ 6627039 h 7255689"/>
                <a:gd name="connsiteX16" fmla="*/ 400050 w 2171700"/>
                <a:gd name="connsiteY16" fmla="*/ 6827064 h 7255689"/>
                <a:gd name="connsiteX17" fmla="*/ 323850 w 2171700"/>
                <a:gd name="connsiteY17" fmla="*/ 7008039 h 7255689"/>
                <a:gd name="connsiteX18" fmla="*/ 533400 w 2171700"/>
                <a:gd name="connsiteY18" fmla="*/ 7255689 h 7255689"/>
                <a:gd name="connsiteX19" fmla="*/ 952500 w 2171700"/>
                <a:gd name="connsiteY19" fmla="*/ 7246164 h 7255689"/>
                <a:gd name="connsiteX20" fmla="*/ 733425 w 2171700"/>
                <a:gd name="connsiteY20" fmla="*/ 6827064 h 7255689"/>
                <a:gd name="connsiteX21" fmla="*/ 790575 w 2171700"/>
                <a:gd name="connsiteY21" fmla="*/ 6579414 h 7255689"/>
                <a:gd name="connsiteX22" fmla="*/ 762000 w 2171700"/>
                <a:gd name="connsiteY22" fmla="*/ 6255564 h 7255689"/>
                <a:gd name="connsiteX23" fmla="*/ 885825 w 2171700"/>
                <a:gd name="connsiteY23" fmla="*/ 5417364 h 7255689"/>
                <a:gd name="connsiteX24" fmla="*/ 866775 w 2171700"/>
                <a:gd name="connsiteY24" fmla="*/ 5331639 h 7255689"/>
                <a:gd name="connsiteX25" fmla="*/ 971550 w 2171700"/>
                <a:gd name="connsiteY25" fmla="*/ 5217339 h 7255689"/>
                <a:gd name="connsiteX26" fmla="*/ 962025 w 2171700"/>
                <a:gd name="connsiteY26" fmla="*/ 5074464 h 7255689"/>
                <a:gd name="connsiteX27" fmla="*/ 1104900 w 2171700"/>
                <a:gd name="connsiteY27" fmla="*/ 4531539 h 7255689"/>
                <a:gd name="connsiteX28" fmla="*/ 1123950 w 2171700"/>
                <a:gd name="connsiteY28" fmla="*/ 4398189 h 7255689"/>
                <a:gd name="connsiteX29" fmla="*/ 1276350 w 2171700"/>
                <a:gd name="connsiteY29" fmla="*/ 4655364 h 7255689"/>
                <a:gd name="connsiteX30" fmla="*/ 1352550 w 2171700"/>
                <a:gd name="connsiteY30" fmla="*/ 4931589 h 7255689"/>
                <a:gd name="connsiteX31" fmla="*/ 1333500 w 2171700"/>
                <a:gd name="connsiteY31" fmla="*/ 5074464 h 7255689"/>
                <a:gd name="connsiteX32" fmla="*/ 1371600 w 2171700"/>
                <a:gd name="connsiteY32" fmla="*/ 5083989 h 7255689"/>
                <a:gd name="connsiteX33" fmla="*/ 1247775 w 2171700"/>
                <a:gd name="connsiteY33" fmla="*/ 5522139 h 7255689"/>
                <a:gd name="connsiteX34" fmla="*/ 1257300 w 2171700"/>
                <a:gd name="connsiteY34" fmla="*/ 6474639 h 7255689"/>
                <a:gd name="connsiteX35" fmla="*/ 1333500 w 2171700"/>
                <a:gd name="connsiteY35" fmla="*/ 6588939 h 7255689"/>
                <a:gd name="connsiteX36" fmla="*/ 1314450 w 2171700"/>
                <a:gd name="connsiteY36" fmla="*/ 6741339 h 7255689"/>
                <a:gd name="connsiteX37" fmla="*/ 1323975 w 2171700"/>
                <a:gd name="connsiteY37" fmla="*/ 6865164 h 7255689"/>
                <a:gd name="connsiteX38" fmla="*/ 1304925 w 2171700"/>
                <a:gd name="connsiteY38" fmla="*/ 7017564 h 7255689"/>
                <a:gd name="connsiteX39" fmla="*/ 1704975 w 2171700"/>
                <a:gd name="connsiteY39" fmla="*/ 7217589 h 7255689"/>
                <a:gd name="connsiteX40" fmla="*/ 2152650 w 2171700"/>
                <a:gd name="connsiteY40" fmla="*/ 7217589 h 7255689"/>
                <a:gd name="connsiteX41" fmla="*/ 2171700 w 2171700"/>
                <a:gd name="connsiteY41" fmla="*/ 7074714 h 7255689"/>
                <a:gd name="connsiteX42" fmla="*/ 1676400 w 2171700"/>
                <a:gd name="connsiteY42" fmla="*/ 6569889 h 7255689"/>
                <a:gd name="connsiteX43" fmla="*/ 1685925 w 2171700"/>
                <a:gd name="connsiteY43" fmla="*/ 6465114 h 7255689"/>
                <a:gd name="connsiteX44" fmla="*/ 1657350 w 2171700"/>
                <a:gd name="connsiteY44" fmla="*/ 6255564 h 7255689"/>
                <a:gd name="connsiteX45" fmla="*/ 1704975 w 2171700"/>
                <a:gd name="connsiteY45" fmla="*/ 5979339 h 7255689"/>
                <a:gd name="connsiteX46" fmla="*/ 1762125 w 2171700"/>
                <a:gd name="connsiteY46" fmla="*/ 5426889 h 7255689"/>
                <a:gd name="connsiteX47" fmla="*/ 1771650 w 2171700"/>
                <a:gd name="connsiteY47" fmla="*/ 5360214 h 7255689"/>
                <a:gd name="connsiteX48" fmla="*/ 1866900 w 2171700"/>
                <a:gd name="connsiteY48" fmla="*/ 5103039 h 7255689"/>
                <a:gd name="connsiteX49" fmla="*/ 1885950 w 2171700"/>
                <a:gd name="connsiteY49" fmla="*/ 4579164 h 7255689"/>
                <a:gd name="connsiteX50" fmla="*/ 1895475 w 2171700"/>
                <a:gd name="connsiteY50" fmla="*/ 4179114 h 7255689"/>
                <a:gd name="connsiteX51" fmla="*/ 1866900 w 2171700"/>
                <a:gd name="connsiteY51" fmla="*/ 3636189 h 7255689"/>
                <a:gd name="connsiteX52" fmla="*/ 2076450 w 2171700"/>
                <a:gd name="connsiteY52" fmla="*/ 2702739 h 7255689"/>
                <a:gd name="connsiteX53" fmla="*/ 2085975 w 2171700"/>
                <a:gd name="connsiteY53" fmla="*/ 2436039 h 7255689"/>
                <a:gd name="connsiteX54" fmla="*/ 1981200 w 2171700"/>
                <a:gd name="connsiteY54" fmla="*/ 1864539 h 7255689"/>
                <a:gd name="connsiteX55" fmla="*/ 1933575 w 2171700"/>
                <a:gd name="connsiteY55" fmla="*/ 1702614 h 7255689"/>
                <a:gd name="connsiteX56" fmla="*/ 1933575 w 2171700"/>
                <a:gd name="connsiteY56" fmla="*/ 1426389 h 7255689"/>
                <a:gd name="connsiteX57" fmla="*/ 1885950 w 2171700"/>
                <a:gd name="connsiteY57" fmla="*/ 1264464 h 7255689"/>
                <a:gd name="connsiteX58" fmla="*/ 1419225 w 2171700"/>
                <a:gd name="connsiteY58" fmla="*/ 1169214 h 7255689"/>
                <a:gd name="connsiteX59" fmla="*/ 1257300 w 2171700"/>
                <a:gd name="connsiteY59" fmla="*/ 1016814 h 7255689"/>
                <a:gd name="connsiteX60" fmla="*/ 1333500 w 2171700"/>
                <a:gd name="connsiteY60" fmla="*/ 864414 h 7255689"/>
                <a:gd name="connsiteX61" fmla="*/ 1447800 w 2171700"/>
                <a:gd name="connsiteY61" fmla="*/ 397689 h 7255689"/>
                <a:gd name="connsiteX62" fmla="*/ 1400175 w 2171700"/>
                <a:gd name="connsiteY62" fmla="*/ 140514 h 7255689"/>
                <a:gd name="connsiteX63" fmla="*/ 1078068 w 2171700"/>
                <a:gd name="connsiteY63" fmla="*/ 193 h 7255689"/>
                <a:gd name="connsiteX0" fmla="*/ 1078068 w 2171700"/>
                <a:gd name="connsiteY0" fmla="*/ 175 h 7255671"/>
                <a:gd name="connsiteX1" fmla="*/ 809625 w 2171700"/>
                <a:gd name="connsiteY1" fmla="*/ 121446 h 7255671"/>
                <a:gd name="connsiteX2" fmla="*/ 685800 w 2171700"/>
                <a:gd name="connsiteY2" fmla="*/ 302421 h 7255671"/>
                <a:gd name="connsiteX3" fmla="*/ 704850 w 2171700"/>
                <a:gd name="connsiteY3" fmla="*/ 626271 h 7255671"/>
                <a:gd name="connsiteX4" fmla="*/ 838200 w 2171700"/>
                <a:gd name="connsiteY4" fmla="*/ 902496 h 7255671"/>
                <a:gd name="connsiteX5" fmla="*/ 742950 w 2171700"/>
                <a:gd name="connsiteY5" fmla="*/ 1016796 h 7255671"/>
                <a:gd name="connsiteX6" fmla="*/ 133350 w 2171700"/>
                <a:gd name="connsiteY6" fmla="*/ 1226346 h 7255671"/>
                <a:gd name="connsiteX7" fmla="*/ 0 w 2171700"/>
                <a:gd name="connsiteY7" fmla="*/ 2216946 h 7255671"/>
                <a:gd name="connsiteX8" fmla="*/ 333375 w 2171700"/>
                <a:gd name="connsiteY8" fmla="*/ 3112296 h 7255671"/>
                <a:gd name="connsiteX9" fmla="*/ 247650 w 2171700"/>
                <a:gd name="connsiteY9" fmla="*/ 3845721 h 7255671"/>
                <a:gd name="connsiteX10" fmla="*/ 371475 w 2171700"/>
                <a:gd name="connsiteY10" fmla="*/ 4064796 h 7255671"/>
                <a:gd name="connsiteX11" fmla="*/ 495300 w 2171700"/>
                <a:gd name="connsiteY11" fmla="*/ 4283871 h 7255671"/>
                <a:gd name="connsiteX12" fmla="*/ 476250 w 2171700"/>
                <a:gd name="connsiteY12" fmla="*/ 4741071 h 7255671"/>
                <a:gd name="connsiteX13" fmla="*/ 476250 w 2171700"/>
                <a:gd name="connsiteY13" fmla="*/ 5103021 h 7255671"/>
                <a:gd name="connsiteX14" fmla="*/ 371475 w 2171700"/>
                <a:gd name="connsiteY14" fmla="*/ 6150771 h 7255671"/>
                <a:gd name="connsiteX15" fmla="*/ 371475 w 2171700"/>
                <a:gd name="connsiteY15" fmla="*/ 6627021 h 7255671"/>
                <a:gd name="connsiteX16" fmla="*/ 400050 w 2171700"/>
                <a:gd name="connsiteY16" fmla="*/ 6827046 h 7255671"/>
                <a:gd name="connsiteX17" fmla="*/ 323850 w 2171700"/>
                <a:gd name="connsiteY17" fmla="*/ 7008021 h 7255671"/>
                <a:gd name="connsiteX18" fmla="*/ 533400 w 2171700"/>
                <a:gd name="connsiteY18" fmla="*/ 7255671 h 7255671"/>
                <a:gd name="connsiteX19" fmla="*/ 952500 w 2171700"/>
                <a:gd name="connsiteY19" fmla="*/ 7246146 h 7255671"/>
                <a:gd name="connsiteX20" fmla="*/ 733425 w 2171700"/>
                <a:gd name="connsiteY20" fmla="*/ 6827046 h 7255671"/>
                <a:gd name="connsiteX21" fmla="*/ 790575 w 2171700"/>
                <a:gd name="connsiteY21" fmla="*/ 6579396 h 7255671"/>
                <a:gd name="connsiteX22" fmla="*/ 762000 w 2171700"/>
                <a:gd name="connsiteY22" fmla="*/ 6255546 h 7255671"/>
                <a:gd name="connsiteX23" fmla="*/ 885825 w 2171700"/>
                <a:gd name="connsiteY23" fmla="*/ 5417346 h 7255671"/>
                <a:gd name="connsiteX24" fmla="*/ 866775 w 2171700"/>
                <a:gd name="connsiteY24" fmla="*/ 5331621 h 7255671"/>
                <a:gd name="connsiteX25" fmla="*/ 971550 w 2171700"/>
                <a:gd name="connsiteY25" fmla="*/ 5217321 h 7255671"/>
                <a:gd name="connsiteX26" fmla="*/ 962025 w 2171700"/>
                <a:gd name="connsiteY26" fmla="*/ 5074446 h 7255671"/>
                <a:gd name="connsiteX27" fmla="*/ 1104900 w 2171700"/>
                <a:gd name="connsiteY27" fmla="*/ 4531521 h 7255671"/>
                <a:gd name="connsiteX28" fmla="*/ 1123950 w 2171700"/>
                <a:gd name="connsiteY28" fmla="*/ 4398171 h 7255671"/>
                <a:gd name="connsiteX29" fmla="*/ 1276350 w 2171700"/>
                <a:gd name="connsiteY29" fmla="*/ 4655346 h 7255671"/>
                <a:gd name="connsiteX30" fmla="*/ 1352550 w 2171700"/>
                <a:gd name="connsiteY30" fmla="*/ 4931571 h 7255671"/>
                <a:gd name="connsiteX31" fmla="*/ 1333500 w 2171700"/>
                <a:gd name="connsiteY31" fmla="*/ 5074446 h 7255671"/>
                <a:gd name="connsiteX32" fmla="*/ 1371600 w 2171700"/>
                <a:gd name="connsiteY32" fmla="*/ 5083971 h 7255671"/>
                <a:gd name="connsiteX33" fmla="*/ 1247775 w 2171700"/>
                <a:gd name="connsiteY33" fmla="*/ 5522121 h 7255671"/>
                <a:gd name="connsiteX34" fmla="*/ 1257300 w 2171700"/>
                <a:gd name="connsiteY34" fmla="*/ 6474621 h 7255671"/>
                <a:gd name="connsiteX35" fmla="*/ 1333500 w 2171700"/>
                <a:gd name="connsiteY35" fmla="*/ 6588921 h 7255671"/>
                <a:gd name="connsiteX36" fmla="*/ 1314450 w 2171700"/>
                <a:gd name="connsiteY36" fmla="*/ 6741321 h 7255671"/>
                <a:gd name="connsiteX37" fmla="*/ 1323975 w 2171700"/>
                <a:gd name="connsiteY37" fmla="*/ 6865146 h 7255671"/>
                <a:gd name="connsiteX38" fmla="*/ 1304925 w 2171700"/>
                <a:gd name="connsiteY38" fmla="*/ 7017546 h 7255671"/>
                <a:gd name="connsiteX39" fmla="*/ 1704975 w 2171700"/>
                <a:gd name="connsiteY39" fmla="*/ 7217571 h 7255671"/>
                <a:gd name="connsiteX40" fmla="*/ 2152650 w 2171700"/>
                <a:gd name="connsiteY40" fmla="*/ 7217571 h 7255671"/>
                <a:gd name="connsiteX41" fmla="*/ 2171700 w 2171700"/>
                <a:gd name="connsiteY41" fmla="*/ 7074696 h 7255671"/>
                <a:gd name="connsiteX42" fmla="*/ 1676400 w 2171700"/>
                <a:gd name="connsiteY42" fmla="*/ 6569871 h 7255671"/>
                <a:gd name="connsiteX43" fmla="*/ 1685925 w 2171700"/>
                <a:gd name="connsiteY43" fmla="*/ 6465096 h 7255671"/>
                <a:gd name="connsiteX44" fmla="*/ 1657350 w 2171700"/>
                <a:gd name="connsiteY44" fmla="*/ 6255546 h 7255671"/>
                <a:gd name="connsiteX45" fmla="*/ 1704975 w 2171700"/>
                <a:gd name="connsiteY45" fmla="*/ 5979321 h 7255671"/>
                <a:gd name="connsiteX46" fmla="*/ 1762125 w 2171700"/>
                <a:gd name="connsiteY46" fmla="*/ 5426871 h 7255671"/>
                <a:gd name="connsiteX47" fmla="*/ 1771650 w 2171700"/>
                <a:gd name="connsiteY47" fmla="*/ 5360196 h 7255671"/>
                <a:gd name="connsiteX48" fmla="*/ 1866900 w 2171700"/>
                <a:gd name="connsiteY48" fmla="*/ 5103021 h 7255671"/>
                <a:gd name="connsiteX49" fmla="*/ 1885950 w 2171700"/>
                <a:gd name="connsiteY49" fmla="*/ 4579146 h 7255671"/>
                <a:gd name="connsiteX50" fmla="*/ 1895475 w 2171700"/>
                <a:gd name="connsiteY50" fmla="*/ 4179096 h 7255671"/>
                <a:gd name="connsiteX51" fmla="*/ 1866900 w 2171700"/>
                <a:gd name="connsiteY51" fmla="*/ 3636171 h 7255671"/>
                <a:gd name="connsiteX52" fmla="*/ 2076450 w 2171700"/>
                <a:gd name="connsiteY52" fmla="*/ 2702721 h 7255671"/>
                <a:gd name="connsiteX53" fmla="*/ 2085975 w 2171700"/>
                <a:gd name="connsiteY53" fmla="*/ 2436021 h 7255671"/>
                <a:gd name="connsiteX54" fmla="*/ 1981200 w 2171700"/>
                <a:gd name="connsiteY54" fmla="*/ 1864521 h 7255671"/>
                <a:gd name="connsiteX55" fmla="*/ 1933575 w 2171700"/>
                <a:gd name="connsiteY55" fmla="*/ 1702596 h 7255671"/>
                <a:gd name="connsiteX56" fmla="*/ 1933575 w 2171700"/>
                <a:gd name="connsiteY56" fmla="*/ 1426371 h 7255671"/>
                <a:gd name="connsiteX57" fmla="*/ 1885950 w 2171700"/>
                <a:gd name="connsiteY57" fmla="*/ 1264446 h 7255671"/>
                <a:gd name="connsiteX58" fmla="*/ 1419225 w 2171700"/>
                <a:gd name="connsiteY58" fmla="*/ 1169196 h 7255671"/>
                <a:gd name="connsiteX59" fmla="*/ 1257300 w 2171700"/>
                <a:gd name="connsiteY59" fmla="*/ 1016796 h 7255671"/>
                <a:gd name="connsiteX60" fmla="*/ 1333500 w 2171700"/>
                <a:gd name="connsiteY60" fmla="*/ 864396 h 7255671"/>
                <a:gd name="connsiteX61" fmla="*/ 1447800 w 2171700"/>
                <a:gd name="connsiteY61" fmla="*/ 397671 h 7255671"/>
                <a:gd name="connsiteX62" fmla="*/ 1339600 w 2171700"/>
                <a:gd name="connsiteY62" fmla="*/ 152034 h 7255671"/>
                <a:gd name="connsiteX63" fmla="*/ 1078068 w 2171700"/>
                <a:gd name="connsiteY63" fmla="*/ 175 h 7255671"/>
                <a:gd name="connsiteX0" fmla="*/ 1078068 w 2171700"/>
                <a:gd name="connsiteY0" fmla="*/ 224 h 7255720"/>
                <a:gd name="connsiteX1" fmla="*/ 809625 w 2171700"/>
                <a:gd name="connsiteY1" fmla="*/ 121495 h 7255720"/>
                <a:gd name="connsiteX2" fmla="*/ 685800 w 2171700"/>
                <a:gd name="connsiteY2" fmla="*/ 302470 h 7255720"/>
                <a:gd name="connsiteX3" fmla="*/ 704850 w 2171700"/>
                <a:gd name="connsiteY3" fmla="*/ 626320 h 7255720"/>
                <a:gd name="connsiteX4" fmla="*/ 838200 w 2171700"/>
                <a:gd name="connsiteY4" fmla="*/ 902545 h 7255720"/>
                <a:gd name="connsiteX5" fmla="*/ 742950 w 2171700"/>
                <a:gd name="connsiteY5" fmla="*/ 1016845 h 7255720"/>
                <a:gd name="connsiteX6" fmla="*/ 133350 w 2171700"/>
                <a:gd name="connsiteY6" fmla="*/ 1226395 h 7255720"/>
                <a:gd name="connsiteX7" fmla="*/ 0 w 2171700"/>
                <a:gd name="connsiteY7" fmla="*/ 2216995 h 7255720"/>
                <a:gd name="connsiteX8" fmla="*/ 333375 w 2171700"/>
                <a:gd name="connsiteY8" fmla="*/ 3112345 h 7255720"/>
                <a:gd name="connsiteX9" fmla="*/ 247650 w 2171700"/>
                <a:gd name="connsiteY9" fmla="*/ 3845770 h 7255720"/>
                <a:gd name="connsiteX10" fmla="*/ 371475 w 2171700"/>
                <a:gd name="connsiteY10" fmla="*/ 4064845 h 7255720"/>
                <a:gd name="connsiteX11" fmla="*/ 495300 w 2171700"/>
                <a:gd name="connsiteY11" fmla="*/ 4283920 h 7255720"/>
                <a:gd name="connsiteX12" fmla="*/ 476250 w 2171700"/>
                <a:gd name="connsiteY12" fmla="*/ 4741120 h 7255720"/>
                <a:gd name="connsiteX13" fmla="*/ 476250 w 2171700"/>
                <a:gd name="connsiteY13" fmla="*/ 5103070 h 7255720"/>
                <a:gd name="connsiteX14" fmla="*/ 371475 w 2171700"/>
                <a:gd name="connsiteY14" fmla="*/ 6150820 h 7255720"/>
                <a:gd name="connsiteX15" fmla="*/ 371475 w 2171700"/>
                <a:gd name="connsiteY15" fmla="*/ 6627070 h 7255720"/>
                <a:gd name="connsiteX16" fmla="*/ 400050 w 2171700"/>
                <a:gd name="connsiteY16" fmla="*/ 6827095 h 7255720"/>
                <a:gd name="connsiteX17" fmla="*/ 323850 w 2171700"/>
                <a:gd name="connsiteY17" fmla="*/ 7008070 h 7255720"/>
                <a:gd name="connsiteX18" fmla="*/ 533400 w 2171700"/>
                <a:gd name="connsiteY18" fmla="*/ 7255720 h 7255720"/>
                <a:gd name="connsiteX19" fmla="*/ 952500 w 2171700"/>
                <a:gd name="connsiteY19" fmla="*/ 7246195 h 7255720"/>
                <a:gd name="connsiteX20" fmla="*/ 733425 w 2171700"/>
                <a:gd name="connsiteY20" fmla="*/ 6827095 h 7255720"/>
                <a:gd name="connsiteX21" fmla="*/ 790575 w 2171700"/>
                <a:gd name="connsiteY21" fmla="*/ 6579445 h 7255720"/>
                <a:gd name="connsiteX22" fmla="*/ 762000 w 2171700"/>
                <a:gd name="connsiteY22" fmla="*/ 6255595 h 7255720"/>
                <a:gd name="connsiteX23" fmla="*/ 885825 w 2171700"/>
                <a:gd name="connsiteY23" fmla="*/ 5417395 h 7255720"/>
                <a:gd name="connsiteX24" fmla="*/ 866775 w 2171700"/>
                <a:gd name="connsiteY24" fmla="*/ 5331670 h 7255720"/>
                <a:gd name="connsiteX25" fmla="*/ 971550 w 2171700"/>
                <a:gd name="connsiteY25" fmla="*/ 5217370 h 7255720"/>
                <a:gd name="connsiteX26" fmla="*/ 962025 w 2171700"/>
                <a:gd name="connsiteY26" fmla="*/ 5074495 h 7255720"/>
                <a:gd name="connsiteX27" fmla="*/ 1104900 w 2171700"/>
                <a:gd name="connsiteY27" fmla="*/ 4531570 h 7255720"/>
                <a:gd name="connsiteX28" fmla="*/ 1123950 w 2171700"/>
                <a:gd name="connsiteY28" fmla="*/ 4398220 h 7255720"/>
                <a:gd name="connsiteX29" fmla="*/ 1276350 w 2171700"/>
                <a:gd name="connsiteY29" fmla="*/ 4655395 h 7255720"/>
                <a:gd name="connsiteX30" fmla="*/ 1352550 w 2171700"/>
                <a:gd name="connsiteY30" fmla="*/ 4931620 h 7255720"/>
                <a:gd name="connsiteX31" fmla="*/ 1333500 w 2171700"/>
                <a:gd name="connsiteY31" fmla="*/ 5074495 h 7255720"/>
                <a:gd name="connsiteX32" fmla="*/ 1371600 w 2171700"/>
                <a:gd name="connsiteY32" fmla="*/ 5084020 h 7255720"/>
                <a:gd name="connsiteX33" fmla="*/ 1247775 w 2171700"/>
                <a:gd name="connsiteY33" fmla="*/ 5522170 h 7255720"/>
                <a:gd name="connsiteX34" fmla="*/ 1257300 w 2171700"/>
                <a:gd name="connsiteY34" fmla="*/ 6474670 h 7255720"/>
                <a:gd name="connsiteX35" fmla="*/ 1333500 w 2171700"/>
                <a:gd name="connsiteY35" fmla="*/ 6588970 h 7255720"/>
                <a:gd name="connsiteX36" fmla="*/ 1314450 w 2171700"/>
                <a:gd name="connsiteY36" fmla="*/ 6741370 h 7255720"/>
                <a:gd name="connsiteX37" fmla="*/ 1323975 w 2171700"/>
                <a:gd name="connsiteY37" fmla="*/ 6865195 h 7255720"/>
                <a:gd name="connsiteX38" fmla="*/ 1304925 w 2171700"/>
                <a:gd name="connsiteY38" fmla="*/ 7017595 h 7255720"/>
                <a:gd name="connsiteX39" fmla="*/ 1704975 w 2171700"/>
                <a:gd name="connsiteY39" fmla="*/ 7217620 h 7255720"/>
                <a:gd name="connsiteX40" fmla="*/ 2152650 w 2171700"/>
                <a:gd name="connsiteY40" fmla="*/ 7217620 h 7255720"/>
                <a:gd name="connsiteX41" fmla="*/ 2171700 w 2171700"/>
                <a:gd name="connsiteY41" fmla="*/ 7074745 h 7255720"/>
                <a:gd name="connsiteX42" fmla="*/ 1676400 w 2171700"/>
                <a:gd name="connsiteY42" fmla="*/ 6569920 h 7255720"/>
                <a:gd name="connsiteX43" fmla="*/ 1685925 w 2171700"/>
                <a:gd name="connsiteY43" fmla="*/ 6465145 h 7255720"/>
                <a:gd name="connsiteX44" fmla="*/ 1657350 w 2171700"/>
                <a:gd name="connsiteY44" fmla="*/ 6255595 h 7255720"/>
                <a:gd name="connsiteX45" fmla="*/ 1704975 w 2171700"/>
                <a:gd name="connsiteY45" fmla="*/ 5979370 h 7255720"/>
                <a:gd name="connsiteX46" fmla="*/ 1762125 w 2171700"/>
                <a:gd name="connsiteY46" fmla="*/ 5426920 h 7255720"/>
                <a:gd name="connsiteX47" fmla="*/ 1771650 w 2171700"/>
                <a:gd name="connsiteY47" fmla="*/ 5360245 h 7255720"/>
                <a:gd name="connsiteX48" fmla="*/ 1866900 w 2171700"/>
                <a:gd name="connsiteY48" fmla="*/ 5103070 h 7255720"/>
                <a:gd name="connsiteX49" fmla="*/ 1885950 w 2171700"/>
                <a:gd name="connsiteY49" fmla="*/ 4579195 h 7255720"/>
                <a:gd name="connsiteX50" fmla="*/ 1895475 w 2171700"/>
                <a:gd name="connsiteY50" fmla="*/ 4179145 h 7255720"/>
                <a:gd name="connsiteX51" fmla="*/ 1866900 w 2171700"/>
                <a:gd name="connsiteY51" fmla="*/ 3636220 h 7255720"/>
                <a:gd name="connsiteX52" fmla="*/ 2076450 w 2171700"/>
                <a:gd name="connsiteY52" fmla="*/ 2702770 h 7255720"/>
                <a:gd name="connsiteX53" fmla="*/ 2085975 w 2171700"/>
                <a:gd name="connsiteY53" fmla="*/ 2436070 h 7255720"/>
                <a:gd name="connsiteX54" fmla="*/ 1981200 w 2171700"/>
                <a:gd name="connsiteY54" fmla="*/ 1864570 h 7255720"/>
                <a:gd name="connsiteX55" fmla="*/ 1933575 w 2171700"/>
                <a:gd name="connsiteY55" fmla="*/ 1702645 h 7255720"/>
                <a:gd name="connsiteX56" fmla="*/ 1933575 w 2171700"/>
                <a:gd name="connsiteY56" fmla="*/ 1426420 h 7255720"/>
                <a:gd name="connsiteX57" fmla="*/ 1885950 w 2171700"/>
                <a:gd name="connsiteY57" fmla="*/ 1264495 h 7255720"/>
                <a:gd name="connsiteX58" fmla="*/ 1419225 w 2171700"/>
                <a:gd name="connsiteY58" fmla="*/ 1169245 h 7255720"/>
                <a:gd name="connsiteX59" fmla="*/ 1257300 w 2171700"/>
                <a:gd name="connsiteY59" fmla="*/ 1016845 h 7255720"/>
                <a:gd name="connsiteX60" fmla="*/ 1333500 w 2171700"/>
                <a:gd name="connsiteY60" fmla="*/ 864445 h 7255720"/>
                <a:gd name="connsiteX61" fmla="*/ 1447800 w 2171700"/>
                <a:gd name="connsiteY61" fmla="*/ 397720 h 7255720"/>
                <a:gd name="connsiteX62" fmla="*/ 1339600 w 2171700"/>
                <a:gd name="connsiteY62" fmla="*/ 152083 h 7255720"/>
                <a:gd name="connsiteX63" fmla="*/ 1078068 w 2171700"/>
                <a:gd name="connsiteY63" fmla="*/ 224 h 7255720"/>
                <a:gd name="connsiteX0" fmla="*/ 1063645 w 2171700"/>
                <a:gd name="connsiteY0" fmla="*/ 241 h 7249968"/>
                <a:gd name="connsiteX1" fmla="*/ 809625 w 2171700"/>
                <a:gd name="connsiteY1" fmla="*/ 115743 h 7249968"/>
                <a:gd name="connsiteX2" fmla="*/ 685800 w 2171700"/>
                <a:gd name="connsiteY2" fmla="*/ 296718 h 7249968"/>
                <a:gd name="connsiteX3" fmla="*/ 704850 w 2171700"/>
                <a:gd name="connsiteY3" fmla="*/ 620568 h 7249968"/>
                <a:gd name="connsiteX4" fmla="*/ 838200 w 2171700"/>
                <a:gd name="connsiteY4" fmla="*/ 896793 h 7249968"/>
                <a:gd name="connsiteX5" fmla="*/ 742950 w 2171700"/>
                <a:gd name="connsiteY5" fmla="*/ 1011093 h 7249968"/>
                <a:gd name="connsiteX6" fmla="*/ 133350 w 2171700"/>
                <a:gd name="connsiteY6" fmla="*/ 1220643 h 7249968"/>
                <a:gd name="connsiteX7" fmla="*/ 0 w 2171700"/>
                <a:gd name="connsiteY7" fmla="*/ 2211243 h 7249968"/>
                <a:gd name="connsiteX8" fmla="*/ 333375 w 2171700"/>
                <a:gd name="connsiteY8" fmla="*/ 3106593 h 7249968"/>
                <a:gd name="connsiteX9" fmla="*/ 247650 w 2171700"/>
                <a:gd name="connsiteY9" fmla="*/ 3840018 h 7249968"/>
                <a:gd name="connsiteX10" fmla="*/ 371475 w 2171700"/>
                <a:gd name="connsiteY10" fmla="*/ 4059093 h 7249968"/>
                <a:gd name="connsiteX11" fmla="*/ 495300 w 2171700"/>
                <a:gd name="connsiteY11" fmla="*/ 4278168 h 7249968"/>
                <a:gd name="connsiteX12" fmla="*/ 476250 w 2171700"/>
                <a:gd name="connsiteY12" fmla="*/ 4735368 h 7249968"/>
                <a:gd name="connsiteX13" fmla="*/ 476250 w 2171700"/>
                <a:gd name="connsiteY13" fmla="*/ 5097318 h 7249968"/>
                <a:gd name="connsiteX14" fmla="*/ 371475 w 2171700"/>
                <a:gd name="connsiteY14" fmla="*/ 6145068 h 7249968"/>
                <a:gd name="connsiteX15" fmla="*/ 371475 w 2171700"/>
                <a:gd name="connsiteY15" fmla="*/ 6621318 h 7249968"/>
                <a:gd name="connsiteX16" fmla="*/ 400050 w 2171700"/>
                <a:gd name="connsiteY16" fmla="*/ 6821343 h 7249968"/>
                <a:gd name="connsiteX17" fmla="*/ 323850 w 2171700"/>
                <a:gd name="connsiteY17" fmla="*/ 7002318 h 7249968"/>
                <a:gd name="connsiteX18" fmla="*/ 533400 w 2171700"/>
                <a:gd name="connsiteY18" fmla="*/ 7249968 h 7249968"/>
                <a:gd name="connsiteX19" fmla="*/ 952500 w 2171700"/>
                <a:gd name="connsiteY19" fmla="*/ 7240443 h 7249968"/>
                <a:gd name="connsiteX20" fmla="*/ 733425 w 2171700"/>
                <a:gd name="connsiteY20" fmla="*/ 6821343 h 7249968"/>
                <a:gd name="connsiteX21" fmla="*/ 790575 w 2171700"/>
                <a:gd name="connsiteY21" fmla="*/ 6573693 h 7249968"/>
                <a:gd name="connsiteX22" fmla="*/ 762000 w 2171700"/>
                <a:gd name="connsiteY22" fmla="*/ 6249843 h 7249968"/>
                <a:gd name="connsiteX23" fmla="*/ 885825 w 2171700"/>
                <a:gd name="connsiteY23" fmla="*/ 5411643 h 7249968"/>
                <a:gd name="connsiteX24" fmla="*/ 866775 w 2171700"/>
                <a:gd name="connsiteY24" fmla="*/ 5325918 h 7249968"/>
                <a:gd name="connsiteX25" fmla="*/ 971550 w 2171700"/>
                <a:gd name="connsiteY25" fmla="*/ 5211618 h 7249968"/>
                <a:gd name="connsiteX26" fmla="*/ 962025 w 2171700"/>
                <a:gd name="connsiteY26" fmla="*/ 5068743 h 7249968"/>
                <a:gd name="connsiteX27" fmla="*/ 1104900 w 2171700"/>
                <a:gd name="connsiteY27" fmla="*/ 4525818 h 7249968"/>
                <a:gd name="connsiteX28" fmla="*/ 1123950 w 2171700"/>
                <a:gd name="connsiteY28" fmla="*/ 4392468 h 7249968"/>
                <a:gd name="connsiteX29" fmla="*/ 1276350 w 2171700"/>
                <a:gd name="connsiteY29" fmla="*/ 4649643 h 7249968"/>
                <a:gd name="connsiteX30" fmla="*/ 1352550 w 2171700"/>
                <a:gd name="connsiteY30" fmla="*/ 4925868 h 7249968"/>
                <a:gd name="connsiteX31" fmla="*/ 1333500 w 2171700"/>
                <a:gd name="connsiteY31" fmla="*/ 5068743 h 7249968"/>
                <a:gd name="connsiteX32" fmla="*/ 1371600 w 2171700"/>
                <a:gd name="connsiteY32" fmla="*/ 5078268 h 7249968"/>
                <a:gd name="connsiteX33" fmla="*/ 1247775 w 2171700"/>
                <a:gd name="connsiteY33" fmla="*/ 5516418 h 7249968"/>
                <a:gd name="connsiteX34" fmla="*/ 1257300 w 2171700"/>
                <a:gd name="connsiteY34" fmla="*/ 6468918 h 7249968"/>
                <a:gd name="connsiteX35" fmla="*/ 1333500 w 2171700"/>
                <a:gd name="connsiteY35" fmla="*/ 6583218 h 7249968"/>
                <a:gd name="connsiteX36" fmla="*/ 1314450 w 2171700"/>
                <a:gd name="connsiteY36" fmla="*/ 6735618 h 7249968"/>
                <a:gd name="connsiteX37" fmla="*/ 1323975 w 2171700"/>
                <a:gd name="connsiteY37" fmla="*/ 6859443 h 7249968"/>
                <a:gd name="connsiteX38" fmla="*/ 1304925 w 2171700"/>
                <a:gd name="connsiteY38" fmla="*/ 7011843 h 7249968"/>
                <a:gd name="connsiteX39" fmla="*/ 1704975 w 2171700"/>
                <a:gd name="connsiteY39" fmla="*/ 7211868 h 7249968"/>
                <a:gd name="connsiteX40" fmla="*/ 2152650 w 2171700"/>
                <a:gd name="connsiteY40" fmla="*/ 7211868 h 7249968"/>
                <a:gd name="connsiteX41" fmla="*/ 2171700 w 2171700"/>
                <a:gd name="connsiteY41" fmla="*/ 7068993 h 7249968"/>
                <a:gd name="connsiteX42" fmla="*/ 1676400 w 2171700"/>
                <a:gd name="connsiteY42" fmla="*/ 6564168 h 7249968"/>
                <a:gd name="connsiteX43" fmla="*/ 1685925 w 2171700"/>
                <a:gd name="connsiteY43" fmla="*/ 6459393 h 7249968"/>
                <a:gd name="connsiteX44" fmla="*/ 1657350 w 2171700"/>
                <a:gd name="connsiteY44" fmla="*/ 6249843 h 7249968"/>
                <a:gd name="connsiteX45" fmla="*/ 1704975 w 2171700"/>
                <a:gd name="connsiteY45" fmla="*/ 5973618 h 7249968"/>
                <a:gd name="connsiteX46" fmla="*/ 1762125 w 2171700"/>
                <a:gd name="connsiteY46" fmla="*/ 5421168 h 7249968"/>
                <a:gd name="connsiteX47" fmla="*/ 1771650 w 2171700"/>
                <a:gd name="connsiteY47" fmla="*/ 5354493 h 7249968"/>
                <a:gd name="connsiteX48" fmla="*/ 1866900 w 2171700"/>
                <a:gd name="connsiteY48" fmla="*/ 5097318 h 7249968"/>
                <a:gd name="connsiteX49" fmla="*/ 1885950 w 2171700"/>
                <a:gd name="connsiteY49" fmla="*/ 4573443 h 7249968"/>
                <a:gd name="connsiteX50" fmla="*/ 1895475 w 2171700"/>
                <a:gd name="connsiteY50" fmla="*/ 4173393 h 7249968"/>
                <a:gd name="connsiteX51" fmla="*/ 1866900 w 2171700"/>
                <a:gd name="connsiteY51" fmla="*/ 3630468 h 7249968"/>
                <a:gd name="connsiteX52" fmla="*/ 2076450 w 2171700"/>
                <a:gd name="connsiteY52" fmla="*/ 2697018 h 7249968"/>
                <a:gd name="connsiteX53" fmla="*/ 2085975 w 2171700"/>
                <a:gd name="connsiteY53" fmla="*/ 2430318 h 7249968"/>
                <a:gd name="connsiteX54" fmla="*/ 1981200 w 2171700"/>
                <a:gd name="connsiteY54" fmla="*/ 1858818 h 7249968"/>
                <a:gd name="connsiteX55" fmla="*/ 1933575 w 2171700"/>
                <a:gd name="connsiteY55" fmla="*/ 1696893 h 7249968"/>
                <a:gd name="connsiteX56" fmla="*/ 1933575 w 2171700"/>
                <a:gd name="connsiteY56" fmla="*/ 1420668 h 7249968"/>
                <a:gd name="connsiteX57" fmla="*/ 1885950 w 2171700"/>
                <a:gd name="connsiteY57" fmla="*/ 1258743 h 7249968"/>
                <a:gd name="connsiteX58" fmla="*/ 1419225 w 2171700"/>
                <a:gd name="connsiteY58" fmla="*/ 1163493 h 7249968"/>
                <a:gd name="connsiteX59" fmla="*/ 1257300 w 2171700"/>
                <a:gd name="connsiteY59" fmla="*/ 1011093 h 7249968"/>
                <a:gd name="connsiteX60" fmla="*/ 1333500 w 2171700"/>
                <a:gd name="connsiteY60" fmla="*/ 858693 h 7249968"/>
                <a:gd name="connsiteX61" fmla="*/ 1447800 w 2171700"/>
                <a:gd name="connsiteY61" fmla="*/ 391968 h 7249968"/>
                <a:gd name="connsiteX62" fmla="*/ 1339600 w 2171700"/>
                <a:gd name="connsiteY62" fmla="*/ 146331 h 7249968"/>
                <a:gd name="connsiteX63" fmla="*/ 1063645 w 2171700"/>
                <a:gd name="connsiteY63" fmla="*/ 241 h 7249968"/>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0680 w 2171700"/>
                <a:gd name="connsiteY52" fmla="*/ 272330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19792"/>
                <a:gd name="connsiteY0" fmla="*/ 568 h 7250295"/>
                <a:gd name="connsiteX1" fmla="*/ 809625 w 2219792"/>
                <a:gd name="connsiteY1" fmla="*/ 116070 h 7250295"/>
                <a:gd name="connsiteX2" fmla="*/ 685800 w 2219792"/>
                <a:gd name="connsiteY2" fmla="*/ 297045 h 7250295"/>
                <a:gd name="connsiteX3" fmla="*/ 704850 w 2219792"/>
                <a:gd name="connsiteY3" fmla="*/ 620895 h 7250295"/>
                <a:gd name="connsiteX4" fmla="*/ 838200 w 2219792"/>
                <a:gd name="connsiteY4" fmla="*/ 897120 h 7250295"/>
                <a:gd name="connsiteX5" fmla="*/ 742950 w 2219792"/>
                <a:gd name="connsiteY5" fmla="*/ 1011420 h 7250295"/>
                <a:gd name="connsiteX6" fmla="*/ 133350 w 2219792"/>
                <a:gd name="connsiteY6" fmla="*/ 1220970 h 7250295"/>
                <a:gd name="connsiteX7" fmla="*/ 0 w 2219792"/>
                <a:gd name="connsiteY7" fmla="*/ 2211570 h 7250295"/>
                <a:gd name="connsiteX8" fmla="*/ 333375 w 2219792"/>
                <a:gd name="connsiteY8" fmla="*/ 3106920 h 7250295"/>
                <a:gd name="connsiteX9" fmla="*/ 247650 w 2219792"/>
                <a:gd name="connsiteY9" fmla="*/ 3840345 h 7250295"/>
                <a:gd name="connsiteX10" fmla="*/ 371475 w 2219792"/>
                <a:gd name="connsiteY10" fmla="*/ 4059420 h 7250295"/>
                <a:gd name="connsiteX11" fmla="*/ 495300 w 2219792"/>
                <a:gd name="connsiteY11" fmla="*/ 4278495 h 7250295"/>
                <a:gd name="connsiteX12" fmla="*/ 476250 w 2219792"/>
                <a:gd name="connsiteY12" fmla="*/ 4735695 h 7250295"/>
                <a:gd name="connsiteX13" fmla="*/ 476250 w 2219792"/>
                <a:gd name="connsiteY13" fmla="*/ 5097645 h 7250295"/>
                <a:gd name="connsiteX14" fmla="*/ 371475 w 2219792"/>
                <a:gd name="connsiteY14" fmla="*/ 6145395 h 7250295"/>
                <a:gd name="connsiteX15" fmla="*/ 371475 w 2219792"/>
                <a:gd name="connsiteY15" fmla="*/ 6621645 h 7250295"/>
                <a:gd name="connsiteX16" fmla="*/ 400050 w 2219792"/>
                <a:gd name="connsiteY16" fmla="*/ 6821670 h 7250295"/>
                <a:gd name="connsiteX17" fmla="*/ 323850 w 2219792"/>
                <a:gd name="connsiteY17" fmla="*/ 7002645 h 7250295"/>
                <a:gd name="connsiteX18" fmla="*/ 533400 w 2219792"/>
                <a:gd name="connsiteY18" fmla="*/ 7250295 h 7250295"/>
                <a:gd name="connsiteX19" fmla="*/ 952500 w 2219792"/>
                <a:gd name="connsiteY19" fmla="*/ 7240770 h 7250295"/>
                <a:gd name="connsiteX20" fmla="*/ 733425 w 2219792"/>
                <a:gd name="connsiteY20" fmla="*/ 6821670 h 7250295"/>
                <a:gd name="connsiteX21" fmla="*/ 790575 w 2219792"/>
                <a:gd name="connsiteY21" fmla="*/ 6574020 h 7250295"/>
                <a:gd name="connsiteX22" fmla="*/ 762000 w 2219792"/>
                <a:gd name="connsiteY22" fmla="*/ 6250170 h 7250295"/>
                <a:gd name="connsiteX23" fmla="*/ 885825 w 2219792"/>
                <a:gd name="connsiteY23" fmla="*/ 5411970 h 7250295"/>
                <a:gd name="connsiteX24" fmla="*/ 866775 w 2219792"/>
                <a:gd name="connsiteY24" fmla="*/ 5326245 h 7250295"/>
                <a:gd name="connsiteX25" fmla="*/ 971550 w 2219792"/>
                <a:gd name="connsiteY25" fmla="*/ 5211945 h 7250295"/>
                <a:gd name="connsiteX26" fmla="*/ 962025 w 2219792"/>
                <a:gd name="connsiteY26" fmla="*/ 5069070 h 7250295"/>
                <a:gd name="connsiteX27" fmla="*/ 1104900 w 2219792"/>
                <a:gd name="connsiteY27" fmla="*/ 4526145 h 7250295"/>
                <a:gd name="connsiteX28" fmla="*/ 1123950 w 2219792"/>
                <a:gd name="connsiteY28" fmla="*/ 4392795 h 7250295"/>
                <a:gd name="connsiteX29" fmla="*/ 1276350 w 2219792"/>
                <a:gd name="connsiteY29" fmla="*/ 4649970 h 7250295"/>
                <a:gd name="connsiteX30" fmla="*/ 1352550 w 2219792"/>
                <a:gd name="connsiteY30" fmla="*/ 4926195 h 7250295"/>
                <a:gd name="connsiteX31" fmla="*/ 1333500 w 2219792"/>
                <a:gd name="connsiteY31" fmla="*/ 5069070 h 7250295"/>
                <a:gd name="connsiteX32" fmla="*/ 1371600 w 2219792"/>
                <a:gd name="connsiteY32" fmla="*/ 5078595 h 7250295"/>
                <a:gd name="connsiteX33" fmla="*/ 1247775 w 2219792"/>
                <a:gd name="connsiteY33" fmla="*/ 5516745 h 7250295"/>
                <a:gd name="connsiteX34" fmla="*/ 1257300 w 2219792"/>
                <a:gd name="connsiteY34" fmla="*/ 6469245 h 7250295"/>
                <a:gd name="connsiteX35" fmla="*/ 1333500 w 2219792"/>
                <a:gd name="connsiteY35" fmla="*/ 6583545 h 7250295"/>
                <a:gd name="connsiteX36" fmla="*/ 1314450 w 2219792"/>
                <a:gd name="connsiteY36" fmla="*/ 6735945 h 7250295"/>
                <a:gd name="connsiteX37" fmla="*/ 1323975 w 2219792"/>
                <a:gd name="connsiteY37" fmla="*/ 6859770 h 7250295"/>
                <a:gd name="connsiteX38" fmla="*/ 1304925 w 2219792"/>
                <a:gd name="connsiteY38" fmla="*/ 7012170 h 7250295"/>
                <a:gd name="connsiteX39" fmla="*/ 1704975 w 2219792"/>
                <a:gd name="connsiteY39" fmla="*/ 7212195 h 7250295"/>
                <a:gd name="connsiteX40" fmla="*/ 2152650 w 2219792"/>
                <a:gd name="connsiteY40" fmla="*/ 7212195 h 7250295"/>
                <a:gd name="connsiteX41" fmla="*/ 2206314 w 2219792"/>
                <a:gd name="connsiteY41" fmla="*/ 7184702 h 7250295"/>
                <a:gd name="connsiteX42" fmla="*/ 2171850 w 2219792"/>
                <a:gd name="connsiteY42" fmla="*/ 7046786 h 7250295"/>
                <a:gd name="connsiteX43" fmla="*/ 1687247 w 2219792"/>
                <a:gd name="connsiteY43" fmla="*/ 6680449 h 7250295"/>
                <a:gd name="connsiteX44" fmla="*/ 1708130 w 2219792"/>
                <a:gd name="connsiteY44" fmla="*/ 6550072 h 7250295"/>
                <a:gd name="connsiteX45" fmla="*/ 1668617 w 2219792"/>
                <a:gd name="connsiteY45" fmla="*/ 6451067 h 7250295"/>
                <a:gd name="connsiteX46" fmla="*/ 1657350 w 2219792"/>
                <a:gd name="connsiteY46" fmla="*/ 6250170 h 7250295"/>
                <a:gd name="connsiteX47" fmla="*/ 1679014 w 2219792"/>
                <a:gd name="connsiteY47" fmla="*/ 5979714 h 7250295"/>
                <a:gd name="connsiteX48" fmla="*/ 1727631 w 2219792"/>
                <a:gd name="connsiteY48" fmla="*/ 5512209 h 7250295"/>
                <a:gd name="connsiteX49" fmla="*/ 1739049 w 2219792"/>
                <a:gd name="connsiteY49" fmla="*/ 5363804 h 7250295"/>
                <a:gd name="connsiteX50" fmla="*/ 1797611 w 2219792"/>
                <a:gd name="connsiteY50" fmla="*/ 5317321 h 7250295"/>
                <a:gd name="connsiteX51" fmla="*/ 1884207 w 2219792"/>
                <a:gd name="connsiteY51" fmla="*/ 5097645 h 7250295"/>
                <a:gd name="connsiteX52" fmla="*/ 1909357 w 2219792"/>
                <a:gd name="connsiteY52" fmla="*/ 4805496 h 7250295"/>
                <a:gd name="connsiteX53" fmla="*/ 1900373 w 2219792"/>
                <a:gd name="connsiteY53" fmla="*/ 4348776 h 7250295"/>
                <a:gd name="connsiteX54" fmla="*/ 1881052 w 2219792"/>
                <a:gd name="connsiteY54" fmla="*/ 3902573 h 7250295"/>
                <a:gd name="connsiteX55" fmla="*/ 1855362 w 2219792"/>
                <a:gd name="connsiteY55" fmla="*/ 3584643 h 7250295"/>
                <a:gd name="connsiteX56" fmla="*/ 2056257 w 2219792"/>
                <a:gd name="connsiteY56" fmla="*/ 2654077 h 7250295"/>
                <a:gd name="connsiteX57" fmla="*/ 2042707 w 2219792"/>
                <a:gd name="connsiteY57" fmla="*/ 2404684 h 7250295"/>
                <a:gd name="connsiteX58" fmla="*/ 1981200 w 2219792"/>
                <a:gd name="connsiteY58" fmla="*/ 1864914 h 7250295"/>
                <a:gd name="connsiteX59" fmla="*/ 1936459 w 2219792"/>
                <a:gd name="connsiteY59" fmla="*/ 1677029 h 7250295"/>
                <a:gd name="connsiteX60" fmla="*/ 1922037 w 2219792"/>
                <a:gd name="connsiteY60" fmla="*/ 1432534 h 7250295"/>
                <a:gd name="connsiteX61" fmla="*/ 1874412 w 2219792"/>
                <a:gd name="connsiteY61" fmla="*/ 1302338 h 7250295"/>
                <a:gd name="connsiteX62" fmla="*/ 1407687 w 2219792"/>
                <a:gd name="connsiteY62" fmla="*/ 1134975 h 7250295"/>
                <a:gd name="connsiteX63" fmla="*/ 1309221 w 2219792"/>
                <a:gd name="connsiteY63" fmla="*/ 1020075 h 7250295"/>
                <a:gd name="connsiteX64" fmla="*/ 1365230 w 2219792"/>
                <a:gd name="connsiteY64" fmla="*/ 821521 h 7250295"/>
                <a:gd name="connsiteX65" fmla="*/ 1433407 w 2219792"/>
                <a:gd name="connsiteY65" fmla="*/ 622909 h 7250295"/>
                <a:gd name="connsiteX66" fmla="*/ 1444916 w 2219792"/>
                <a:gd name="connsiteY66" fmla="*/ 380757 h 7250295"/>
                <a:gd name="connsiteX67" fmla="*/ 1330946 w 2219792"/>
                <a:gd name="connsiteY67" fmla="*/ 143773 h 7250295"/>
                <a:gd name="connsiteX68" fmla="*/ 1063645 w 2219792"/>
                <a:gd name="connsiteY68" fmla="*/ 568 h 7250295"/>
                <a:gd name="connsiteX0" fmla="*/ 1063645 w 2207395"/>
                <a:gd name="connsiteY0" fmla="*/ 568 h 7250295"/>
                <a:gd name="connsiteX1" fmla="*/ 809625 w 2207395"/>
                <a:gd name="connsiteY1" fmla="*/ 116070 h 7250295"/>
                <a:gd name="connsiteX2" fmla="*/ 685800 w 2207395"/>
                <a:gd name="connsiteY2" fmla="*/ 297045 h 7250295"/>
                <a:gd name="connsiteX3" fmla="*/ 704850 w 2207395"/>
                <a:gd name="connsiteY3" fmla="*/ 620895 h 7250295"/>
                <a:gd name="connsiteX4" fmla="*/ 838200 w 2207395"/>
                <a:gd name="connsiteY4" fmla="*/ 897120 h 7250295"/>
                <a:gd name="connsiteX5" fmla="*/ 742950 w 2207395"/>
                <a:gd name="connsiteY5" fmla="*/ 1011420 h 7250295"/>
                <a:gd name="connsiteX6" fmla="*/ 133350 w 2207395"/>
                <a:gd name="connsiteY6" fmla="*/ 1220970 h 7250295"/>
                <a:gd name="connsiteX7" fmla="*/ 0 w 2207395"/>
                <a:gd name="connsiteY7" fmla="*/ 2211570 h 7250295"/>
                <a:gd name="connsiteX8" fmla="*/ 333375 w 2207395"/>
                <a:gd name="connsiteY8" fmla="*/ 3106920 h 7250295"/>
                <a:gd name="connsiteX9" fmla="*/ 247650 w 2207395"/>
                <a:gd name="connsiteY9" fmla="*/ 3840345 h 7250295"/>
                <a:gd name="connsiteX10" fmla="*/ 371475 w 2207395"/>
                <a:gd name="connsiteY10" fmla="*/ 4059420 h 7250295"/>
                <a:gd name="connsiteX11" fmla="*/ 495300 w 2207395"/>
                <a:gd name="connsiteY11" fmla="*/ 4278495 h 7250295"/>
                <a:gd name="connsiteX12" fmla="*/ 476250 w 2207395"/>
                <a:gd name="connsiteY12" fmla="*/ 4735695 h 7250295"/>
                <a:gd name="connsiteX13" fmla="*/ 476250 w 2207395"/>
                <a:gd name="connsiteY13" fmla="*/ 5097645 h 7250295"/>
                <a:gd name="connsiteX14" fmla="*/ 371475 w 2207395"/>
                <a:gd name="connsiteY14" fmla="*/ 6145395 h 7250295"/>
                <a:gd name="connsiteX15" fmla="*/ 371475 w 2207395"/>
                <a:gd name="connsiteY15" fmla="*/ 6621645 h 7250295"/>
                <a:gd name="connsiteX16" fmla="*/ 400050 w 2207395"/>
                <a:gd name="connsiteY16" fmla="*/ 6821670 h 7250295"/>
                <a:gd name="connsiteX17" fmla="*/ 323850 w 2207395"/>
                <a:gd name="connsiteY17" fmla="*/ 7002645 h 7250295"/>
                <a:gd name="connsiteX18" fmla="*/ 533400 w 2207395"/>
                <a:gd name="connsiteY18" fmla="*/ 7250295 h 7250295"/>
                <a:gd name="connsiteX19" fmla="*/ 952500 w 2207395"/>
                <a:gd name="connsiteY19" fmla="*/ 7240770 h 7250295"/>
                <a:gd name="connsiteX20" fmla="*/ 733425 w 2207395"/>
                <a:gd name="connsiteY20" fmla="*/ 6821670 h 7250295"/>
                <a:gd name="connsiteX21" fmla="*/ 790575 w 2207395"/>
                <a:gd name="connsiteY21" fmla="*/ 6574020 h 7250295"/>
                <a:gd name="connsiteX22" fmla="*/ 762000 w 2207395"/>
                <a:gd name="connsiteY22" fmla="*/ 6250170 h 7250295"/>
                <a:gd name="connsiteX23" fmla="*/ 885825 w 2207395"/>
                <a:gd name="connsiteY23" fmla="*/ 5411970 h 7250295"/>
                <a:gd name="connsiteX24" fmla="*/ 866775 w 2207395"/>
                <a:gd name="connsiteY24" fmla="*/ 5326245 h 7250295"/>
                <a:gd name="connsiteX25" fmla="*/ 971550 w 2207395"/>
                <a:gd name="connsiteY25" fmla="*/ 5211945 h 7250295"/>
                <a:gd name="connsiteX26" fmla="*/ 962025 w 2207395"/>
                <a:gd name="connsiteY26" fmla="*/ 5069070 h 7250295"/>
                <a:gd name="connsiteX27" fmla="*/ 1104900 w 2207395"/>
                <a:gd name="connsiteY27" fmla="*/ 4526145 h 7250295"/>
                <a:gd name="connsiteX28" fmla="*/ 1123950 w 2207395"/>
                <a:gd name="connsiteY28" fmla="*/ 4392795 h 7250295"/>
                <a:gd name="connsiteX29" fmla="*/ 1276350 w 2207395"/>
                <a:gd name="connsiteY29" fmla="*/ 4649970 h 7250295"/>
                <a:gd name="connsiteX30" fmla="*/ 1352550 w 2207395"/>
                <a:gd name="connsiteY30" fmla="*/ 4926195 h 7250295"/>
                <a:gd name="connsiteX31" fmla="*/ 1333500 w 2207395"/>
                <a:gd name="connsiteY31" fmla="*/ 5069070 h 7250295"/>
                <a:gd name="connsiteX32" fmla="*/ 1371600 w 2207395"/>
                <a:gd name="connsiteY32" fmla="*/ 5078595 h 7250295"/>
                <a:gd name="connsiteX33" fmla="*/ 1247775 w 2207395"/>
                <a:gd name="connsiteY33" fmla="*/ 5516745 h 7250295"/>
                <a:gd name="connsiteX34" fmla="*/ 1257300 w 2207395"/>
                <a:gd name="connsiteY34" fmla="*/ 6469245 h 7250295"/>
                <a:gd name="connsiteX35" fmla="*/ 1333500 w 2207395"/>
                <a:gd name="connsiteY35" fmla="*/ 6583545 h 7250295"/>
                <a:gd name="connsiteX36" fmla="*/ 1314450 w 2207395"/>
                <a:gd name="connsiteY36" fmla="*/ 6735945 h 7250295"/>
                <a:gd name="connsiteX37" fmla="*/ 1323975 w 2207395"/>
                <a:gd name="connsiteY37" fmla="*/ 6859770 h 7250295"/>
                <a:gd name="connsiteX38" fmla="*/ 1304925 w 2207395"/>
                <a:gd name="connsiteY38" fmla="*/ 7012170 h 7250295"/>
                <a:gd name="connsiteX39" fmla="*/ 1704975 w 2207395"/>
                <a:gd name="connsiteY39" fmla="*/ 7212195 h 7250295"/>
                <a:gd name="connsiteX40" fmla="*/ 2152650 w 2207395"/>
                <a:gd name="connsiteY40" fmla="*/ 7212195 h 7250295"/>
                <a:gd name="connsiteX41" fmla="*/ 2206314 w 2207395"/>
                <a:gd name="connsiteY41" fmla="*/ 7184702 h 7250295"/>
                <a:gd name="connsiteX42" fmla="*/ 2171850 w 2207395"/>
                <a:gd name="connsiteY42" fmla="*/ 7046786 h 7250295"/>
                <a:gd name="connsiteX43" fmla="*/ 1687247 w 2207395"/>
                <a:gd name="connsiteY43" fmla="*/ 6680449 h 7250295"/>
                <a:gd name="connsiteX44" fmla="*/ 1708130 w 2207395"/>
                <a:gd name="connsiteY44" fmla="*/ 6550072 h 7250295"/>
                <a:gd name="connsiteX45" fmla="*/ 1668617 w 2207395"/>
                <a:gd name="connsiteY45" fmla="*/ 6451067 h 7250295"/>
                <a:gd name="connsiteX46" fmla="*/ 1657350 w 2207395"/>
                <a:gd name="connsiteY46" fmla="*/ 6250170 h 7250295"/>
                <a:gd name="connsiteX47" fmla="*/ 1679014 w 2207395"/>
                <a:gd name="connsiteY47" fmla="*/ 5979714 h 7250295"/>
                <a:gd name="connsiteX48" fmla="*/ 1727631 w 2207395"/>
                <a:gd name="connsiteY48" fmla="*/ 5512209 h 7250295"/>
                <a:gd name="connsiteX49" fmla="*/ 1739049 w 2207395"/>
                <a:gd name="connsiteY49" fmla="*/ 5363804 h 7250295"/>
                <a:gd name="connsiteX50" fmla="*/ 1797611 w 2207395"/>
                <a:gd name="connsiteY50" fmla="*/ 5317321 h 7250295"/>
                <a:gd name="connsiteX51" fmla="*/ 1884207 w 2207395"/>
                <a:gd name="connsiteY51" fmla="*/ 5097645 h 7250295"/>
                <a:gd name="connsiteX52" fmla="*/ 1909357 w 2207395"/>
                <a:gd name="connsiteY52" fmla="*/ 4805496 h 7250295"/>
                <a:gd name="connsiteX53" fmla="*/ 1900373 w 2207395"/>
                <a:gd name="connsiteY53" fmla="*/ 4348776 h 7250295"/>
                <a:gd name="connsiteX54" fmla="*/ 1881052 w 2207395"/>
                <a:gd name="connsiteY54" fmla="*/ 3902573 h 7250295"/>
                <a:gd name="connsiteX55" fmla="*/ 1855362 w 2207395"/>
                <a:gd name="connsiteY55" fmla="*/ 3584643 h 7250295"/>
                <a:gd name="connsiteX56" fmla="*/ 2056257 w 2207395"/>
                <a:gd name="connsiteY56" fmla="*/ 2654077 h 7250295"/>
                <a:gd name="connsiteX57" fmla="*/ 2042707 w 2207395"/>
                <a:gd name="connsiteY57" fmla="*/ 2404684 h 7250295"/>
                <a:gd name="connsiteX58" fmla="*/ 1981200 w 2207395"/>
                <a:gd name="connsiteY58" fmla="*/ 1864914 h 7250295"/>
                <a:gd name="connsiteX59" fmla="*/ 1936459 w 2207395"/>
                <a:gd name="connsiteY59" fmla="*/ 1677029 h 7250295"/>
                <a:gd name="connsiteX60" fmla="*/ 1922037 w 2207395"/>
                <a:gd name="connsiteY60" fmla="*/ 1432534 h 7250295"/>
                <a:gd name="connsiteX61" fmla="*/ 1874412 w 2207395"/>
                <a:gd name="connsiteY61" fmla="*/ 1302338 h 7250295"/>
                <a:gd name="connsiteX62" fmla="*/ 1407687 w 2207395"/>
                <a:gd name="connsiteY62" fmla="*/ 1134975 h 7250295"/>
                <a:gd name="connsiteX63" fmla="*/ 1309221 w 2207395"/>
                <a:gd name="connsiteY63" fmla="*/ 1020075 h 7250295"/>
                <a:gd name="connsiteX64" fmla="*/ 1365230 w 2207395"/>
                <a:gd name="connsiteY64" fmla="*/ 821521 h 7250295"/>
                <a:gd name="connsiteX65" fmla="*/ 1433407 w 2207395"/>
                <a:gd name="connsiteY65" fmla="*/ 622909 h 7250295"/>
                <a:gd name="connsiteX66" fmla="*/ 1444916 w 2207395"/>
                <a:gd name="connsiteY66" fmla="*/ 380757 h 7250295"/>
                <a:gd name="connsiteX67" fmla="*/ 1330946 w 2207395"/>
                <a:gd name="connsiteY67" fmla="*/ 143773 h 7250295"/>
                <a:gd name="connsiteX68" fmla="*/ 1063645 w 2207395"/>
                <a:gd name="connsiteY68" fmla="*/ 568 h 7250295"/>
                <a:gd name="connsiteX0" fmla="*/ 1063645 w 2197075"/>
                <a:gd name="connsiteY0" fmla="*/ 568 h 7250295"/>
                <a:gd name="connsiteX1" fmla="*/ 809625 w 2197075"/>
                <a:gd name="connsiteY1" fmla="*/ 116070 h 7250295"/>
                <a:gd name="connsiteX2" fmla="*/ 685800 w 2197075"/>
                <a:gd name="connsiteY2" fmla="*/ 297045 h 7250295"/>
                <a:gd name="connsiteX3" fmla="*/ 704850 w 2197075"/>
                <a:gd name="connsiteY3" fmla="*/ 620895 h 7250295"/>
                <a:gd name="connsiteX4" fmla="*/ 838200 w 2197075"/>
                <a:gd name="connsiteY4" fmla="*/ 897120 h 7250295"/>
                <a:gd name="connsiteX5" fmla="*/ 742950 w 2197075"/>
                <a:gd name="connsiteY5" fmla="*/ 1011420 h 7250295"/>
                <a:gd name="connsiteX6" fmla="*/ 133350 w 2197075"/>
                <a:gd name="connsiteY6" fmla="*/ 1220970 h 7250295"/>
                <a:gd name="connsiteX7" fmla="*/ 0 w 2197075"/>
                <a:gd name="connsiteY7" fmla="*/ 2211570 h 7250295"/>
                <a:gd name="connsiteX8" fmla="*/ 333375 w 2197075"/>
                <a:gd name="connsiteY8" fmla="*/ 3106920 h 7250295"/>
                <a:gd name="connsiteX9" fmla="*/ 247650 w 2197075"/>
                <a:gd name="connsiteY9" fmla="*/ 3840345 h 7250295"/>
                <a:gd name="connsiteX10" fmla="*/ 371475 w 2197075"/>
                <a:gd name="connsiteY10" fmla="*/ 4059420 h 7250295"/>
                <a:gd name="connsiteX11" fmla="*/ 495300 w 2197075"/>
                <a:gd name="connsiteY11" fmla="*/ 4278495 h 7250295"/>
                <a:gd name="connsiteX12" fmla="*/ 476250 w 2197075"/>
                <a:gd name="connsiteY12" fmla="*/ 4735695 h 7250295"/>
                <a:gd name="connsiteX13" fmla="*/ 476250 w 2197075"/>
                <a:gd name="connsiteY13" fmla="*/ 5097645 h 7250295"/>
                <a:gd name="connsiteX14" fmla="*/ 371475 w 2197075"/>
                <a:gd name="connsiteY14" fmla="*/ 6145395 h 7250295"/>
                <a:gd name="connsiteX15" fmla="*/ 371475 w 2197075"/>
                <a:gd name="connsiteY15" fmla="*/ 6621645 h 7250295"/>
                <a:gd name="connsiteX16" fmla="*/ 400050 w 2197075"/>
                <a:gd name="connsiteY16" fmla="*/ 6821670 h 7250295"/>
                <a:gd name="connsiteX17" fmla="*/ 323850 w 2197075"/>
                <a:gd name="connsiteY17" fmla="*/ 7002645 h 7250295"/>
                <a:gd name="connsiteX18" fmla="*/ 533400 w 2197075"/>
                <a:gd name="connsiteY18" fmla="*/ 7250295 h 7250295"/>
                <a:gd name="connsiteX19" fmla="*/ 952500 w 2197075"/>
                <a:gd name="connsiteY19" fmla="*/ 7240770 h 7250295"/>
                <a:gd name="connsiteX20" fmla="*/ 733425 w 2197075"/>
                <a:gd name="connsiteY20" fmla="*/ 6821670 h 7250295"/>
                <a:gd name="connsiteX21" fmla="*/ 790575 w 2197075"/>
                <a:gd name="connsiteY21" fmla="*/ 6574020 h 7250295"/>
                <a:gd name="connsiteX22" fmla="*/ 762000 w 2197075"/>
                <a:gd name="connsiteY22" fmla="*/ 6250170 h 7250295"/>
                <a:gd name="connsiteX23" fmla="*/ 885825 w 2197075"/>
                <a:gd name="connsiteY23" fmla="*/ 5411970 h 7250295"/>
                <a:gd name="connsiteX24" fmla="*/ 866775 w 2197075"/>
                <a:gd name="connsiteY24" fmla="*/ 5326245 h 7250295"/>
                <a:gd name="connsiteX25" fmla="*/ 971550 w 2197075"/>
                <a:gd name="connsiteY25" fmla="*/ 5211945 h 7250295"/>
                <a:gd name="connsiteX26" fmla="*/ 962025 w 2197075"/>
                <a:gd name="connsiteY26" fmla="*/ 5069070 h 7250295"/>
                <a:gd name="connsiteX27" fmla="*/ 1104900 w 2197075"/>
                <a:gd name="connsiteY27" fmla="*/ 4526145 h 7250295"/>
                <a:gd name="connsiteX28" fmla="*/ 1123950 w 2197075"/>
                <a:gd name="connsiteY28" fmla="*/ 4392795 h 7250295"/>
                <a:gd name="connsiteX29" fmla="*/ 1276350 w 2197075"/>
                <a:gd name="connsiteY29" fmla="*/ 4649970 h 7250295"/>
                <a:gd name="connsiteX30" fmla="*/ 1352550 w 2197075"/>
                <a:gd name="connsiteY30" fmla="*/ 4926195 h 7250295"/>
                <a:gd name="connsiteX31" fmla="*/ 1333500 w 2197075"/>
                <a:gd name="connsiteY31" fmla="*/ 5069070 h 7250295"/>
                <a:gd name="connsiteX32" fmla="*/ 1371600 w 2197075"/>
                <a:gd name="connsiteY32" fmla="*/ 5078595 h 7250295"/>
                <a:gd name="connsiteX33" fmla="*/ 1247775 w 2197075"/>
                <a:gd name="connsiteY33" fmla="*/ 5516745 h 7250295"/>
                <a:gd name="connsiteX34" fmla="*/ 1257300 w 2197075"/>
                <a:gd name="connsiteY34" fmla="*/ 6469245 h 7250295"/>
                <a:gd name="connsiteX35" fmla="*/ 1333500 w 2197075"/>
                <a:gd name="connsiteY35" fmla="*/ 6583545 h 7250295"/>
                <a:gd name="connsiteX36" fmla="*/ 1314450 w 2197075"/>
                <a:gd name="connsiteY36" fmla="*/ 6735945 h 7250295"/>
                <a:gd name="connsiteX37" fmla="*/ 1323975 w 2197075"/>
                <a:gd name="connsiteY37" fmla="*/ 6859770 h 7250295"/>
                <a:gd name="connsiteX38" fmla="*/ 1304925 w 2197075"/>
                <a:gd name="connsiteY38" fmla="*/ 7012170 h 7250295"/>
                <a:gd name="connsiteX39" fmla="*/ 1704975 w 2197075"/>
                <a:gd name="connsiteY39" fmla="*/ 7212195 h 7250295"/>
                <a:gd name="connsiteX40" fmla="*/ 2152650 w 2197075"/>
                <a:gd name="connsiteY40" fmla="*/ 7212195 h 7250295"/>
                <a:gd name="connsiteX41" fmla="*/ 2189006 w 2197075"/>
                <a:gd name="connsiteY41" fmla="*/ 7199125 h 7250295"/>
                <a:gd name="connsiteX42" fmla="*/ 2171850 w 2197075"/>
                <a:gd name="connsiteY42" fmla="*/ 7046786 h 7250295"/>
                <a:gd name="connsiteX43" fmla="*/ 1687247 w 2197075"/>
                <a:gd name="connsiteY43" fmla="*/ 6680449 h 7250295"/>
                <a:gd name="connsiteX44" fmla="*/ 1708130 w 2197075"/>
                <a:gd name="connsiteY44" fmla="*/ 6550072 h 7250295"/>
                <a:gd name="connsiteX45" fmla="*/ 1668617 w 2197075"/>
                <a:gd name="connsiteY45" fmla="*/ 6451067 h 7250295"/>
                <a:gd name="connsiteX46" fmla="*/ 1657350 w 2197075"/>
                <a:gd name="connsiteY46" fmla="*/ 6250170 h 7250295"/>
                <a:gd name="connsiteX47" fmla="*/ 1679014 w 2197075"/>
                <a:gd name="connsiteY47" fmla="*/ 5979714 h 7250295"/>
                <a:gd name="connsiteX48" fmla="*/ 1727631 w 2197075"/>
                <a:gd name="connsiteY48" fmla="*/ 5512209 h 7250295"/>
                <a:gd name="connsiteX49" fmla="*/ 1739049 w 2197075"/>
                <a:gd name="connsiteY49" fmla="*/ 5363804 h 7250295"/>
                <a:gd name="connsiteX50" fmla="*/ 1797611 w 2197075"/>
                <a:gd name="connsiteY50" fmla="*/ 5317321 h 7250295"/>
                <a:gd name="connsiteX51" fmla="*/ 1884207 w 2197075"/>
                <a:gd name="connsiteY51" fmla="*/ 5097645 h 7250295"/>
                <a:gd name="connsiteX52" fmla="*/ 1909357 w 2197075"/>
                <a:gd name="connsiteY52" fmla="*/ 4805496 h 7250295"/>
                <a:gd name="connsiteX53" fmla="*/ 1900373 w 2197075"/>
                <a:gd name="connsiteY53" fmla="*/ 4348776 h 7250295"/>
                <a:gd name="connsiteX54" fmla="*/ 1881052 w 2197075"/>
                <a:gd name="connsiteY54" fmla="*/ 3902573 h 7250295"/>
                <a:gd name="connsiteX55" fmla="*/ 1855362 w 2197075"/>
                <a:gd name="connsiteY55" fmla="*/ 3584643 h 7250295"/>
                <a:gd name="connsiteX56" fmla="*/ 2056257 w 2197075"/>
                <a:gd name="connsiteY56" fmla="*/ 2654077 h 7250295"/>
                <a:gd name="connsiteX57" fmla="*/ 2042707 w 2197075"/>
                <a:gd name="connsiteY57" fmla="*/ 2404684 h 7250295"/>
                <a:gd name="connsiteX58" fmla="*/ 1981200 w 2197075"/>
                <a:gd name="connsiteY58" fmla="*/ 1864914 h 7250295"/>
                <a:gd name="connsiteX59" fmla="*/ 1936459 w 2197075"/>
                <a:gd name="connsiteY59" fmla="*/ 1677029 h 7250295"/>
                <a:gd name="connsiteX60" fmla="*/ 1922037 w 2197075"/>
                <a:gd name="connsiteY60" fmla="*/ 1432534 h 7250295"/>
                <a:gd name="connsiteX61" fmla="*/ 1874412 w 2197075"/>
                <a:gd name="connsiteY61" fmla="*/ 1302338 h 7250295"/>
                <a:gd name="connsiteX62" fmla="*/ 1407687 w 2197075"/>
                <a:gd name="connsiteY62" fmla="*/ 1134975 h 7250295"/>
                <a:gd name="connsiteX63" fmla="*/ 1309221 w 2197075"/>
                <a:gd name="connsiteY63" fmla="*/ 1020075 h 7250295"/>
                <a:gd name="connsiteX64" fmla="*/ 1365230 w 2197075"/>
                <a:gd name="connsiteY64" fmla="*/ 821521 h 7250295"/>
                <a:gd name="connsiteX65" fmla="*/ 1433407 w 2197075"/>
                <a:gd name="connsiteY65" fmla="*/ 622909 h 7250295"/>
                <a:gd name="connsiteX66" fmla="*/ 1444916 w 2197075"/>
                <a:gd name="connsiteY66" fmla="*/ 380757 h 7250295"/>
                <a:gd name="connsiteX67" fmla="*/ 1330946 w 2197075"/>
                <a:gd name="connsiteY67" fmla="*/ 143773 h 7250295"/>
                <a:gd name="connsiteX68" fmla="*/ 1063645 w 2197075"/>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2152650 w 2213217"/>
                <a:gd name="connsiteY40" fmla="*/ 7212195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985347 w 2213217"/>
                <a:gd name="connsiteY40" fmla="*/ 722661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482866 w 2213217"/>
                <a:gd name="connsiteY39" fmla="*/ 7114120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97852 w 2213217"/>
                <a:gd name="connsiteY39" fmla="*/ 7174696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74056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87593 w 2213217"/>
                <a:gd name="connsiteY27" fmla="*/ 4482877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09709 w 2213217"/>
                <a:gd name="connsiteY27" fmla="*/ 4955941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44526"/>
                <a:gd name="connsiteX1" fmla="*/ 809625 w 2213217"/>
                <a:gd name="connsiteY1" fmla="*/ 116070 h 7244526"/>
                <a:gd name="connsiteX2" fmla="*/ 685800 w 2213217"/>
                <a:gd name="connsiteY2" fmla="*/ 297045 h 7244526"/>
                <a:gd name="connsiteX3" fmla="*/ 704850 w 2213217"/>
                <a:gd name="connsiteY3" fmla="*/ 620895 h 7244526"/>
                <a:gd name="connsiteX4" fmla="*/ 838200 w 2213217"/>
                <a:gd name="connsiteY4" fmla="*/ 897120 h 7244526"/>
                <a:gd name="connsiteX5" fmla="*/ 742950 w 2213217"/>
                <a:gd name="connsiteY5" fmla="*/ 1011420 h 7244526"/>
                <a:gd name="connsiteX6" fmla="*/ 133350 w 2213217"/>
                <a:gd name="connsiteY6" fmla="*/ 1220970 h 7244526"/>
                <a:gd name="connsiteX7" fmla="*/ 0 w 2213217"/>
                <a:gd name="connsiteY7" fmla="*/ 2211570 h 7244526"/>
                <a:gd name="connsiteX8" fmla="*/ 333375 w 2213217"/>
                <a:gd name="connsiteY8" fmla="*/ 3106920 h 7244526"/>
                <a:gd name="connsiteX9" fmla="*/ 247650 w 2213217"/>
                <a:gd name="connsiteY9" fmla="*/ 3840345 h 7244526"/>
                <a:gd name="connsiteX10" fmla="*/ 371475 w 2213217"/>
                <a:gd name="connsiteY10" fmla="*/ 4059420 h 7244526"/>
                <a:gd name="connsiteX11" fmla="*/ 495300 w 2213217"/>
                <a:gd name="connsiteY11" fmla="*/ 4278495 h 7244526"/>
                <a:gd name="connsiteX12" fmla="*/ 476250 w 2213217"/>
                <a:gd name="connsiteY12" fmla="*/ 4735695 h 7244526"/>
                <a:gd name="connsiteX13" fmla="*/ 476250 w 2213217"/>
                <a:gd name="connsiteY13" fmla="*/ 5097645 h 7244526"/>
                <a:gd name="connsiteX14" fmla="*/ 371475 w 2213217"/>
                <a:gd name="connsiteY14" fmla="*/ 6145395 h 7244526"/>
                <a:gd name="connsiteX15" fmla="*/ 371475 w 2213217"/>
                <a:gd name="connsiteY15" fmla="*/ 6621645 h 7244526"/>
                <a:gd name="connsiteX16" fmla="*/ 400050 w 2213217"/>
                <a:gd name="connsiteY16" fmla="*/ 6821670 h 7244526"/>
                <a:gd name="connsiteX17" fmla="*/ 323850 w 2213217"/>
                <a:gd name="connsiteY17" fmla="*/ 7002645 h 7244526"/>
                <a:gd name="connsiteX18" fmla="*/ 605514 w 2213217"/>
                <a:gd name="connsiteY18" fmla="*/ 7244526 h 7244526"/>
                <a:gd name="connsiteX19" fmla="*/ 958269 w 2213217"/>
                <a:gd name="connsiteY19" fmla="*/ 7136926 h 7244526"/>
                <a:gd name="connsiteX20" fmla="*/ 724772 w 2213217"/>
                <a:gd name="connsiteY20" fmla="*/ 6844746 h 7244526"/>
                <a:gd name="connsiteX21" fmla="*/ 753076 w 2213217"/>
                <a:gd name="connsiteY21" fmla="*/ 6579789 h 7244526"/>
                <a:gd name="connsiteX22" fmla="*/ 738924 w 2213217"/>
                <a:gd name="connsiteY22" fmla="*/ 6250170 h 7244526"/>
                <a:gd name="connsiteX23" fmla="*/ 856500 w 2213217"/>
                <a:gd name="connsiteY23" fmla="*/ 5489132 h 7244526"/>
                <a:gd name="connsiteX24" fmla="*/ 906017 w 2213217"/>
                <a:gd name="connsiteY24" fmla="*/ 5380240 h 7244526"/>
                <a:gd name="connsiteX25" fmla="*/ 898504 w 2213217"/>
                <a:gd name="connsiteY25" fmla="*/ 5308938 h 7244526"/>
                <a:gd name="connsiteX26" fmla="*/ 971550 w 2213217"/>
                <a:gd name="connsiteY26" fmla="*/ 5211945 h 7244526"/>
                <a:gd name="connsiteX27" fmla="*/ 973564 w 2213217"/>
                <a:gd name="connsiteY27" fmla="*/ 5069070 h 7244526"/>
                <a:gd name="connsiteX28" fmla="*/ 1129719 w 2213217"/>
                <a:gd name="connsiteY28" fmla="*/ 4378373 h 7244526"/>
                <a:gd name="connsiteX29" fmla="*/ 1276350 w 2213217"/>
                <a:gd name="connsiteY29" fmla="*/ 4649970 h 7244526"/>
                <a:gd name="connsiteX30" fmla="*/ 1341012 w 2213217"/>
                <a:gd name="connsiteY30" fmla="*/ 4880042 h 7244526"/>
                <a:gd name="connsiteX31" fmla="*/ 1310424 w 2213217"/>
                <a:gd name="connsiteY31" fmla="*/ 4973880 h 7244526"/>
                <a:gd name="connsiteX32" fmla="*/ 1354293 w 2213217"/>
                <a:gd name="connsiteY32" fmla="*/ 5113209 h 7244526"/>
                <a:gd name="connsiteX33" fmla="*/ 1262198 w 2213217"/>
                <a:gd name="connsiteY33" fmla="*/ 5554244 h 7244526"/>
                <a:gd name="connsiteX34" fmla="*/ 1263220 w 2213217"/>
                <a:gd name="connsiteY34" fmla="*/ 6360264 h 7244526"/>
                <a:gd name="connsiteX35" fmla="*/ 1336385 w 2213217"/>
                <a:gd name="connsiteY35" fmla="*/ 6540277 h 7244526"/>
                <a:gd name="connsiteX36" fmla="*/ 1285605 w 2213217"/>
                <a:gd name="connsiteY36" fmla="*/ 6741714 h 7244526"/>
                <a:gd name="connsiteX37" fmla="*/ 1303783 w 2213217"/>
                <a:gd name="connsiteY37" fmla="*/ 6828040 h 7244526"/>
                <a:gd name="connsiteX38" fmla="*/ 1313579 w 2213217"/>
                <a:gd name="connsiteY38" fmla="*/ 7020824 h 7244526"/>
                <a:gd name="connsiteX39" fmla="*/ 1760353 w 2213217"/>
                <a:gd name="connsiteY39" fmla="*/ 7189119 h 7244526"/>
                <a:gd name="connsiteX40" fmla="*/ 2189006 w 2213217"/>
                <a:gd name="connsiteY40" fmla="*/ 7199125 h 7244526"/>
                <a:gd name="connsiteX41" fmla="*/ 2171850 w 2213217"/>
                <a:gd name="connsiteY41" fmla="*/ 7046786 h 7244526"/>
                <a:gd name="connsiteX42" fmla="*/ 1687247 w 2213217"/>
                <a:gd name="connsiteY42" fmla="*/ 6680449 h 7244526"/>
                <a:gd name="connsiteX43" fmla="*/ 1708130 w 2213217"/>
                <a:gd name="connsiteY43" fmla="*/ 6550072 h 7244526"/>
                <a:gd name="connsiteX44" fmla="*/ 1668617 w 2213217"/>
                <a:gd name="connsiteY44" fmla="*/ 6451067 h 7244526"/>
                <a:gd name="connsiteX45" fmla="*/ 1657350 w 2213217"/>
                <a:gd name="connsiteY45" fmla="*/ 6250170 h 7244526"/>
                <a:gd name="connsiteX46" fmla="*/ 1679014 w 2213217"/>
                <a:gd name="connsiteY46" fmla="*/ 5979714 h 7244526"/>
                <a:gd name="connsiteX47" fmla="*/ 1727631 w 2213217"/>
                <a:gd name="connsiteY47" fmla="*/ 5512209 h 7244526"/>
                <a:gd name="connsiteX48" fmla="*/ 1739049 w 2213217"/>
                <a:gd name="connsiteY48" fmla="*/ 5363804 h 7244526"/>
                <a:gd name="connsiteX49" fmla="*/ 1797611 w 2213217"/>
                <a:gd name="connsiteY49" fmla="*/ 5317321 h 7244526"/>
                <a:gd name="connsiteX50" fmla="*/ 1884207 w 2213217"/>
                <a:gd name="connsiteY50" fmla="*/ 5097645 h 7244526"/>
                <a:gd name="connsiteX51" fmla="*/ 1909357 w 2213217"/>
                <a:gd name="connsiteY51" fmla="*/ 4805496 h 7244526"/>
                <a:gd name="connsiteX52" fmla="*/ 1900373 w 2213217"/>
                <a:gd name="connsiteY52" fmla="*/ 4348776 h 7244526"/>
                <a:gd name="connsiteX53" fmla="*/ 1881052 w 2213217"/>
                <a:gd name="connsiteY53" fmla="*/ 3902573 h 7244526"/>
                <a:gd name="connsiteX54" fmla="*/ 1855362 w 2213217"/>
                <a:gd name="connsiteY54" fmla="*/ 3584643 h 7244526"/>
                <a:gd name="connsiteX55" fmla="*/ 2056257 w 2213217"/>
                <a:gd name="connsiteY55" fmla="*/ 2654077 h 7244526"/>
                <a:gd name="connsiteX56" fmla="*/ 2042707 w 2213217"/>
                <a:gd name="connsiteY56" fmla="*/ 2404684 h 7244526"/>
                <a:gd name="connsiteX57" fmla="*/ 1981200 w 2213217"/>
                <a:gd name="connsiteY57" fmla="*/ 1864914 h 7244526"/>
                <a:gd name="connsiteX58" fmla="*/ 1936459 w 2213217"/>
                <a:gd name="connsiteY58" fmla="*/ 1677029 h 7244526"/>
                <a:gd name="connsiteX59" fmla="*/ 1922037 w 2213217"/>
                <a:gd name="connsiteY59" fmla="*/ 1432534 h 7244526"/>
                <a:gd name="connsiteX60" fmla="*/ 1874412 w 2213217"/>
                <a:gd name="connsiteY60" fmla="*/ 1302338 h 7244526"/>
                <a:gd name="connsiteX61" fmla="*/ 1407687 w 2213217"/>
                <a:gd name="connsiteY61" fmla="*/ 1134975 h 7244526"/>
                <a:gd name="connsiteX62" fmla="*/ 1309221 w 2213217"/>
                <a:gd name="connsiteY62" fmla="*/ 1020075 h 7244526"/>
                <a:gd name="connsiteX63" fmla="*/ 1365230 w 2213217"/>
                <a:gd name="connsiteY63" fmla="*/ 821521 h 7244526"/>
                <a:gd name="connsiteX64" fmla="*/ 1433407 w 2213217"/>
                <a:gd name="connsiteY64" fmla="*/ 622909 h 7244526"/>
                <a:gd name="connsiteX65" fmla="*/ 1444916 w 2213217"/>
                <a:gd name="connsiteY65" fmla="*/ 380757 h 7244526"/>
                <a:gd name="connsiteX66" fmla="*/ 1330946 w 2213217"/>
                <a:gd name="connsiteY66" fmla="*/ 143773 h 7244526"/>
                <a:gd name="connsiteX67" fmla="*/ 1063645 w 2213217"/>
                <a:gd name="connsiteY67" fmla="*/ 568 h 7244526"/>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84394 w 2213217"/>
                <a:gd name="connsiteY12" fmla="*/ 4600693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287222 w 2213217"/>
                <a:gd name="connsiteY8" fmla="*/ 3112689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72753 w 2222325"/>
                <a:gd name="connsiteY0" fmla="*/ 568 h 7252515"/>
                <a:gd name="connsiteX1" fmla="*/ 818733 w 2222325"/>
                <a:gd name="connsiteY1" fmla="*/ 116070 h 7252515"/>
                <a:gd name="connsiteX2" fmla="*/ 694908 w 2222325"/>
                <a:gd name="connsiteY2" fmla="*/ 297045 h 7252515"/>
                <a:gd name="connsiteX3" fmla="*/ 713958 w 2222325"/>
                <a:gd name="connsiteY3" fmla="*/ 620895 h 7252515"/>
                <a:gd name="connsiteX4" fmla="*/ 847308 w 2222325"/>
                <a:gd name="connsiteY4" fmla="*/ 897120 h 7252515"/>
                <a:gd name="connsiteX5" fmla="*/ 752058 w 2222325"/>
                <a:gd name="connsiteY5" fmla="*/ 1011420 h 7252515"/>
                <a:gd name="connsiteX6" fmla="*/ 142458 w 2222325"/>
                <a:gd name="connsiteY6" fmla="*/ 1220970 h 7252515"/>
                <a:gd name="connsiteX7" fmla="*/ 9108 w 2222325"/>
                <a:gd name="connsiteY7" fmla="*/ 2211570 h 7252515"/>
                <a:gd name="connsiteX8" fmla="*/ 322291 w 2222325"/>
                <a:gd name="connsiteY8" fmla="*/ 3017500 h 7252515"/>
                <a:gd name="connsiteX9" fmla="*/ 250989 w 2222325"/>
                <a:gd name="connsiteY9" fmla="*/ 3814384 h 7252515"/>
                <a:gd name="connsiteX10" fmla="*/ 386352 w 2222325"/>
                <a:gd name="connsiteY10" fmla="*/ 3984422 h 7252515"/>
                <a:gd name="connsiteX11" fmla="*/ 443833 w 2222325"/>
                <a:gd name="connsiteY11" fmla="*/ 4229457 h 7252515"/>
                <a:gd name="connsiteX12" fmla="*/ 505040 w 2222325"/>
                <a:gd name="connsiteY12" fmla="*/ 4629539 h 7252515"/>
                <a:gd name="connsiteX13" fmla="*/ 513694 w 2222325"/>
                <a:gd name="connsiteY13" fmla="*/ 4793958 h 7252515"/>
                <a:gd name="connsiteX14" fmla="*/ 499780 w 2222325"/>
                <a:gd name="connsiteY14" fmla="*/ 4980881 h 7252515"/>
                <a:gd name="connsiteX15" fmla="*/ 468050 w 2222325"/>
                <a:gd name="connsiteY15" fmla="*/ 5126491 h 7252515"/>
                <a:gd name="connsiteX16" fmla="*/ 392121 w 2222325"/>
                <a:gd name="connsiteY16" fmla="*/ 6154049 h 7252515"/>
                <a:gd name="connsiteX17" fmla="*/ 357506 w 2222325"/>
                <a:gd name="connsiteY17" fmla="*/ 6604338 h 7252515"/>
                <a:gd name="connsiteX18" fmla="*/ 429350 w 2222325"/>
                <a:gd name="connsiteY18" fmla="*/ 6827439 h 7252515"/>
                <a:gd name="connsiteX19" fmla="*/ 376226 w 2222325"/>
                <a:gd name="connsiteY19" fmla="*/ 6982453 h 7252515"/>
                <a:gd name="connsiteX20" fmla="*/ 614622 w 2222325"/>
                <a:gd name="connsiteY20" fmla="*/ 7244526 h 7252515"/>
                <a:gd name="connsiteX21" fmla="*/ 967377 w 2222325"/>
                <a:gd name="connsiteY21" fmla="*/ 7136926 h 7252515"/>
                <a:gd name="connsiteX22" fmla="*/ 733880 w 2222325"/>
                <a:gd name="connsiteY22" fmla="*/ 6844746 h 7252515"/>
                <a:gd name="connsiteX23" fmla="*/ 762184 w 2222325"/>
                <a:gd name="connsiteY23" fmla="*/ 6579789 h 7252515"/>
                <a:gd name="connsiteX24" fmla="*/ 748032 w 2222325"/>
                <a:gd name="connsiteY24" fmla="*/ 6250170 h 7252515"/>
                <a:gd name="connsiteX25" fmla="*/ 865608 w 2222325"/>
                <a:gd name="connsiteY25" fmla="*/ 5489132 h 7252515"/>
                <a:gd name="connsiteX26" fmla="*/ 915125 w 2222325"/>
                <a:gd name="connsiteY26" fmla="*/ 5380240 h 7252515"/>
                <a:gd name="connsiteX27" fmla="*/ 907612 w 2222325"/>
                <a:gd name="connsiteY27" fmla="*/ 5308938 h 7252515"/>
                <a:gd name="connsiteX28" fmla="*/ 980658 w 2222325"/>
                <a:gd name="connsiteY28" fmla="*/ 5211945 h 7252515"/>
                <a:gd name="connsiteX29" fmla="*/ 982672 w 2222325"/>
                <a:gd name="connsiteY29" fmla="*/ 5069070 h 7252515"/>
                <a:gd name="connsiteX30" fmla="*/ 1138827 w 2222325"/>
                <a:gd name="connsiteY30" fmla="*/ 4378373 h 7252515"/>
                <a:gd name="connsiteX31" fmla="*/ 1285458 w 2222325"/>
                <a:gd name="connsiteY31" fmla="*/ 4649970 h 7252515"/>
                <a:gd name="connsiteX32" fmla="*/ 1350120 w 2222325"/>
                <a:gd name="connsiteY32" fmla="*/ 4880042 h 7252515"/>
                <a:gd name="connsiteX33" fmla="*/ 1319532 w 2222325"/>
                <a:gd name="connsiteY33" fmla="*/ 4973880 h 7252515"/>
                <a:gd name="connsiteX34" fmla="*/ 1363401 w 2222325"/>
                <a:gd name="connsiteY34" fmla="*/ 5113209 h 7252515"/>
                <a:gd name="connsiteX35" fmla="*/ 1271306 w 2222325"/>
                <a:gd name="connsiteY35" fmla="*/ 5554244 h 7252515"/>
                <a:gd name="connsiteX36" fmla="*/ 1272328 w 2222325"/>
                <a:gd name="connsiteY36" fmla="*/ 6360264 h 7252515"/>
                <a:gd name="connsiteX37" fmla="*/ 1345493 w 2222325"/>
                <a:gd name="connsiteY37" fmla="*/ 6540277 h 7252515"/>
                <a:gd name="connsiteX38" fmla="*/ 1294713 w 2222325"/>
                <a:gd name="connsiteY38" fmla="*/ 6741714 h 7252515"/>
                <a:gd name="connsiteX39" fmla="*/ 1312891 w 2222325"/>
                <a:gd name="connsiteY39" fmla="*/ 6828040 h 7252515"/>
                <a:gd name="connsiteX40" fmla="*/ 1322687 w 2222325"/>
                <a:gd name="connsiteY40" fmla="*/ 7020824 h 7252515"/>
                <a:gd name="connsiteX41" fmla="*/ 1769461 w 2222325"/>
                <a:gd name="connsiteY41" fmla="*/ 7189119 h 7252515"/>
                <a:gd name="connsiteX42" fmla="*/ 2198114 w 2222325"/>
                <a:gd name="connsiteY42" fmla="*/ 7199125 h 7252515"/>
                <a:gd name="connsiteX43" fmla="*/ 2180958 w 2222325"/>
                <a:gd name="connsiteY43" fmla="*/ 7046786 h 7252515"/>
                <a:gd name="connsiteX44" fmla="*/ 1696355 w 2222325"/>
                <a:gd name="connsiteY44" fmla="*/ 6680449 h 7252515"/>
                <a:gd name="connsiteX45" fmla="*/ 1717238 w 2222325"/>
                <a:gd name="connsiteY45" fmla="*/ 6550072 h 7252515"/>
                <a:gd name="connsiteX46" fmla="*/ 1677725 w 2222325"/>
                <a:gd name="connsiteY46" fmla="*/ 6451067 h 7252515"/>
                <a:gd name="connsiteX47" fmla="*/ 1666458 w 2222325"/>
                <a:gd name="connsiteY47" fmla="*/ 6250170 h 7252515"/>
                <a:gd name="connsiteX48" fmla="*/ 1688122 w 2222325"/>
                <a:gd name="connsiteY48" fmla="*/ 5979714 h 7252515"/>
                <a:gd name="connsiteX49" fmla="*/ 1736739 w 2222325"/>
                <a:gd name="connsiteY49" fmla="*/ 5512209 h 7252515"/>
                <a:gd name="connsiteX50" fmla="*/ 1748157 w 2222325"/>
                <a:gd name="connsiteY50" fmla="*/ 5363804 h 7252515"/>
                <a:gd name="connsiteX51" fmla="*/ 1806719 w 2222325"/>
                <a:gd name="connsiteY51" fmla="*/ 5317321 h 7252515"/>
                <a:gd name="connsiteX52" fmla="*/ 1893315 w 2222325"/>
                <a:gd name="connsiteY52" fmla="*/ 5097645 h 7252515"/>
                <a:gd name="connsiteX53" fmla="*/ 1918465 w 2222325"/>
                <a:gd name="connsiteY53" fmla="*/ 4805496 h 7252515"/>
                <a:gd name="connsiteX54" fmla="*/ 1909481 w 2222325"/>
                <a:gd name="connsiteY54" fmla="*/ 4348776 h 7252515"/>
                <a:gd name="connsiteX55" fmla="*/ 1890160 w 2222325"/>
                <a:gd name="connsiteY55" fmla="*/ 3902573 h 7252515"/>
                <a:gd name="connsiteX56" fmla="*/ 1864470 w 2222325"/>
                <a:gd name="connsiteY56" fmla="*/ 3584643 h 7252515"/>
                <a:gd name="connsiteX57" fmla="*/ 2065365 w 2222325"/>
                <a:gd name="connsiteY57" fmla="*/ 2654077 h 7252515"/>
                <a:gd name="connsiteX58" fmla="*/ 2051815 w 2222325"/>
                <a:gd name="connsiteY58" fmla="*/ 2404684 h 7252515"/>
                <a:gd name="connsiteX59" fmla="*/ 1990308 w 2222325"/>
                <a:gd name="connsiteY59" fmla="*/ 1864914 h 7252515"/>
                <a:gd name="connsiteX60" fmla="*/ 1945567 w 2222325"/>
                <a:gd name="connsiteY60" fmla="*/ 1677029 h 7252515"/>
                <a:gd name="connsiteX61" fmla="*/ 1931145 w 2222325"/>
                <a:gd name="connsiteY61" fmla="*/ 1432534 h 7252515"/>
                <a:gd name="connsiteX62" fmla="*/ 1883520 w 2222325"/>
                <a:gd name="connsiteY62" fmla="*/ 1302338 h 7252515"/>
                <a:gd name="connsiteX63" fmla="*/ 1416795 w 2222325"/>
                <a:gd name="connsiteY63" fmla="*/ 1134975 h 7252515"/>
                <a:gd name="connsiteX64" fmla="*/ 1318329 w 2222325"/>
                <a:gd name="connsiteY64" fmla="*/ 1020075 h 7252515"/>
                <a:gd name="connsiteX65" fmla="*/ 1374338 w 2222325"/>
                <a:gd name="connsiteY65" fmla="*/ 821521 h 7252515"/>
                <a:gd name="connsiteX66" fmla="*/ 1442515 w 2222325"/>
                <a:gd name="connsiteY66" fmla="*/ 622909 h 7252515"/>
                <a:gd name="connsiteX67" fmla="*/ 1454024 w 2222325"/>
                <a:gd name="connsiteY67" fmla="*/ 380757 h 7252515"/>
                <a:gd name="connsiteX68" fmla="*/ 1340054 w 2222325"/>
                <a:gd name="connsiteY68" fmla="*/ 143773 h 7252515"/>
                <a:gd name="connsiteX69" fmla="*/ 1072753 w 2222325"/>
                <a:gd name="connsiteY69" fmla="*/ 568 h 7252515"/>
                <a:gd name="connsiteX0" fmla="*/ 1074836 w 2224408"/>
                <a:gd name="connsiteY0" fmla="*/ 568 h 7252515"/>
                <a:gd name="connsiteX1" fmla="*/ 820816 w 2224408"/>
                <a:gd name="connsiteY1" fmla="*/ 116070 h 7252515"/>
                <a:gd name="connsiteX2" fmla="*/ 696991 w 2224408"/>
                <a:gd name="connsiteY2" fmla="*/ 297045 h 7252515"/>
                <a:gd name="connsiteX3" fmla="*/ 716041 w 2224408"/>
                <a:gd name="connsiteY3" fmla="*/ 620895 h 7252515"/>
                <a:gd name="connsiteX4" fmla="*/ 849391 w 2224408"/>
                <a:gd name="connsiteY4" fmla="*/ 897120 h 7252515"/>
                <a:gd name="connsiteX5" fmla="*/ 754141 w 2224408"/>
                <a:gd name="connsiteY5" fmla="*/ 1011420 h 7252515"/>
                <a:gd name="connsiteX6" fmla="*/ 112811 w 2224408"/>
                <a:gd name="connsiteY6" fmla="*/ 1267123 h 7252515"/>
                <a:gd name="connsiteX7" fmla="*/ 11191 w 2224408"/>
                <a:gd name="connsiteY7" fmla="*/ 2211570 h 7252515"/>
                <a:gd name="connsiteX8" fmla="*/ 324374 w 2224408"/>
                <a:gd name="connsiteY8" fmla="*/ 3017500 h 7252515"/>
                <a:gd name="connsiteX9" fmla="*/ 253072 w 2224408"/>
                <a:gd name="connsiteY9" fmla="*/ 3814384 h 7252515"/>
                <a:gd name="connsiteX10" fmla="*/ 388435 w 2224408"/>
                <a:gd name="connsiteY10" fmla="*/ 3984422 h 7252515"/>
                <a:gd name="connsiteX11" fmla="*/ 445916 w 2224408"/>
                <a:gd name="connsiteY11" fmla="*/ 4229457 h 7252515"/>
                <a:gd name="connsiteX12" fmla="*/ 507123 w 2224408"/>
                <a:gd name="connsiteY12" fmla="*/ 4629539 h 7252515"/>
                <a:gd name="connsiteX13" fmla="*/ 515777 w 2224408"/>
                <a:gd name="connsiteY13" fmla="*/ 4793958 h 7252515"/>
                <a:gd name="connsiteX14" fmla="*/ 501863 w 2224408"/>
                <a:gd name="connsiteY14" fmla="*/ 4980881 h 7252515"/>
                <a:gd name="connsiteX15" fmla="*/ 470133 w 2224408"/>
                <a:gd name="connsiteY15" fmla="*/ 5126491 h 7252515"/>
                <a:gd name="connsiteX16" fmla="*/ 394204 w 2224408"/>
                <a:gd name="connsiteY16" fmla="*/ 6154049 h 7252515"/>
                <a:gd name="connsiteX17" fmla="*/ 359589 w 2224408"/>
                <a:gd name="connsiteY17" fmla="*/ 6604338 h 7252515"/>
                <a:gd name="connsiteX18" fmla="*/ 431433 w 2224408"/>
                <a:gd name="connsiteY18" fmla="*/ 6827439 h 7252515"/>
                <a:gd name="connsiteX19" fmla="*/ 378309 w 2224408"/>
                <a:gd name="connsiteY19" fmla="*/ 6982453 h 7252515"/>
                <a:gd name="connsiteX20" fmla="*/ 616705 w 2224408"/>
                <a:gd name="connsiteY20" fmla="*/ 7244526 h 7252515"/>
                <a:gd name="connsiteX21" fmla="*/ 969460 w 2224408"/>
                <a:gd name="connsiteY21" fmla="*/ 7136926 h 7252515"/>
                <a:gd name="connsiteX22" fmla="*/ 735963 w 2224408"/>
                <a:gd name="connsiteY22" fmla="*/ 6844746 h 7252515"/>
                <a:gd name="connsiteX23" fmla="*/ 764267 w 2224408"/>
                <a:gd name="connsiteY23" fmla="*/ 6579789 h 7252515"/>
                <a:gd name="connsiteX24" fmla="*/ 750115 w 2224408"/>
                <a:gd name="connsiteY24" fmla="*/ 6250170 h 7252515"/>
                <a:gd name="connsiteX25" fmla="*/ 867691 w 2224408"/>
                <a:gd name="connsiteY25" fmla="*/ 5489132 h 7252515"/>
                <a:gd name="connsiteX26" fmla="*/ 917208 w 2224408"/>
                <a:gd name="connsiteY26" fmla="*/ 5380240 h 7252515"/>
                <a:gd name="connsiteX27" fmla="*/ 909695 w 2224408"/>
                <a:gd name="connsiteY27" fmla="*/ 5308938 h 7252515"/>
                <a:gd name="connsiteX28" fmla="*/ 982741 w 2224408"/>
                <a:gd name="connsiteY28" fmla="*/ 5211945 h 7252515"/>
                <a:gd name="connsiteX29" fmla="*/ 984755 w 2224408"/>
                <a:gd name="connsiteY29" fmla="*/ 5069070 h 7252515"/>
                <a:gd name="connsiteX30" fmla="*/ 1140910 w 2224408"/>
                <a:gd name="connsiteY30" fmla="*/ 4378373 h 7252515"/>
                <a:gd name="connsiteX31" fmla="*/ 1287541 w 2224408"/>
                <a:gd name="connsiteY31" fmla="*/ 4649970 h 7252515"/>
                <a:gd name="connsiteX32" fmla="*/ 1352203 w 2224408"/>
                <a:gd name="connsiteY32" fmla="*/ 4880042 h 7252515"/>
                <a:gd name="connsiteX33" fmla="*/ 1321615 w 2224408"/>
                <a:gd name="connsiteY33" fmla="*/ 4973880 h 7252515"/>
                <a:gd name="connsiteX34" fmla="*/ 1365484 w 2224408"/>
                <a:gd name="connsiteY34" fmla="*/ 5113209 h 7252515"/>
                <a:gd name="connsiteX35" fmla="*/ 1273389 w 2224408"/>
                <a:gd name="connsiteY35" fmla="*/ 5554244 h 7252515"/>
                <a:gd name="connsiteX36" fmla="*/ 1274411 w 2224408"/>
                <a:gd name="connsiteY36" fmla="*/ 6360264 h 7252515"/>
                <a:gd name="connsiteX37" fmla="*/ 1347576 w 2224408"/>
                <a:gd name="connsiteY37" fmla="*/ 6540277 h 7252515"/>
                <a:gd name="connsiteX38" fmla="*/ 1296796 w 2224408"/>
                <a:gd name="connsiteY38" fmla="*/ 6741714 h 7252515"/>
                <a:gd name="connsiteX39" fmla="*/ 1314974 w 2224408"/>
                <a:gd name="connsiteY39" fmla="*/ 6828040 h 7252515"/>
                <a:gd name="connsiteX40" fmla="*/ 1324770 w 2224408"/>
                <a:gd name="connsiteY40" fmla="*/ 7020824 h 7252515"/>
                <a:gd name="connsiteX41" fmla="*/ 1771544 w 2224408"/>
                <a:gd name="connsiteY41" fmla="*/ 7189119 h 7252515"/>
                <a:gd name="connsiteX42" fmla="*/ 2200197 w 2224408"/>
                <a:gd name="connsiteY42" fmla="*/ 7199125 h 7252515"/>
                <a:gd name="connsiteX43" fmla="*/ 2183041 w 2224408"/>
                <a:gd name="connsiteY43" fmla="*/ 7046786 h 7252515"/>
                <a:gd name="connsiteX44" fmla="*/ 1698438 w 2224408"/>
                <a:gd name="connsiteY44" fmla="*/ 6680449 h 7252515"/>
                <a:gd name="connsiteX45" fmla="*/ 1719321 w 2224408"/>
                <a:gd name="connsiteY45" fmla="*/ 6550072 h 7252515"/>
                <a:gd name="connsiteX46" fmla="*/ 1679808 w 2224408"/>
                <a:gd name="connsiteY46" fmla="*/ 6451067 h 7252515"/>
                <a:gd name="connsiteX47" fmla="*/ 1668541 w 2224408"/>
                <a:gd name="connsiteY47" fmla="*/ 6250170 h 7252515"/>
                <a:gd name="connsiteX48" fmla="*/ 1690205 w 2224408"/>
                <a:gd name="connsiteY48" fmla="*/ 5979714 h 7252515"/>
                <a:gd name="connsiteX49" fmla="*/ 1738822 w 2224408"/>
                <a:gd name="connsiteY49" fmla="*/ 5512209 h 7252515"/>
                <a:gd name="connsiteX50" fmla="*/ 1750240 w 2224408"/>
                <a:gd name="connsiteY50" fmla="*/ 5363804 h 7252515"/>
                <a:gd name="connsiteX51" fmla="*/ 1808802 w 2224408"/>
                <a:gd name="connsiteY51" fmla="*/ 5317321 h 7252515"/>
                <a:gd name="connsiteX52" fmla="*/ 1895398 w 2224408"/>
                <a:gd name="connsiteY52" fmla="*/ 5097645 h 7252515"/>
                <a:gd name="connsiteX53" fmla="*/ 1920548 w 2224408"/>
                <a:gd name="connsiteY53" fmla="*/ 4805496 h 7252515"/>
                <a:gd name="connsiteX54" fmla="*/ 1911564 w 2224408"/>
                <a:gd name="connsiteY54" fmla="*/ 4348776 h 7252515"/>
                <a:gd name="connsiteX55" fmla="*/ 1892243 w 2224408"/>
                <a:gd name="connsiteY55" fmla="*/ 3902573 h 7252515"/>
                <a:gd name="connsiteX56" fmla="*/ 1866553 w 2224408"/>
                <a:gd name="connsiteY56" fmla="*/ 3584643 h 7252515"/>
                <a:gd name="connsiteX57" fmla="*/ 2067448 w 2224408"/>
                <a:gd name="connsiteY57" fmla="*/ 2654077 h 7252515"/>
                <a:gd name="connsiteX58" fmla="*/ 2053898 w 2224408"/>
                <a:gd name="connsiteY58" fmla="*/ 2404684 h 7252515"/>
                <a:gd name="connsiteX59" fmla="*/ 1992391 w 2224408"/>
                <a:gd name="connsiteY59" fmla="*/ 1864914 h 7252515"/>
                <a:gd name="connsiteX60" fmla="*/ 1947650 w 2224408"/>
                <a:gd name="connsiteY60" fmla="*/ 1677029 h 7252515"/>
                <a:gd name="connsiteX61" fmla="*/ 1933228 w 2224408"/>
                <a:gd name="connsiteY61" fmla="*/ 1432534 h 7252515"/>
                <a:gd name="connsiteX62" fmla="*/ 1885603 w 2224408"/>
                <a:gd name="connsiteY62" fmla="*/ 1302338 h 7252515"/>
                <a:gd name="connsiteX63" fmla="*/ 1418878 w 2224408"/>
                <a:gd name="connsiteY63" fmla="*/ 1134975 h 7252515"/>
                <a:gd name="connsiteX64" fmla="*/ 1320412 w 2224408"/>
                <a:gd name="connsiteY64" fmla="*/ 1020075 h 7252515"/>
                <a:gd name="connsiteX65" fmla="*/ 1376421 w 2224408"/>
                <a:gd name="connsiteY65" fmla="*/ 821521 h 7252515"/>
                <a:gd name="connsiteX66" fmla="*/ 1444598 w 2224408"/>
                <a:gd name="connsiteY66" fmla="*/ 622909 h 7252515"/>
                <a:gd name="connsiteX67" fmla="*/ 1456107 w 2224408"/>
                <a:gd name="connsiteY67" fmla="*/ 380757 h 7252515"/>
                <a:gd name="connsiteX68" fmla="*/ 1342137 w 2224408"/>
                <a:gd name="connsiteY68" fmla="*/ 143773 h 7252515"/>
                <a:gd name="connsiteX69" fmla="*/ 1074836 w 2224408"/>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08662 w 2223793"/>
                <a:gd name="connsiteY1" fmla="*/ 133377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59799 w 2223793"/>
                <a:gd name="connsiteY0" fmla="*/ 683 h 7238207"/>
                <a:gd name="connsiteX1" fmla="*/ 808662 w 2223793"/>
                <a:gd name="connsiteY1" fmla="*/ 119069 h 7238207"/>
                <a:gd name="connsiteX2" fmla="*/ 710799 w 2223793"/>
                <a:gd name="connsiteY2" fmla="*/ 285622 h 7238207"/>
                <a:gd name="connsiteX3" fmla="*/ 698118 w 2223793"/>
                <a:gd name="connsiteY3" fmla="*/ 574857 h 7238207"/>
                <a:gd name="connsiteX4" fmla="*/ 868967 w 2223793"/>
                <a:gd name="connsiteY4" fmla="*/ 885696 h 7238207"/>
                <a:gd name="connsiteX5" fmla="*/ 744872 w 2223793"/>
                <a:gd name="connsiteY5" fmla="*/ 1025957 h 7238207"/>
                <a:gd name="connsiteX6" fmla="*/ 112196 w 2223793"/>
                <a:gd name="connsiteY6" fmla="*/ 1252815 h 7238207"/>
                <a:gd name="connsiteX7" fmla="*/ 10576 w 2223793"/>
                <a:gd name="connsiteY7" fmla="*/ 2197262 h 7238207"/>
                <a:gd name="connsiteX8" fmla="*/ 323759 w 2223793"/>
                <a:gd name="connsiteY8" fmla="*/ 3003192 h 7238207"/>
                <a:gd name="connsiteX9" fmla="*/ 252457 w 2223793"/>
                <a:gd name="connsiteY9" fmla="*/ 3800076 h 7238207"/>
                <a:gd name="connsiteX10" fmla="*/ 387820 w 2223793"/>
                <a:gd name="connsiteY10" fmla="*/ 3970114 h 7238207"/>
                <a:gd name="connsiteX11" fmla="*/ 445301 w 2223793"/>
                <a:gd name="connsiteY11" fmla="*/ 4215149 h 7238207"/>
                <a:gd name="connsiteX12" fmla="*/ 506508 w 2223793"/>
                <a:gd name="connsiteY12" fmla="*/ 4615231 h 7238207"/>
                <a:gd name="connsiteX13" fmla="*/ 515162 w 2223793"/>
                <a:gd name="connsiteY13" fmla="*/ 4779650 h 7238207"/>
                <a:gd name="connsiteX14" fmla="*/ 501248 w 2223793"/>
                <a:gd name="connsiteY14" fmla="*/ 4966573 h 7238207"/>
                <a:gd name="connsiteX15" fmla="*/ 469518 w 2223793"/>
                <a:gd name="connsiteY15" fmla="*/ 5112183 h 7238207"/>
                <a:gd name="connsiteX16" fmla="*/ 393589 w 2223793"/>
                <a:gd name="connsiteY16" fmla="*/ 6139741 h 7238207"/>
                <a:gd name="connsiteX17" fmla="*/ 358974 w 2223793"/>
                <a:gd name="connsiteY17" fmla="*/ 6590030 h 7238207"/>
                <a:gd name="connsiteX18" fmla="*/ 430818 w 2223793"/>
                <a:gd name="connsiteY18" fmla="*/ 6813131 h 7238207"/>
                <a:gd name="connsiteX19" fmla="*/ 377694 w 2223793"/>
                <a:gd name="connsiteY19" fmla="*/ 6968145 h 7238207"/>
                <a:gd name="connsiteX20" fmla="*/ 616090 w 2223793"/>
                <a:gd name="connsiteY20" fmla="*/ 7230218 h 7238207"/>
                <a:gd name="connsiteX21" fmla="*/ 968845 w 2223793"/>
                <a:gd name="connsiteY21" fmla="*/ 7122618 h 7238207"/>
                <a:gd name="connsiteX22" fmla="*/ 735348 w 2223793"/>
                <a:gd name="connsiteY22" fmla="*/ 6830438 h 7238207"/>
                <a:gd name="connsiteX23" fmla="*/ 763652 w 2223793"/>
                <a:gd name="connsiteY23" fmla="*/ 6565481 h 7238207"/>
                <a:gd name="connsiteX24" fmla="*/ 749500 w 2223793"/>
                <a:gd name="connsiteY24" fmla="*/ 6235862 h 7238207"/>
                <a:gd name="connsiteX25" fmla="*/ 867076 w 2223793"/>
                <a:gd name="connsiteY25" fmla="*/ 5474824 h 7238207"/>
                <a:gd name="connsiteX26" fmla="*/ 916593 w 2223793"/>
                <a:gd name="connsiteY26" fmla="*/ 5365932 h 7238207"/>
                <a:gd name="connsiteX27" fmla="*/ 909080 w 2223793"/>
                <a:gd name="connsiteY27" fmla="*/ 5294630 h 7238207"/>
                <a:gd name="connsiteX28" fmla="*/ 982126 w 2223793"/>
                <a:gd name="connsiteY28" fmla="*/ 5197637 h 7238207"/>
                <a:gd name="connsiteX29" fmla="*/ 984140 w 2223793"/>
                <a:gd name="connsiteY29" fmla="*/ 5054762 h 7238207"/>
                <a:gd name="connsiteX30" fmla="*/ 1140295 w 2223793"/>
                <a:gd name="connsiteY30" fmla="*/ 4364065 h 7238207"/>
                <a:gd name="connsiteX31" fmla="*/ 1286926 w 2223793"/>
                <a:gd name="connsiteY31" fmla="*/ 4635662 h 7238207"/>
                <a:gd name="connsiteX32" fmla="*/ 1351588 w 2223793"/>
                <a:gd name="connsiteY32" fmla="*/ 4865734 h 7238207"/>
                <a:gd name="connsiteX33" fmla="*/ 1321000 w 2223793"/>
                <a:gd name="connsiteY33" fmla="*/ 4959572 h 7238207"/>
                <a:gd name="connsiteX34" fmla="*/ 1364869 w 2223793"/>
                <a:gd name="connsiteY34" fmla="*/ 5098901 h 7238207"/>
                <a:gd name="connsiteX35" fmla="*/ 1272774 w 2223793"/>
                <a:gd name="connsiteY35" fmla="*/ 5539936 h 7238207"/>
                <a:gd name="connsiteX36" fmla="*/ 1273796 w 2223793"/>
                <a:gd name="connsiteY36" fmla="*/ 6345956 h 7238207"/>
                <a:gd name="connsiteX37" fmla="*/ 1346961 w 2223793"/>
                <a:gd name="connsiteY37" fmla="*/ 6525969 h 7238207"/>
                <a:gd name="connsiteX38" fmla="*/ 1296181 w 2223793"/>
                <a:gd name="connsiteY38" fmla="*/ 6727406 h 7238207"/>
                <a:gd name="connsiteX39" fmla="*/ 1314359 w 2223793"/>
                <a:gd name="connsiteY39" fmla="*/ 6813732 h 7238207"/>
                <a:gd name="connsiteX40" fmla="*/ 1324155 w 2223793"/>
                <a:gd name="connsiteY40" fmla="*/ 7006516 h 7238207"/>
                <a:gd name="connsiteX41" fmla="*/ 1770929 w 2223793"/>
                <a:gd name="connsiteY41" fmla="*/ 7174811 h 7238207"/>
                <a:gd name="connsiteX42" fmla="*/ 2199582 w 2223793"/>
                <a:gd name="connsiteY42" fmla="*/ 7184817 h 7238207"/>
                <a:gd name="connsiteX43" fmla="*/ 2182426 w 2223793"/>
                <a:gd name="connsiteY43" fmla="*/ 7032478 h 7238207"/>
                <a:gd name="connsiteX44" fmla="*/ 1697823 w 2223793"/>
                <a:gd name="connsiteY44" fmla="*/ 6666141 h 7238207"/>
                <a:gd name="connsiteX45" fmla="*/ 1718706 w 2223793"/>
                <a:gd name="connsiteY45" fmla="*/ 6535764 h 7238207"/>
                <a:gd name="connsiteX46" fmla="*/ 1679193 w 2223793"/>
                <a:gd name="connsiteY46" fmla="*/ 6436759 h 7238207"/>
                <a:gd name="connsiteX47" fmla="*/ 1667926 w 2223793"/>
                <a:gd name="connsiteY47" fmla="*/ 6235862 h 7238207"/>
                <a:gd name="connsiteX48" fmla="*/ 1689590 w 2223793"/>
                <a:gd name="connsiteY48" fmla="*/ 5965406 h 7238207"/>
                <a:gd name="connsiteX49" fmla="*/ 1738207 w 2223793"/>
                <a:gd name="connsiteY49" fmla="*/ 5497901 h 7238207"/>
                <a:gd name="connsiteX50" fmla="*/ 1749625 w 2223793"/>
                <a:gd name="connsiteY50" fmla="*/ 5349496 h 7238207"/>
                <a:gd name="connsiteX51" fmla="*/ 1808187 w 2223793"/>
                <a:gd name="connsiteY51" fmla="*/ 5303013 h 7238207"/>
                <a:gd name="connsiteX52" fmla="*/ 1894783 w 2223793"/>
                <a:gd name="connsiteY52" fmla="*/ 5083337 h 7238207"/>
                <a:gd name="connsiteX53" fmla="*/ 1919933 w 2223793"/>
                <a:gd name="connsiteY53" fmla="*/ 4791188 h 7238207"/>
                <a:gd name="connsiteX54" fmla="*/ 1910949 w 2223793"/>
                <a:gd name="connsiteY54" fmla="*/ 4334468 h 7238207"/>
                <a:gd name="connsiteX55" fmla="*/ 1891628 w 2223793"/>
                <a:gd name="connsiteY55" fmla="*/ 3888265 h 7238207"/>
                <a:gd name="connsiteX56" fmla="*/ 1865938 w 2223793"/>
                <a:gd name="connsiteY56" fmla="*/ 3570335 h 7238207"/>
                <a:gd name="connsiteX57" fmla="*/ 2066833 w 2223793"/>
                <a:gd name="connsiteY57" fmla="*/ 2639769 h 7238207"/>
                <a:gd name="connsiteX58" fmla="*/ 2053283 w 2223793"/>
                <a:gd name="connsiteY58" fmla="*/ 2390376 h 7238207"/>
                <a:gd name="connsiteX59" fmla="*/ 1991776 w 2223793"/>
                <a:gd name="connsiteY59" fmla="*/ 1850606 h 7238207"/>
                <a:gd name="connsiteX60" fmla="*/ 1947035 w 2223793"/>
                <a:gd name="connsiteY60" fmla="*/ 1662721 h 7238207"/>
                <a:gd name="connsiteX61" fmla="*/ 1932613 w 2223793"/>
                <a:gd name="connsiteY61" fmla="*/ 1418226 h 7238207"/>
                <a:gd name="connsiteX62" fmla="*/ 1884988 w 2223793"/>
                <a:gd name="connsiteY62" fmla="*/ 1288030 h 7238207"/>
                <a:gd name="connsiteX63" fmla="*/ 1418263 w 2223793"/>
                <a:gd name="connsiteY63" fmla="*/ 1120667 h 7238207"/>
                <a:gd name="connsiteX64" fmla="*/ 1319797 w 2223793"/>
                <a:gd name="connsiteY64" fmla="*/ 1005767 h 7238207"/>
                <a:gd name="connsiteX65" fmla="*/ 1375806 w 2223793"/>
                <a:gd name="connsiteY65" fmla="*/ 807213 h 7238207"/>
                <a:gd name="connsiteX66" fmla="*/ 1443983 w 2223793"/>
                <a:gd name="connsiteY66" fmla="*/ 608601 h 7238207"/>
                <a:gd name="connsiteX67" fmla="*/ 1455492 w 2223793"/>
                <a:gd name="connsiteY67" fmla="*/ 366449 h 7238207"/>
                <a:gd name="connsiteX68" fmla="*/ 1341522 w 2223793"/>
                <a:gd name="connsiteY68" fmla="*/ 129465 h 7238207"/>
                <a:gd name="connsiteX69" fmla="*/ 1059799 w 2223793"/>
                <a:gd name="connsiteY69" fmla="*/ 683 h 7238207"/>
                <a:gd name="connsiteX0" fmla="*/ 1059799 w 2223793"/>
                <a:gd name="connsiteY0" fmla="*/ 632 h 7238156"/>
                <a:gd name="connsiteX1" fmla="*/ 808662 w 2223793"/>
                <a:gd name="connsiteY1" fmla="*/ 119018 h 7238156"/>
                <a:gd name="connsiteX2" fmla="*/ 710799 w 2223793"/>
                <a:gd name="connsiteY2" fmla="*/ 285571 h 7238156"/>
                <a:gd name="connsiteX3" fmla="*/ 698118 w 2223793"/>
                <a:gd name="connsiteY3" fmla="*/ 574806 h 7238156"/>
                <a:gd name="connsiteX4" fmla="*/ 868967 w 2223793"/>
                <a:gd name="connsiteY4" fmla="*/ 885645 h 7238156"/>
                <a:gd name="connsiteX5" fmla="*/ 744872 w 2223793"/>
                <a:gd name="connsiteY5" fmla="*/ 1025906 h 7238156"/>
                <a:gd name="connsiteX6" fmla="*/ 112196 w 2223793"/>
                <a:gd name="connsiteY6" fmla="*/ 1252764 h 7238156"/>
                <a:gd name="connsiteX7" fmla="*/ 10576 w 2223793"/>
                <a:gd name="connsiteY7" fmla="*/ 2197211 h 7238156"/>
                <a:gd name="connsiteX8" fmla="*/ 323759 w 2223793"/>
                <a:gd name="connsiteY8" fmla="*/ 3003141 h 7238156"/>
                <a:gd name="connsiteX9" fmla="*/ 252457 w 2223793"/>
                <a:gd name="connsiteY9" fmla="*/ 3800025 h 7238156"/>
                <a:gd name="connsiteX10" fmla="*/ 387820 w 2223793"/>
                <a:gd name="connsiteY10" fmla="*/ 3970063 h 7238156"/>
                <a:gd name="connsiteX11" fmla="*/ 445301 w 2223793"/>
                <a:gd name="connsiteY11" fmla="*/ 4215098 h 7238156"/>
                <a:gd name="connsiteX12" fmla="*/ 506508 w 2223793"/>
                <a:gd name="connsiteY12" fmla="*/ 4615180 h 7238156"/>
                <a:gd name="connsiteX13" fmla="*/ 515162 w 2223793"/>
                <a:gd name="connsiteY13" fmla="*/ 4779599 h 7238156"/>
                <a:gd name="connsiteX14" fmla="*/ 501248 w 2223793"/>
                <a:gd name="connsiteY14" fmla="*/ 4966522 h 7238156"/>
                <a:gd name="connsiteX15" fmla="*/ 469518 w 2223793"/>
                <a:gd name="connsiteY15" fmla="*/ 5112132 h 7238156"/>
                <a:gd name="connsiteX16" fmla="*/ 393589 w 2223793"/>
                <a:gd name="connsiteY16" fmla="*/ 6139690 h 7238156"/>
                <a:gd name="connsiteX17" fmla="*/ 358974 w 2223793"/>
                <a:gd name="connsiteY17" fmla="*/ 6589979 h 7238156"/>
                <a:gd name="connsiteX18" fmla="*/ 430818 w 2223793"/>
                <a:gd name="connsiteY18" fmla="*/ 6813080 h 7238156"/>
                <a:gd name="connsiteX19" fmla="*/ 377694 w 2223793"/>
                <a:gd name="connsiteY19" fmla="*/ 6968094 h 7238156"/>
                <a:gd name="connsiteX20" fmla="*/ 616090 w 2223793"/>
                <a:gd name="connsiteY20" fmla="*/ 7230167 h 7238156"/>
                <a:gd name="connsiteX21" fmla="*/ 968845 w 2223793"/>
                <a:gd name="connsiteY21" fmla="*/ 7122567 h 7238156"/>
                <a:gd name="connsiteX22" fmla="*/ 735348 w 2223793"/>
                <a:gd name="connsiteY22" fmla="*/ 6830387 h 7238156"/>
                <a:gd name="connsiteX23" fmla="*/ 763652 w 2223793"/>
                <a:gd name="connsiteY23" fmla="*/ 6565430 h 7238156"/>
                <a:gd name="connsiteX24" fmla="*/ 749500 w 2223793"/>
                <a:gd name="connsiteY24" fmla="*/ 6235811 h 7238156"/>
                <a:gd name="connsiteX25" fmla="*/ 867076 w 2223793"/>
                <a:gd name="connsiteY25" fmla="*/ 5474773 h 7238156"/>
                <a:gd name="connsiteX26" fmla="*/ 916593 w 2223793"/>
                <a:gd name="connsiteY26" fmla="*/ 5365881 h 7238156"/>
                <a:gd name="connsiteX27" fmla="*/ 909080 w 2223793"/>
                <a:gd name="connsiteY27" fmla="*/ 5294579 h 7238156"/>
                <a:gd name="connsiteX28" fmla="*/ 982126 w 2223793"/>
                <a:gd name="connsiteY28" fmla="*/ 5197586 h 7238156"/>
                <a:gd name="connsiteX29" fmla="*/ 984140 w 2223793"/>
                <a:gd name="connsiteY29" fmla="*/ 5054711 h 7238156"/>
                <a:gd name="connsiteX30" fmla="*/ 1140295 w 2223793"/>
                <a:gd name="connsiteY30" fmla="*/ 4364014 h 7238156"/>
                <a:gd name="connsiteX31" fmla="*/ 1286926 w 2223793"/>
                <a:gd name="connsiteY31" fmla="*/ 4635611 h 7238156"/>
                <a:gd name="connsiteX32" fmla="*/ 1351588 w 2223793"/>
                <a:gd name="connsiteY32" fmla="*/ 4865683 h 7238156"/>
                <a:gd name="connsiteX33" fmla="*/ 1321000 w 2223793"/>
                <a:gd name="connsiteY33" fmla="*/ 4959521 h 7238156"/>
                <a:gd name="connsiteX34" fmla="*/ 1364869 w 2223793"/>
                <a:gd name="connsiteY34" fmla="*/ 5098850 h 7238156"/>
                <a:gd name="connsiteX35" fmla="*/ 1272774 w 2223793"/>
                <a:gd name="connsiteY35" fmla="*/ 5539885 h 7238156"/>
                <a:gd name="connsiteX36" fmla="*/ 1273796 w 2223793"/>
                <a:gd name="connsiteY36" fmla="*/ 6345905 h 7238156"/>
                <a:gd name="connsiteX37" fmla="*/ 1346961 w 2223793"/>
                <a:gd name="connsiteY37" fmla="*/ 6525918 h 7238156"/>
                <a:gd name="connsiteX38" fmla="*/ 1296181 w 2223793"/>
                <a:gd name="connsiteY38" fmla="*/ 6727355 h 7238156"/>
                <a:gd name="connsiteX39" fmla="*/ 1314359 w 2223793"/>
                <a:gd name="connsiteY39" fmla="*/ 6813681 h 7238156"/>
                <a:gd name="connsiteX40" fmla="*/ 1324155 w 2223793"/>
                <a:gd name="connsiteY40" fmla="*/ 7006465 h 7238156"/>
                <a:gd name="connsiteX41" fmla="*/ 1770929 w 2223793"/>
                <a:gd name="connsiteY41" fmla="*/ 7174760 h 7238156"/>
                <a:gd name="connsiteX42" fmla="*/ 2199582 w 2223793"/>
                <a:gd name="connsiteY42" fmla="*/ 7184766 h 7238156"/>
                <a:gd name="connsiteX43" fmla="*/ 2182426 w 2223793"/>
                <a:gd name="connsiteY43" fmla="*/ 7032427 h 7238156"/>
                <a:gd name="connsiteX44" fmla="*/ 1697823 w 2223793"/>
                <a:gd name="connsiteY44" fmla="*/ 6666090 h 7238156"/>
                <a:gd name="connsiteX45" fmla="*/ 1718706 w 2223793"/>
                <a:gd name="connsiteY45" fmla="*/ 6535713 h 7238156"/>
                <a:gd name="connsiteX46" fmla="*/ 1679193 w 2223793"/>
                <a:gd name="connsiteY46" fmla="*/ 6436708 h 7238156"/>
                <a:gd name="connsiteX47" fmla="*/ 1667926 w 2223793"/>
                <a:gd name="connsiteY47" fmla="*/ 6235811 h 7238156"/>
                <a:gd name="connsiteX48" fmla="*/ 1689590 w 2223793"/>
                <a:gd name="connsiteY48" fmla="*/ 5965355 h 7238156"/>
                <a:gd name="connsiteX49" fmla="*/ 1738207 w 2223793"/>
                <a:gd name="connsiteY49" fmla="*/ 5497850 h 7238156"/>
                <a:gd name="connsiteX50" fmla="*/ 1749625 w 2223793"/>
                <a:gd name="connsiteY50" fmla="*/ 5349445 h 7238156"/>
                <a:gd name="connsiteX51" fmla="*/ 1808187 w 2223793"/>
                <a:gd name="connsiteY51" fmla="*/ 5302962 h 7238156"/>
                <a:gd name="connsiteX52" fmla="*/ 1894783 w 2223793"/>
                <a:gd name="connsiteY52" fmla="*/ 5083286 h 7238156"/>
                <a:gd name="connsiteX53" fmla="*/ 1919933 w 2223793"/>
                <a:gd name="connsiteY53" fmla="*/ 4791137 h 7238156"/>
                <a:gd name="connsiteX54" fmla="*/ 1910949 w 2223793"/>
                <a:gd name="connsiteY54" fmla="*/ 4334417 h 7238156"/>
                <a:gd name="connsiteX55" fmla="*/ 1891628 w 2223793"/>
                <a:gd name="connsiteY55" fmla="*/ 3888214 h 7238156"/>
                <a:gd name="connsiteX56" fmla="*/ 1865938 w 2223793"/>
                <a:gd name="connsiteY56" fmla="*/ 3570284 h 7238156"/>
                <a:gd name="connsiteX57" fmla="*/ 2066833 w 2223793"/>
                <a:gd name="connsiteY57" fmla="*/ 2639718 h 7238156"/>
                <a:gd name="connsiteX58" fmla="*/ 2053283 w 2223793"/>
                <a:gd name="connsiteY58" fmla="*/ 2390325 h 7238156"/>
                <a:gd name="connsiteX59" fmla="*/ 1991776 w 2223793"/>
                <a:gd name="connsiteY59" fmla="*/ 1850555 h 7238156"/>
                <a:gd name="connsiteX60" fmla="*/ 1947035 w 2223793"/>
                <a:gd name="connsiteY60" fmla="*/ 1662670 h 7238156"/>
                <a:gd name="connsiteX61" fmla="*/ 1932613 w 2223793"/>
                <a:gd name="connsiteY61" fmla="*/ 1418175 h 7238156"/>
                <a:gd name="connsiteX62" fmla="*/ 1884988 w 2223793"/>
                <a:gd name="connsiteY62" fmla="*/ 1287979 h 7238156"/>
                <a:gd name="connsiteX63" fmla="*/ 1418263 w 2223793"/>
                <a:gd name="connsiteY63" fmla="*/ 1120616 h 7238156"/>
                <a:gd name="connsiteX64" fmla="*/ 1319797 w 2223793"/>
                <a:gd name="connsiteY64" fmla="*/ 1005716 h 7238156"/>
                <a:gd name="connsiteX65" fmla="*/ 1375806 w 2223793"/>
                <a:gd name="connsiteY65" fmla="*/ 807162 h 7238156"/>
                <a:gd name="connsiteX66" fmla="*/ 1443983 w 2223793"/>
                <a:gd name="connsiteY66" fmla="*/ 608550 h 7238156"/>
                <a:gd name="connsiteX67" fmla="*/ 1455492 w 2223793"/>
                <a:gd name="connsiteY67" fmla="*/ 366398 h 7238156"/>
                <a:gd name="connsiteX68" fmla="*/ 1379021 w 2223793"/>
                <a:gd name="connsiteY68" fmla="*/ 135183 h 7238156"/>
                <a:gd name="connsiteX69" fmla="*/ 1059799 w 2223793"/>
                <a:gd name="connsiteY69" fmla="*/ 632 h 7238156"/>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54544 w 2223793"/>
                <a:gd name="connsiteY4" fmla="*/ 882679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95683 w 2264509"/>
                <a:gd name="connsiteY56" fmla="*/ 3828242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6634"/>
                <a:gd name="connsiteX1" fmla="*/ 849378 w 2264509"/>
                <a:gd name="connsiteY1" fmla="*/ 118937 h 7236634"/>
                <a:gd name="connsiteX2" fmla="*/ 751515 w 2264509"/>
                <a:gd name="connsiteY2" fmla="*/ 285490 h 7236634"/>
                <a:gd name="connsiteX3" fmla="*/ 756141 w 2264509"/>
                <a:gd name="connsiteY3" fmla="*/ 566071 h 7236634"/>
                <a:gd name="connsiteX4" fmla="*/ 895260 w 2264509"/>
                <a:gd name="connsiteY4" fmla="*/ 882679 h 7236634"/>
                <a:gd name="connsiteX5" fmla="*/ 785588 w 2264509"/>
                <a:gd name="connsiteY5" fmla="*/ 1025825 h 7236634"/>
                <a:gd name="connsiteX6" fmla="*/ 152912 w 2264509"/>
                <a:gd name="connsiteY6" fmla="*/ 1252683 h 7236634"/>
                <a:gd name="connsiteX7" fmla="*/ 8160 w 2264509"/>
                <a:gd name="connsiteY7" fmla="*/ 2283394 h 7236634"/>
                <a:gd name="connsiteX8" fmla="*/ 416233 w 2264509"/>
                <a:gd name="connsiteY8" fmla="*/ 2735641 h 7236634"/>
                <a:gd name="connsiteX9" fmla="*/ 293173 w 2264509"/>
                <a:gd name="connsiteY9" fmla="*/ 3799944 h 7236634"/>
                <a:gd name="connsiteX10" fmla="*/ 428536 w 2264509"/>
                <a:gd name="connsiteY10" fmla="*/ 3969982 h 7236634"/>
                <a:gd name="connsiteX11" fmla="*/ 486017 w 2264509"/>
                <a:gd name="connsiteY11" fmla="*/ 4215017 h 7236634"/>
                <a:gd name="connsiteX12" fmla="*/ 547224 w 2264509"/>
                <a:gd name="connsiteY12" fmla="*/ 4615099 h 7236634"/>
                <a:gd name="connsiteX13" fmla="*/ 555878 w 2264509"/>
                <a:gd name="connsiteY13" fmla="*/ 4779518 h 7236634"/>
                <a:gd name="connsiteX14" fmla="*/ 541964 w 2264509"/>
                <a:gd name="connsiteY14" fmla="*/ 4966441 h 7236634"/>
                <a:gd name="connsiteX15" fmla="*/ 510234 w 2264509"/>
                <a:gd name="connsiteY15" fmla="*/ 5112051 h 7236634"/>
                <a:gd name="connsiteX16" fmla="*/ 434305 w 2264509"/>
                <a:gd name="connsiteY16" fmla="*/ 6139609 h 7236634"/>
                <a:gd name="connsiteX17" fmla="*/ 399690 w 2264509"/>
                <a:gd name="connsiteY17" fmla="*/ 6589898 h 7236634"/>
                <a:gd name="connsiteX18" fmla="*/ 471534 w 2264509"/>
                <a:gd name="connsiteY18" fmla="*/ 6812999 h 7236634"/>
                <a:gd name="connsiteX19" fmla="*/ 436821 w 2264509"/>
                <a:gd name="connsiteY19" fmla="*/ 7004834 h 7236634"/>
                <a:gd name="connsiteX20" fmla="*/ 656806 w 2264509"/>
                <a:gd name="connsiteY20" fmla="*/ 7230086 h 7236634"/>
                <a:gd name="connsiteX21" fmla="*/ 1018766 w 2264509"/>
                <a:gd name="connsiteY21" fmla="*/ 7101007 h 7236634"/>
                <a:gd name="connsiteX22" fmla="*/ 776064 w 2264509"/>
                <a:gd name="connsiteY22" fmla="*/ 6830306 h 7236634"/>
                <a:gd name="connsiteX23" fmla="*/ 804368 w 2264509"/>
                <a:gd name="connsiteY23" fmla="*/ 6565349 h 7236634"/>
                <a:gd name="connsiteX24" fmla="*/ 790216 w 2264509"/>
                <a:gd name="connsiteY24" fmla="*/ 6235730 h 7236634"/>
                <a:gd name="connsiteX25" fmla="*/ 907792 w 2264509"/>
                <a:gd name="connsiteY25" fmla="*/ 5474692 h 7236634"/>
                <a:gd name="connsiteX26" fmla="*/ 957309 w 2264509"/>
                <a:gd name="connsiteY26" fmla="*/ 5365800 h 7236634"/>
                <a:gd name="connsiteX27" fmla="*/ 949796 w 2264509"/>
                <a:gd name="connsiteY27" fmla="*/ 5294498 h 7236634"/>
                <a:gd name="connsiteX28" fmla="*/ 1022842 w 2264509"/>
                <a:gd name="connsiteY28" fmla="*/ 5197505 h 7236634"/>
                <a:gd name="connsiteX29" fmla="*/ 1024856 w 2264509"/>
                <a:gd name="connsiteY29" fmla="*/ 5054630 h 7236634"/>
                <a:gd name="connsiteX30" fmla="*/ 1250022 w 2264509"/>
                <a:gd name="connsiteY30" fmla="*/ 4234537 h 7236634"/>
                <a:gd name="connsiteX31" fmla="*/ 1388027 w 2264509"/>
                <a:gd name="connsiteY31" fmla="*/ 4644157 h 7236634"/>
                <a:gd name="connsiteX32" fmla="*/ 1392304 w 2264509"/>
                <a:gd name="connsiteY32" fmla="*/ 4865602 h 7236634"/>
                <a:gd name="connsiteX33" fmla="*/ 1361716 w 2264509"/>
                <a:gd name="connsiteY33" fmla="*/ 4959440 h 7236634"/>
                <a:gd name="connsiteX34" fmla="*/ 1405585 w 2264509"/>
                <a:gd name="connsiteY34" fmla="*/ 5098769 h 7236634"/>
                <a:gd name="connsiteX35" fmla="*/ 1313490 w 2264509"/>
                <a:gd name="connsiteY35" fmla="*/ 5539804 h 7236634"/>
                <a:gd name="connsiteX36" fmla="*/ 1314512 w 2264509"/>
                <a:gd name="connsiteY36" fmla="*/ 6345824 h 7236634"/>
                <a:gd name="connsiteX37" fmla="*/ 1387677 w 2264509"/>
                <a:gd name="connsiteY37" fmla="*/ 6525837 h 7236634"/>
                <a:gd name="connsiteX38" fmla="*/ 1336897 w 2264509"/>
                <a:gd name="connsiteY38" fmla="*/ 6727274 h 7236634"/>
                <a:gd name="connsiteX39" fmla="*/ 1355075 w 2264509"/>
                <a:gd name="connsiteY39" fmla="*/ 6813600 h 7236634"/>
                <a:gd name="connsiteX40" fmla="*/ 1364871 w 2264509"/>
                <a:gd name="connsiteY40" fmla="*/ 7006384 h 7236634"/>
                <a:gd name="connsiteX41" fmla="*/ 1811645 w 2264509"/>
                <a:gd name="connsiteY41" fmla="*/ 7174679 h 7236634"/>
                <a:gd name="connsiteX42" fmla="*/ 2240298 w 2264509"/>
                <a:gd name="connsiteY42" fmla="*/ 7184685 h 7236634"/>
                <a:gd name="connsiteX43" fmla="*/ 2223142 w 2264509"/>
                <a:gd name="connsiteY43" fmla="*/ 7032346 h 7236634"/>
                <a:gd name="connsiteX44" fmla="*/ 1738539 w 2264509"/>
                <a:gd name="connsiteY44" fmla="*/ 6666009 h 7236634"/>
                <a:gd name="connsiteX45" fmla="*/ 1759422 w 2264509"/>
                <a:gd name="connsiteY45" fmla="*/ 6535632 h 7236634"/>
                <a:gd name="connsiteX46" fmla="*/ 1719909 w 2264509"/>
                <a:gd name="connsiteY46" fmla="*/ 6436627 h 7236634"/>
                <a:gd name="connsiteX47" fmla="*/ 1708642 w 2264509"/>
                <a:gd name="connsiteY47" fmla="*/ 6235730 h 7236634"/>
                <a:gd name="connsiteX48" fmla="*/ 1730306 w 2264509"/>
                <a:gd name="connsiteY48" fmla="*/ 5965274 h 7236634"/>
                <a:gd name="connsiteX49" fmla="*/ 1778923 w 2264509"/>
                <a:gd name="connsiteY49" fmla="*/ 5497769 h 7236634"/>
                <a:gd name="connsiteX50" fmla="*/ 1790341 w 2264509"/>
                <a:gd name="connsiteY50" fmla="*/ 5349364 h 7236634"/>
                <a:gd name="connsiteX51" fmla="*/ 1848903 w 2264509"/>
                <a:gd name="connsiteY51" fmla="*/ 5302881 h 7236634"/>
                <a:gd name="connsiteX52" fmla="*/ 1935499 w 2264509"/>
                <a:gd name="connsiteY52" fmla="*/ 5083205 h 7236634"/>
                <a:gd name="connsiteX53" fmla="*/ 1960649 w 2264509"/>
                <a:gd name="connsiteY53" fmla="*/ 4791056 h 7236634"/>
                <a:gd name="connsiteX54" fmla="*/ 1951665 w 2264509"/>
                <a:gd name="connsiteY54" fmla="*/ 4334336 h 7236634"/>
                <a:gd name="connsiteX55" fmla="*/ 1932344 w 2264509"/>
                <a:gd name="connsiteY55" fmla="*/ 3888133 h 7236634"/>
                <a:gd name="connsiteX56" fmla="*/ 2114094 w 2264509"/>
                <a:gd name="connsiteY56" fmla="*/ 3794489 h 7236634"/>
                <a:gd name="connsiteX57" fmla="*/ 1762492 w 2264509"/>
                <a:gd name="connsiteY57" fmla="*/ 2682768 h 7236634"/>
                <a:gd name="connsiteX58" fmla="*/ 2171636 w 2264509"/>
                <a:gd name="connsiteY58" fmla="*/ 2450629 h 7236634"/>
                <a:gd name="connsiteX59" fmla="*/ 2032492 w 2264509"/>
                <a:gd name="connsiteY59" fmla="*/ 1850474 h 7236634"/>
                <a:gd name="connsiteX60" fmla="*/ 1987751 w 2264509"/>
                <a:gd name="connsiteY60" fmla="*/ 1662589 h 7236634"/>
                <a:gd name="connsiteX61" fmla="*/ 1973329 w 2264509"/>
                <a:gd name="connsiteY61" fmla="*/ 1418094 h 7236634"/>
                <a:gd name="connsiteX62" fmla="*/ 1925704 w 2264509"/>
                <a:gd name="connsiteY62" fmla="*/ 1287898 h 7236634"/>
                <a:gd name="connsiteX63" fmla="*/ 1458979 w 2264509"/>
                <a:gd name="connsiteY63" fmla="*/ 1120535 h 7236634"/>
                <a:gd name="connsiteX64" fmla="*/ 1360513 w 2264509"/>
                <a:gd name="connsiteY64" fmla="*/ 1005635 h 7236634"/>
                <a:gd name="connsiteX65" fmla="*/ 1416522 w 2264509"/>
                <a:gd name="connsiteY65" fmla="*/ 807081 h 7236634"/>
                <a:gd name="connsiteX66" fmla="*/ 1484699 w 2264509"/>
                <a:gd name="connsiteY66" fmla="*/ 608469 h 7236634"/>
                <a:gd name="connsiteX67" fmla="*/ 1496208 w 2264509"/>
                <a:gd name="connsiteY67" fmla="*/ 366317 h 7236634"/>
                <a:gd name="connsiteX68" fmla="*/ 1413968 w 2264509"/>
                <a:gd name="connsiteY68" fmla="*/ 146640 h 7236634"/>
                <a:gd name="connsiteX69" fmla="*/ 1100515 w 2264509"/>
                <a:gd name="connsiteY69" fmla="*/ 551 h 7236634"/>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09205 w 2264509"/>
                <a:gd name="connsiteY19" fmla="*/ 698642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86424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95629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64509" h="7217346">
                  <a:moveTo>
                    <a:pt x="1100515" y="551"/>
                  </a:moveTo>
                  <a:cubicBezTo>
                    <a:pt x="956227" y="12130"/>
                    <a:pt x="938859" y="78513"/>
                    <a:pt x="849378" y="118937"/>
                  </a:cubicBezTo>
                  <a:lnTo>
                    <a:pt x="751515" y="285490"/>
                  </a:lnTo>
                  <a:cubicBezTo>
                    <a:pt x="752096" y="382863"/>
                    <a:pt x="735368" y="474467"/>
                    <a:pt x="756141" y="566071"/>
                  </a:cubicBezTo>
                  <a:cubicBezTo>
                    <a:pt x="839051" y="656223"/>
                    <a:pt x="861387" y="780989"/>
                    <a:pt x="895260" y="882679"/>
                  </a:cubicBezTo>
                  <a:cubicBezTo>
                    <a:pt x="860625" y="930394"/>
                    <a:pt x="851952" y="995418"/>
                    <a:pt x="785588" y="1025825"/>
                  </a:cubicBezTo>
                  <a:cubicBezTo>
                    <a:pt x="571811" y="1111059"/>
                    <a:pt x="311147" y="1083246"/>
                    <a:pt x="152912" y="1252683"/>
                  </a:cubicBezTo>
                  <a:cubicBezTo>
                    <a:pt x="117116" y="1305967"/>
                    <a:pt x="-36811" y="1976270"/>
                    <a:pt x="8160" y="2283394"/>
                  </a:cubicBezTo>
                  <a:cubicBezTo>
                    <a:pt x="74946" y="2644124"/>
                    <a:pt x="199451" y="2599388"/>
                    <a:pt x="416233" y="2735641"/>
                  </a:cubicBezTo>
                  <a:cubicBezTo>
                    <a:pt x="378043" y="2987808"/>
                    <a:pt x="305402" y="3596814"/>
                    <a:pt x="293173" y="3799944"/>
                  </a:cubicBezTo>
                  <a:cubicBezTo>
                    <a:pt x="303163" y="3909481"/>
                    <a:pt x="451194" y="3871613"/>
                    <a:pt x="428536" y="3969982"/>
                  </a:cubicBezTo>
                  <a:cubicBezTo>
                    <a:pt x="367409" y="4161754"/>
                    <a:pt x="494289" y="4163739"/>
                    <a:pt x="486017" y="4215017"/>
                  </a:cubicBezTo>
                  <a:cubicBezTo>
                    <a:pt x="446666" y="4442245"/>
                    <a:pt x="558870" y="4554782"/>
                    <a:pt x="547224" y="4615099"/>
                  </a:cubicBezTo>
                  <a:cubicBezTo>
                    <a:pt x="499734" y="4714755"/>
                    <a:pt x="576381" y="4760555"/>
                    <a:pt x="555878" y="4779518"/>
                  </a:cubicBezTo>
                  <a:cubicBezTo>
                    <a:pt x="497416" y="4853314"/>
                    <a:pt x="584173" y="4940219"/>
                    <a:pt x="541964" y="4966441"/>
                  </a:cubicBezTo>
                  <a:cubicBezTo>
                    <a:pt x="485235" y="5009209"/>
                    <a:pt x="536153" y="5069650"/>
                    <a:pt x="510234" y="5112051"/>
                  </a:cubicBezTo>
                  <a:cubicBezTo>
                    <a:pt x="386849" y="5389188"/>
                    <a:pt x="370194" y="5876895"/>
                    <a:pt x="434305" y="6139609"/>
                  </a:cubicBezTo>
                  <a:cubicBezTo>
                    <a:pt x="459079" y="6235267"/>
                    <a:pt x="377433" y="6489390"/>
                    <a:pt x="399690" y="6589898"/>
                  </a:cubicBezTo>
                  <a:cubicBezTo>
                    <a:pt x="435770" y="6685927"/>
                    <a:pt x="436189" y="6732311"/>
                    <a:pt x="471534" y="6812999"/>
                  </a:cubicBezTo>
                  <a:cubicBezTo>
                    <a:pt x="488173" y="6860456"/>
                    <a:pt x="399805" y="6945471"/>
                    <a:pt x="409205" y="6995629"/>
                  </a:cubicBezTo>
                  <a:cubicBezTo>
                    <a:pt x="442517" y="7119524"/>
                    <a:pt x="574205" y="7160756"/>
                    <a:pt x="712039" y="7208607"/>
                  </a:cubicBezTo>
                  <a:cubicBezTo>
                    <a:pt x="997889" y="7240046"/>
                    <a:pt x="1125087" y="7182616"/>
                    <a:pt x="1018766" y="7101007"/>
                  </a:cubicBezTo>
                  <a:cubicBezTo>
                    <a:pt x="882408" y="6986307"/>
                    <a:pt x="865108" y="6968450"/>
                    <a:pt x="760721" y="6842580"/>
                  </a:cubicBezTo>
                  <a:cubicBezTo>
                    <a:pt x="746528" y="6774595"/>
                    <a:pt x="754550" y="6666168"/>
                    <a:pt x="804368" y="6565349"/>
                  </a:cubicBezTo>
                  <a:cubicBezTo>
                    <a:pt x="828823" y="6456110"/>
                    <a:pt x="768773" y="6288448"/>
                    <a:pt x="790216" y="6235730"/>
                  </a:cubicBezTo>
                  <a:cubicBezTo>
                    <a:pt x="853381" y="6041579"/>
                    <a:pt x="928500" y="5651410"/>
                    <a:pt x="907792" y="5474692"/>
                  </a:cubicBezTo>
                  <a:cubicBezTo>
                    <a:pt x="898623" y="5424894"/>
                    <a:pt x="967135" y="5402562"/>
                    <a:pt x="957309" y="5365800"/>
                  </a:cubicBezTo>
                  <a:cubicBezTo>
                    <a:pt x="941343" y="5331456"/>
                    <a:pt x="934032" y="5317304"/>
                    <a:pt x="949796" y="5294498"/>
                  </a:cubicBezTo>
                  <a:cubicBezTo>
                    <a:pt x="959313" y="5253146"/>
                    <a:pt x="997985" y="5250763"/>
                    <a:pt x="1022842" y="5197505"/>
                  </a:cubicBezTo>
                  <a:cubicBezTo>
                    <a:pt x="1034090" y="5145340"/>
                    <a:pt x="999185" y="5110908"/>
                    <a:pt x="1024856" y="5054630"/>
                  </a:cubicBezTo>
                  <a:cubicBezTo>
                    <a:pt x="1158637" y="4659979"/>
                    <a:pt x="1173932" y="4239775"/>
                    <a:pt x="1250022" y="4234537"/>
                  </a:cubicBezTo>
                  <a:cubicBezTo>
                    <a:pt x="1366949" y="4225072"/>
                    <a:pt x="1304762" y="4516209"/>
                    <a:pt x="1388027" y="4644157"/>
                  </a:cubicBezTo>
                  <a:cubicBezTo>
                    <a:pt x="1423878" y="4693049"/>
                    <a:pt x="1347674" y="4797565"/>
                    <a:pt x="1392304" y="4865602"/>
                  </a:cubicBezTo>
                  <a:cubicBezTo>
                    <a:pt x="1434272" y="4906086"/>
                    <a:pt x="1362708" y="4925093"/>
                    <a:pt x="1364785" y="4971714"/>
                  </a:cubicBezTo>
                  <a:cubicBezTo>
                    <a:pt x="1369180" y="5026340"/>
                    <a:pt x="1419601" y="5044142"/>
                    <a:pt x="1405585" y="5098769"/>
                  </a:cubicBezTo>
                  <a:cubicBezTo>
                    <a:pt x="1360464" y="5208282"/>
                    <a:pt x="1344188" y="5392792"/>
                    <a:pt x="1313490" y="5539804"/>
                  </a:cubicBezTo>
                  <a:cubicBezTo>
                    <a:pt x="1285330" y="5690352"/>
                    <a:pt x="1328109" y="6161294"/>
                    <a:pt x="1314512" y="6345824"/>
                  </a:cubicBezTo>
                  <a:cubicBezTo>
                    <a:pt x="1318223" y="6455358"/>
                    <a:pt x="1397139" y="6492211"/>
                    <a:pt x="1369266" y="6519700"/>
                  </a:cubicBezTo>
                  <a:cubicBezTo>
                    <a:pt x="1281188" y="6581076"/>
                    <a:pt x="1395947" y="6650005"/>
                    <a:pt x="1336897" y="6727274"/>
                  </a:cubicBezTo>
                  <a:cubicBezTo>
                    <a:pt x="1318409" y="6752980"/>
                    <a:pt x="1364359" y="6784825"/>
                    <a:pt x="1355075" y="6813600"/>
                  </a:cubicBezTo>
                  <a:cubicBezTo>
                    <a:pt x="1351610" y="6867285"/>
                    <a:pt x="1310646" y="6977246"/>
                    <a:pt x="1364871" y="7006384"/>
                  </a:cubicBezTo>
                  <a:cubicBezTo>
                    <a:pt x="1539756" y="7079790"/>
                    <a:pt x="1633875" y="7147426"/>
                    <a:pt x="1811645" y="7174679"/>
                  </a:cubicBezTo>
                  <a:cubicBezTo>
                    <a:pt x="1978566" y="7193397"/>
                    <a:pt x="2174335" y="7209234"/>
                    <a:pt x="2240298" y="7184685"/>
                  </a:cubicBezTo>
                  <a:cubicBezTo>
                    <a:pt x="2281478" y="7150868"/>
                    <a:pt x="2266384" y="7065428"/>
                    <a:pt x="2223142" y="7032346"/>
                  </a:cubicBezTo>
                  <a:cubicBezTo>
                    <a:pt x="1975096" y="6878113"/>
                    <a:pt x="1692271" y="6731007"/>
                    <a:pt x="1738539" y="6666009"/>
                  </a:cubicBezTo>
                  <a:cubicBezTo>
                    <a:pt x="1810883" y="6566781"/>
                    <a:pt x="1784291" y="6555321"/>
                    <a:pt x="1759422" y="6535632"/>
                  </a:cubicBezTo>
                  <a:cubicBezTo>
                    <a:pt x="1705868" y="6511283"/>
                    <a:pt x="1696994" y="6484236"/>
                    <a:pt x="1719909" y="6436627"/>
                  </a:cubicBezTo>
                  <a:cubicBezTo>
                    <a:pt x="1750767" y="6369661"/>
                    <a:pt x="1744128" y="6311349"/>
                    <a:pt x="1708642" y="6235730"/>
                  </a:cubicBezTo>
                  <a:cubicBezTo>
                    <a:pt x="1690396" y="6162701"/>
                    <a:pt x="1701055" y="6090225"/>
                    <a:pt x="1730306" y="5965274"/>
                  </a:cubicBezTo>
                  <a:cubicBezTo>
                    <a:pt x="1746827" y="5849492"/>
                    <a:pt x="1802089" y="5632109"/>
                    <a:pt x="1778923" y="5513111"/>
                  </a:cubicBezTo>
                  <a:cubicBezTo>
                    <a:pt x="1767295" y="5469112"/>
                    <a:pt x="1844612" y="5453494"/>
                    <a:pt x="1790341" y="5349364"/>
                  </a:cubicBezTo>
                  <a:cubicBezTo>
                    <a:pt x="1779178" y="5318527"/>
                    <a:pt x="1850862" y="5303033"/>
                    <a:pt x="1855040" y="5272196"/>
                  </a:cubicBezTo>
                  <a:cubicBezTo>
                    <a:pt x="1869298" y="5159406"/>
                    <a:pt x="1881958" y="5150887"/>
                    <a:pt x="1920156" y="5046384"/>
                  </a:cubicBezTo>
                  <a:cubicBezTo>
                    <a:pt x="1951126" y="4944734"/>
                    <a:pt x="1903824" y="4812887"/>
                    <a:pt x="1939169" y="4760372"/>
                  </a:cubicBezTo>
                  <a:cubicBezTo>
                    <a:pt x="1959229" y="4644398"/>
                    <a:pt x="1951575" y="4503573"/>
                    <a:pt x="1951665" y="4334336"/>
                  </a:cubicBezTo>
                  <a:cubicBezTo>
                    <a:pt x="1952181" y="4141966"/>
                    <a:pt x="1965707" y="4071482"/>
                    <a:pt x="1932344" y="3888133"/>
                  </a:cubicBezTo>
                  <a:cubicBezTo>
                    <a:pt x="2024530" y="3828015"/>
                    <a:pt x="2138927" y="3872631"/>
                    <a:pt x="2114094" y="3794489"/>
                  </a:cubicBezTo>
                  <a:cubicBezTo>
                    <a:pt x="2004573" y="3440309"/>
                    <a:pt x="1785909" y="2841037"/>
                    <a:pt x="1762492" y="2682768"/>
                  </a:cubicBezTo>
                  <a:cubicBezTo>
                    <a:pt x="1895117" y="2668567"/>
                    <a:pt x="2125465" y="2666041"/>
                    <a:pt x="2171636" y="2450629"/>
                  </a:cubicBezTo>
                  <a:cubicBezTo>
                    <a:pt x="2199124" y="2230322"/>
                    <a:pt x="2151580" y="2090442"/>
                    <a:pt x="2032492" y="1850474"/>
                  </a:cubicBezTo>
                  <a:cubicBezTo>
                    <a:pt x="1985848" y="1799467"/>
                    <a:pt x="2047772" y="1723110"/>
                    <a:pt x="1990819" y="1650316"/>
                  </a:cubicBezTo>
                  <a:cubicBezTo>
                    <a:pt x="1967685" y="1637100"/>
                    <a:pt x="2025493" y="1537968"/>
                    <a:pt x="1973329" y="1418094"/>
                  </a:cubicBezTo>
                  <a:cubicBezTo>
                    <a:pt x="1961710" y="1378726"/>
                    <a:pt x="1998634" y="1322234"/>
                    <a:pt x="1913430" y="1284830"/>
                  </a:cubicBezTo>
                  <a:cubicBezTo>
                    <a:pt x="1742471" y="1205966"/>
                    <a:pt x="1546285" y="1161900"/>
                    <a:pt x="1458979" y="1120535"/>
                  </a:cubicBezTo>
                  <a:cubicBezTo>
                    <a:pt x="1405004" y="1081274"/>
                    <a:pt x="1379873" y="1053550"/>
                    <a:pt x="1360513" y="1005635"/>
                  </a:cubicBezTo>
                  <a:cubicBezTo>
                    <a:pt x="1340722" y="948104"/>
                    <a:pt x="1398814" y="867496"/>
                    <a:pt x="1416522" y="807081"/>
                  </a:cubicBezTo>
                  <a:cubicBezTo>
                    <a:pt x="1435777" y="734637"/>
                    <a:pt x="1435362" y="682410"/>
                    <a:pt x="1484699" y="608469"/>
                  </a:cubicBezTo>
                  <a:cubicBezTo>
                    <a:pt x="1473461" y="517220"/>
                    <a:pt x="1500304" y="458673"/>
                    <a:pt x="1496208" y="366317"/>
                  </a:cubicBezTo>
                  <a:cubicBezTo>
                    <a:pt x="1497641" y="303667"/>
                    <a:pt x="1487534" y="203520"/>
                    <a:pt x="1413968" y="146640"/>
                  </a:cubicBezTo>
                  <a:cubicBezTo>
                    <a:pt x="1384481" y="73906"/>
                    <a:pt x="1248267" y="-7481"/>
                    <a:pt x="1100515" y="5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Freeform 8">
              <a:extLst>
                <a:ext uri="{FF2B5EF4-FFF2-40B4-BE49-F238E27FC236}">
                  <a16:creationId xmlns:a16="http://schemas.microsoft.com/office/drawing/2014/main" xmlns="" id="{B2A9CE04-A677-4A52-AC6E-05BC6365BB46}"/>
                </a:ext>
              </a:extLst>
            </p:cNvPr>
            <p:cNvSpPr>
              <a:spLocks noChangeAspect="1"/>
            </p:cNvSpPr>
            <p:nvPr/>
          </p:nvSpPr>
          <p:spPr>
            <a:xfrm>
              <a:off x="2929866" y="1389705"/>
              <a:ext cx="989222" cy="3999743"/>
            </a:xfrm>
            <a:custGeom>
              <a:avLst/>
              <a:gdLst/>
              <a:ahLst/>
              <a:cxnLst/>
              <a:rect l="l" t="t" r="r" b="b"/>
              <a:pathLst>
                <a:path w="1700581" h="6876000">
                  <a:moveTo>
                    <a:pt x="878607" y="5728536"/>
                  </a:moveTo>
                  <a:lnTo>
                    <a:pt x="1213038" y="5728536"/>
                  </a:lnTo>
                  <a:cubicBezTo>
                    <a:pt x="1191114" y="5878770"/>
                    <a:pt x="1166919" y="6038257"/>
                    <a:pt x="1136360" y="6221609"/>
                  </a:cubicBezTo>
                  <a:cubicBezTo>
                    <a:pt x="1143018" y="6556144"/>
                    <a:pt x="1429288" y="6641027"/>
                    <a:pt x="1376029" y="6715924"/>
                  </a:cubicBezTo>
                  <a:cubicBezTo>
                    <a:pt x="1327762" y="6799140"/>
                    <a:pt x="1164654" y="6747547"/>
                    <a:pt x="1026513" y="6735896"/>
                  </a:cubicBezTo>
                  <a:cubicBezTo>
                    <a:pt x="996554" y="6629376"/>
                    <a:pt x="976582" y="6462941"/>
                    <a:pt x="936637" y="6461276"/>
                  </a:cubicBezTo>
                  <a:cubicBezTo>
                    <a:pt x="901685" y="6449625"/>
                    <a:pt x="926652" y="6562802"/>
                    <a:pt x="911672" y="6641026"/>
                  </a:cubicBezTo>
                  <a:lnTo>
                    <a:pt x="836775" y="6656007"/>
                  </a:lnTo>
                  <a:cubicBezTo>
                    <a:pt x="813474" y="6507878"/>
                    <a:pt x="765208" y="6364743"/>
                    <a:pt x="766873" y="6211623"/>
                  </a:cubicBezTo>
                  <a:cubicBezTo>
                    <a:pt x="770201" y="6148377"/>
                    <a:pt x="803489" y="6145049"/>
                    <a:pt x="856748" y="6081803"/>
                  </a:cubicBezTo>
                  <a:cubicBezTo>
                    <a:pt x="894429" y="6019813"/>
                    <a:pt x="886836" y="5883254"/>
                    <a:pt x="878607" y="5728536"/>
                  </a:cubicBezTo>
                  <a:close/>
                  <a:moveTo>
                    <a:pt x="291280" y="5728536"/>
                  </a:moveTo>
                  <a:lnTo>
                    <a:pt x="617128" y="5728536"/>
                  </a:lnTo>
                  <a:cubicBezTo>
                    <a:pt x="607671" y="5759643"/>
                    <a:pt x="597428" y="5790682"/>
                    <a:pt x="587121" y="5822163"/>
                  </a:cubicBezTo>
                  <a:cubicBezTo>
                    <a:pt x="595442" y="5913703"/>
                    <a:pt x="518883" y="6125076"/>
                    <a:pt x="552169" y="6171678"/>
                  </a:cubicBezTo>
                  <a:cubicBezTo>
                    <a:pt x="582127" y="6219945"/>
                    <a:pt x="612087" y="6258225"/>
                    <a:pt x="622073" y="6321471"/>
                  </a:cubicBezTo>
                  <a:cubicBezTo>
                    <a:pt x="612086" y="6489570"/>
                    <a:pt x="581294" y="6627747"/>
                    <a:pt x="582128" y="6770847"/>
                  </a:cubicBezTo>
                  <a:cubicBezTo>
                    <a:pt x="542184" y="6772511"/>
                    <a:pt x="541200" y="6783894"/>
                    <a:pt x="502239" y="6780832"/>
                  </a:cubicBezTo>
                  <a:cubicBezTo>
                    <a:pt x="487260" y="6709265"/>
                    <a:pt x="515554" y="6675978"/>
                    <a:pt x="477273" y="6621054"/>
                  </a:cubicBezTo>
                  <a:cubicBezTo>
                    <a:pt x="452307" y="6692623"/>
                    <a:pt x="407370" y="6689294"/>
                    <a:pt x="402376" y="6835757"/>
                  </a:cubicBezTo>
                  <a:cubicBezTo>
                    <a:pt x="344478" y="6846528"/>
                    <a:pt x="258804" y="6865470"/>
                    <a:pt x="181318" y="6876000"/>
                  </a:cubicBezTo>
                  <a:lnTo>
                    <a:pt x="22668" y="6876000"/>
                  </a:lnTo>
                  <a:cubicBezTo>
                    <a:pt x="325" y="6867219"/>
                    <a:pt x="-7264" y="6849920"/>
                    <a:pt x="7923" y="6820777"/>
                  </a:cubicBezTo>
                  <a:cubicBezTo>
                    <a:pt x="91141" y="6682635"/>
                    <a:pt x="249255" y="6509542"/>
                    <a:pt x="292529" y="6226601"/>
                  </a:cubicBezTo>
                  <a:lnTo>
                    <a:pt x="292529" y="6121748"/>
                  </a:lnTo>
                  <a:lnTo>
                    <a:pt x="277550" y="6051844"/>
                  </a:lnTo>
                  <a:lnTo>
                    <a:pt x="297522" y="5922024"/>
                  </a:lnTo>
                  <a:close/>
                  <a:moveTo>
                    <a:pt x="357997" y="3433607"/>
                  </a:moveTo>
                  <a:lnTo>
                    <a:pt x="1564298" y="3433607"/>
                  </a:lnTo>
                  <a:cubicBezTo>
                    <a:pt x="1526982" y="3820040"/>
                    <a:pt x="1389157" y="4196631"/>
                    <a:pt x="1307467" y="4581071"/>
                  </a:cubicBezTo>
                  <a:lnTo>
                    <a:pt x="1307466" y="4581071"/>
                  </a:lnTo>
                  <a:cubicBezTo>
                    <a:pt x="1296887" y="4621614"/>
                    <a:pt x="1288623" y="4662612"/>
                    <a:pt x="1281159" y="4703713"/>
                  </a:cubicBezTo>
                  <a:cubicBezTo>
                    <a:pt x="1256194" y="4795252"/>
                    <a:pt x="1316111" y="4916752"/>
                    <a:pt x="1311119" y="5063215"/>
                  </a:cubicBezTo>
                  <a:cubicBezTo>
                    <a:pt x="1274117" y="5297224"/>
                    <a:pt x="1246129" y="5502391"/>
                    <a:pt x="1213038" y="5728535"/>
                  </a:cubicBezTo>
                  <a:lnTo>
                    <a:pt x="878608" y="5728535"/>
                  </a:lnTo>
                  <a:cubicBezTo>
                    <a:pt x="875701" y="5671395"/>
                    <a:pt x="872625" y="5611785"/>
                    <a:pt x="871727" y="5552536"/>
                  </a:cubicBezTo>
                  <a:lnTo>
                    <a:pt x="856748" y="5402743"/>
                  </a:lnTo>
                  <a:lnTo>
                    <a:pt x="856748" y="4938388"/>
                  </a:lnTo>
                  <a:lnTo>
                    <a:pt x="906679" y="4693727"/>
                  </a:lnTo>
                  <a:lnTo>
                    <a:pt x="888339" y="4581071"/>
                  </a:lnTo>
                  <a:lnTo>
                    <a:pt x="888340" y="4581071"/>
                  </a:lnTo>
                  <a:lnTo>
                    <a:pt x="871728" y="4479025"/>
                  </a:lnTo>
                  <a:cubicBezTo>
                    <a:pt x="862264" y="4512577"/>
                    <a:pt x="850467" y="4546796"/>
                    <a:pt x="837952" y="4581071"/>
                  </a:cubicBezTo>
                  <a:lnTo>
                    <a:pt x="837951" y="4581071"/>
                  </a:lnTo>
                  <a:cubicBezTo>
                    <a:pt x="802120" y="4679442"/>
                    <a:pt x="760533" y="4778331"/>
                    <a:pt x="751893" y="4863490"/>
                  </a:cubicBezTo>
                  <a:cubicBezTo>
                    <a:pt x="763709" y="5248980"/>
                    <a:pt x="696884" y="5485051"/>
                    <a:pt x="617128" y="5728535"/>
                  </a:cubicBezTo>
                  <a:lnTo>
                    <a:pt x="291281" y="5728535"/>
                  </a:lnTo>
                  <a:lnTo>
                    <a:pt x="287536" y="5612453"/>
                  </a:lnTo>
                  <a:cubicBezTo>
                    <a:pt x="265900" y="5206349"/>
                    <a:pt x="304180" y="4960024"/>
                    <a:pt x="397384" y="4618831"/>
                  </a:cubicBezTo>
                  <a:lnTo>
                    <a:pt x="397033" y="4581071"/>
                  </a:lnTo>
                  <a:lnTo>
                    <a:pt x="397034" y="4581071"/>
                  </a:lnTo>
                  <a:cubicBezTo>
                    <a:pt x="400543" y="4198569"/>
                    <a:pt x="344626" y="3816062"/>
                    <a:pt x="357997" y="3433607"/>
                  </a:cubicBezTo>
                  <a:close/>
                  <a:moveTo>
                    <a:pt x="1000299" y="1643"/>
                  </a:moveTo>
                  <a:cubicBezTo>
                    <a:pt x="1142290" y="17714"/>
                    <a:pt x="1233725" y="147534"/>
                    <a:pt x="1266180" y="209948"/>
                  </a:cubicBezTo>
                  <a:cubicBezTo>
                    <a:pt x="1337749" y="388035"/>
                    <a:pt x="1289481" y="646010"/>
                    <a:pt x="1306126" y="898993"/>
                  </a:cubicBezTo>
                  <a:cubicBezTo>
                    <a:pt x="1341077" y="1017161"/>
                    <a:pt x="1336084" y="1055442"/>
                    <a:pt x="1296139" y="1048785"/>
                  </a:cubicBezTo>
                  <a:cubicBezTo>
                    <a:pt x="1304964" y="1086489"/>
                    <a:pt x="1295227" y="1111434"/>
                    <a:pt x="1298096" y="1138678"/>
                  </a:cubicBezTo>
                  <a:lnTo>
                    <a:pt x="1298097" y="1138678"/>
                  </a:lnTo>
                  <a:cubicBezTo>
                    <a:pt x="1300323" y="1168033"/>
                    <a:pt x="1317044" y="1200049"/>
                    <a:pt x="1386014" y="1253500"/>
                  </a:cubicBezTo>
                  <a:lnTo>
                    <a:pt x="1291146" y="1328397"/>
                  </a:lnTo>
                  <a:cubicBezTo>
                    <a:pt x="1326098" y="1446567"/>
                    <a:pt x="1381023" y="1589701"/>
                    <a:pt x="1445932" y="1692891"/>
                  </a:cubicBezTo>
                  <a:lnTo>
                    <a:pt x="1381022" y="1757801"/>
                  </a:lnTo>
                  <a:cubicBezTo>
                    <a:pt x="1405988" y="1786095"/>
                    <a:pt x="1480883" y="1809396"/>
                    <a:pt x="1455918" y="1842683"/>
                  </a:cubicBezTo>
                  <a:cubicBezTo>
                    <a:pt x="1427624" y="1945873"/>
                    <a:pt x="1369372" y="2059050"/>
                    <a:pt x="1326098" y="2167233"/>
                  </a:cubicBezTo>
                  <a:cubicBezTo>
                    <a:pt x="1386015" y="2173890"/>
                    <a:pt x="1415974" y="2180547"/>
                    <a:pt x="1505849" y="2187205"/>
                  </a:cubicBezTo>
                  <a:cubicBezTo>
                    <a:pt x="1532134" y="2216917"/>
                    <a:pt x="1563125" y="2251336"/>
                    <a:pt x="1592182" y="2286142"/>
                  </a:cubicBezTo>
                  <a:lnTo>
                    <a:pt x="1592184" y="2286142"/>
                  </a:lnTo>
                  <a:cubicBezTo>
                    <a:pt x="1648871" y="2351776"/>
                    <a:pt x="1699489" y="2417957"/>
                    <a:pt x="1700581" y="2451838"/>
                  </a:cubicBezTo>
                  <a:cubicBezTo>
                    <a:pt x="1677280" y="2570007"/>
                    <a:pt x="1614033" y="2708149"/>
                    <a:pt x="1525823" y="2806346"/>
                  </a:cubicBezTo>
                  <a:cubicBezTo>
                    <a:pt x="1582604" y="3019952"/>
                    <a:pt x="1588783" y="3228287"/>
                    <a:pt x="1564298" y="3433606"/>
                  </a:cubicBezTo>
                  <a:lnTo>
                    <a:pt x="357997" y="3433606"/>
                  </a:lnTo>
                  <a:cubicBezTo>
                    <a:pt x="361606" y="3257771"/>
                    <a:pt x="381219" y="3081989"/>
                    <a:pt x="427343" y="2906207"/>
                  </a:cubicBezTo>
                  <a:lnTo>
                    <a:pt x="312503" y="2781381"/>
                  </a:lnTo>
                  <a:lnTo>
                    <a:pt x="502240" y="2441852"/>
                  </a:lnTo>
                  <a:cubicBezTo>
                    <a:pt x="445692" y="2397654"/>
                    <a:pt x="398283" y="2345651"/>
                    <a:pt x="360181" y="2286142"/>
                  </a:cubicBezTo>
                  <a:lnTo>
                    <a:pt x="360181" y="2286142"/>
                  </a:lnTo>
                  <a:cubicBezTo>
                    <a:pt x="191427" y="2049061"/>
                    <a:pt x="144185" y="1710010"/>
                    <a:pt x="67840" y="1403293"/>
                  </a:cubicBezTo>
                  <a:cubicBezTo>
                    <a:pt x="51782" y="1311963"/>
                    <a:pt x="90192" y="1206108"/>
                    <a:pt x="144160" y="1138678"/>
                  </a:cubicBezTo>
                  <a:lnTo>
                    <a:pt x="144160" y="1138678"/>
                  </a:lnTo>
                  <a:cubicBezTo>
                    <a:pt x="178854" y="1093626"/>
                    <a:pt x="220576" y="1065454"/>
                    <a:pt x="257578" y="1068757"/>
                  </a:cubicBezTo>
                  <a:lnTo>
                    <a:pt x="227619" y="903986"/>
                  </a:lnTo>
                  <a:cubicBezTo>
                    <a:pt x="508895" y="707591"/>
                    <a:pt x="630395" y="86785"/>
                    <a:pt x="841769" y="30197"/>
                  </a:cubicBezTo>
                  <a:cubicBezTo>
                    <a:pt x="900021" y="3568"/>
                    <a:pt x="952969" y="-3714"/>
                    <a:pt x="1000299" y="16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Freeform 9">
              <a:extLst>
                <a:ext uri="{FF2B5EF4-FFF2-40B4-BE49-F238E27FC236}">
                  <a16:creationId xmlns:a16="http://schemas.microsoft.com/office/drawing/2014/main" xmlns="" id="{7191B985-6C19-4D8C-B145-37D4674C561D}"/>
                </a:ext>
              </a:extLst>
            </p:cNvPr>
            <p:cNvSpPr>
              <a:spLocks noChangeAspect="1"/>
            </p:cNvSpPr>
            <p:nvPr/>
          </p:nvSpPr>
          <p:spPr>
            <a:xfrm>
              <a:off x="5098388" y="1352808"/>
              <a:ext cx="1255596" cy="4001786"/>
            </a:xfrm>
            <a:custGeom>
              <a:avLst/>
              <a:gdLst>
                <a:gd name="connsiteX0" fmla="*/ 1095375 w 2171700"/>
                <a:gd name="connsiteY0" fmla="*/ 0 h 7324725"/>
                <a:gd name="connsiteX1" fmla="*/ 809625 w 2171700"/>
                <a:gd name="connsiteY1" fmla="*/ 190500 h 7324725"/>
                <a:gd name="connsiteX2" fmla="*/ 685800 w 2171700"/>
                <a:gd name="connsiteY2" fmla="*/ 371475 h 7324725"/>
                <a:gd name="connsiteX3" fmla="*/ 704850 w 2171700"/>
                <a:gd name="connsiteY3" fmla="*/ 695325 h 7324725"/>
                <a:gd name="connsiteX4" fmla="*/ 838200 w 2171700"/>
                <a:gd name="connsiteY4" fmla="*/ 971550 h 7324725"/>
                <a:gd name="connsiteX5" fmla="*/ 742950 w 2171700"/>
                <a:gd name="connsiteY5" fmla="*/ 1085850 h 7324725"/>
                <a:gd name="connsiteX6" fmla="*/ 133350 w 2171700"/>
                <a:gd name="connsiteY6" fmla="*/ 1295400 h 7324725"/>
                <a:gd name="connsiteX7" fmla="*/ 0 w 2171700"/>
                <a:gd name="connsiteY7" fmla="*/ 2286000 h 7324725"/>
                <a:gd name="connsiteX8" fmla="*/ 333375 w 2171700"/>
                <a:gd name="connsiteY8" fmla="*/ 3181350 h 7324725"/>
                <a:gd name="connsiteX9" fmla="*/ 247650 w 2171700"/>
                <a:gd name="connsiteY9" fmla="*/ 3914775 h 7324725"/>
                <a:gd name="connsiteX10" fmla="*/ 371475 w 2171700"/>
                <a:gd name="connsiteY10" fmla="*/ 4133850 h 7324725"/>
                <a:gd name="connsiteX11" fmla="*/ 495300 w 2171700"/>
                <a:gd name="connsiteY11" fmla="*/ 4352925 h 7324725"/>
                <a:gd name="connsiteX12" fmla="*/ 476250 w 2171700"/>
                <a:gd name="connsiteY12" fmla="*/ 4810125 h 7324725"/>
                <a:gd name="connsiteX13" fmla="*/ 476250 w 2171700"/>
                <a:gd name="connsiteY13" fmla="*/ 5172075 h 7324725"/>
                <a:gd name="connsiteX14" fmla="*/ 371475 w 2171700"/>
                <a:gd name="connsiteY14" fmla="*/ 6219825 h 7324725"/>
                <a:gd name="connsiteX15" fmla="*/ 371475 w 2171700"/>
                <a:gd name="connsiteY15" fmla="*/ 6696075 h 7324725"/>
                <a:gd name="connsiteX16" fmla="*/ 400050 w 2171700"/>
                <a:gd name="connsiteY16" fmla="*/ 6896100 h 7324725"/>
                <a:gd name="connsiteX17" fmla="*/ 323850 w 2171700"/>
                <a:gd name="connsiteY17" fmla="*/ 7077075 h 7324725"/>
                <a:gd name="connsiteX18" fmla="*/ 533400 w 2171700"/>
                <a:gd name="connsiteY18" fmla="*/ 7324725 h 7324725"/>
                <a:gd name="connsiteX19" fmla="*/ 952500 w 2171700"/>
                <a:gd name="connsiteY19" fmla="*/ 7315200 h 7324725"/>
                <a:gd name="connsiteX20" fmla="*/ 733425 w 2171700"/>
                <a:gd name="connsiteY20" fmla="*/ 6896100 h 7324725"/>
                <a:gd name="connsiteX21" fmla="*/ 790575 w 2171700"/>
                <a:gd name="connsiteY21" fmla="*/ 6648450 h 7324725"/>
                <a:gd name="connsiteX22" fmla="*/ 762000 w 2171700"/>
                <a:gd name="connsiteY22" fmla="*/ 6324600 h 7324725"/>
                <a:gd name="connsiteX23" fmla="*/ 885825 w 2171700"/>
                <a:gd name="connsiteY23" fmla="*/ 5486400 h 7324725"/>
                <a:gd name="connsiteX24" fmla="*/ 866775 w 2171700"/>
                <a:gd name="connsiteY24" fmla="*/ 5400675 h 7324725"/>
                <a:gd name="connsiteX25" fmla="*/ 971550 w 2171700"/>
                <a:gd name="connsiteY25" fmla="*/ 5286375 h 7324725"/>
                <a:gd name="connsiteX26" fmla="*/ 962025 w 2171700"/>
                <a:gd name="connsiteY26" fmla="*/ 5143500 h 7324725"/>
                <a:gd name="connsiteX27" fmla="*/ 1104900 w 2171700"/>
                <a:gd name="connsiteY27" fmla="*/ 4600575 h 7324725"/>
                <a:gd name="connsiteX28" fmla="*/ 1123950 w 2171700"/>
                <a:gd name="connsiteY28" fmla="*/ 4467225 h 7324725"/>
                <a:gd name="connsiteX29" fmla="*/ 1276350 w 2171700"/>
                <a:gd name="connsiteY29" fmla="*/ 4724400 h 7324725"/>
                <a:gd name="connsiteX30" fmla="*/ 1352550 w 2171700"/>
                <a:gd name="connsiteY30" fmla="*/ 5000625 h 7324725"/>
                <a:gd name="connsiteX31" fmla="*/ 1333500 w 2171700"/>
                <a:gd name="connsiteY31" fmla="*/ 5143500 h 7324725"/>
                <a:gd name="connsiteX32" fmla="*/ 1371600 w 2171700"/>
                <a:gd name="connsiteY32" fmla="*/ 5153025 h 7324725"/>
                <a:gd name="connsiteX33" fmla="*/ 1247775 w 2171700"/>
                <a:gd name="connsiteY33" fmla="*/ 5591175 h 7324725"/>
                <a:gd name="connsiteX34" fmla="*/ 1257300 w 2171700"/>
                <a:gd name="connsiteY34" fmla="*/ 6543675 h 7324725"/>
                <a:gd name="connsiteX35" fmla="*/ 1333500 w 2171700"/>
                <a:gd name="connsiteY35" fmla="*/ 6657975 h 7324725"/>
                <a:gd name="connsiteX36" fmla="*/ 1314450 w 2171700"/>
                <a:gd name="connsiteY36" fmla="*/ 6810375 h 7324725"/>
                <a:gd name="connsiteX37" fmla="*/ 1323975 w 2171700"/>
                <a:gd name="connsiteY37" fmla="*/ 6934200 h 7324725"/>
                <a:gd name="connsiteX38" fmla="*/ 1304925 w 2171700"/>
                <a:gd name="connsiteY38" fmla="*/ 7086600 h 7324725"/>
                <a:gd name="connsiteX39" fmla="*/ 1704975 w 2171700"/>
                <a:gd name="connsiteY39" fmla="*/ 7286625 h 7324725"/>
                <a:gd name="connsiteX40" fmla="*/ 2152650 w 2171700"/>
                <a:gd name="connsiteY40" fmla="*/ 7286625 h 7324725"/>
                <a:gd name="connsiteX41" fmla="*/ 2171700 w 2171700"/>
                <a:gd name="connsiteY41" fmla="*/ 7143750 h 7324725"/>
                <a:gd name="connsiteX42" fmla="*/ 1676400 w 2171700"/>
                <a:gd name="connsiteY42" fmla="*/ 6638925 h 7324725"/>
                <a:gd name="connsiteX43" fmla="*/ 1685925 w 2171700"/>
                <a:gd name="connsiteY43" fmla="*/ 6534150 h 7324725"/>
                <a:gd name="connsiteX44" fmla="*/ 1657350 w 2171700"/>
                <a:gd name="connsiteY44" fmla="*/ 6324600 h 7324725"/>
                <a:gd name="connsiteX45" fmla="*/ 1704975 w 2171700"/>
                <a:gd name="connsiteY45" fmla="*/ 6048375 h 7324725"/>
                <a:gd name="connsiteX46" fmla="*/ 1762125 w 2171700"/>
                <a:gd name="connsiteY46" fmla="*/ 5495925 h 7324725"/>
                <a:gd name="connsiteX47" fmla="*/ 1771650 w 2171700"/>
                <a:gd name="connsiteY47" fmla="*/ 5429250 h 7324725"/>
                <a:gd name="connsiteX48" fmla="*/ 1866900 w 2171700"/>
                <a:gd name="connsiteY48" fmla="*/ 5172075 h 7324725"/>
                <a:gd name="connsiteX49" fmla="*/ 1885950 w 2171700"/>
                <a:gd name="connsiteY49" fmla="*/ 4648200 h 7324725"/>
                <a:gd name="connsiteX50" fmla="*/ 1895475 w 2171700"/>
                <a:gd name="connsiteY50" fmla="*/ 4248150 h 7324725"/>
                <a:gd name="connsiteX51" fmla="*/ 1866900 w 2171700"/>
                <a:gd name="connsiteY51" fmla="*/ 3705225 h 7324725"/>
                <a:gd name="connsiteX52" fmla="*/ 2076450 w 2171700"/>
                <a:gd name="connsiteY52" fmla="*/ 2771775 h 7324725"/>
                <a:gd name="connsiteX53" fmla="*/ 2085975 w 2171700"/>
                <a:gd name="connsiteY53" fmla="*/ 2505075 h 7324725"/>
                <a:gd name="connsiteX54" fmla="*/ 1981200 w 2171700"/>
                <a:gd name="connsiteY54" fmla="*/ 1933575 h 7324725"/>
                <a:gd name="connsiteX55" fmla="*/ 1933575 w 2171700"/>
                <a:gd name="connsiteY55" fmla="*/ 1771650 h 7324725"/>
                <a:gd name="connsiteX56" fmla="*/ 1933575 w 2171700"/>
                <a:gd name="connsiteY56" fmla="*/ 1495425 h 7324725"/>
                <a:gd name="connsiteX57" fmla="*/ 1885950 w 2171700"/>
                <a:gd name="connsiteY57" fmla="*/ 1333500 h 7324725"/>
                <a:gd name="connsiteX58" fmla="*/ 1419225 w 2171700"/>
                <a:gd name="connsiteY58" fmla="*/ 1238250 h 7324725"/>
                <a:gd name="connsiteX59" fmla="*/ 1257300 w 2171700"/>
                <a:gd name="connsiteY59" fmla="*/ 1085850 h 7324725"/>
                <a:gd name="connsiteX60" fmla="*/ 1333500 w 2171700"/>
                <a:gd name="connsiteY60" fmla="*/ 933450 h 7324725"/>
                <a:gd name="connsiteX61" fmla="*/ 1447800 w 2171700"/>
                <a:gd name="connsiteY61" fmla="*/ 466725 h 7324725"/>
                <a:gd name="connsiteX62" fmla="*/ 1400175 w 2171700"/>
                <a:gd name="connsiteY62" fmla="*/ 209550 h 7324725"/>
                <a:gd name="connsiteX63" fmla="*/ 1095375 w 2171700"/>
                <a:gd name="connsiteY63" fmla="*/ 0 h 7324725"/>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193 h 7255689"/>
                <a:gd name="connsiteX1" fmla="*/ 809625 w 2171700"/>
                <a:gd name="connsiteY1" fmla="*/ 121464 h 7255689"/>
                <a:gd name="connsiteX2" fmla="*/ 685800 w 2171700"/>
                <a:gd name="connsiteY2" fmla="*/ 302439 h 7255689"/>
                <a:gd name="connsiteX3" fmla="*/ 704850 w 2171700"/>
                <a:gd name="connsiteY3" fmla="*/ 626289 h 7255689"/>
                <a:gd name="connsiteX4" fmla="*/ 838200 w 2171700"/>
                <a:gd name="connsiteY4" fmla="*/ 902514 h 7255689"/>
                <a:gd name="connsiteX5" fmla="*/ 742950 w 2171700"/>
                <a:gd name="connsiteY5" fmla="*/ 1016814 h 7255689"/>
                <a:gd name="connsiteX6" fmla="*/ 133350 w 2171700"/>
                <a:gd name="connsiteY6" fmla="*/ 1226364 h 7255689"/>
                <a:gd name="connsiteX7" fmla="*/ 0 w 2171700"/>
                <a:gd name="connsiteY7" fmla="*/ 2216964 h 7255689"/>
                <a:gd name="connsiteX8" fmla="*/ 333375 w 2171700"/>
                <a:gd name="connsiteY8" fmla="*/ 3112314 h 7255689"/>
                <a:gd name="connsiteX9" fmla="*/ 247650 w 2171700"/>
                <a:gd name="connsiteY9" fmla="*/ 3845739 h 7255689"/>
                <a:gd name="connsiteX10" fmla="*/ 371475 w 2171700"/>
                <a:gd name="connsiteY10" fmla="*/ 4064814 h 7255689"/>
                <a:gd name="connsiteX11" fmla="*/ 495300 w 2171700"/>
                <a:gd name="connsiteY11" fmla="*/ 4283889 h 7255689"/>
                <a:gd name="connsiteX12" fmla="*/ 476250 w 2171700"/>
                <a:gd name="connsiteY12" fmla="*/ 4741089 h 7255689"/>
                <a:gd name="connsiteX13" fmla="*/ 476250 w 2171700"/>
                <a:gd name="connsiteY13" fmla="*/ 5103039 h 7255689"/>
                <a:gd name="connsiteX14" fmla="*/ 371475 w 2171700"/>
                <a:gd name="connsiteY14" fmla="*/ 6150789 h 7255689"/>
                <a:gd name="connsiteX15" fmla="*/ 371475 w 2171700"/>
                <a:gd name="connsiteY15" fmla="*/ 6627039 h 7255689"/>
                <a:gd name="connsiteX16" fmla="*/ 400050 w 2171700"/>
                <a:gd name="connsiteY16" fmla="*/ 6827064 h 7255689"/>
                <a:gd name="connsiteX17" fmla="*/ 323850 w 2171700"/>
                <a:gd name="connsiteY17" fmla="*/ 7008039 h 7255689"/>
                <a:gd name="connsiteX18" fmla="*/ 533400 w 2171700"/>
                <a:gd name="connsiteY18" fmla="*/ 7255689 h 7255689"/>
                <a:gd name="connsiteX19" fmla="*/ 952500 w 2171700"/>
                <a:gd name="connsiteY19" fmla="*/ 7246164 h 7255689"/>
                <a:gd name="connsiteX20" fmla="*/ 733425 w 2171700"/>
                <a:gd name="connsiteY20" fmla="*/ 6827064 h 7255689"/>
                <a:gd name="connsiteX21" fmla="*/ 790575 w 2171700"/>
                <a:gd name="connsiteY21" fmla="*/ 6579414 h 7255689"/>
                <a:gd name="connsiteX22" fmla="*/ 762000 w 2171700"/>
                <a:gd name="connsiteY22" fmla="*/ 6255564 h 7255689"/>
                <a:gd name="connsiteX23" fmla="*/ 885825 w 2171700"/>
                <a:gd name="connsiteY23" fmla="*/ 5417364 h 7255689"/>
                <a:gd name="connsiteX24" fmla="*/ 866775 w 2171700"/>
                <a:gd name="connsiteY24" fmla="*/ 5331639 h 7255689"/>
                <a:gd name="connsiteX25" fmla="*/ 971550 w 2171700"/>
                <a:gd name="connsiteY25" fmla="*/ 5217339 h 7255689"/>
                <a:gd name="connsiteX26" fmla="*/ 962025 w 2171700"/>
                <a:gd name="connsiteY26" fmla="*/ 5074464 h 7255689"/>
                <a:gd name="connsiteX27" fmla="*/ 1104900 w 2171700"/>
                <a:gd name="connsiteY27" fmla="*/ 4531539 h 7255689"/>
                <a:gd name="connsiteX28" fmla="*/ 1123950 w 2171700"/>
                <a:gd name="connsiteY28" fmla="*/ 4398189 h 7255689"/>
                <a:gd name="connsiteX29" fmla="*/ 1276350 w 2171700"/>
                <a:gd name="connsiteY29" fmla="*/ 4655364 h 7255689"/>
                <a:gd name="connsiteX30" fmla="*/ 1352550 w 2171700"/>
                <a:gd name="connsiteY30" fmla="*/ 4931589 h 7255689"/>
                <a:gd name="connsiteX31" fmla="*/ 1333500 w 2171700"/>
                <a:gd name="connsiteY31" fmla="*/ 5074464 h 7255689"/>
                <a:gd name="connsiteX32" fmla="*/ 1371600 w 2171700"/>
                <a:gd name="connsiteY32" fmla="*/ 5083989 h 7255689"/>
                <a:gd name="connsiteX33" fmla="*/ 1247775 w 2171700"/>
                <a:gd name="connsiteY33" fmla="*/ 5522139 h 7255689"/>
                <a:gd name="connsiteX34" fmla="*/ 1257300 w 2171700"/>
                <a:gd name="connsiteY34" fmla="*/ 6474639 h 7255689"/>
                <a:gd name="connsiteX35" fmla="*/ 1333500 w 2171700"/>
                <a:gd name="connsiteY35" fmla="*/ 6588939 h 7255689"/>
                <a:gd name="connsiteX36" fmla="*/ 1314450 w 2171700"/>
                <a:gd name="connsiteY36" fmla="*/ 6741339 h 7255689"/>
                <a:gd name="connsiteX37" fmla="*/ 1323975 w 2171700"/>
                <a:gd name="connsiteY37" fmla="*/ 6865164 h 7255689"/>
                <a:gd name="connsiteX38" fmla="*/ 1304925 w 2171700"/>
                <a:gd name="connsiteY38" fmla="*/ 7017564 h 7255689"/>
                <a:gd name="connsiteX39" fmla="*/ 1704975 w 2171700"/>
                <a:gd name="connsiteY39" fmla="*/ 7217589 h 7255689"/>
                <a:gd name="connsiteX40" fmla="*/ 2152650 w 2171700"/>
                <a:gd name="connsiteY40" fmla="*/ 7217589 h 7255689"/>
                <a:gd name="connsiteX41" fmla="*/ 2171700 w 2171700"/>
                <a:gd name="connsiteY41" fmla="*/ 7074714 h 7255689"/>
                <a:gd name="connsiteX42" fmla="*/ 1676400 w 2171700"/>
                <a:gd name="connsiteY42" fmla="*/ 6569889 h 7255689"/>
                <a:gd name="connsiteX43" fmla="*/ 1685925 w 2171700"/>
                <a:gd name="connsiteY43" fmla="*/ 6465114 h 7255689"/>
                <a:gd name="connsiteX44" fmla="*/ 1657350 w 2171700"/>
                <a:gd name="connsiteY44" fmla="*/ 6255564 h 7255689"/>
                <a:gd name="connsiteX45" fmla="*/ 1704975 w 2171700"/>
                <a:gd name="connsiteY45" fmla="*/ 5979339 h 7255689"/>
                <a:gd name="connsiteX46" fmla="*/ 1762125 w 2171700"/>
                <a:gd name="connsiteY46" fmla="*/ 5426889 h 7255689"/>
                <a:gd name="connsiteX47" fmla="*/ 1771650 w 2171700"/>
                <a:gd name="connsiteY47" fmla="*/ 5360214 h 7255689"/>
                <a:gd name="connsiteX48" fmla="*/ 1866900 w 2171700"/>
                <a:gd name="connsiteY48" fmla="*/ 5103039 h 7255689"/>
                <a:gd name="connsiteX49" fmla="*/ 1885950 w 2171700"/>
                <a:gd name="connsiteY49" fmla="*/ 4579164 h 7255689"/>
                <a:gd name="connsiteX50" fmla="*/ 1895475 w 2171700"/>
                <a:gd name="connsiteY50" fmla="*/ 4179114 h 7255689"/>
                <a:gd name="connsiteX51" fmla="*/ 1866900 w 2171700"/>
                <a:gd name="connsiteY51" fmla="*/ 3636189 h 7255689"/>
                <a:gd name="connsiteX52" fmla="*/ 2076450 w 2171700"/>
                <a:gd name="connsiteY52" fmla="*/ 2702739 h 7255689"/>
                <a:gd name="connsiteX53" fmla="*/ 2085975 w 2171700"/>
                <a:gd name="connsiteY53" fmla="*/ 2436039 h 7255689"/>
                <a:gd name="connsiteX54" fmla="*/ 1981200 w 2171700"/>
                <a:gd name="connsiteY54" fmla="*/ 1864539 h 7255689"/>
                <a:gd name="connsiteX55" fmla="*/ 1933575 w 2171700"/>
                <a:gd name="connsiteY55" fmla="*/ 1702614 h 7255689"/>
                <a:gd name="connsiteX56" fmla="*/ 1933575 w 2171700"/>
                <a:gd name="connsiteY56" fmla="*/ 1426389 h 7255689"/>
                <a:gd name="connsiteX57" fmla="*/ 1885950 w 2171700"/>
                <a:gd name="connsiteY57" fmla="*/ 1264464 h 7255689"/>
                <a:gd name="connsiteX58" fmla="*/ 1419225 w 2171700"/>
                <a:gd name="connsiteY58" fmla="*/ 1169214 h 7255689"/>
                <a:gd name="connsiteX59" fmla="*/ 1257300 w 2171700"/>
                <a:gd name="connsiteY59" fmla="*/ 1016814 h 7255689"/>
                <a:gd name="connsiteX60" fmla="*/ 1333500 w 2171700"/>
                <a:gd name="connsiteY60" fmla="*/ 864414 h 7255689"/>
                <a:gd name="connsiteX61" fmla="*/ 1447800 w 2171700"/>
                <a:gd name="connsiteY61" fmla="*/ 397689 h 7255689"/>
                <a:gd name="connsiteX62" fmla="*/ 1400175 w 2171700"/>
                <a:gd name="connsiteY62" fmla="*/ 140514 h 7255689"/>
                <a:gd name="connsiteX63" fmla="*/ 1078068 w 2171700"/>
                <a:gd name="connsiteY63" fmla="*/ 193 h 7255689"/>
                <a:gd name="connsiteX0" fmla="*/ 1078068 w 2171700"/>
                <a:gd name="connsiteY0" fmla="*/ 175 h 7255671"/>
                <a:gd name="connsiteX1" fmla="*/ 809625 w 2171700"/>
                <a:gd name="connsiteY1" fmla="*/ 121446 h 7255671"/>
                <a:gd name="connsiteX2" fmla="*/ 685800 w 2171700"/>
                <a:gd name="connsiteY2" fmla="*/ 302421 h 7255671"/>
                <a:gd name="connsiteX3" fmla="*/ 704850 w 2171700"/>
                <a:gd name="connsiteY3" fmla="*/ 626271 h 7255671"/>
                <a:gd name="connsiteX4" fmla="*/ 838200 w 2171700"/>
                <a:gd name="connsiteY4" fmla="*/ 902496 h 7255671"/>
                <a:gd name="connsiteX5" fmla="*/ 742950 w 2171700"/>
                <a:gd name="connsiteY5" fmla="*/ 1016796 h 7255671"/>
                <a:gd name="connsiteX6" fmla="*/ 133350 w 2171700"/>
                <a:gd name="connsiteY6" fmla="*/ 1226346 h 7255671"/>
                <a:gd name="connsiteX7" fmla="*/ 0 w 2171700"/>
                <a:gd name="connsiteY7" fmla="*/ 2216946 h 7255671"/>
                <a:gd name="connsiteX8" fmla="*/ 333375 w 2171700"/>
                <a:gd name="connsiteY8" fmla="*/ 3112296 h 7255671"/>
                <a:gd name="connsiteX9" fmla="*/ 247650 w 2171700"/>
                <a:gd name="connsiteY9" fmla="*/ 3845721 h 7255671"/>
                <a:gd name="connsiteX10" fmla="*/ 371475 w 2171700"/>
                <a:gd name="connsiteY10" fmla="*/ 4064796 h 7255671"/>
                <a:gd name="connsiteX11" fmla="*/ 495300 w 2171700"/>
                <a:gd name="connsiteY11" fmla="*/ 4283871 h 7255671"/>
                <a:gd name="connsiteX12" fmla="*/ 476250 w 2171700"/>
                <a:gd name="connsiteY12" fmla="*/ 4741071 h 7255671"/>
                <a:gd name="connsiteX13" fmla="*/ 476250 w 2171700"/>
                <a:gd name="connsiteY13" fmla="*/ 5103021 h 7255671"/>
                <a:gd name="connsiteX14" fmla="*/ 371475 w 2171700"/>
                <a:gd name="connsiteY14" fmla="*/ 6150771 h 7255671"/>
                <a:gd name="connsiteX15" fmla="*/ 371475 w 2171700"/>
                <a:gd name="connsiteY15" fmla="*/ 6627021 h 7255671"/>
                <a:gd name="connsiteX16" fmla="*/ 400050 w 2171700"/>
                <a:gd name="connsiteY16" fmla="*/ 6827046 h 7255671"/>
                <a:gd name="connsiteX17" fmla="*/ 323850 w 2171700"/>
                <a:gd name="connsiteY17" fmla="*/ 7008021 h 7255671"/>
                <a:gd name="connsiteX18" fmla="*/ 533400 w 2171700"/>
                <a:gd name="connsiteY18" fmla="*/ 7255671 h 7255671"/>
                <a:gd name="connsiteX19" fmla="*/ 952500 w 2171700"/>
                <a:gd name="connsiteY19" fmla="*/ 7246146 h 7255671"/>
                <a:gd name="connsiteX20" fmla="*/ 733425 w 2171700"/>
                <a:gd name="connsiteY20" fmla="*/ 6827046 h 7255671"/>
                <a:gd name="connsiteX21" fmla="*/ 790575 w 2171700"/>
                <a:gd name="connsiteY21" fmla="*/ 6579396 h 7255671"/>
                <a:gd name="connsiteX22" fmla="*/ 762000 w 2171700"/>
                <a:gd name="connsiteY22" fmla="*/ 6255546 h 7255671"/>
                <a:gd name="connsiteX23" fmla="*/ 885825 w 2171700"/>
                <a:gd name="connsiteY23" fmla="*/ 5417346 h 7255671"/>
                <a:gd name="connsiteX24" fmla="*/ 866775 w 2171700"/>
                <a:gd name="connsiteY24" fmla="*/ 5331621 h 7255671"/>
                <a:gd name="connsiteX25" fmla="*/ 971550 w 2171700"/>
                <a:gd name="connsiteY25" fmla="*/ 5217321 h 7255671"/>
                <a:gd name="connsiteX26" fmla="*/ 962025 w 2171700"/>
                <a:gd name="connsiteY26" fmla="*/ 5074446 h 7255671"/>
                <a:gd name="connsiteX27" fmla="*/ 1104900 w 2171700"/>
                <a:gd name="connsiteY27" fmla="*/ 4531521 h 7255671"/>
                <a:gd name="connsiteX28" fmla="*/ 1123950 w 2171700"/>
                <a:gd name="connsiteY28" fmla="*/ 4398171 h 7255671"/>
                <a:gd name="connsiteX29" fmla="*/ 1276350 w 2171700"/>
                <a:gd name="connsiteY29" fmla="*/ 4655346 h 7255671"/>
                <a:gd name="connsiteX30" fmla="*/ 1352550 w 2171700"/>
                <a:gd name="connsiteY30" fmla="*/ 4931571 h 7255671"/>
                <a:gd name="connsiteX31" fmla="*/ 1333500 w 2171700"/>
                <a:gd name="connsiteY31" fmla="*/ 5074446 h 7255671"/>
                <a:gd name="connsiteX32" fmla="*/ 1371600 w 2171700"/>
                <a:gd name="connsiteY32" fmla="*/ 5083971 h 7255671"/>
                <a:gd name="connsiteX33" fmla="*/ 1247775 w 2171700"/>
                <a:gd name="connsiteY33" fmla="*/ 5522121 h 7255671"/>
                <a:gd name="connsiteX34" fmla="*/ 1257300 w 2171700"/>
                <a:gd name="connsiteY34" fmla="*/ 6474621 h 7255671"/>
                <a:gd name="connsiteX35" fmla="*/ 1333500 w 2171700"/>
                <a:gd name="connsiteY35" fmla="*/ 6588921 h 7255671"/>
                <a:gd name="connsiteX36" fmla="*/ 1314450 w 2171700"/>
                <a:gd name="connsiteY36" fmla="*/ 6741321 h 7255671"/>
                <a:gd name="connsiteX37" fmla="*/ 1323975 w 2171700"/>
                <a:gd name="connsiteY37" fmla="*/ 6865146 h 7255671"/>
                <a:gd name="connsiteX38" fmla="*/ 1304925 w 2171700"/>
                <a:gd name="connsiteY38" fmla="*/ 7017546 h 7255671"/>
                <a:gd name="connsiteX39" fmla="*/ 1704975 w 2171700"/>
                <a:gd name="connsiteY39" fmla="*/ 7217571 h 7255671"/>
                <a:gd name="connsiteX40" fmla="*/ 2152650 w 2171700"/>
                <a:gd name="connsiteY40" fmla="*/ 7217571 h 7255671"/>
                <a:gd name="connsiteX41" fmla="*/ 2171700 w 2171700"/>
                <a:gd name="connsiteY41" fmla="*/ 7074696 h 7255671"/>
                <a:gd name="connsiteX42" fmla="*/ 1676400 w 2171700"/>
                <a:gd name="connsiteY42" fmla="*/ 6569871 h 7255671"/>
                <a:gd name="connsiteX43" fmla="*/ 1685925 w 2171700"/>
                <a:gd name="connsiteY43" fmla="*/ 6465096 h 7255671"/>
                <a:gd name="connsiteX44" fmla="*/ 1657350 w 2171700"/>
                <a:gd name="connsiteY44" fmla="*/ 6255546 h 7255671"/>
                <a:gd name="connsiteX45" fmla="*/ 1704975 w 2171700"/>
                <a:gd name="connsiteY45" fmla="*/ 5979321 h 7255671"/>
                <a:gd name="connsiteX46" fmla="*/ 1762125 w 2171700"/>
                <a:gd name="connsiteY46" fmla="*/ 5426871 h 7255671"/>
                <a:gd name="connsiteX47" fmla="*/ 1771650 w 2171700"/>
                <a:gd name="connsiteY47" fmla="*/ 5360196 h 7255671"/>
                <a:gd name="connsiteX48" fmla="*/ 1866900 w 2171700"/>
                <a:gd name="connsiteY48" fmla="*/ 5103021 h 7255671"/>
                <a:gd name="connsiteX49" fmla="*/ 1885950 w 2171700"/>
                <a:gd name="connsiteY49" fmla="*/ 4579146 h 7255671"/>
                <a:gd name="connsiteX50" fmla="*/ 1895475 w 2171700"/>
                <a:gd name="connsiteY50" fmla="*/ 4179096 h 7255671"/>
                <a:gd name="connsiteX51" fmla="*/ 1866900 w 2171700"/>
                <a:gd name="connsiteY51" fmla="*/ 3636171 h 7255671"/>
                <a:gd name="connsiteX52" fmla="*/ 2076450 w 2171700"/>
                <a:gd name="connsiteY52" fmla="*/ 2702721 h 7255671"/>
                <a:gd name="connsiteX53" fmla="*/ 2085975 w 2171700"/>
                <a:gd name="connsiteY53" fmla="*/ 2436021 h 7255671"/>
                <a:gd name="connsiteX54" fmla="*/ 1981200 w 2171700"/>
                <a:gd name="connsiteY54" fmla="*/ 1864521 h 7255671"/>
                <a:gd name="connsiteX55" fmla="*/ 1933575 w 2171700"/>
                <a:gd name="connsiteY55" fmla="*/ 1702596 h 7255671"/>
                <a:gd name="connsiteX56" fmla="*/ 1933575 w 2171700"/>
                <a:gd name="connsiteY56" fmla="*/ 1426371 h 7255671"/>
                <a:gd name="connsiteX57" fmla="*/ 1885950 w 2171700"/>
                <a:gd name="connsiteY57" fmla="*/ 1264446 h 7255671"/>
                <a:gd name="connsiteX58" fmla="*/ 1419225 w 2171700"/>
                <a:gd name="connsiteY58" fmla="*/ 1169196 h 7255671"/>
                <a:gd name="connsiteX59" fmla="*/ 1257300 w 2171700"/>
                <a:gd name="connsiteY59" fmla="*/ 1016796 h 7255671"/>
                <a:gd name="connsiteX60" fmla="*/ 1333500 w 2171700"/>
                <a:gd name="connsiteY60" fmla="*/ 864396 h 7255671"/>
                <a:gd name="connsiteX61" fmla="*/ 1447800 w 2171700"/>
                <a:gd name="connsiteY61" fmla="*/ 397671 h 7255671"/>
                <a:gd name="connsiteX62" fmla="*/ 1339600 w 2171700"/>
                <a:gd name="connsiteY62" fmla="*/ 152034 h 7255671"/>
                <a:gd name="connsiteX63" fmla="*/ 1078068 w 2171700"/>
                <a:gd name="connsiteY63" fmla="*/ 175 h 7255671"/>
                <a:gd name="connsiteX0" fmla="*/ 1078068 w 2171700"/>
                <a:gd name="connsiteY0" fmla="*/ 224 h 7255720"/>
                <a:gd name="connsiteX1" fmla="*/ 809625 w 2171700"/>
                <a:gd name="connsiteY1" fmla="*/ 121495 h 7255720"/>
                <a:gd name="connsiteX2" fmla="*/ 685800 w 2171700"/>
                <a:gd name="connsiteY2" fmla="*/ 302470 h 7255720"/>
                <a:gd name="connsiteX3" fmla="*/ 704850 w 2171700"/>
                <a:gd name="connsiteY3" fmla="*/ 626320 h 7255720"/>
                <a:gd name="connsiteX4" fmla="*/ 838200 w 2171700"/>
                <a:gd name="connsiteY4" fmla="*/ 902545 h 7255720"/>
                <a:gd name="connsiteX5" fmla="*/ 742950 w 2171700"/>
                <a:gd name="connsiteY5" fmla="*/ 1016845 h 7255720"/>
                <a:gd name="connsiteX6" fmla="*/ 133350 w 2171700"/>
                <a:gd name="connsiteY6" fmla="*/ 1226395 h 7255720"/>
                <a:gd name="connsiteX7" fmla="*/ 0 w 2171700"/>
                <a:gd name="connsiteY7" fmla="*/ 2216995 h 7255720"/>
                <a:gd name="connsiteX8" fmla="*/ 333375 w 2171700"/>
                <a:gd name="connsiteY8" fmla="*/ 3112345 h 7255720"/>
                <a:gd name="connsiteX9" fmla="*/ 247650 w 2171700"/>
                <a:gd name="connsiteY9" fmla="*/ 3845770 h 7255720"/>
                <a:gd name="connsiteX10" fmla="*/ 371475 w 2171700"/>
                <a:gd name="connsiteY10" fmla="*/ 4064845 h 7255720"/>
                <a:gd name="connsiteX11" fmla="*/ 495300 w 2171700"/>
                <a:gd name="connsiteY11" fmla="*/ 4283920 h 7255720"/>
                <a:gd name="connsiteX12" fmla="*/ 476250 w 2171700"/>
                <a:gd name="connsiteY12" fmla="*/ 4741120 h 7255720"/>
                <a:gd name="connsiteX13" fmla="*/ 476250 w 2171700"/>
                <a:gd name="connsiteY13" fmla="*/ 5103070 h 7255720"/>
                <a:gd name="connsiteX14" fmla="*/ 371475 w 2171700"/>
                <a:gd name="connsiteY14" fmla="*/ 6150820 h 7255720"/>
                <a:gd name="connsiteX15" fmla="*/ 371475 w 2171700"/>
                <a:gd name="connsiteY15" fmla="*/ 6627070 h 7255720"/>
                <a:gd name="connsiteX16" fmla="*/ 400050 w 2171700"/>
                <a:gd name="connsiteY16" fmla="*/ 6827095 h 7255720"/>
                <a:gd name="connsiteX17" fmla="*/ 323850 w 2171700"/>
                <a:gd name="connsiteY17" fmla="*/ 7008070 h 7255720"/>
                <a:gd name="connsiteX18" fmla="*/ 533400 w 2171700"/>
                <a:gd name="connsiteY18" fmla="*/ 7255720 h 7255720"/>
                <a:gd name="connsiteX19" fmla="*/ 952500 w 2171700"/>
                <a:gd name="connsiteY19" fmla="*/ 7246195 h 7255720"/>
                <a:gd name="connsiteX20" fmla="*/ 733425 w 2171700"/>
                <a:gd name="connsiteY20" fmla="*/ 6827095 h 7255720"/>
                <a:gd name="connsiteX21" fmla="*/ 790575 w 2171700"/>
                <a:gd name="connsiteY21" fmla="*/ 6579445 h 7255720"/>
                <a:gd name="connsiteX22" fmla="*/ 762000 w 2171700"/>
                <a:gd name="connsiteY22" fmla="*/ 6255595 h 7255720"/>
                <a:gd name="connsiteX23" fmla="*/ 885825 w 2171700"/>
                <a:gd name="connsiteY23" fmla="*/ 5417395 h 7255720"/>
                <a:gd name="connsiteX24" fmla="*/ 866775 w 2171700"/>
                <a:gd name="connsiteY24" fmla="*/ 5331670 h 7255720"/>
                <a:gd name="connsiteX25" fmla="*/ 971550 w 2171700"/>
                <a:gd name="connsiteY25" fmla="*/ 5217370 h 7255720"/>
                <a:gd name="connsiteX26" fmla="*/ 962025 w 2171700"/>
                <a:gd name="connsiteY26" fmla="*/ 5074495 h 7255720"/>
                <a:gd name="connsiteX27" fmla="*/ 1104900 w 2171700"/>
                <a:gd name="connsiteY27" fmla="*/ 4531570 h 7255720"/>
                <a:gd name="connsiteX28" fmla="*/ 1123950 w 2171700"/>
                <a:gd name="connsiteY28" fmla="*/ 4398220 h 7255720"/>
                <a:gd name="connsiteX29" fmla="*/ 1276350 w 2171700"/>
                <a:gd name="connsiteY29" fmla="*/ 4655395 h 7255720"/>
                <a:gd name="connsiteX30" fmla="*/ 1352550 w 2171700"/>
                <a:gd name="connsiteY30" fmla="*/ 4931620 h 7255720"/>
                <a:gd name="connsiteX31" fmla="*/ 1333500 w 2171700"/>
                <a:gd name="connsiteY31" fmla="*/ 5074495 h 7255720"/>
                <a:gd name="connsiteX32" fmla="*/ 1371600 w 2171700"/>
                <a:gd name="connsiteY32" fmla="*/ 5084020 h 7255720"/>
                <a:gd name="connsiteX33" fmla="*/ 1247775 w 2171700"/>
                <a:gd name="connsiteY33" fmla="*/ 5522170 h 7255720"/>
                <a:gd name="connsiteX34" fmla="*/ 1257300 w 2171700"/>
                <a:gd name="connsiteY34" fmla="*/ 6474670 h 7255720"/>
                <a:gd name="connsiteX35" fmla="*/ 1333500 w 2171700"/>
                <a:gd name="connsiteY35" fmla="*/ 6588970 h 7255720"/>
                <a:gd name="connsiteX36" fmla="*/ 1314450 w 2171700"/>
                <a:gd name="connsiteY36" fmla="*/ 6741370 h 7255720"/>
                <a:gd name="connsiteX37" fmla="*/ 1323975 w 2171700"/>
                <a:gd name="connsiteY37" fmla="*/ 6865195 h 7255720"/>
                <a:gd name="connsiteX38" fmla="*/ 1304925 w 2171700"/>
                <a:gd name="connsiteY38" fmla="*/ 7017595 h 7255720"/>
                <a:gd name="connsiteX39" fmla="*/ 1704975 w 2171700"/>
                <a:gd name="connsiteY39" fmla="*/ 7217620 h 7255720"/>
                <a:gd name="connsiteX40" fmla="*/ 2152650 w 2171700"/>
                <a:gd name="connsiteY40" fmla="*/ 7217620 h 7255720"/>
                <a:gd name="connsiteX41" fmla="*/ 2171700 w 2171700"/>
                <a:gd name="connsiteY41" fmla="*/ 7074745 h 7255720"/>
                <a:gd name="connsiteX42" fmla="*/ 1676400 w 2171700"/>
                <a:gd name="connsiteY42" fmla="*/ 6569920 h 7255720"/>
                <a:gd name="connsiteX43" fmla="*/ 1685925 w 2171700"/>
                <a:gd name="connsiteY43" fmla="*/ 6465145 h 7255720"/>
                <a:gd name="connsiteX44" fmla="*/ 1657350 w 2171700"/>
                <a:gd name="connsiteY44" fmla="*/ 6255595 h 7255720"/>
                <a:gd name="connsiteX45" fmla="*/ 1704975 w 2171700"/>
                <a:gd name="connsiteY45" fmla="*/ 5979370 h 7255720"/>
                <a:gd name="connsiteX46" fmla="*/ 1762125 w 2171700"/>
                <a:gd name="connsiteY46" fmla="*/ 5426920 h 7255720"/>
                <a:gd name="connsiteX47" fmla="*/ 1771650 w 2171700"/>
                <a:gd name="connsiteY47" fmla="*/ 5360245 h 7255720"/>
                <a:gd name="connsiteX48" fmla="*/ 1866900 w 2171700"/>
                <a:gd name="connsiteY48" fmla="*/ 5103070 h 7255720"/>
                <a:gd name="connsiteX49" fmla="*/ 1885950 w 2171700"/>
                <a:gd name="connsiteY49" fmla="*/ 4579195 h 7255720"/>
                <a:gd name="connsiteX50" fmla="*/ 1895475 w 2171700"/>
                <a:gd name="connsiteY50" fmla="*/ 4179145 h 7255720"/>
                <a:gd name="connsiteX51" fmla="*/ 1866900 w 2171700"/>
                <a:gd name="connsiteY51" fmla="*/ 3636220 h 7255720"/>
                <a:gd name="connsiteX52" fmla="*/ 2076450 w 2171700"/>
                <a:gd name="connsiteY52" fmla="*/ 2702770 h 7255720"/>
                <a:gd name="connsiteX53" fmla="*/ 2085975 w 2171700"/>
                <a:gd name="connsiteY53" fmla="*/ 2436070 h 7255720"/>
                <a:gd name="connsiteX54" fmla="*/ 1981200 w 2171700"/>
                <a:gd name="connsiteY54" fmla="*/ 1864570 h 7255720"/>
                <a:gd name="connsiteX55" fmla="*/ 1933575 w 2171700"/>
                <a:gd name="connsiteY55" fmla="*/ 1702645 h 7255720"/>
                <a:gd name="connsiteX56" fmla="*/ 1933575 w 2171700"/>
                <a:gd name="connsiteY56" fmla="*/ 1426420 h 7255720"/>
                <a:gd name="connsiteX57" fmla="*/ 1885950 w 2171700"/>
                <a:gd name="connsiteY57" fmla="*/ 1264495 h 7255720"/>
                <a:gd name="connsiteX58" fmla="*/ 1419225 w 2171700"/>
                <a:gd name="connsiteY58" fmla="*/ 1169245 h 7255720"/>
                <a:gd name="connsiteX59" fmla="*/ 1257300 w 2171700"/>
                <a:gd name="connsiteY59" fmla="*/ 1016845 h 7255720"/>
                <a:gd name="connsiteX60" fmla="*/ 1333500 w 2171700"/>
                <a:gd name="connsiteY60" fmla="*/ 864445 h 7255720"/>
                <a:gd name="connsiteX61" fmla="*/ 1447800 w 2171700"/>
                <a:gd name="connsiteY61" fmla="*/ 397720 h 7255720"/>
                <a:gd name="connsiteX62" fmla="*/ 1339600 w 2171700"/>
                <a:gd name="connsiteY62" fmla="*/ 152083 h 7255720"/>
                <a:gd name="connsiteX63" fmla="*/ 1078068 w 2171700"/>
                <a:gd name="connsiteY63" fmla="*/ 224 h 7255720"/>
                <a:gd name="connsiteX0" fmla="*/ 1063645 w 2171700"/>
                <a:gd name="connsiteY0" fmla="*/ 241 h 7249968"/>
                <a:gd name="connsiteX1" fmla="*/ 809625 w 2171700"/>
                <a:gd name="connsiteY1" fmla="*/ 115743 h 7249968"/>
                <a:gd name="connsiteX2" fmla="*/ 685800 w 2171700"/>
                <a:gd name="connsiteY2" fmla="*/ 296718 h 7249968"/>
                <a:gd name="connsiteX3" fmla="*/ 704850 w 2171700"/>
                <a:gd name="connsiteY3" fmla="*/ 620568 h 7249968"/>
                <a:gd name="connsiteX4" fmla="*/ 838200 w 2171700"/>
                <a:gd name="connsiteY4" fmla="*/ 896793 h 7249968"/>
                <a:gd name="connsiteX5" fmla="*/ 742950 w 2171700"/>
                <a:gd name="connsiteY5" fmla="*/ 1011093 h 7249968"/>
                <a:gd name="connsiteX6" fmla="*/ 133350 w 2171700"/>
                <a:gd name="connsiteY6" fmla="*/ 1220643 h 7249968"/>
                <a:gd name="connsiteX7" fmla="*/ 0 w 2171700"/>
                <a:gd name="connsiteY7" fmla="*/ 2211243 h 7249968"/>
                <a:gd name="connsiteX8" fmla="*/ 333375 w 2171700"/>
                <a:gd name="connsiteY8" fmla="*/ 3106593 h 7249968"/>
                <a:gd name="connsiteX9" fmla="*/ 247650 w 2171700"/>
                <a:gd name="connsiteY9" fmla="*/ 3840018 h 7249968"/>
                <a:gd name="connsiteX10" fmla="*/ 371475 w 2171700"/>
                <a:gd name="connsiteY10" fmla="*/ 4059093 h 7249968"/>
                <a:gd name="connsiteX11" fmla="*/ 495300 w 2171700"/>
                <a:gd name="connsiteY11" fmla="*/ 4278168 h 7249968"/>
                <a:gd name="connsiteX12" fmla="*/ 476250 w 2171700"/>
                <a:gd name="connsiteY12" fmla="*/ 4735368 h 7249968"/>
                <a:gd name="connsiteX13" fmla="*/ 476250 w 2171700"/>
                <a:gd name="connsiteY13" fmla="*/ 5097318 h 7249968"/>
                <a:gd name="connsiteX14" fmla="*/ 371475 w 2171700"/>
                <a:gd name="connsiteY14" fmla="*/ 6145068 h 7249968"/>
                <a:gd name="connsiteX15" fmla="*/ 371475 w 2171700"/>
                <a:gd name="connsiteY15" fmla="*/ 6621318 h 7249968"/>
                <a:gd name="connsiteX16" fmla="*/ 400050 w 2171700"/>
                <a:gd name="connsiteY16" fmla="*/ 6821343 h 7249968"/>
                <a:gd name="connsiteX17" fmla="*/ 323850 w 2171700"/>
                <a:gd name="connsiteY17" fmla="*/ 7002318 h 7249968"/>
                <a:gd name="connsiteX18" fmla="*/ 533400 w 2171700"/>
                <a:gd name="connsiteY18" fmla="*/ 7249968 h 7249968"/>
                <a:gd name="connsiteX19" fmla="*/ 952500 w 2171700"/>
                <a:gd name="connsiteY19" fmla="*/ 7240443 h 7249968"/>
                <a:gd name="connsiteX20" fmla="*/ 733425 w 2171700"/>
                <a:gd name="connsiteY20" fmla="*/ 6821343 h 7249968"/>
                <a:gd name="connsiteX21" fmla="*/ 790575 w 2171700"/>
                <a:gd name="connsiteY21" fmla="*/ 6573693 h 7249968"/>
                <a:gd name="connsiteX22" fmla="*/ 762000 w 2171700"/>
                <a:gd name="connsiteY22" fmla="*/ 6249843 h 7249968"/>
                <a:gd name="connsiteX23" fmla="*/ 885825 w 2171700"/>
                <a:gd name="connsiteY23" fmla="*/ 5411643 h 7249968"/>
                <a:gd name="connsiteX24" fmla="*/ 866775 w 2171700"/>
                <a:gd name="connsiteY24" fmla="*/ 5325918 h 7249968"/>
                <a:gd name="connsiteX25" fmla="*/ 971550 w 2171700"/>
                <a:gd name="connsiteY25" fmla="*/ 5211618 h 7249968"/>
                <a:gd name="connsiteX26" fmla="*/ 962025 w 2171700"/>
                <a:gd name="connsiteY26" fmla="*/ 5068743 h 7249968"/>
                <a:gd name="connsiteX27" fmla="*/ 1104900 w 2171700"/>
                <a:gd name="connsiteY27" fmla="*/ 4525818 h 7249968"/>
                <a:gd name="connsiteX28" fmla="*/ 1123950 w 2171700"/>
                <a:gd name="connsiteY28" fmla="*/ 4392468 h 7249968"/>
                <a:gd name="connsiteX29" fmla="*/ 1276350 w 2171700"/>
                <a:gd name="connsiteY29" fmla="*/ 4649643 h 7249968"/>
                <a:gd name="connsiteX30" fmla="*/ 1352550 w 2171700"/>
                <a:gd name="connsiteY30" fmla="*/ 4925868 h 7249968"/>
                <a:gd name="connsiteX31" fmla="*/ 1333500 w 2171700"/>
                <a:gd name="connsiteY31" fmla="*/ 5068743 h 7249968"/>
                <a:gd name="connsiteX32" fmla="*/ 1371600 w 2171700"/>
                <a:gd name="connsiteY32" fmla="*/ 5078268 h 7249968"/>
                <a:gd name="connsiteX33" fmla="*/ 1247775 w 2171700"/>
                <a:gd name="connsiteY33" fmla="*/ 5516418 h 7249968"/>
                <a:gd name="connsiteX34" fmla="*/ 1257300 w 2171700"/>
                <a:gd name="connsiteY34" fmla="*/ 6468918 h 7249968"/>
                <a:gd name="connsiteX35" fmla="*/ 1333500 w 2171700"/>
                <a:gd name="connsiteY35" fmla="*/ 6583218 h 7249968"/>
                <a:gd name="connsiteX36" fmla="*/ 1314450 w 2171700"/>
                <a:gd name="connsiteY36" fmla="*/ 6735618 h 7249968"/>
                <a:gd name="connsiteX37" fmla="*/ 1323975 w 2171700"/>
                <a:gd name="connsiteY37" fmla="*/ 6859443 h 7249968"/>
                <a:gd name="connsiteX38" fmla="*/ 1304925 w 2171700"/>
                <a:gd name="connsiteY38" fmla="*/ 7011843 h 7249968"/>
                <a:gd name="connsiteX39" fmla="*/ 1704975 w 2171700"/>
                <a:gd name="connsiteY39" fmla="*/ 7211868 h 7249968"/>
                <a:gd name="connsiteX40" fmla="*/ 2152650 w 2171700"/>
                <a:gd name="connsiteY40" fmla="*/ 7211868 h 7249968"/>
                <a:gd name="connsiteX41" fmla="*/ 2171700 w 2171700"/>
                <a:gd name="connsiteY41" fmla="*/ 7068993 h 7249968"/>
                <a:gd name="connsiteX42" fmla="*/ 1676400 w 2171700"/>
                <a:gd name="connsiteY42" fmla="*/ 6564168 h 7249968"/>
                <a:gd name="connsiteX43" fmla="*/ 1685925 w 2171700"/>
                <a:gd name="connsiteY43" fmla="*/ 6459393 h 7249968"/>
                <a:gd name="connsiteX44" fmla="*/ 1657350 w 2171700"/>
                <a:gd name="connsiteY44" fmla="*/ 6249843 h 7249968"/>
                <a:gd name="connsiteX45" fmla="*/ 1704975 w 2171700"/>
                <a:gd name="connsiteY45" fmla="*/ 5973618 h 7249968"/>
                <a:gd name="connsiteX46" fmla="*/ 1762125 w 2171700"/>
                <a:gd name="connsiteY46" fmla="*/ 5421168 h 7249968"/>
                <a:gd name="connsiteX47" fmla="*/ 1771650 w 2171700"/>
                <a:gd name="connsiteY47" fmla="*/ 5354493 h 7249968"/>
                <a:gd name="connsiteX48" fmla="*/ 1866900 w 2171700"/>
                <a:gd name="connsiteY48" fmla="*/ 5097318 h 7249968"/>
                <a:gd name="connsiteX49" fmla="*/ 1885950 w 2171700"/>
                <a:gd name="connsiteY49" fmla="*/ 4573443 h 7249968"/>
                <a:gd name="connsiteX50" fmla="*/ 1895475 w 2171700"/>
                <a:gd name="connsiteY50" fmla="*/ 4173393 h 7249968"/>
                <a:gd name="connsiteX51" fmla="*/ 1866900 w 2171700"/>
                <a:gd name="connsiteY51" fmla="*/ 3630468 h 7249968"/>
                <a:gd name="connsiteX52" fmla="*/ 2076450 w 2171700"/>
                <a:gd name="connsiteY52" fmla="*/ 2697018 h 7249968"/>
                <a:gd name="connsiteX53" fmla="*/ 2085975 w 2171700"/>
                <a:gd name="connsiteY53" fmla="*/ 2430318 h 7249968"/>
                <a:gd name="connsiteX54" fmla="*/ 1981200 w 2171700"/>
                <a:gd name="connsiteY54" fmla="*/ 1858818 h 7249968"/>
                <a:gd name="connsiteX55" fmla="*/ 1933575 w 2171700"/>
                <a:gd name="connsiteY55" fmla="*/ 1696893 h 7249968"/>
                <a:gd name="connsiteX56" fmla="*/ 1933575 w 2171700"/>
                <a:gd name="connsiteY56" fmla="*/ 1420668 h 7249968"/>
                <a:gd name="connsiteX57" fmla="*/ 1885950 w 2171700"/>
                <a:gd name="connsiteY57" fmla="*/ 1258743 h 7249968"/>
                <a:gd name="connsiteX58" fmla="*/ 1419225 w 2171700"/>
                <a:gd name="connsiteY58" fmla="*/ 1163493 h 7249968"/>
                <a:gd name="connsiteX59" fmla="*/ 1257300 w 2171700"/>
                <a:gd name="connsiteY59" fmla="*/ 1011093 h 7249968"/>
                <a:gd name="connsiteX60" fmla="*/ 1333500 w 2171700"/>
                <a:gd name="connsiteY60" fmla="*/ 858693 h 7249968"/>
                <a:gd name="connsiteX61" fmla="*/ 1447800 w 2171700"/>
                <a:gd name="connsiteY61" fmla="*/ 391968 h 7249968"/>
                <a:gd name="connsiteX62" fmla="*/ 1339600 w 2171700"/>
                <a:gd name="connsiteY62" fmla="*/ 146331 h 7249968"/>
                <a:gd name="connsiteX63" fmla="*/ 1063645 w 2171700"/>
                <a:gd name="connsiteY63" fmla="*/ 241 h 7249968"/>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0680 w 2171700"/>
                <a:gd name="connsiteY52" fmla="*/ 272330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19792"/>
                <a:gd name="connsiteY0" fmla="*/ 568 h 7250295"/>
                <a:gd name="connsiteX1" fmla="*/ 809625 w 2219792"/>
                <a:gd name="connsiteY1" fmla="*/ 116070 h 7250295"/>
                <a:gd name="connsiteX2" fmla="*/ 685800 w 2219792"/>
                <a:gd name="connsiteY2" fmla="*/ 297045 h 7250295"/>
                <a:gd name="connsiteX3" fmla="*/ 704850 w 2219792"/>
                <a:gd name="connsiteY3" fmla="*/ 620895 h 7250295"/>
                <a:gd name="connsiteX4" fmla="*/ 838200 w 2219792"/>
                <a:gd name="connsiteY4" fmla="*/ 897120 h 7250295"/>
                <a:gd name="connsiteX5" fmla="*/ 742950 w 2219792"/>
                <a:gd name="connsiteY5" fmla="*/ 1011420 h 7250295"/>
                <a:gd name="connsiteX6" fmla="*/ 133350 w 2219792"/>
                <a:gd name="connsiteY6" fmla="*/ 1220970 h 7250295"/>
                <a:gd name="connsiteX7" fmla="*/ 0 w 2219792"/>
                <a:gd name="connsiteY7" fmla="*/ 2211570 h 7250295"/>
                <a:gd name="connsiteX8" fmla="*/ 333375 w 2219792"/>
                <a:gd name="connsiteY8" fmla="*/ 3106920 h 7250295"/>
                <a:gd name="connsiteX9" fmla="*/ 247650 w 2219792"/>
                <a:gd name="connsiteY9" fmla="*/ 3840345 h 7250295"/>
                <a:gd name="connsiteX10" fmla="*/ 371475 w 2219792"/>
                <a:gd name="connsiteY10" fmla="*/ 4059420 h 7250295"/>
                <a:gd name="connsiteX11" fmla="*/ 495300 w 2219792"/>
                <a:gd name="connsiteY11" fmla="*/ 4278495 h 7250295"/>
                <a:gd name="connsiteX12" fmla="*/ 476250 w 2219792"/>
                <a:gd name="connsiteY12" fmla="*/ 4735695 h 7250295"/>
                <a:gd name="connsiteX13" fmla="*/ 476250 w 2219792"/>
                <a:gd name="connsiteY13" fmla="*/ 5097645 h 7250295"/>
                <a:gd name="connsiteX14" fmla="*/ 371475 w 2219792"/>
                <a:gd name="connsiteY14" fmla="*/ 6145395 h 7250295"/>
                <a:gd name="connsiteX15" fmla="*/ 371475 w 2219792"/>
                <a:gd name="connsiteY15" fmla="*/ 6621645 h 7250295"/>
                <a:gd name="connsiteX16" fmla="*/ 400050 w 2219792"/>
                <a:gd name="connsiteY16" fmla="*/ 6821670 h 7250295"/>
                <a:gd name="connsiteX17" fmla="*/ 323850 w 2219792"/>
                <a:gd name="connsiteY17" fmla="*/ 7002645 h 7250295"/>
                <a:gd name="connsiteX18" fmla="*/ 533400 w 2219792"/>
                <a:gd name="connsiteY18" fmla="*/ 7250295 h 7250295"/>
                <a:gd name="connsiteX19" fmla="*/ 952500 w 2219792"/>
                <a:gd name="connsiteY19" fmla="*/ 7240770 h 7250295"/>
                <a:gd name="connsiteX20" fmla="*/ 733425 w 2219792"/>
                <a:gd name="connsiteY20" fmla="*/ 6821670 h 7250295"/>
                <a:gd name="connsiteX21" fmla="*/ 790575 w 2219792"/>
                <a:gd name="connsiteY21" fmla="*/ 6574020 h 7250295"/>
                <a:gd name="connsiteX22" fmla="*/ 762000 w 2219792"/>
                <a:gd name="connsiteY22" fmla="*/ 6250170 h 7250295"/>
                <a:gd name="connsiteX23" fmla="*/ 885825 w 2219792"/>
                <a:gd name="connsiteY23" fmla="*/ 5411970 h 7250295"/>
                <a:gd name="connsiteX24" fmla="*/ 866775 w 2219792"/>
                <a:gd name="connsiteY24" fmla="*/ 5326245 h 7250295"/>
                <a:gd name="connsiteX25" fmla="*/ 971550 w 2219792"/>
                <a:gd name="connsiteY25" fmla="*/ 5211945 h 7250295"/>
                <a:gd name="connsiteX26" fmla="*/ 962025 w 2219792"/>
                <a:gd name="connsiteY26" fmla="*/ 5069070 h 7250295"/>
                <a:gd name="connsiteX27" fmla="*/ 1104900 w 2219792"/>
                <a:gd name="connsiteY27" fmla="*/ 4526145 h 7250295"/>
                <a:gd name="connsiteX28" fmla="*/ 1123950 w 2219792"/>
                <a:gd name="connsiteY28" fmla="*/ 4392795 h 7250295"/>
                <a:gd name="connsiteX29" fmla="*/ 1276350 w 2219792"/>
                <a:gd name="connsiteY29" fmla="*/ 4649970 h 7250295"/>
                <a:gd name="connsiteX30" fmla="*/ 1352550 w 2219792"/>
                <a:gd name="connsiteY30" fmla="*/ 4926195 h 7250295"/>
                <a:gd name="connsiteX31" fmla="*/ 1333500 w 2219792"/>
                <a:gd name="connsiteY31" fmla="*/ 5069070 h 7250295"/>
                <a:gd name="connsiteX32" fmla="*/ 1371600 w 2219792"/>
                <a:gd name="connsiteY32" fmla="*/ 5078595 h 7250295"/>
                <a:gd name="connsiteX33" fmla="*/ 1247775 w 2219792"/>
                <a:gd name="connsiteY33" fmla="*/ 5516745 h 7250295"/>
                <a:gd name="connsiteX34" fmla="*/ 1257300 w 2219792"/>
                <a:gd name="connsiteY34" fmla="*/ 6469245 h 7250295"/>
                <a:gd name="connsiteX35" fmla="*/ 1333500 w 2219792"/>
                <a:gd name="connsiteY35" fmla="*/ 6583545 h 7250295"/>
                <a:gd name="connsiteX36" fmla="*/ 1314450 w 2219792"/>
                <a:gd name="connsiteY36" fmla="*/ 6735945 h 7250295"/>
                <a:gd name="connsiteX37" fmla="*/ 1323975 w 2219792"/>
                <a:gd name="connsiteY37" fmla="*/ 6859770 h 7250295"/>
                <a:gd name="connsiteX38" fmla="*/ 1304925 w 2219792"/>
                <a:gd name="connsiteY38" fmla="*/ 7012170 h 7250295"/>
                <a:gd name="connsiteX39" fmla="*/ 1704975 w 2219792"/>
                <a:gd name="connsiteY39" fmla="*/ 7212195 h 7250295"/>
                <a:gd name="connsiteX40" fmla="*/ 2152650 w 2219792"/>
                <a:gd name="connsiteY40" fmla="*/ 7212195 h 7250295"/>
                <a:gd name="connsiteX41" fmla="*/ 2206314 w 2219792"/>
                <a:gd name="connsiteY41" fmla="*/ 7184702 h 7250295"/>
                <a:gd name="connsiteX42" fmla="*/ 2171850 w 2219792"/>
                <a:gd name="connsiteY42" fmla="*/ 7046786 h 7250295"/>
                <a:gd name="connsiteX43" fmla="*/ 1687247 w 2219792"/>
                <a:gd name="connsiteY43" fmla="*/ 6680449 h 7250295"/>
                <a:gd name="connsiteX44" fmla="*/ 1708130 w 2219792"/>
                <a:gd name="connsiteY44" fmla="*/ 6550072 h 7250295"/>
                <a:gd name="connsiteX45" fmla="*/ 1668617 w 2219792"/>
                <a:gd name="connsiteY45" fmla="*/ 6451067 h 7250295"/>
                <a:gd name="connsiteX46" fmla="*/ 1657350 w 2219792"/>
                <a:gd name="connsiteY46" fmla="*/ 6250170 h 7250295"/>
                <a:gd name="connsiteX47" fmla="*/ 1679014 w 2219792"/>
                <a:gd name="connsiteY47" fmla="*/ 5979714 h 7250295"/>
                <a:gd name="connsiteX48" fmla="*/ 1727631 w 2219792"/>
                <a:gd name="connsiteY48" fmla="*/ 5512209 h 7250295"/>
                <a:gd name="connsiteX49" fmla="*/ 1739049 w 2219792"/>
                <a:gd name="connsiteY49" fmla="*/ 5363804 h 7250295"/>
                <a:gd name="connsiteX50" fmla="*/ 1797611 w 2219792"/>
                <a:gd name="connsiteY50" fmla="*/ 5317321 h 7250295"/>
                <a:gd name="connsiteX51" fmla="*/ 1884207 w 2219792"/>
                <a:gd name="connsiteY51" fmla="*/ 5097645 h 7250295"/>
                <a:gd name="connsiteX52" fmla="*/ 1909357 w 2219792"/>
                <a:gd name="connsiteY52" fmla="*/ 4805496 h 7250295"/>
                <a:gd name="connsiteX53" fmla="*/ 1900373 w 2219792"/>
                <a:gd name="connsiteY53" fmla="*/ 4348776 h 7250295"/>
                <a:gd name="connsiteX54" fmla="*/ 1881052 w 2219792"/>
                <a:gd name="connsiteY54" fmla="*/ 3902573 h 7250295"/>
                <a:gd name="connsiteX55" fmla="*/ 1855362 w 2219792"/>
                <a:gd name="connsiteY55" fmla="*/ 3584643 h 7250295"/>
                <a:gd name="connsiteX56" fmla="*/ 2056257 w 2219792"/>
                <a:gd name="connsiteY56" fmla="*/ 2654077 h 7250295"/>
                <a:gd name="connsiteX57" fmla="*/ 2042707 w 2219792"/>
                <a:gd name="connsiteY57" fmla="*/ 2404684 h 7250295"/>
                <a:gd name="connsiteX58" fmla="*/ 1981200 w 2219792"/>
                <a:gd name="connsiteY58" fmla="*/ 1864914 h 7250295"/>
                <a:gd name="connsiteX59" fmla="*/ 1936459 w 2219792"/>
                <a:gd name="connsiteY59" fmla="*/ 1677029 h 7250295"/>
                <a:gd name="connsiteX60" fmla="*/ 1922037 w 2219792"/>
                <a:gd name="connsiteY60" fmla="*/ 1432534 h 7250295"/>
                <a:gd name="connsiteX61" fmla="*/ 1874412 w 2219792"/>
                <a:gd name="connsiteY61" fmla="*/ 1302338 h 7250295"/>
                <a:gd name="connsiteX62" fmla="*/ 1407687 w 2219792"/>
                <a:gd name="connsiteY62" fmla="*/ 1134975 h 7250295"/>
                <a:gd name="connsiteX63" fmla="*/ 1309221 w 2219792"/>
                <a:gd name="connsiteY63" fmla="*/ 1020075 h 7250295"/>
                <a:gd name="connsiteX64" fmla="*/ 1365230 w 2219792"/>
                <a:gd name="connsiteY64" fmla="*/ 821521 h 7250295"/>
                <a:gd name="connsiteX65" fmla="*/ 1433407 w 2219792"/>
                <a:gd name="connsiteY65" fmla="*/ 622909 h 7250295"/>
                <a:gd name="connsiteX66" fmla="*/ 1444916 w 2219792"/>
                <a:gd name="connsiteY66" fmla="*/ 380757 h 7250295"/>
                <a:gd name="connsiteX67" fmla="*/ 1330946 w 2219792"/>
                <a:gd name="connsiteY67" fmla="*/ 143773 h 7250295"/>
                <a:gd name="connsiteX68" fmla="*/ 1063645 w 2219792"/>
                <a:gd name="connsiteY68" fmla="*/ 568 h 7250295"/>
                <a:gd name="connsiteX0" fmla="*/ 1063645 w 2207395"/>
                <a:gd name="connsiteY0" fmla="*/ 568 h 7250295"/>
                <a:gd name="connsiteX1" fmla="*/ 809625 w 2207395"/>
                <a:gd name="connsiteY1" fmla="*/ 116070 h 7250295"/>
                <a:gd name="connsiteX2" fmla="*/ 685800 w 2207395"/>
                <a:gd name="connsiteY2" fmla="*/ 297045 h 7250295"/>
                <a:gd name="connsiteX3" fmla="*/ 704850 w 2207395"/>
                <a:gd name="connsiteY3" fmla="*/ 620895 h 7250295"/>
                <a:gd name="connsiteX4" fmla="*/ 838200 w 2207395"/>
                <a:gd name="connsiteY4" fmla="*/ 897120 h 7250295"/>
                <a:gd name="connsiteX5" fmla="*/ 742950 w 2207395"/>
                <a:gd name="connsiteY5" fmla="*/ 1011420 h 7250295"/>
                <a:gd name="connsiteX6" fmla="*/ 133350 w 2207395"/>
                <a:gd name="connsiteY6" fmla="*/ 1220970 h 7250295"/>
                <a:gd name="connsiteX7" fmla="*/ 0 w 2207395"/>
                <a:gd name="connsiteY7" fmla="*/ 2211570 h 7250295"/>
                <a:gd name="connsiteX8" fmla="*/ 333375 w 2207395"/>
                <a:gd name="connsiteY8" fmla="*/ 3106920 h 7250295"/>
                <a:gd name="connsiteX9" fmla="*/ 247650 w 2207395"/>
                <a:gd name="connsiteY9" fmla="*/ 3840345 h 7250295"/>
                <a:gd name="connsiteX10" fmla="*/ 371475 w 2207395"/>
                <a:gd name="connsiteY10" fmla="*/ 4059420 h 7250295"/>
                <a:gd name="connsiteX11" fmla="*/ 495300 w 2207395"/>
                <a:gd name="connsiteY11" fmla="*/ 4278495 h 7250295"/>
                <a:gd name="connsiteX12" fmla="*/ 476250 w 2207395"/>
                <a:gd name="connsiteY12" fmla="*/ 4735695 h 7250295"/>
                <a:gd name="connsiteX13" fmla="*/ 476250 w 2207395"/>
                <a:gd name="connsiteY13" fmla="*/ 5097645 h 7250295"/>
                <a:gd name="connsiteX14" fmla="*/ 371475 w 2207395"/>
                <a:gd name="connsiteY14" fmla="*/ 6145395 h 7250295"/>
                <a:gd name="connsiteX15" fmla="*/ 371475 w 2207395"/>
                <a:gd name="connsiteY15" fmla="*/ 6621645 h 7250295"/>
                <a:gd name="connsiteX16" fmla="*/ 400050 w 2207395"/>
                <a:gd name="connsiteY16" fmla="*/ 6821670 h 7250295"/>
                <a:gd name="connsiteX17" fmla="*/ 323850 w 2207395"/>
                <a:gd name="connsiteY17" fmla="*/ 7002645 h 7250295"/>
                <a:gd name="connsiteX18" fmla="*/ 533400 w 2207395"/>
                <a:gd name="connsiteY18" fmla="*/ 7250295 h 7250295"/>
                <a:gd name="connsiteX19" fmla="*/ 952500 w 2207395"/>
                <a:gd name="connsiteY19" fmla="*/ 7240770 h 7250295"/>
                <a:gd name="connsiteX20" fmla="*/ 733425 w 2207395"/>
                <a:gd name="connsiteY20" fmla="*/ 6821670 h 7250295"/>
                <a:gd name="connsiteX21" fmla="*/ 790575 w 2207395"/>
                <a:gd name="connsiteY21" fmla="*/ 6574020 h 7250295"/>
                <a:gd name="connsiteX22" fmla="*/ 762000 w 2207395"/>
                <a:gd name="connsiteY22" fmla="*/ 6250170 h 7250295"/>
                <a:gd name="connsiteX23" fmla="*/ 885825 w 2207395"/>
                <a:gd name="connsiteY23" fmla="*/ 5411970 h 7250295"/>
                <a:gd name="connsiteX24" fmla="*/ 866775 w 2207395"/>
                <a:gd name="connsiteY24" fmla="*/ 5326245 h 7250295"/>
                <a:gd name="connsiteX25" fmla="*/ 971550 w 2207395"/>
                <a:gd name="connsiteY25" fmla="*/ 5211945 h 7250295"/>
                <a:gd name="connsiteX26" fmla="*/ 962025 w 2207395"/>
                <a:gd name="connsiteY26" fmla="*/ 5069070 h 7250295"/>
                <a:gd name="connsiteX27" fmla="*/ 1104900 w 2207395"/>
                <a:gd name="connsiteY27" fmla="*/ 4526145 h 7250295"/>
                <a:gd name="connsiteX28" fmla="*/ 1123950 w 2207395"/>
                <a:gd name="connsiteY28" fmla="*/ 4392795 h 7250295"/>
                <a:gd name="connsiteX29" fmla="*/ 1276350 w 2207395"/>
                <a:gd name="connsiteY29" fmla="*/ 4649970 h 7250295"/>
                <a:gd name="connsiteX30" fmla="*/ 1352550 w 2207395"/>
                <a:gd name="connsiteY30" fmla="*/ 4926195 h 7250295"/>
                <a:gd name="connsiteX31" fmla="*/ 1333500 w 2207395"/>
                <a:gd name="connsiteY31" fmla="*/ 5069070 h 7250295"/>
                <a:gd name="connsiteX32" fmla="*/ 1371600 w 2207395"/>
                <a:gd name="connsiteY32" fmla="*/ 5078595 h 7250295"/>
                <a:gd name="connsiteX33" fmla="*/ 1247775 w 2207395"/>
                <a:gd name="connsiteY33" fmla="*/ 5516745 h 7250295"/>
                <a:gd name="connsiteX34" fmla="*/ 1257300 w 2207395"/>
                <a:gd name="connsiteY34" fmla="*/ 6469245 h 7250295"/>
                <a:gd name="connsiteX35" fmla="*/ 1333500 w 2207395"/>
                <a:gd name="connsiteY35" fmla="*/ 6583545 h 7250295"/>
                <a:gd name="connsiteX36" fmla="*/ 1314450 w 2207395"/>
                <a:gd name="connsiteY36" fmla="*/ 6735945 h 7250295"/>
                <a:gd name="connsiteX37" fmla="*/ 1323975 w 2207395"/>
                <a:gd name="connsiteY37" fmla="*/ 6859770 h 7250295"/>
                <a:gd name="connsiteX38" fmla="*/ 1304925 w 2207395"/>
                <a:gd name="connsiteY38" fmla="*/ 7012170 h 7250295"/>
                <a:gd name="connsiteX39" fmla="*/ 1704975 w 2207395"/>
                <a:gd name="connsiteY39" fmla="*/ 7212195 h 7250295"/>
                <a:gd name="connsiteX40" fmla="*/ 2152650 w 2207395"/>
                <a:gd name="connsiteY40" fmla="*/ 7212195 h 7250295"/>
                <a:gd name="connsiteX41" fmla="*/ 2206314 w 2207395"/>
                <a:gd name="connsiteY41" fmla="*/ 7184702 h 7250295"/>
                <a:gd name="connsiteX42" fmla="*/ 2171850 w 2207395"/>
                <a:gd name="connsiteY42" fmla="*/ 7046786 h 7250295"/>
                <a:gd name="connsiteX43" fmla="*/ 1687247 w 2207395"/>
                <a:gd name="connsiteY43" fmla="*/ 6680449 h 7250295"/>
                <a:gd name="connsiteX44" fmla="*/ 1708130 w 2207395"/>
                <a:gd name="connsiteY44" fmla="*/ 6550072 h 7250295"/>
                <a:gd name="connsiteX45" fmla="*/ 1668617 w 2207395"/>
                <a:gd name="connsiteY45" fmla="*/ 6451067 h 7250295"/>
                <a:gd name="connsiteX46" fmla="*/ 1657350 w 2207395"/>
                <a:gd name="connsiteY46" fmla="*/ 6250170 h 7250295"/>
                <a:gd name="connsiteX47" fmla="*/ 1679014 w 2207395"/>
                <a:gd name="connsiteY47" fmla="*/ 5979714 h 7250295"/>
                <a:gd name="connsiteX48" fmla="*/ 1727631 w 2207395"/>
                <a:gd name="connsiteY48" fmla="*/ 5512209 h 7250295"/>
                <a:gd name="connsiteX49" fmla="*/ 1739049 w 2207395"/>
                <a:gd name="connsiteY49" fmla="*/ 5363804 h 7250295"/>
                <a:gd name="connsiteX50" fmla="*/ 1797611 w 2207395"/>
                <a:gd name="connsiteY50" fmla="*/ 5317321 h 7250295"/>
                <a:gd name="connsiteX51" fmla="*/ 1884207 w 2207395"/>
                <a:gd name="connsiteY51" fmla="*/ 5097645 h 7250295"/>
                <a:gd name="connsiteX52" fmla="*/ 1909357 w 2207395"/>
                <a:gd name="connsiteY52" fmla="*/ 4805496 h 7250295"/>
                <a:gd name="connsiteX53" fmla="*/ 1900373 w 2207395"/>
                <a:gd name="connsiteY53" fmla="*/ 4348776 h 7250295"/>
                <a:gd name="connsiteX54" fmla="*/ 1881052 w 2207395"/>
                <a:gd name="connsiteY54" fmla="*/ 3902573 h 7250295"/>
                <a:gd name="connsiteX55" fmla="*/ 1855362 w 2207395"/>
                <a:gd name="connsiteY55" fmla="*/ 3584643 h 7250295"/>
                <a:gd name="connsiteX56" fmla="*/ 2056257 w 2207395"/>
                <a:gd name="connsiteY56" fmla="*/ 2654077 h 7250295"/>
                <a:gd name="connsiteX57" fmla="*/ 2042707 w 2207395"/>
                <a:gd name="connsiteY57" fmla="*/ 2404684 h 7250295"/>
                <a:gd name="connsiteX58" fmla="*/ 1981200 w 2207395"/>
                <a:gd name="connsiteY58" fmla="*/ 1864914 h 7250295"/>
                <a:gd name="connsiteX59" fmla="*/ 1936459 w 2207395"/>
                <a:gd name="connsiteY59" fmla="*/ 1677029 h 7250295"/>
                <a:gd name="connsiteX60" fmla="*/ 1922037 w 2207395"/>
                <a:gd name="connsiteY60" fmla="*/ 1432534 h 7250295"/>
                <a:gd name="connsiteX61" fmla="*/ 1874412 w 2207395"/>
                <a:gd name="connsiteY61" fmla="*/ 1302338 h 7250295"/>
                <a:gd name="connsiteX62" fmla="*/ 1407687 w 2207395"/>
                <a:gd name="connsiteY62" fmla="*/ 1134975 h 7250295"/>
                <a:gd name="connsiteX63" fmla="*/ 1309221 w 2207395"/>
                <a:gd name="connsiteY63" fmla="*/ 1020075 h 7250295"/>
                <a:gd name="connsiteX64" fmla="*/ 1365230 w 2207395"/>
                <a:gd name="connsiteY64" fmla="*/ 821521 h 7250295"/>
                <a:gd name="connsiteX65" fmla="*/ 1433407 w 2207395"/>
                <a:gd name="connsiteY65" fmla="*/ 622909 h 7250295"/>
                <a:gd name="connsiteX66" fmla="*/ 1444916 w 2207395"/>
                <a:gd name="connsiteY66" fmla="*/ 380757 h 7250295"/>
                <a:gd name="connsiteX67" fmla="*/ 1330946 w 2207395"/>
                <a:gd name="connsiteY67" fmla="*/ 143773 h 7250295"/>
                <a:gd name="connsiteX68" fmla="*/ 1063645 w 2207395"/>
                <a:gd name="connsiteY68" fmla="*/ 568 h 7250295"/>
                <a:gd name="connsiteX0" fmla="*/ 1063645 w 2197075"/>
                <a:gd name="connsiteY0" fmla="*/ 568 h 7250295"/>
                <a:gd name="connsiteX1" fmla="*/ 809625 w 2197075"/>
                <a:gd name="connsiteY1" fmla="*/ 116070 h 7250295"/>
                <a:gd name="connsiteX2" fmla="*/ 685800 w 2197075"/>
                <a:gd name="connsiteY2" fmla="*/ 297045 h 7250295"/>
                <a:gd name="connsiteX3" fmla="*/ 704850 w 2197075"/>
                <a:gd name="connsiteY3" fmla="*/ 620895 h 7250295"/>
                <a:gd name="connsiteX4" fmla="*/ 838200 w 2197075"/>
                <a:gd name="connsiteY4" fmla="*/ 897120 h 7250295"/>
                <a:gd name="connsiteX5" fmla="*/ 742950 w 2197075"/>
                <a:gd name="connsiteY5" fmla="*/ 1011420 h 7250295"/>
                <a:gd name="connsiteX6" fmla="*/ 133350 w 2197075"/>
                <a:gd name="connsiteY6" fmla="*/ 1220970 h 7250295"/>
                <a:gd name="connsiteX7" fmla="*/ 0 w 2197075"/>
                <a:gd name="connsiteY7" fmla="*/ 2211570 h 7250295"/>
                <a:gd name="connsiteX8" fmla="*/ 333375 w 2197075"/>
                <a:gd name="connsiteY8" fmla="*/ 3106920 h 7250295"/>
                <a:gd name="connsiteX9" fmla="*/ 247650 w 2197075"/>
                <a:gd name="connsiteY9" fmla="*/ 3840345 h 7250295"/>
                <a:gd name="connsiteX10" fmla="*/ 371475 w 2197075"/>
                <a:gd name="connsiteY10" fmla="*/ 4059420 h 7250295"/>
                <a:gd name="connsiteX11" fmla="*/ 495300 w 2197075"/>
                <a:gd name="connsiteY11" fmla="*/ 4278495 h 7250295"/>
                <a:gd name="connsiteX12" fmla="*/ 476250 w 2197075"/>
                <a:gd name="connsiteY12" fmla="*/ 4735695 h 7250295"/>
                <a:gd name="connsiteX13" fmla="*/ 476250 w 2197075"/>
                <a:gd name="connsiteY13" fmla="*/ 5097645 h 7250295"/>
                <a:gd name="connsiteX14" fmla="*/ 371475 w 2197075"/>
                <a:gd name="connsiteY14" fmla="*/ 6145395 h 7250295"/>
                <a:gd name="connsiteX15" fmla="*/ 371475 w 2197075"/>
                <a:gd name="connsiteY15" fmla="*/ 6621645 h 7250295"/>
                <a:gd name="connsiteX16" fmla="*/ 400050 w 2197075"/>
                <a:gd name="connsiteY16" fmla="*/ 6821670 h 7250295"/>
                <a:gd name="connsiteX17" fmla="*/ 323850 w 2197075"/>
                <a:gd name="connsiteY17" fmla="*/ 7002645 h 7250295"/>
                <a:gd name="connsiteX18" fmla="*/ 533400 w 2197075"/>
                <a:gd name="connsiteY18" fmla="*/ 7250295 h 7250295"/>
                <a:gd name="connsiteX19" fmla="*/ 952500 w 2197075"/>
                <a:gd name="connsiteY19" fmla="*/ 7240770 h 7250295"/>
                <a:gd name="connsiteX20" fmla="*/ 733425 w 2197075"/>
                <a:gd name="connsiteY20" fmla="*/ 6821670 h 7250295"/>
                <a:gd name="connsiteX21" fmla="*/ 790575 w 2197075"/>
                <a:gd name="connsiteY21" fmla="*/ 6574020 h 7250295"/>
                <a:gd name="connsiteX22" fmla="*/ 762000 w 2197075"/>
                <a:gd name="connsiteY22" fmla="*/ 6250170 h 7250295"/>
                <a:gd name="connsiteX23" fmla="*/ 885825 w 2197075"/>
                <a:gd name="connsiteY23" fmla="*/ 5411970 h 7250295"/>
                <a:gd name="connsiteX24" fmla="*/ 866775 w 2197075"/>
                <a:gd name="connsiteY24" fmla="*/ 5326245 h 7250295"/>
                <a:gd name="connsiteX25" fmla="*/ 971550 w 2197075"/>
                <a:gd name="connsiteY25" fmla="*/ 5211945 h 7250295"/>
                <a:gd name="connsiteX26" fmla="*/ 962025 w 2197075"/>
                <a:gd name="connsiteY26" fmla="*/ 5069070 h 7250295"/>
                <a:gd name="connsiteX27" fmla="*/ 1104900 w 2197075"/>
                <a:gd name="connsiteY27" fmla="*/ 4526145 h 7250295"/>
                <a:gd name="connsiteX28" fmla="*/ 1123950 w 2197075"/>
                <a:gd name="connsiteY28" fmla="*/ 4392795 h 7250295"/>
                <a:gd name="connsiteX29" fmla="*/ 1276350 w 2197075"/>
                <a:gd name="connsiteY29" fmla="*/ 4649970 h 7250295"/>
                <a:gd name="connsiteX30" fmla="*/ 1352550 w 2197075"/>
                <a:gd name="connsiteY30" fmla="*/ 4926195 h 7250295"/>
                <a:gd name="connsiteX31" fmla="*/ 1333500 w 2197075"/>
                <a:gd name="connsiteY31" fmla="*/ 5069070 h 7250295"/>
                <a:gd name="connsiteX32" fmla="*/ 1371600 w 2197075"/>
                <a:gd name="connsiteY32" fmla="*/ 5078595 h 7250295"/>
                <a:gd name="connsiteX33" fmla="*/ 1247775 w 2197075"/>
                <a:gd name="connsiteY33" fmla="*/ 5516745 h 7250295"/>
                <a:gd name="connsiteX34" fmla="*/ 1257300 w 2197075"/>
                <a:gd name="connsiteY34" fmla="*/ 6469245 h 7250295"/>
                <a:gd name="connsiteX35" fmla="*/ 1333500 w 2197075"/>
                <a:gd name="connsiteY35" fmla="*/ 6583545 h 7250295"/>
                <a:gd name="connsiteX36" fmla="*/ 1314450 w 2197075"/>
                <a:gd name="connsiteY36" fmla="*/ 6735945 h 7250295"/>
                <a:gd name="connsiteX37" fmla="*/ 1323975 w 2197075"/>
                <a:gd name="connsiteY37" fmla="*/ 6859770 h 7250295"/>
                <a:gd name="connsiteX38" fmla="*/ 1304925 w 2197075"/>
                <a:gd name="connsiteY38" fmla="*/ 7012170 h 7250295"/>
                <a:gd name="connsiteX39" fmla="*/ 1704975 w 2197075"/>
                <a:gd name="connsiteY39" fmla="*/ 7212195 h 7250295"/>
                <a:gd name="connsiteX40" fmla="*/ 2152650 w 2197075"/>
                <a:gd name="connsiteY40" fmla="*/ 7212195 h 7250295"/>
                <a:gd name="connsiteX41" fmla="*/ 2189006 w 2197075"/>
                <a:gd name="connsiteY41" fmla="*/ 7199125 h 7250295"/>
                <a:gd name="connsiteX42" fmla="*/ 2171850 w 2197075"/>
                <a:gd name="connsiteY42" fmla="*/ 7046786 h 7250295"/>
                <a:gd name="connsiteX43" fmla="*/ 1687247 w 2197075"/>
                <a:gd name="connsiteY43" fmla="*/ 6680449 h 7250295"/>
                <a:gd name="connsiteX44" fmla="*/ 1708130 w 2197075"/>
                <a:gd name="connsiteY44" fmla="*/ 6550072 h 7250295"/>
                <a:gd name="connsiteX45" fmla="*/ 1668617 w 2197075"/>
                <a:gd name="connsiteY45" fmla="*/ 6451067 h 7250295"/>
                <a:gd name="connsiteX46" fmla="*/ 1657350 w 2197075"/>
                <a:gd name="connsiteY46" fmla="*/ 6250170 h 7250295"/>
                <a:gd name="connsiteX47" fmla="*/ 1679014 w 2197075"/>
                <a:gd name="connsiteY47" fmla="*/ 5979714 h 7250295"/>
                <a:gd name="connsiteX48" fmla="*/ 1727631 w 2197075"/>
                <a:gd name="connsiteY48" fmla="*/ 5512209 h 7250295"/>
                <a:gd name="connsiteX49" fmla="*/ 1739049 w 2197075"/>
                <a:gd name="connsiteY49" fmla="*/ 5363804 h 7250295"/>
                <a:gd name="connsiteX50" fmla="*/ 1797611 w 2197075"/>
                <a:gd name="connsiteY50" fmla="*/ 5317321 h 7250295"/>
                <a:gd name="connsiteX51" fmla="*/ 1884207 w 2197075"/>
                <a:gd name="connsiteY51" fmla="*/ 5097645 h 7250295"/>
                <a:gd name="connsiteX52" fmla="*/ 1909357 w 2197075"/>
                <a:gd name="connsiteY52" fmla="*/ 4805496 h 7250295"/>
                <a:gd name="connsiteX53" fmla="*/ 1900373 w 2197075"/>
                <a:gd name="connsiteY53" fmla="*/ 4348776 h 7250295"/>
                <a:gd name="connsiteX54" fmla="*/ 1881052 w 2197075"/>
                <a:gd name="connsiteY54" fmla="*/ 3902573 h 7250295"/>
                <a:gd name="connsiteX55" fmla="*/ 1855362 w 2197075"/>
                <a:gd name="connsiteY55" fmla="*/ 3584643 h 7250295"/>
                <a:gd name="connsiteX56" fmla="*/ 2056257 w 2197075"/>
                <a:gd name="connsiteY56" fmla="*/ 2654077 h 7250295"/>
                <a:gd name="connsiteX57" fmla="*/ 2042707 w 2197075"/>
                <a:gd name="connsiteY57" fmla="*/ 2404684 h 7250295"/>
                <a:gd name="connsiteX58" fmla="*/ 1981200 w 2197075"/>
                <a:gd name="connsiteY58" fmla="*/ 1864914 h 7250295"/>
                <a:gd name="connsiteX59" fmla="*/ 1936459 w 2197075"/>
                <a:gd name="connsiteY59" fmla="*/ 1677029 h 7250295"/>
                <a:gd name="connsiteX60" fmla="*/ 1922037 w 2197075"/>
                <a:gd name="connsiteY60" fmla="*/ 1432534 h 7250295"/>
                <a:gd name="connsiteX61" fmla="*/ 1874412 w 2197075"/>
                <a:gd name="connsiteY61" fmla="*/ 1302338 h 7250295"/>
                <a:gd name="connsiteX62" fmla="*/ 1407687 w 2197075"/>
                <a:gd name="connsiteY62" fmla="*/ 1134975 h 7250295"/>
                <a:gd name="connsiteX63" fmla="*/ 1309221 w 2197075"/>
                <a:gd name="connsiteY63" fmla="*/ 1020075 h 7250295"/>
                <a:gd name="connsiteX64" fmla="*/ 1365230 w 2197075"/>
                <a:gd name="connsiteY64" fmla="*/ 821521 h 7250295"/>
                <a:gd name="connsiteX65" fmla="*/ 1433407 w 2197075"/>
                <a:gd name="connsiteY65" fmla="*/ 622909 h 7250295"/>
                <a:gd name="connsiteX66" fmla="*/ 1444916 w 2197075"/>
                <a:gd name="connsiteY66" fmla="*/ 380757 h 7250295"/>
                <a:gd name="connsiteX67" fmla="*/ 1330946 w 2197075"/>
                <a:gd name="connsiteY67" fmla="*/ 143773 h 7250295"/>
                <a:gd name="connsiteX68" fmla="*/ 1063645 w 2197075"/>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2152650 w 2213217"/>
                <a:gd name="connsiteY40" fmla="*/ 7212195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985347 w 2213217"/>
                <a:gd name="connsiteY40" fmla="*/ 722661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482866 w 2213217"/>
                <a:gd name="connsiteY39" fmla="*/ 7114120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97852 w 2213217"/>
                <a:gd name="connsiteY39" fmla="*/ 7174696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74056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87593 w 2213217"/>
                <a:gd name="connsiteY27" fmla="*/ 4482877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09709 w 2213217"/>
                <a:gd name="connsiteY27" fmla="*/ 4955941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44526"/>
                <a:gd name="connsiteX1" fmla="*/ 809625 w 2213217"/>
                <a:gd name="connsiteY1" fmla="*/ 116070 h 7244526"/>
                <a:gd name="connsiteX2" fmla="*/ 685800 w 2213217"/>
                <a:gd name="connsiteY2" fmla="*/ 297045 h 7244526"/>
                <a:gd name="connsiteX3" fmla="*/ 704850 w 2213217"/>
                <a:gd name="connsiteY3" fmla="*/ 620895 h 7244526"/>
                <a:gd name="connsiteX4" fmla="*/ 838200 w 2213217"/>
                <a:gd name="connsiteY4" fmla="*/ 897120 h 7244526"/>
                <a:gd name="connsiteX5" fmla="*/ 742950 w 2213217"/>
                <a:gd name="connsiteY5" fmla="*/ 1011420 h 7244526"/>
                <a:gd name="connsiteX6" fmla="*/ 133350 w 2213217"/>
                <a:gd name="connsiteY6" fmla="*/ 1220970 h 7244526"/>
                <a:gd name="connsiteX7" fmla="*/ 0 w 2213217"/>
                <a:gd name="connsiteY7" fmla="*/ 2211570 h 7244526"/>
                <a:gd name="connsiteX8" fmla="*/ 333375 w 2213217"/>
                <a:gd name="connsiteY8" fmla="*/ 3106920 h 7244526"/>
                <a:gd name="connsiteX9" fmla="*/ 247650 w 2213217"/>
                <a:gd name="connsiteY9" fmla="*/ 3840345 h 7244526"/>
                <a:gd name="connsiteX10" fmla="*/ 371475 w 2213217"/>
                <a:gd name="connsiteY10" fmla="*/ 4059420 h 7244526"/>
                <a:gd name="connsiteX11" fmla="*/ 495300 w 2213217"/>
                <a:gd name="connsiteY11" fmla="*/ 4278495 h 7244526"/>
                <a:gd name="connsiteX12" fmla="*/ 476250 w 2213217"/>
                <a:gd name="connsiteY12" fmla="*/ 4735695 h 7244526"/>
                <a:gd name="connsiteX13" fmla="*/ 476250 w 2213217"/>
                <a:gd name="connsiteY13" fmla="*/ 5097645 h 7244526"/>
                <a:gd name="connsiteX14" fmla="*/ 371475 w 2213217"/>
                <a:gd name="connsiteY14" fmla="*/ 6145395 h 7244526"/>
                <a:gd name="connsiteX15" fmla="*/ 371475 w 2213217"/>
                <a:gd name="connsiteY15" fmla="*/ 6621645 h 7244526"/>
                <a:gd name="connsiteX16" fmla="*/ 400050 w 2213217"/>
                <a:gd name="connsiteY16" fmla="*/ 6821670 h 7244526"/>
                <a:gd name="connsiteX17" fmla="*/ 323850 w 2213217"/>
                <a:gd name="connsiteY17" fmla="*/ 7002645 h 7244526"/>
                <a:gd name="connsiteX18" fmla="*/ 605514 w 2213217"/>
                <a:gd name="connsiteY18" fmla="*/ 7244526 h 7244526"/>
                <a:gd name="connsiteX19" fmla="*/ 958269 w 2213217"/>
                <a:gd name="connsiteY19" fmla="*/ 7136926 h 7244526"/>
                <a:gd name="connsiteX20" fmla="*/ 724772 w 2213217"/>
                <a:gd name="connsiteY20" fmla="*/ 6844746 h 7244526"/>
                <a:gd name="connsiteX21" fmla="*/ 753076 w 2213217"/>
                <a:gd name="connsiteY21" fmla="*/ 6579789 h 7244526"/>
                <a:gd name="connsiteX22" fmla="*/ 738924 w 2213217"/>
                <a:gd name="connsiteY22" fmla="*/ 6250170 h 7244526"/>
                <a:gd name="connsiteX23" fmla="*/ 856500 w 2213217"/>
                <a:gd name="connsiteY23" fmla="*/ 5489132 h 7244526"/>
                <a:gd name="connsiteX24" fmla="*/ 906017 w 2213217"/>
                <a:gd name="connsiteY24" fmla="*/ 5380240 h 7244526"/>
                <a:gd name="connsiteX25" fmla="*/ 898504 w 2213217"/>
                <a:gd name="connsiteY25" fmla="*/ 5308938 h 7244526"/>
                <a:gd name="connsiteX26" fmla="*/ 971550 w 2213217"/>
                <a:gd name="connsiteY26" fmla="*/ 5211945 h 7244526"/>
                <a:gd name="connsiteX27" fmla="*/ 973564 w 2213217"/>
                <a:gd name="connsiteY27" fmla="*/ 5069070 h 7244526"/>
                <a:gd name="connsiteX28" fmla="*/ 1129719 w 2213217"/>
                <a:gd name="connsiteY28" fmla="*/ 4378373 h 7244526"/>
                <a:gd name="connsiteX29" fmla="*/ 1276350 w 2213217"/>
                <a:gd name="connsiteY29" fmla="*/ 4649970 h 7244526"/>
                <a:gd name="connsiteX30" fmla="*/ 1341012 w 2213217"/>
                <a:gd name="connsiteY30" fmla="*/ 4880042 h 7244526"/>
                <a:gd name="connsiteX31" fmla="*/ 1310424 w 2213217"/>
                <a:gd name="connsiteY31" fmla="*/ 4973880 h 7244526"/>
                <a:gd name="connsiteX32" fmla="*/ 1354293 w 2213217"/>
                <a:gd name="connsiteY32" fmla="*/ 5113209 h 7244526"/>
                <a:gd name="connsiteX33" fmla="*/ 1262198 w 2213217"/>
                <a:gd name="connsiteY33" fmla="*/ 5554244 h 7244526"/>
                <a:gd name="connsiteX34" fmla="*/ 1263220 w 2213217"/>
                <a:gd name="connsiteY34" fmla="*/ 6360264 h 7244526"/>
                <a:gd name="connsiteX35" fmla="*/ 1336385 w 2213217"/>
                <a:gd name="connsiteY35" fmla="*/ 6540277 h 7244526"/>
                <a:gd name="connsiteX36" fmla="*/ 1285605 w 2213217"/>
                <a:gd name="connsiteY36" fmla="*/ 6741714 h 7244526"/>
                <a:gd name="connsiteX37" fmla="*/ 1303783 w 2213217"/>
                <a:gd name="connsiteY37" fmla="*/ 6828040 h 7244526"/>
                <a:gd name="connsiteX38" fmla="*/ 1313579 w 2213217"/>
                <a:gd name="connsiteY38" fmla="*/ 7020824 h 7244526"/>
                <a:gd name="connsiteX39" fmla="*/ 1760353 w 2213217"/>
                <a:gd name="connsiteY39" fmla="*/ 7189119 h 7244526"/>
                <a:gd name="connsiteX40" fmla="*/ 2189006 w 2213217"/>
                <a:gd name="connsiteY40" fmla="*/ 7199125 h 7244526"/>
                <a:gd name="connsiteX41" fmla="*/ 2171850 w 2213217"/>
                <a:gd name="connsiteY41" fmla="*/ 7046786 h 7244526"/>
                <a:gd name="connsiteX42" fmla="*/ 1687247 w 2213217"/>
                <a:gd name="connsiteY42" fmla="*/ 6680449 h 7244526"/>
                <a:gd name="connsiteX43" fmla="*/ 1708130 w 2213217"/>
                <a:gd name="connsiteY43" fmla="*/ 6550072 h 7244526"/>
                <a:gd name="connsiteX44" fmla="*/ 1668617 w 2213217"/>
                <a:gd name="connsiteY44" fmla="*/ 6451067 h 7244526"/>
                <a:gd name="connsiteX45" fmla="*/ 1657350 w 2213217"/>
                <a:gd name="connsiteY45" fmla="*/ 6250170 h 7244526"/>
                <a:gd name="connsiteX46" fmla="*/ 1679014 w 2213217"/>
                <a:gd name="connsiteY46" fmla="*/ 5979714 h 7244526"/>
                <a:gd name="connsiteX47" fmla="*/ 1727631 w 2213217"/>
                <a:gd name="connsiteY47" fmla="*/ 5512209 h 7244526"/>
                <a:gd name="connsiteX48" fmla="*/ 1739049 w 2213217"/>
                <a:gd name="connsiteY48" fmla="*/ 5363804 h 7244526"/>
                <a:gd name="connsiteX49" fmla="*/ 1797611 w 2213217"/>
                <a:gd name="connsiteY49" fmla="*/ 5317321 h 7244526"/>
                <a:gd name="connsiteX50" fmla="*/ 1884207 w 2213217"/>
                <a:gd name="connsiteY50" fmla="*/ 5097645 h 7244526"/>
                <a:gd name="connsiteX51" fmla="*/ 1909357 w 2213217"/>
                <a:gd name="connsiteY51" fmla="*/ 4805496 h 7244526"/>
                <a:gd name="connsiteX52" fmla="*/ 1900373 w 2213217"/>
                <a:gd name="connsiteY52" fmla="*/ 4348776 h 7244526"/>
                <a:gd name="connsiteX53" fmla="*/ 1881052 w 2213217"/>
                <a:gd name="connsiteY53" fmla="*/ 3902573 h 7244526"/>
                <a:gd name="connsiteX54" fmla="*/ 1855362 w 2213217"/>
                <a:gd name="connsiteY54" fmla="*/ 3584643 h 7244526"/>
                <a:gd name="connsiteX55" fmla="*/ 2056257 w 2213217"/>
                <a:gd name="connsiteY55" fmla="*/ 2654077 h 7244526"/>
                <a:gd name="connsiteX56" fmla="*/ 2042707 w 2213217"/>
                <a:gd name="connsiteY56" fmla="*/ 2404684 h 7244526"/>
                <a:gd name="connsiteX57" fmla="*/ 1981200 w 2213217"/>
                <a:gd name="connsiteY57" fmla="*/ 1864914 h 7244526"/>
                <a:gd name="connsiteX58" fmla="*/ 1936459 w 2213217"/>
                <a:gd name="connsiteY58" fmla="*/ 1677029 h 7244526"/>
                <a:gd name="connsiteX59" fmla="*/ 1922037 w 2213217"/>
                <a:gd name="connsiteY59" fmla="*/ 1432534 h 7244526"/>
                <a:gd name="connsiteX60" fmla="*/ 1874412 w 2213217"/>
                <a:gd name="connsiteY60" fmla="*/ 1302338 h 7244526"/>
                <a:gd name="connsiteX61" fmla="*/ 1407687 w 2213217"/>
                <a:gd name="connsiteY61" fmla="*/ 1134975 h 7244526"/>
                <a:gd name="connsiteX62" fmla="*/ 1309221 w 2213217"/>
                <a:gd name="connsiteY62" fmla="*/ 1020075 h 7244526"/>
                <a:gd name="connsiteX63" fmla="*/ 1365230 w 2213217"/>
                <a:gd name="connsiteY63" fmla="*/ 821521 h 7244526"/>
                <a:gd name="connsiteX64" fmla="*/ 1433407 w 2213217"/>
                <a:gd name="connsiteY64" fmla="*/ 622909 h 7244526"/>
                <a:gd name="connsiteX65" fmla="*/ 1444916 w 2213217"/>
                <a:gd name="connsiteY65" fmla="*/ 380757 h 7244526"/>
                <a:gd name="connsiteX66" fmla="*/ 1330946 w 2213217"/>
                <a:gd name="connsiteY66" fmla="*/ 143773 h 7244526"/>
                <a:gd name="connsiteX67" fmla="*/ 1063645 w 2213217"/>
                <a:gd name="connsiteY67" fmla="*/ 568 h 7244526"/>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84394 w 2213217"/>
                <a:gd name="connsiteY12" fmla="*/ 4600693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287222 w 2213217"/>
                <a:gd name="connsiteY8" fmla="*/ 3112689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72753 w 2222325"/>
                <a:gd name="connsiteY0" fmla="*/ 568 h 7252515"/>
                <a:gd name="connsiteX1" fmla="*/ 818733 w 2222325"/>
                <a:gd name="connsiteY1" fmla="*/ 116070 h 7252515"/>
                <a:gd name="connsiteX2" fmla="*/ 694908 w 2222325"/>
                <a:gd name="connsiteY2" fmla="*/ 297045 h 7252515"/>
                <a:gd name="connsiteX3" fmla="*/ 713958 w 2222325"/>
                <a:gd name="connsiteY3" fmla="*/ 620895 h 7252515"/>
                <a:gd name="connsiteX4" fmla="*/ 847308 w 2222325"/>
                <a:gd name="connsiteY4" fmla="*/ 897120 h 7252515"/>
                <a:gd name="connsiteX5" fmla="*/ 752058 w 2222325"/>
                <a:gd name="connsiteY5" fmla="*/ 1011420 h 7252515"/>
                <a:gd name="connsiteX6" fmla="*/ 142458 w 2222325"/>
                <a:gd name="connsiteY6" fmla="*/ 1220970 h 7252515"/>
                <a:gd name="connsiteX7" fmla="*/ 9108 w 2222325"/>
                <a:gd name="connsiteY7" fmla="*/ 2211570 h 7252515"/>
                <a:gd name="connsiteX8" fmla="*/ 322291 w 2222325"/>
                <a:gd name="connsiteY8" fmla="*/ 3017500 h 7252515"/>
                <a:gd name="connsiteX9" fmla="*/ 250989 w 2222325"/>
                <a:gd name="connsiteY9" fmla="*/ 3814384 h 7252515"/>
                <a:gd name="connsiteX10" fmla="*/ 386352 w 2222325"/>
                <a:gd name="connsiteY10" fmla="*/ 3984422 h 7252515"/>
                <a:gd name="connsiteX11" fmla="*/ 443833 w 2222325"/>
                <a:gd name="connsiteY11" fmla="*/ 4229457 h 7252515"/>
                <a:gd name="connsiteX12" fmla="*/ 505040 w 2222325"/>
                <a:gd name="connsiteY12" fmla="*/ 4629539 h 7252515"/>
                <a:gd name="connsiteX13" fmla="*/ 513694 w 2222325"/>
                <a:gd name="connsiteY13" fmla="*/ 4793958 h 7252515"/>
                <a:gd name="connsiteX14" fmla="*/ 499780 w 2222325"/>
                <a:gd name="connsiteY14" fmla="*/ 4980881 h 7252515"/>
                <a:gd name="connsiteX15" fmla="*/ 468050 w 2222325"/>
                <a:gd name="connsiteY15" fmla="*/ 5126491 h 7252515"/>
                <a:gd name="connsiteX16" fmla="*/ 392121 w 2222325"/>
                <a:gd name="connsiteY16" fmla="*/ 6154049 h 7252515"/>
                <a:gd name="connsiteX17" fmla="*/ 357506 w 2222325"/>
                <a:gd name="connsiteY17" fmla="*/ 6604338 h 7252515"/>
                <a:gd name="connsiteX18" fmla="*/ 429350 w 2222325"/>
                <a:gd name="connsiteY18" fmla="*/ 6827439 h 7252515"/>
                <a:gd name="connsiteX19" fmla="*/ 376226 w 2222325"/>
                <a:gd name="connsiteY19" fmla="*/ 6982453 h 7252515"/>
                <a:gd name="connsiteX20" fmla="*/ 614622 w 2222325"/>
                <a:gd name="connsiteY20" fmla="*/ 7244526 h 7252515"/>
                <a:gd name="connsiteX21" fmla="*/ 967377 w 2222325"/>
                <a:gd name="connsiteY21" fmla="*/ 7136926 h 7252515"/>
                <a:gd name="connsiteX22" fmla="*/ 733880 w 2222325"/>
                <a:gd name="connsiteY22" fmla="*/ 6844746 h 7252515"/>
                <a:gd name="connsiteX23" fmla="*/ 762184 w 2222325"/>
                <a:gd name="connsiteY23" fmla="*/ 6579789 h 7252515"/>
                <a:gd name="connsiteX24" fmla="*/ 748032 w 2222325"/>
                <a:gd name="connsiteY24" fmla="*/ 6250170 h 7252515"/>
                <a:gd name="connsiteX25" fmla="*/ 865608 w 2222325"/>
                <a:gd name="connsiteY25" fmla="*/ 5489132 h 7252515"/>
                <a:gd name="connsiteX26" fmla="*/ 915125 w 2222325"/>
                <a:gd name="connsiteY26" fmla="*/ 5380240 h 7252515"/>
                <a:gd name="connsiteX27" fmla="*/ 907612 w 2222325"/>
                <a:gd name="connsiteY27" fmla="*/ 5308938 h 7252515"/>
                <a:gd name="connsiteX28" fmla="*/ 980658 w 2222325"/>
                <a:gd name="connsiteY28" fmla="*/ 5211945 h 7252515"/>
                <a:gd name="connsiteX29" fmla="*/ 982672 w 2222325"/>
                <a:gd name="connsiteY29" fmla="*/ 5069070 h 7252515"/>
                <a:gd name="connsiteX30" fmla="*/ 1138827 w 2222325"/>
                <a:gd name="connsiteY30" fmla="*/ 4378373 h 7252515"/>
                <a:gd name="connsiteX31" fmla="*/ 1285458 w 2222325"/>
                <a:gd name="connsiteY31" fmla="*/ 4649970 h 7252515"/>
                <a:gd name="connsiteX32" fmla="*/ 1350120 w 2222325"/>
                <a:gd name="connsiteY32" fmla="*/ 4880042 h 7252515"/>
                <a:gd name="connsiteX33" fmla="*/ 1319532 w 2222325"/>
                <a:gd name="connsiteY33" fmla="*/ 4973880 h 7252515"/>
                <a:gd name="connsiteX34" fmla="*/ 1363401 w 2222325"/>
                <a:gd name="connsiteY34" fmla="*/ 5113209 h 7252515"/>
                <a:gd name="connsiteX35" fmla="*/ 1271306 w 2222325"/>
                <a:gd name="connsiteY35" fmla="*/ 5554244 h 7252515"/>
                <a:gd name="connsiteX36" fmla="*/ 1272328 w 2222325"/>
                <a:gd name="connsiteY36" fmla="*/ 6360264 h 7252515"/>
                <a:gd name="connsiteX37" fmla="*/ 1345493 w 2222325"/>
                <a:gd name="connsiteY37" fmla="*/ 6540277 h 7252515"/>
                <a:gd name="connsiteX38" fmla="*/ 1294713 w 2222325"/>
                <a:gd name="connsiteY38" fmla="*/ 6741714 h 7252515"/>
                <a:gd name="connsiteX39" fmla="*/ 1312891 w 2222325"/>
                <a:gd name="connsiteY39" fmla="*/ 6828040 h 7252515"/>
                <a:gd name="connsiteX40" fmla="*/ 1322687 w 2222325"/>
                <a:gd name="connsiteY40" fmla="*/ 7020824 h 7252515"/>
                <a:gd name="connsiteX41" fmla="*/ 1769461 w 2222325"/>
                <a:gd name="connsiteY41" fmla="*/ 7189119 h 7252515"/>
                <a:gd name="connsiteX42" fmla="*/ 2198114 w 2222325"/>
                <a:gd name="connsiteY42" fmla="*/ 7199125 h 7252515"/>
                <a:gd name="connsiteX43" fmla="*/ 2180958 w 2222325"/>
                <a:gd name="connsiteY43" fmla="*/ 7046786 h 7252515"/>
                <a:gd name="connsiteX44" fmla="*/ 1696355 w 2222325"/>
                <a:gd name="connsiteY44" fmla="*/ 6680449 h 7252515"/>
                <a:gd name="connsiteX45" fmla="*/ 1717238 w 2222325"/>
                <a:gd name="connsiteY45" fmla="*/ 6550072 h 7252515"/>
                <a:gd name="connsiteX46" fmla="*/ 1677725 w 2222325"/>
                <a:gd name="connsiteY46" fmla="*/ 6451067 h 7252515"/>
                <a:gd name="connsiteX47" fmla="*/ 1666458 w 2222325"/>
                <a:gd name="connsiteY47" fmla="*/ 6250170 h 7252515"/>
                <a:gd name="connsiteX48" fmla="*/ 1688122 w 2222325"/>
                <a:gd name="connsiteY48" fmla="*/ 5979714 h 7252515"/>
                <a:gd name="connsiteX49" fmla="*/ 1736739 w 2222325"/>
                <a:gd name="connsiteY49" fmla="*/ 5512209 h 7252515"/>
                <a:gd name="connsiteX50" fmla="*/ 1748157 w 2222325"/>
                <a:gd name="connsiteY50" fmla="*/ 5363804 h 7252515"/>
                <a:gd name="connsiteX51" fmla="*/ 1806719 w 2222325"/>
                <a:gd name="connsiteY51" fmla="*/ 5317321 h 7252515"/>
                <a:gd name="connsiteX52" fmla="*/ 1893315 w 2222325"/>
                <a:gd name="connsiteY52" fmla="*/ 5097645 h 7252515"/>
                <a:gd name="connsiteX53" fmla="*/ 1918465 w 2222325"/>
                <a:gd name="connsiteY53" fmla="*/ 4805496 h 7252515"/>
                <a:gd name="connsiteX54" fmla="*/ 1909481 w 2222325"/>
                <a:gd name="connsiteY54" fmla="*/ 4348776 h 7252515"/>
                <a:gd name="connsiteX55" fmla="*/ 1890160 w 2222325"/>
                <a:gd name="connsiteY55" fmla="*/ 3902573 h 7252515"/>
                <a:gd name="connsiteX56" fmla="*/ 1864470 w 2222325"/>
                <a:gd name="connsiteY56" fmla="*/ 3584643 h 7252515"/>
                <a:gd name="connsiteX57" fmla="*/ 2065365 w 2222325"/>
                <a:gd name="connsiteY57" fmla="*/ 2654077 h 7252515"/>
                <a:gd name="connsiteX58" fmla="*/ 2051815 w 2222325"/>
                <a:gd name="connsiteY58" fmla="*/ 2404684 h 7252515"/>
                <a:gd name="connsiteX59" fmla="*/ 1990308 w 2222325"/>
                <a:gd name="connsiteY59" fmla="*/ 1864914 h 7252515"/>
                <a:gd name="connsiteX60" fmla="*/ 1945567 w 2222325"/>
                <a:gd name="connsiteY60" fmla="*/ 1677029 h 7252515"/>
                <a:gd name="connsiteX61" fmla="*/ 1931145 w 2222325"/>
                <a:gd name="connsiteY61" fmla="*/ 1432534 h 7252515"/>
                <a:gd name="connsiteX62" fmla="*/ 1883520 w 2222325"/>
                <a:gd name="connsiteY62" fmla="*/ 1302338 h 7252515"/>
                <a:gd name="connsiteX63" fmla="*/ 1416795 w 2222325"/>
                <a:gd name="connsiteY63" fmla="*/ 1134975 h 7252515"/>
                <a:gd name="connsiteX64" fmla="*/ 1318329 w 2222325"/>
                <a:gd name="connsiteY64" fmla="*/ 1020075 h 7252515"/>
                <a:gd name="connsiteX65" fmla="*/ 1374338 w 2222325"/>
                <a:gd name="connsiteY65" fmla="*/ 821521 h 7252515"/>
                <a:gd name="connsiteX66" fmla="*/ 1442515 w 2222325"/>
                <a:gd name="connsiteY66" fmla="*/ 622909 h 7252515"/>
                <a:gd name="connsiteX67" fmla="*/ 1454024 w 2222325"/>
                <a:gd name="connsiteY67" fmla="*/ 380757 h 7252515"/>
                <a:gd name="connsiteX68" fmla="*/ 1340054 w 2222325"/>
                <a:gd name="connsiteY68" fmla="*/ 143773 h 7252515"/>
                <a:gd name="connsiteX69" fmla="*/ 1072753 w 2222325"/>
                <a:gd name="connsiteY69" fmla="*/ 568 h 7252515"/>
                <a:gd name="connsiteX0" fmla="*/ 1074836 w 2224408"/>
                <a:gd name="connsiteY0" fmla="*/ 568 h 7252515"/>
                <a:gd name="connsiteX1" fmla="*/ 820816 w 2224408"/>
                <a:gd name="connsiteY1" fmla="*/ 116070 h 7252515"/>
                <a:gd name="connsiteX2" fmla="*/ 696991 w 2224408"/>
                <a:gd name="connsiteY2" fmla="*/ 297045 h 7252515"/>
                <a:gd name="connsiteX3" fmla="*/ 716041 w 2224408"/>
                <a:gd name="connsiteY3" fmla="*/ 620895 h 7252515"/>
                <a:gd name="connsiteX4" fmla="*/ 849391 w 2224408"/>
                <a:gd name="connsiteY4" fmla="*/ 897120 h 7252515"/>
                <a:gd name="connsiteX5" fmla="*/ 754141 w 2224408"/>
                <a:gd name="connsiteY5" fmla="*/ 1011420 h 7252515"/>
                <a:gd name="connsiteX6" fmla="*/ 112811 w 2224408"/>
                <a:gd name="connsiteY6" fmla="*/ 1267123 h 7252515"/>
                <a:gd name="connsiteX7" fmla="*/ 11191 w 2224408"/>
                <a:gd name="connsiteY7" fmla="*/ 2211570 h 7252515"/>
                <a:gd name="connsiteX8" fmla="*/ 324374 w 2224408"/>
                <a:gd name="connsiteY8" fmla="*/ 3017500 h 7252515"/>
                <a:gd name="connsiteX9" fmla="*/ 253072 w 2224408"/>
                <a:gd name="connsiteY9" fmla="*/ 3814384 h 7252515"/>
                <a:gd name="connsiteX10" fmla="*/ 388435 w 2224408"/>
                <a:gd name="connsiteY10" fmla="*/ 3984422 h 7252515"/>
                <a:gd name="connsiteX11" fmla="*/ 445916 w 2224408"/>
                <a:gd name="connsiteY11" fmla="*/ 4229457 h 7252515"/>
                <a:gd name="connsiteX12" fmla="*/ 507123 w 2224408"/>
                <a:gd name="connsiteY12" fmla="*/ 4629539 h 7252515"/>
                <a:gd name="connsiteX13" fmla="*/ 515777 w 2224408"/>
                <a:gd name="connsiteY13" fmla="*/ 4793958 h 7252515"/>
                <a:gd name="connsiteX14" fmla="*/ 501863 w 2224408"/>
                <a:gd name="connsiteY14" fmla="*/ 4980881 h 7252515"/>
                <a:gd name="connsiteX15" fmla="*/ 470133 w 2224408"/>
                <a:gd name="connsiteY15" fmla="*/ 5126491 h 7252515"/>
                <a:gd name="connsiteX16" fmla="*/ 394204 w 2224408"/>
                <a:gd name="connsiteY16" fmla="*/ 6154049 h 7252515"/>
                <a:gd name="connsiteX17" fmla="*/ 359589 w 2224408"/>
                <a:gd name="connsiteY17" fmla="*/ 6604338 h 7252515"/>
                <a:gd name="connsiteX18" fmla="*/ 431433 w 2224408"/>
                <a:gd name="connsiteY18" fmla="*/ 6827439 h 7252515"/>
                <a:gd name="connsiteX19" fmla="*/ 378309 w 2224408"/>
                <a:gd name="connsiteY19" fmla="*/ 6982453 h 7252515"/>
                <a:gd name="connsiteX20" fmla="*/ 616705 w 2224408"/>
                <a:gd name="connsiteY20" fmla="*/ 7244526 h 7252515"/>
                <a:gd name="connsiteX21" fmla="*/ 969460 w 2224408"/>
                <a:gd name="connsiteY21" fmla="*/ 7136926 h 7252515"/>
                <a:gd name="connsiteX22" fmla="*/ 735963 w 2224408"/>
                <a:gd name="connsiteY22" fmla="*/ 6844746 h 7252515"/>
                <a:gd name="connsiteX23" fmla="*/ 764267 w 2224408"/>
                <a:gd name="connsiteY23" fmla="*/ 6579789 h 7252515"/>
                <a:gd name="connsiteX24" fmla="*/ 750115 w 2224408"/>
                <a:gd name="connsiteY24" fmla="*/ 6250170 h 7252515"/>
                <a:gd name="connsiteX25" fmla="*/ 867691 w 2224408"/>
                <a:gd name="connsiteY25" fmla="*/ 5489132 h 7252515"/>
                <a:gd name="connsiteX26" fmla="*/ 917208 w 2224408"/>
                <a:gd name="connsiteY26" fmla="*/ 5380240 h 7252515"/>
                <a:gd name="connsiteX27" fmla="*/ 909695 w 2224408"/>
                <a:gd name="connsiteY27" fmla="*/ 5308938 h 7252515"/>
                <a:gd name="connsiteX28" fmla="*/ 982741 w 2224408"/>
                <a:gd name="connsiteY28" fmla="*/ 5211945 h 7252515"/>
                <a:gd name="connsiteX29" fmla="*/ 984755 w 2224408"/>
                <a:gd name="connsiteY29" fmla="*/ 5069070 h 7252515"/>
                <a:gd name="connsiteX30" fmla="*/ 1140910 w 2224408"/>
                <a:gd name="connsiteY30" fmla="*/ 4378373 h 7252515"/>
                <a:gd name="connsiteX31" fmla="*/ 1287541 w 2224408"/>
                <a:gd name="connsiteY31" fmla="*/ 4649970 h 7252515"/>
                <a:gd name="connsiteX32" fmla="*/ 1352203 w 2224408"/>
                <a:gd name="connsiteY32" fmla="*/ 4880042 h 7252515"/>
                <a:gd name="connsiteX33" fmla="*/ 1321615 w 2224408"/>
                <a:gd name="connsiteY33" fmla="*/ 4973880 h 7252515"/>
                <a:gd name="connsiteX34" fmla="*/ 1365484 w 2224408"/>
                <a:gd name="connsiteY34" fmla="*/ 5113209 h 7252515"/>
                <a:gd name="connsiteX35" fmla="*/ 1273389 w 2224408"/>
                <a:gd name="connsiteY35" fmla="*/ 5554244 h 7252515"/>
                <a:gd name="connsiteX36" fmla="*/ 1274411 w 2224408"/>
                <a:gd name="connsiteY36" fmla="*/ 6360264 h 7252515"/>
                <a:gd name="connsiteX37" fmla="*/ 1347576 w 2224408"/>
                <a:gd name="connsiteY37" fmla="*/ 6540277 h 7252515"/>
                <a:gd name="connsiteX38" fmla="*/ 1296796 w 2224408"/>
                <a:gd name="connsiteY38" fmla="*/ 6741714 h 7252515"/>
                <a:gd name="connsiteX39" fmla="*/ 1314974 w 2224408"/>
                <a:gd name="connsiteY39" fmla="*/ 6828040 h 7252515"/>
                <a:gd name="connsiteX40" fmla="*/ 1324770 w 2224408"/>
                <a:gd name="connsiteY40" fmla="*/ 7020824 h 7252515"/>
                <a:gd name="connsiteX41" fmla="*/ 1771544 w 2224408"/>
                <a:gd name="connsiteY41" fmla="*/ 7189119 h 7252515"/>
                <a:gd name="connsiteX42" fmla="*/ 2200197 w 2224408"/>
                <a:gd name="connsiteY42" fmla="*/ 7199125 h 7252515"/>
                <a:gd name="connsiteX43" fmla="*/ 2183041 w 2224408"/>
                <a:gd name="connsiteY43" fmla="*/ 7046786 h 7252515"/>
                <a:gd name="connsiteX44" fmla="*/ 1698438 w 2224408"/>
                <a:gd name="connsiteY44" fmla="*/ 6680449 h 7252515"/>
                <a:gd name="connsiteX45" fmla="*/ 1719321 w 2224408"/>
                <a:gd name="connsiteY45" fmla="*/ 6550072 h 7252515"/>
                <a:gd name="connsiteX46" fmla="*/ 1679808 w 2224408"/>
                <a:gd name="connsiteY46" fmla="*/ 6451067 h 7252515"/>
                <a:gd name="connsiteX47" fmla="*/ 1668541 w 2224408"/>
                <a:gd name="connsiteY47" fmla="*/ 6250170 h 7252515"/>
                <a:gd name="connsiteX48" fmla="*/ 1690205 w 2224408"/>
                <a:gd name="connsiteY48" fmla="*/ 5979714 h 7252515"/>
                <a:gd name="connsiteX49" fmla="*/ 1738822 w 2224408"/>
                <a:gd name="connsiteY49" fmla="*/ 5512209 h 7252515"/>
                <a:gd name="connsiteX50" fmla="*/ 1750240 w 2224408"/>
                <a:gd name="connsiteY50" fmla="*/ 5363804 h 7252515"/>
                <a:gd name="connsiteX51" fmla="*/ 1808802 w 2224408"/>
                <a:gd name="connsiteY51" fmla="*/ 5317321 h 7252515"/>
                <a:gd name="connsiteX52" fmla="*/ 1895398 w 2224408"/>
                <a:gd name="connsiteY52" fmla="*/ 5097645 h 7252515"/>
                <a:gd name="connsiteX53" fmla="*/ 1920548 w 2224408"/>
                <a:gd name="connsiteY53" fmla="*/ 4805496 h 7252515"/>
                <a:gd name="connsiteX54" fmla="*/ 1911564 w 2224408"/>
                <a:gd name="connsiteY54" fmla="*/ 4348776 h 7252515"/>
                <a:gd name="connsiteX55" fmla="*/ 1892243 w 2224408"/>
                <a:gd name="connsiteY55" fmla="*/ 3902573 h 7252515"/>
                <a:gd name="connsiteX56" fmla="*/ 1866553 w 2224408"/>
                <a:gd name="connsiteY56" fmla="*/ 3584643 h 7252515"/>
                <a:gd name="connsiteX57" fmla="*/ 2067448 w 2224408"/>
                <a:gd name="connsiteY57" fmla="*/ 2654077 h 7252515"/>
                <a:gd name="connsiteX58" fmla="*/ 2053898 w 2224408"/>
                <a:gd name="connsiteY58" fmla="*/ 2404684 h 7252515"/>
                <a:gd name="connsiteX59" fmla="*/ 1992391 w 2224408"/>
                <a:gd name="connsiteY59" fmla="*/ 1864914 h 7252515"/>
                <a:gd name="connsiteX60" fmla="*/ 1947650 w 2224408"/>
                <a:gd name="connsiteY60" fmla="*/ 1677029 h 7252515"/>
                <a:gd name="connsiteX61" fmla="*/ 1933228 w 2224408"/>
                <a:gd name="connsiteY61" fmla="*/ 1432534 h 7252515"/>
                <a:gd name="connsiteX62" fmla="*/ 1885603 w 2224408"/>
                <a:gd name="connsiteY62" fmla="*/ 1302338 h 7252515"/>
                <a:gd name="connsiteX63" fmla="*/ 1418878 w 2224408"/>
                <a:gd name="connsiteY63" fmla="*/ 1134975 h 7252515"/>
                <a:gd name="connsiteX64" fmla="*/ 1320412 w 2224408"/>
                <a:gd name="connsiteY64" fmla="*/ 1020075 h 7252515"/>
                <a:gd name="connsiteX65" fmla="*/ 1376421 w 2224408"/>
                <a:gd name="connsiteY65" fmla="*/ 821521 h 7252515"/>
                <a:gd name="connsiteX66" fmla="*/ 1444598 w 2224408"/>
                <a:gd name="connsiteY66" fmla="*/ 622909 h 7252515"/>
                <a:gd name="connsiteX67" fmla="*/ 1456107 w 2224408"/>
                <a:gd name="connsiteY67" fmla="*/ 380757 h 7252515"/>
                <a:gd name="connsiteX68" fmla="*/ 1342137 w 2224408"/>
                <a:gd name="connsiteY68" fmla="*/ 143773 h 7252515"/>
                <a:gd name="connsiteX69" fmla="*/ 1074836 w 2224408"/>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08662 w 2223793"/>
                <a:gd name="connsiteY1" fmla="*/ 133377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59799 w 2223793"/>
                <a:gd name="connsiteY0" fmla="*/ 683 h 7238207"/>
                <a:gd name="connsiteX1" fmla="*/ 808662 w 2223793"/>
                <a:gd name="connsiteY1" fmla="*/ 119069 h 7238207"/>
                <a:gd name="connsiteX2" fmla="*/ 710799 w 2223793"/>
                <a:gd name="connsiteY2" fmla="*/ 285622 h 7238207"/>
                <a:gd name="connsiteX3" fmla="*/ 698118 w 2223793"/>
                <a:gd name="connsiteY3" fmla="*/ 574857 h 7238207"/>
                <a:gd name="connsiteX4" fmla="*/ 868967 w 2223793"/>
                <a:gd name="connsiteY4" fmla="*/ 885696 h 7238207"/>
                <a:gd name="connsiteX5" fmla="*/ 744872 w 2223793"/>
                <a:gd name="connsiteY5" fmla="*/ 1025957 h 7238207"/>
                <a:gd name="connsiteX6" fmla="*/ 112196 w 2223793"/>
                <a:gd name="connsiteY6" fmla="*/ 1252815 h 7238207"/>
                <a:gd name="connsiteX7" fmla="*/ 10576 w 2223793"/>
                <a:gd name="connsiteY7" fmla="*/ 2197262 h 7238207"/>
                <a:gd name="connsiteX8" fmla="*/ 323759 w 2223793"/>
                <a:gd name="connsiteY8" fmla="*/ 3003192 h 7238207"/>
                <a:gd name="connsiteX9" fmla="*/ 252457 w 2223793"/>
                <a:gd name="connsiteY9" fmla="*/ 3800076 h 7238207"/>
                <a:gd name="connsiteX10" fmla="*/ 387820 w 2223793"/>
                <a:gd name="connsiteY10" fmla="*/ 3970114 h 7238207"/>
                <a:gd name="connsiteX11" fmla="*/ 445301 w 2223793"/>
                <a:gd name="connsiteY11" fmla="*/ 4215149 h 7238207"/>
                <a:gd name="connsiteX12" fmla="*/ 506508 w 2223793"/>
                <a:gd name="connsiteY12" fmla="*/ 4615231 h 7238207"/>
                <a:gd name="connsiteX13" fmla="*/ 515162 w 2223793"/>
                <a:gd name="connsiteY13" fmla="*/ 4779650 h 7238207"/>
                <a:gd name="connsiteX14" fmla="*/ 501248 w 2223793"/>
                <a:gd name="connsiteY14" fmla="*/ 4966573 h 7238207"/>
                <a:gd name="connsiteX15" fmla="*/ 469518 w 2223793"/>
                <a:gd name="connsiteY15" fmla="*/ 5112183 h 7238207"/>
                <a:gd name="connsiteX16" fmla="*/ 393589 w 2223793"/>
                <a:gd name="connsiteY16" fmla="*/ 6139741 h 7238207"/>
                <a:gd name="connsiteX17" fmla="*/ 358974 w 2223793"/>
                <a:gd name="connsiteY17" fmla="*/ 6590030 h 7238207"/>
                <a:gd name="connsiteX18" fmla="*/ 430818 w 2223793"/>
                <a:gd name="connsiteY18" fmla="*/ 6813131 h 7238207"/>
                <a:gd name="connsiteX19" fmla="*/ 377694 w 2223793"/>
                <a:gd name="connsiteY19" fmla="*/ 6968145 h 7238207"/>
                <a:gd name="connsiteX20" fmla="*/ 616090 w 2223793"/>
                <a:gd name="connsiteY20" fmla="*/ 7230218 h 7238207"/>
                <a:gd name="connsiteX21" fmla="*/ 968845 w 2223793"/>
                <a:gd name="connsiteY21" fmla="*/ 7122618 h 7238207"/>
                <a:gd name="connsiteX22" fmla="*/ 735348 w 2223793"/>
                <a:gd name="connsiteY22" fmla="*/ 6830438 h 7238207"/>
                <a:gd name="connsiteX23" fmla="*/ 763652 w 2223793"/>
                <a:gd name="connsiteY23" fmla="*/ 6565481 h 7238207"/>
                <a:gd name="connsiteX24" fmla="*/ 749500 w 2223793"/>
                <a:gd name="connsiteY24" fmla="*/ 6235862 h 7238207"/>
                <a:gd name="connsiteX25" fmla="*/ 867076 w 2223793"/>
                <a:gd name="connsiteY25" fmla="*/ 5474824 h 7238207"/>
                <a:gd name="connsiteX26" fmla="*/ 916593 w 2223793"/>
                <a:gd name="connsiteY26" fmla="*/ 5365932 h 7238207"/>
                <a:gd name="connsiteX27" fmla="*/ 909080 w 2223793"/>
                <a:gd name="connsiteY27" fmla="*/ 5294630 h 7238207"/>
                <a:gd name="connsiteX28" fmla="*/ 982126 w 2223793"/>
                <a:gd name="connsiteY28" fmla="*/ 5197637 h 7238207"/>
                <a:gd name="connsiteX29" fmla="*/ 984140 w 2223793"/>
                <a:gd name="connsiteY29" fmla="*/ 5054762 h 7238207"/>
                <a:gd name="connsiteX30" fmla="*/ 1140295 w 2223793"/>
                <a:gd name="connsiteY30" fmla="*/ 4364065 h 7238207"/>
                <a:gd name="connsiteX31" fmla="*/ 1286926 w 2223793"/>
                <a:gd name="connsiteY31" fmla="*/ 4635662 h 7238207"/>
                <a:gd name="connsiteX32" fmla="*/ 1351588 w 2223793"/>
                <a:gd name="connsiteY32" fmla="*/ 4865734 h 7238207"/>
                <a:gd name="connsiteX33" fmla="*/ 1321000 w 2223793"/>
                <a:gd name="connsiteY33" fmla="*/ 4959572 h 7238207"/>
                <a:gd name="connsiteX34" fmla="*/ 1364869 w 2223793"/>
                <a:gd name="connsiteY34" fmla="*/ 5098901 h 7238207"/>
                <a:gd name="connsiteX35" fmla="*/ 1272774 w 2223793"/>
                <a:gd name="connsiteY35" fmla="*/ 5539936 h 7238207"/>
                <a:gd name="connsiteX36" fmla="*/ 1273796 w 2223793"/>
                <a:gd name="connsiteY36" fmla="*/ 6345956 h 7238207"/>
                <a:gd name="connsiteX37" fmla="*/ 1346961 w 2223793"/>
                <a:gd name="connsiteY37" fmla="*/ 6525969 h 7238207"/>
                <a:gd name="connsiteX38" fmla="*/ 1296181 w 2223793"/>
                <a:gd name="connsiteY38" fmla="*/ 6727406 h 7238207"/>
                <a:gd name="connsiteX39" fmla="*/ 1314359 w 2223793"/>
                <a:gd name="connsiteY39" fmla="*/ 6813732 h 7238207"/>
                <a:gd name="connsiteX40" fmla="*/ 1324155 w 2223793"/>
                <a:gd name="connsiteY40" fmla="*/ 7006516 h 7238207"/>
                <a:gd name="connsiteX41" fmla="*/ 1770929 w 2223793"/>
                <a:gd name="connsiteY41" fmla="*/ 7174811 h 7238207"/>
                <a:gd name="connsiteX42" fmla="*/ 2199582 w 2223793"/>
                <a:gd name="connsiteY42" fmla="*/ 7184817 h 7238207"/>
                <a:gd name="connsiteX43" fmla="*/ 2182426 w 2223793"/>
                <a:gd name="connsiteY43" fmla="*/ 7032478 h 7238207"/>
                <a:gd name="connsiteX44" fmla="*/ 1697823 w 2223793"/>
                <a:gd name="connsiteY44" fmla="*/ 6666141 h 7238207"/>
                <a:gd name="connsiteX45" fmla="*/ 1718706 w 2223793"/>
                <a:gd name="connsiteY45" fmla="*/ 6535764 h 7238207"/>
                <a:gd name="connsiteX46" fmla="*/ 1679193 w 2223793"/>
                <a:gd name="connsiteY46" fmla="*/ 6436759 h 7238207"/>
                <a:gd name="connsiteX47" fmla="*/ 1667926 w 2223793"/>
                <a:gd name="connsiteY47" fmla="*/ 6235862 h 7238207"/>
                <a:gd name="connsiteX48" fmla="*/ 1689590 w 2223793"/>
                <a:gd name="connsiteY48" fmla="*/ 5965406 h 7238207"/>
                <a:gd name="connsiteX49" fmla="*/ 1738207 w 2223793"/>
                <a:gd name="connsiteY49" fmla="*/ 5497901 h 7238207"/>
                <a:gd name="connsiteX50" fmla="*/ 1749625 w 2223793"/>
                <a:gd name="connsiteY50" fmla="*/ 5349496 h 7238207"/>
                <a:gd name="connsiteX51" fmla="*/ 1808187 w 2223793"/>
                <a:gd name="connsiteY51" fmla="*/ 5303013 h 7238207"/>
                <a:gd name="connsiteX52" fmla="*/ 1894783 w 2223793"/>
                <a:gd name="connsiteY52" fmla="*/ 5083337 h 7238207"/>
                <a:gd name="connsiteX53" fmla="*/ 1919933 w 2223793"/>
                <a:gd name="connsiteY53" fmla="*/ 4791188 h 7238207"/>
                <a:gd name="connsiteX54" fmla="*/ 1910949 w 2223793"/>
                <a:gd name="connsiteY54" fmla="*/ 4334468 h 7238207"/>
                <a:gd name="connsiteX55" fmla="*/ 1891628 w 2223793"/>
                <a:gd name="connsiteY55" fmla="*/ 3888265 h 7238207"/>
                <a:gd name="connsiteX56" fmla="*/ 1865938 w 2223793"/>
                <a:gd name="connsiteY56" fmla="*/ 3570335 h 7238207"/>
                <a:gd name="connsiteX57" fmla="*/ 2066833 w 2223793"/>
                <a:gd name="connsiteY57" fmla="*/ 2639769 h 7238207"/>
                <a:gd name="connsiteX58" fmla="*/ 2053283 w 2223793"/>
                <a:gd name="connsiteY58" fmla="*/ 2390376 h 7238207"/>
                <a:gd name="connsiteX59" fmla="*/ 1991776 w 2223793"/>
                <a:gd name="connsiteY59" fmla="*/ 1850606 h 7238207"/>
                <a:gd name="connsiteX60" fmla="*/ 1947035 w 2223793"/>
                <a:gd name="connsiteY60" fmla="*/ 1662721 h 7238207"/>
                <a:gd name="connsiteX61" fmla="*/ 1932613 w 2223793"/>
                <a:gd name="connsiteY61" fmla="*/ 1418226 h 7238207"/>
                <a:gd name="connsiteX62" fmla="*/ 1884988 w 2223793"/>
                <a:gd name="connsiteY62" fmla="*/ 1288030 h 7238207"/>
                <a:gd name="connsiteX63" fmla="*/ 1418263 w 2223793"/>
                <a:gd name="connsiteY63" fmla="*/ 1120667 h 7238207"/>
                <a:gd name="connsiteX64" fmla="*/ 1319797 w 2223793"/>
                <a:gd name="connsiteY64" fmla="*/ 1005767 h 7238207"/>
                <a:gd name="connsiteX65" fmla="*/ 1375806 w 2223793"/>
                <a:gd name="connsiteY65" fmla="*/ 807213 h 7238207"/>
                <a:gd name="connsiteX66" fmla="*/ 1443983 w 2223793"/>
                <a:gd name="connsiteY66" fmla="*/ 608601 h 7238207"/>
                <a:gd name="connsiteX67" fmla="*/ 1455492 w 2223793"/>
                <a:gd name="connsiteY67" fmla="*/ 366449 h 7238207"/>
                <a:gd name="connsiteX68" fmla="*/ 1341522 w 2223793"/>
                <a:gd name="connsiteY68" fmla="*/ 129465 h 7238207"/>
                <a:gd name="connsiteX69" fmla="*/ 1059799 w 2223793"/>
                <a:gd name="connsiteY69" fmla="*/ 683 h 7238207"/>
                <a:gd name="connsiteX0" fmla="*/ 1059799 w 2223793"/>
                <a:gd name="connsiteY0" fmla="*/ 632 h 7238156"/>
                <a:gd name="connsiteX1" fmla="*/ 808662 w 2223793"/>
                <a:gd name="connsiteY1" fmla="*/ 119018 h 7238156"/>
                <a:gd name="connsiteX2" fmla="*/ 710799 w 2223793"/>
                <a:gd name="connsiteY2" fmla="*/ 285571 h 7238156"/>
                <a:gd name="connsiteX3" fmla="*/ 698118 w 2223793"/>
                <a:gd name="connsiteY3" fmla="*/ 574806 h 7238156"/>
                <a:gd name="connsiteX4" fmla="*/ 868967 w 2223793"/>
                <a:gd name="connsiteY4" fmla="*/ 885645 h 7238156"/>
                <a:gd name="connsiteX5" fmla="*/ 744872 w 2223793"/>
                <a:gd name="connsiteY5" fmla="*/ 1025906 h 7238156"/>
                <a:gd name="connsiteX6" fmla="*/ 112196 w 2223793"/>
                <a:gd name="connsiteY6" fmla="*/ 1252764 h 7238156"/>
                <a:gd name="connsiteX7" fmla="*/ 10576 w 2223793"/>
                <a:gd name="connsiteY7" fmla="*/ 2197211 h 7238156"/>
                <a:gd name="connsiteX8" fmla="*/ 323759 w 2223793"/>
                <a:gd name="connsiteY8" fmla="*/ 3003141 h 7238156"/>
                <a:gd name="connsiteX9" fmla="*/ 252457 w 2223793"/>
                <a:gd name="connsiteY9" fmla="*/ 3800025 h 7238156"/>
                <a:gd name="connsiteX10" fmla="*/ 387820 w 2223793"/>
                <a:gd name="connsiteY10" fmla="*/ 3970063 h 7238156"/>
                <a:gd name="connsiteX11" fmla="*/ 445301 w 2223793"/>
                <a:gd name="connsiteY11" fmla="*/ 4215098 h 7238156"/>
                <a:gd name="connsiteX12" fmla="*/ 506508 w 2223793"/>
                <a:gd name="connsiteY12" fmla="*/ 4615180 h 7238156"/>
                <a:gd name="connsiteX13" fmla="*/ 515162 w 2223793"/>
                <a:gd name="connsiteY13" fmla="*/ 4779599 h 7238156"/>
                <a:gd name="connsiteX14" fmla="*/ 501248 w 2223793"/>
                <a:gd name="connsiteY14" fmla="*/ 4966522 h 7238156"/>
                <a:gd name="connsiteX15" fmla="*/ 469518 w 2223793"/>
                <a:gd name="connsiteY15" fmla="*/ 5112132 h 7238156"/>
                <a:gd name="connsiteX16" fmla="*/ 393589 w 2223793"/>
                <a:gd name="connsiteY16" fmla="*/ 6139690 h 7238156"/>
                <a:gd name="connsiteX17" fmla="*/ 358974 w 2223793"/>
                <a:gd name="connsiteY17" fmla="*/ 6589979 h 7238156"/>
                <a:gd name="connsiteX18" fmla="*/ 430818 w 2223793"/>
                <a:gd name="connsiteY18" fmla="*/ 6813080 h 7238156"/>
                <a:gd name="connsiteX19" fmla="*/ 377694 w 2223793"/>
                <a:gd name="connsiteY19" fmla="*/ 6968094 h 7238156"/>
                <a:gd name="connsiteX20" fmla="*/ 616090 w 2223793"/>
                <a:gd name="connsiteY20" fmla="*/ 7230167 h 7238156"/>
                <a:gd name="connsiteX21" fmla="*/ 968845 w 2223793"/>
                <a:gd name="connsiteY21" fmla="*/ 7122567 h 7238156"/>
                <a:gd name="connsiteX22" fmla="*/ 735348 w 2223793"/>
                <a:gd name="connsiteY22" fmla="*/ 6830387 h 7238156"/>
                <a:gd name="connsiteX23" fmla="*/ 763652 w 2223793"/>
                <a:gd name="connsiteY23" fmla="*/ 6565430 h 7238156"/>
                <a:gd name="connsiteX24" fmla="*/ 749500 w 2223793"/>
                <a:gd name="connsiteY24" fmla="*/ 6235811 h 7238156"/>
                <a:gd name="connsiteX25" fmla="*/ 867076 w 2223793"/>
                <a:gd name="connsiteY25" fmla="*/ 5474773 h 7238156"/>
                <a:gd name="connsiteX26" fmla="*/ 916593 w 2223793"/>
                <a:gd name="connsiteY26" fmla="*/ 5365881 h 7238156"/>
                <a:gd name="connsiteX27" fmla="*/ 909080 w 2223793"/>
                <a:gd name="connsiteY27" fmla="*/ 5294579 h 7238156"/>
                <a:gd name="connsiteX28" fmla="*/ 982126 w 2223793"/>
                <a:gd name="connsiteY28" fmla="*/ 5197586 h 7238156"/>
                <a:gd name="connsiteX29" fmla="*/ 984140 w 2223793"/>
                <a:gd name="connsiteY29" fmla="*/ 5054711 h 7238156"/>
                <a:gd name="connsiteX30" fmla="*/ 1140295 w 2223793"/>
                <a:gd name="connsiteY30" fmla="*/ 4364014 h 7238156"/>
                <a:gd name="connsiteX31" fmla="*/ 1286926 w 2223793"/>
                <a:gd name="connsiteY31" fmla="*/ 4635611 h 7238156"/>
                <a:gd name="connsiteX32" fmla="*/ 1351588 w 2223793"/>
                <a:gd name="connsiteY32" fmla="*/ 4865683 h 7238156"/>
                <a:gd name="connsiteX33" fmla="*/ 1321000 w 2223793"/>
                <a:gd name="connsiteY33" fmla="*/ 4959521 h 7238156"/>
                <a:gd name="connsiteX34" fmla="*/ 1364869 w 2223793"/>
                <a:gd name="connsiteY34" fmla="*/ 5098850 h 7238156"/>
                <a:gd name="connsiteX35" fmla="*/ 1272774 w 2223793"/>
                <a:gd name="connsiteY35" fmla="*/ 5539885 h 7238156"/>
                <a:gd name="connsiteX36" fmla="*/ 1273796 w 2223793"/>
                <a:gd name="connsiteY36" fmla="*/ 6345905 h 7238156"/>
                <a:gd name="connsiteX37" fmla="*/ 1346961 w 2223793"/>
                <a:gd name="connsiteY37" fmla="*/ 6525918 h 7238156"/>
                <a:gd name="connsiteX38" fmla="*/ 1296181 w 2223793"/>
                <a:gd name="connsiteY38" fmla="*/ 6727355 h 7238156"/>
                <a:gd name="connsiteX39" fmla="*/ 1314359 w 2223793"/>
                <a:gd name="connsiteY39" fmla="*/ 6813681 h 7238156"/>
                <a:gd name="connsiteX40" fmla="*/ 1324155 w 2223793"/>
                <a:gd name="connsiteY40" fmla="*/ 7006465 h 7238156"/>
                <a:gd name="connsiteX41" fmla="*/ 1770929 w 2223793"/>
                <a:gd name="connsiteY41" fmla="*/ 7174760 h 7238156"/>
                <a:gd name="connsiteX42" fmla="*/ 2199582 w 2223793"/>
                <a:gd name="connsiteY42" fmla="*/ 7184766 h 7238156"/>
                <a:gd name="connsiteX43" fmla="*/ 2182426 w 2223793"/>
                <a:gd name="connsiteY43" fmla="*/ 7032427 h 7238156"/>
                <a:gd name="connsiteX44" fmla="*/ 1697823 w 2223793"/>
                <a:gd name="connsiteY44" fmla="*/ 6666090 h 7238156"/>
                <a:gd name="connsiteX45" fmla="*/ 1718706 w 2223793"/>
                <a:gd name="connsiteY45" fmla="*/ 6535713 h 7238156"/>
                <a:gd name="connsiteX46" fmla="*/ 1679193 w 2223793"/>
                <a:gd name="connsiteY46" fmla="*/ 6436708 h 7238156"/>
                <a:gd name="connsiteX47" fmla="*/ 1667926 w 2223793"/>
                <a:gd name="connsiteY47" fmla="*/ 6235811 h 7238156"/>
                <a:gd name="connsiteX48" fmla="*/ 1689590 w 2223793"/>
                <a:gd name="connsiteY48" fmla="*/ 5965355 h 7238156"/>
                <a:gd name="connsiteX49" fmla="*/ 1738207 w 2223793"/>
                <a:gd name="connsiteY49" fmla="*/ 5497850 h 7238156"/>
                <a:gd name="connsiteX50" fmla="*/ 1749625 w 2223793"/>
                <a:gd name="connsiteY50" fmla="*/ 5349445 h 7238156"/>
                <a:gd name="connsiteX51" fmla="*/ 1808187 w 2223793"/>
                <a:gd name="connsiteY51" fmla="*/ 5302962 h 7238156"/>
                <a:gd name="connsiteX52" fmla="*/ 1894783 w 2223793"/>
                <a:gd name="connsiteY52" fmla="*/ 5083286 h 7238156"/>
                <a:gd name="connsiteX53" fmla="*/ 1919933 w 2223793"/>
                <a:gd name="connsiteY53" fmla="*/ 4791137 h 7238156"/>
                <a:gd name="connsiteX54" fmla="*/ 1910949 w 2223793"/>
                <a:gd name="connsiteY54" fmla="*/ 4334417 h 7238156"/>
                <a:gd name="connsiteX55" fmla="*/ 1891628 w 2223793"/>
                <a:gd name="connsiteY55" fmla="*/ 3888214 h 7238156"/>
                <a:gd name="connsiteX56" fmla="*/ 1865938 w 2223793"/>
                <a:gd name="connsiteY56" fmla="*/ 3570284 h 7238156"/>
                <a:gd name="connsiteX57" fmla="*/ 2066833 w 2223793"/>
                <a:gd name="connsiteY57" fmla="*/ 2639718 h 7238156"/>
                <a:gd name="connsiteX58" fmla="*/ 2053283 w 2223793"/>
                <a:gd name="connsiteY58" fmla="*/ 2390325 h 7238156"/>
                <a:gd name="connsiteX59" fmla="*/ 1991776 w 2223793"/>
                <a:gd name="connsiteY59" fmla="*/ 1850555 h 7238156"/>
                <a:gd name="connsiteX60" fmla="*/ 1947035 w 2223793"/>
                <a:gd name="connsiteY60" fmla="*/ 1662670 h 7238156"/>
                <a:gd name="connsiteX61" fmla="*/ 1932613 w 2223793"/>
                <a:gd name="connsiteY61" fmla="*/ 1418175 h 7238156"/>
                <a:gd name="connsiteX62" fmla="*/ 1884988 w 2223793"/>
                <a:gd name="connsiteY62" fmla="*/ 1287979 h 7238156"/>
                <a:gd name="connsiteX63" fmla="*/ 1418263 w 2223793"/>
                <a:gd name="connsiteY63" fmla="*/ 1120616 h 7238156"/>
                <a:gd name="connsiteX64" fmla="*/ 1319797 w 2223793"/>
                <a:gd name="connsiteY64" fmla="*/ 1005716 h 7238156"/>
                <a:gd name="connsiteX65" fmla="*/ 1375806 w 2223793"/>
                <a:gd name="connsiteY65" fmla="*/ 807162 h 7238156"/>
                <a:gd name="connsiteX66" fmla="*/ 1443983 w 2223793"/>
                <a:gd name="connsiteY66" fmla="*/ 608550 h 7238156"/>
                <a:gd name="connsiteX67" fmla="*/ 1455492 w 2223793"/>
                <a:gd name="connsiteY67" fmla="*/ 366398 h 7238156"/>
                <a:gd name="connsiteX68" fmla="*/ 1379021 w 2223793"/>
                <a:gd name="connsiteY68" fmla="*/ 135183 h 7238156"/>
                <a:gd name="connsiteX69" fmla="*/ 1059799 w 2223793"/>
                <a:gd name="connsiteY69" fmla="*/ 632 h 7238156"/>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54544 w 2223793"/>
                <a:gd name="connsiteY4" fmla="*/ 882679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95683 w 2264509"/>
                <a:gd name="connsiteY56" fmla="*/ 3828242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6634"/>
                <a:gd name="connsiteX1" fmla="*/ 849378 w 2264509"/>
                <a:gd name="connsiteY1" fmla="*/ 118937 h 7236634"/>
                <a:gd name="connsiteX2" fmla="*/ 751515 w 2264509"/>
                <a:gd name="connsiteY2" fmla="*/ 285490 h 7236634"/>
                <a:gd name="connsiteX3" fmla="*/ 756141 w 2264509"/>
                <a:gd name="connsiteY3" fmla="*/ 566071 h 7236634"/>
                <a:gd name="connsiteX4" fmla="*/ 895260 w 2264509"/>
                <a:gd name="connsiteY4" fmla="*/ 882679 h 7236634"/>
                <a:gd name="connsiteX5" fmla="*/ 785588 w 2264509"/>
                <a:gd name="connsiteY5" fmla="*/ 1025825 h 7236634"/>
                <a:gd name="connsiteX6" fmla="*/ 152912 w 2264509"/>
                <a:gd name="connsiteY6" fmla="*/ 1252683 h 7236634"/>
                <a:gd name="connsiteX7" fmla="*/ 8160 w 2264509"/>
                <a:gd name="connsiteY7" fmla="*/ 2283394 h 7236634"/>
                <a:gd name="connsiteX8" fmla="*/ 416233 w 2264509"/>
                <a:gd name="connsiteY8" fmla="*/ 2735641 h 7236634"/>
                <a:gd name="connsiteX9" fmla="*/ 293173 w 2264509"/>
                <a:gd name="connsiteY9" fmla="*/ 3799944 h 7236634"/>
                <a:gd name="connsiteX10" fmla="*/ 428536 w 2264509"/>
                <a:gd name="connsiteY10" fmla="*/ 3969982 h 7236634"/>
                <a:gd name="connsiteX11" fmla="*/ 486017 w 2264509"/>
                <a:gd name="connsiteY11" fmla="*/ 4215017 h 7236634"/>
                <a:gd name="connsiteX12" fmla="*/ 547224 w 2264509"/>
                <a:gd name="connsiteY12" fmla="*/ 4615099 h 7236634"/>
                <a:gd name="connsiteX13" fmla="*/ 555878 w 2264509"/>
                <a:gd name="connsiteY13" fmla="*/ 4779518 h 7236634"/>
                <a:gd name="connsiteX14" fmla="*/ 541964 w 2264509"/>
                <a:gd name="connsiteY14" fmla="*/ 4966441 h 7236634"/>
                <a:gd name="connsiteX15" fmla="*/ 510234 w 2264509"/>
                <a:gd name="connsiteY15" fmla="*/ 5112051 h 7236634"/>
                <a:gd name="connsiteX16" fmla="*/ 434305 w 2264509"/>
                <a:gd name="connsiteY16" fmla="*/ 6139609 h 7236634"/>
                <a:gd name="connsiteX17" fmla="*/ 399690 w 2264509"/>
                <a:gd name="connsiteY17" fmla="*/ 6589898 h 7236634"/>
                <a:gd name="connsiteX18" fmla="*/ 471534 w 2264509"/>
                <a:gd name="connsiteY18" fmla="*/ 6812999 h 7236634"/>
                <a:gd name="connsiteX19" fmla="*/ 436821 w 2264509"/>
                <a:gd name="connsiteY19" fmla="*/ 7004834 h 7236634"/>
                <a:gd name="connsiteX20" fmla="*/ 656806 w 2264509"/>
                <a:gd name="connsiteY20" fmla="*/ 7230086 h 7236634"/>
                <a:gd name="connsiteX21" fmla="*/ 1018766 w 2264509"/>
                <a:gd name="connsiteY21" fmla="*/ 7101007 h 7236634"/>
                <a:gd name="connsiteX22" fmla="*/ 776064 w 2264509"/>
                <a:gd name="connsiteY22" fmla="*/ 6830306 h 7236634"/>
                <a:gd name="connsiteX23" fmla="*/ 804368 w 2264509"/>
                <a:gd name="connsiteY23" fmla="*/ 6565349 h 7236634"/>
                <a:gd name="connsiteX24" fmla="*/ 790216 w 2264509"/>
                <a:gd name="connsiteY24" fmla="*/ 6235730 h 7236634"/>
                <a:gd name="connsiteX25" fmla="*/ 907792 w 2264509"/>
                <a:gd name="connsiteY25" fmla="*/ 5474692 h 7236634"/>
                <a:gd name="connsiteX26" fmla="*/ 957309 w 2264509"/>
                <a:gd name="connsiteY26" fmla="*/ 5365800 h 7236634"/>
                <a:gd name="connsiteX27" fmla="*/ 949796 w 2264509"/>
                <a:gd name="connsiteY27" fmla="*/ 5294498 h 7236634"/>
                <a:gd name="connsiteX28" fmla="*/ 1022842 w 2264509"/>
                <a:gd name="connsiteY28" fmla="*/ 5197505 h 7236634"/>
                <a:gd name="connsiteX29" fmla="*/ 1024856 w 2264509"/>
                <a:gd name="connsiteY29" fmla="*/ 5054630 h 7236634"/>
                <a:gd name="connsiteX30" fmla="*/ 1250022 w 2264509"/>
                <a:gd name="connsiteY30" fmla="*/ 4234537 h 7236634"/>
                <a:gd name="connsiteX31" fmla="*/ 1388027 w 2264509"/>
                <a:gd name="connsiteY31" fmla="*/ 4644157 h 7236634"/>
                <a:gd name="connsiteX32" fmla="*/ 1392304 w 2264509"/>
                <a:gd name="connsiteY32" fmla="*/ 4865602 h 7236634"/>
                <a:gd name="connsiteX33" fmla="*/ 1361716 w 2264509"/>
                <a:gd name="connsiteY33" fmla="*/ 4959440 h 7236634"/>
                <a:gd name="connsiteX34" fmla="*/ 1405585 w 2264509"/>
                <a:gd name="connsiteY34" fmla="*/ 5098769 h 7236634"/>
                <a:gd name="connsiteX35" fmla="*/ 1313490 w 2264509"/>
                <a:gd name="connsiteY35" fmla="*/ 5539804 h 7236634"/>
                <a:gd name="connsiteX36" fmla="*/ 1314512 w 2264509"/>
                <a:gd name="connsiteY36" fmla="*/ 6345824 h 7236634"/>
                <a:gd name="connsiteX37" fmla="*/ 1387677 w 2264509"/>
                <a:gd name="connsiteY37" fmla="*/ 6525837 h 7236634"/>
                <a:gd name="connsiteX38" fmla="*/ 1336897 w 2264509"/>
                <a:gd name="connsiteY38" fmla="*/ 6727274 h 7236634"/>
                <a:gd name="connsiteX39" fmla="*/ 1355075 w 2264509"/>
                <a:gd name="connsiteY39" fmla="*/ 6813600 h 7236634"/>
                <a:gd name="connsiteX40" fmla="*/ 1364871 w 2264509"/>
                <a:gd name="connsiteY40" fmla="*/ 7006384 h 7236634"/>
                <a:gd name="connsiteX41" fmla="*/ 1811645 w 2264509"/>
                <a:gd name="connsiteY41" fmla="*/ 7174679 h 7236634"/>
                <a:gd name="connsiteX42" fmla="*/ 2240298 w 2264509"/>
                <a:gd name="connsiteY42" fmla="*/ 7184685 h 7236634"/>
                <a:gd name="connsiteX43" fmla="*/ 2223142 w 2264509"/>
                <a:gd name="connsiteY43" fmla="*/ 7032346 h 7236634"/>
                <a:gd name="connsiteX44" fmla="*/ 1738539 w 2264509"/>
                <a:gd name="connsiteY44" fmla="*/ 6666009 h 7236634"/>
                <a:gd name="connsiteX45" fmla="*/ 1759422 w 2264509"/>
                <a:gd name="connsiteY45" fmla="*/ 6535632 h 7236634"/>
                <a:gd name="connsiteX46" fmla="*/ 1719909 w 2264509"/>
                <a:gd name="connsiteY46" fmla="*/ 6436627 h 7236634"/>
                <a:gd name="connsiteX47" fmla="*/ 1708642 w 2264509"/>
                <a:gd name="connsiteY47" fmla="*/ 6235730 h 7236634"/>
                <a:gd name="connsiteX48" fmla="*/ 1730306 w 2264509"/>
                <a:gd name="connsiteY48" fmla="*/ 5965274 h 7236634"/>
                <a:gd name="connsiteX49" fmla="*/ 1778923 w 2264509"/>
                <a:gd name="connsiteY49" fmla="*/ 5497769 h 7236634"/>
                <a:gd name="connsiteX50" fmla="*/ 1790341 w 2264509"/>
                <a:gd name="connsiteY50" fmla="*/ 5349364 h 7236634"/>
                <a:gd name="connsiteX51" fmla="*/ 1848903 w 2264509"/>
                <a:gd name="connsiteY51" fmla="*/ 5302881 h 7236634"/>
                <a:gd name="connsiteX52" fmla="*/ 1935499 w 2264509"/>
                <a:gd name="connsiteY52" fmla="*/ 5083205 h 7236634"/>
                <a:gd name="connsiteX53" fmla="*/ 1960649 w 2264509"/>
                <a:gd name="connsiteY53" fmla="*/ 4791056 h 7236634"/>
                <a:gd name="connsiteX54" fmla="*/ 1951665 w 2264509"/>
                <a:gd name="connsiteY54" fmla="*/ 4334336 h 7236634"/>
                <a:gd name="connsiteX55" fmla="*/ 1932344 w 2264509"/>
                <a:gd name="connsiteY55" fmla="*/ 3888133 h 7236634"/>
                <a:gd name="connsiteX56" fmla="*/ 2114094 w 2264509"/>
                <a:gd name="connsiteY56" fmla="*/ 3794489 h 7236634"/>
                <a:gd name="connsiteX57" fmla="*/ 1762492 w 2264509"/>
                <a:gd name="connsiteY57" fmla="*/ 2682768 h 7236634"/>
                <a:gd name="connsiteX58" fmla="*/ 2171636 w 2264509"/>
                <a:gd name="connsiteY58" fmla="*/ 2450629 h 7236634"/>
                <a:gd name="connsiteX59" fmla="*/ 2032492 w 2264509"/>
                <a:gd name="connsiteY59" fmla="*/ 1850474 h 7236634"/>
                <a:gd name="connsiteX60" fmla="*/ 1987751 w 2264509"/>
                <a:gd name="connsiteY60" fmla="*/ 1662589 h 7236634"/>
                <a:gd name="connsiteX61" fmla="*/ 1973329 w 2264509"/>
                <a:gd name="connsiteY61" fmla="*/ 1418094 h 7236634"/>
                <a:gd name="connsiteX62" fmla="*/ 1925704 w 2264509"/>
                <a:gd name="connsiteY62" fmla="*/ 1287898 h 7236634"/>
                <a:gd name="connsiteX63" fmla="*/ 1458979 w 2264509"/>
                <a:gd name="connsiteY63" fmla="*/ 1120535 h 7236634"/>
                <a:gd name="connsiteX64" fmla="*/ 1360513 w 2264509"/>
                <a:gd name="connsiteY64" fmla="*/ 1005635 h 7236634"/>
                <a:gd name="connsiteX65" fmla="*/ 1416522 w 2264509"/>
                <a:gd name="connsiteY65" fmla="*/ 807081 h 7236634"/>
                <a:gd name="connsiteX66" fmla="*/ 1484699 w 2264509"/>
                <a:gd name="connsiteY66" fmla="*/ 608469 h 7236634"/>
                <a:gd name="connsiteX67" fmla="*/ 1496208 w 2264509"/>
                <a:gd name="connsiteY67" fmla="*/ 366317 h 7236634"/>
                <a:gd name="connsiteX68" fmla="*/ 1413968 w 2264509"/>
                <a:gd name="connsiteY68" fmla="*/ 146640 h 7236634"/>
                <a:gd name="connsiteX69" fmla="*/ 1100515 w 2264509"/>
                <a:gd name="connsiteY69" fmla="*/ 551 h 7236634"/>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09205 w 2264509"/>
                <a:gd name="connsiteY19" fmla="*/ 698642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86424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95629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64509" h="7217346">
                  <a:moveTo>
                    <a:pt x="1100515" y="551"/>
                  </a:moveTo>
                  <a:cubicBezTo>
                    <a:pt x="956227" y="12130"/>
                    <a:pt x="938859" y="78513"/>
                    <a:pt x="849378" y="118937"/>
                  </a:cubicBezTo>
                  <a:lnTo>
                    <a:pt x="751515" y="285490"/>
                  </a:lnTo>
                  <a:cubicBezTo>
                    <a:pt x="752096" y="382863"/>
                    <a:pt x="735368" y="474467"/>
                    <a:pt x="756141" y="566071"/>
                  </a:cubicBezTo>
                  <a:cubicBezTo>
                    <a:pt x="839051" y="656223"/>
                    <a:pt x="861387" y="780989"/>
                    <a:pt x="895260" y="882679"/>
                  </a:cubicBezTo>
                  <a:cubicBezTo>
                    <a:pt x="860625" y="930394"/>
                    <a:pt x="851952" y="995418"/>
                    <a:pt x="785588" y="1025825"/>
                  </a:cubicBezTo>
                  <a:cubicBezTo>
                    <a:pt x="571811" y="1111059"/>
                    <a:pt x="311147" y="1083246"/>
                    <a:pt x="152912" y="1252683"/>
                  </a:cubicBezTo>
                  <a:cubicBezTo>
                    <a:pt x="117116" y="1305967"/>
                    <a:pt x="-36811" y="1976270"/>
                    <a:pt x="8160" y="2283394"/>
                  </a:cubicBezTo>
                  <a:cubicBezTo>
                    <a:pt x="74946" y="2644124"/>
                    <a:pt x="199451" y="2599388"/>
                    <a:pt x="416233" y="2735641"/>
                  </a:cubicBezTo>
                  <a:cubicBezTo>
                    <a:pt x="378043" y="2987808"/>
                    <a:pt x="305402" y="3596814"/>
                    <a:pt x="293173" y="3799944"/>
                  </a:cubicBezTo>
                  <a:cubicBezTo>
                    <a:pt x="303163" y="3909481"/>
                    <a:pt x="451194" y="3871613"/>
                    <a:pt x="428536" y="3969982"/>
                  </a:cubicBezTo>
                  <a:cubicBezTo>
                    <a:pt x="367409" y="4161754"/>
                    <a:pt x="494289" y="4163739"/>
                    <a:pt x="486017" y="4215017"/>
                  </a:cubicBezTo>
                  <a:cubicBezTo>
                    <a:pt x="446666" y="4442245"/>
                    <a:pt x="558870" y="4554782"/>
                    <a:pt x="547224" y="4615099"/>
                  </a:cubicBezTo>
                  <a:cubicBezTo>
                    <a:pt x="499734" y="4714755"/>
                    <a:pt x="576381" y="4760555"/>
                    <a:pt x="555878" y="4779518"/>
                  </a:cubicBezTo>
                  <a:cubicBezTo>
                    <a:pt x="497416" y="4853314"/>
                    <a:pt x="584173" y="4940219"/>
                    <a:pt x="541964" y="4966441"/>
                  </a:cubicBezTo>
                  <a:cubicBezTo>
                    <a:pt x="485235" y="5009209"/>
                    <a:pt x="536153" y="5069650"/>
                    <a:pt x="510234" y="5112051"/>
                  </a:cubicBezTo>
                  <a:cubicBezTo>
                    <a:pt x="386849" y="5389188"/>
                    <a:pt x="370194" y="5876895"/>
                    <a:pt x="434305" y="6139609"/>
                  </a:cubicBezTo>
                  <a:cubicBezTo>
                    <a:pt x="459079" y="6235267"/>
                    <a:pt x="377433" y="6489390"/>
                    <a:pt x="399690" y="6589898"/>
                  </a:cubicBezTo>
                  <a:cubicBezTo>
                    <a:pt x="435770" y="6685927"/>
                    <a:pt x="436189" y="6732311"/>
                    <a:pt x="471534" y="6812999"/>
                  </a:cubicBezTo>
                  <a:cubicBezTo>
                    <a:pt x="488173" y="6860456"/>
                    <a:pt x="399805" y="6945471"/>
                    <a:pt x="409205" y="6995629"/>
                  </a:cubicBezTo>
                  <a:cubicBezTo>
                    <a:pt x="442517" y="7119524"/>
                    <a:pt x="574205" y="7160756"/>
                    <a:pt x="712039" y="7208607"/>
                  </a:cubicBezTo>
                  <a:cubicBezTo>
                    <a:pt x="997889" y="7240046"/>
                    <a:pt x="1125087" y="7182616"/>
                    <a:pt x="1018766" y="7101007"/>
                  </a:cubicBezTo>
                  <a:cubicBezTo>
                    <a:pt x="882408" y="6986307"/>
                    <a:pt x="865108" y="6968450"/>
                    <a:pt x="760721" y="6842580"/>
                  </a:cubicBezTo>
                  <a:cubicBezTo>
                    <a:pt x="746528" y="6774595"/>
                    <a:pt x="754550" y="6666168"/>
                    <a:pt x="804368" y="6565349"/>
                  </a:cubicBezTo>
                  <a:cubicBezTo>
                    <a:pt x="828823" y="6456110"/>
                    <a:pt x="768773" y="6288448"/>
                    <a:pt x="790216" y="6235730"/>
                  </a:cubicBezTo>
                  <a:cubicBezTo>
                    <a:pt x="853381" y="6041579"/>
                    <a:pt x="928500" y="5651410"/>
                    <a:pt x="907792" y="5474692"/>
                  </a:cubicBezTo>
                  <a:cubicBezTo>
                    <a:pt x="898623" y="5424894"/>
                    <a:pt x="967135" y="5402562"/>
                    <a:pt x="957309" y="5365800"/>
                  </a:cubicBezTo>
                  <a:cubicBezTo>
                    <a:pt x="941343" y="5331456"/>
                    <a:pt x="934032" y="5317304"/>
                    <a:pt x="949796" y="5294498"/>
                  </a:cubicBezTo>
                  <a:cubicBezTo>
                    <a:pt x="959313" y="5253146"/>
                    <a:pt x="997985" y="5250763"/>
                    <a:pt x="1022842" y="5197505"/>
                  </a:cubicBezTo>
                  <a:cubicBezTo>
                    <a:pt x="1034090" y="5145340"/>
                    <a:pt x="999185" y="5110908"/>
                    <a:pt x="1024856" y="5054630"/>
                  </a:cubicBezTo>
                  <a:cubicBezTo>
                    <a:pt x="1158637" y="4659979"/>
                    <a:pt x="1173932" y="4239775"/>
                    <a:pt x="1250022" y="4234537"/>
                  </a:cubicBezTo>
                  <a:cubicBezTo>
                    <a:pt x="1366949" y="4225072"/>
                    <a:pt x="1304762" y="4516209"/>
                    <a:pt x="1388027" y="4644157"/>
                  </a:cubicBezTo>
                  <a:cubicBezTo>
                    <a:pt x="1423878" y="4693049"/>
                    <a:pt x="1347674" y="4797565"/>
                    <a:pt x="1392304" y="4865602"/>
                  </a:cubicBezTo>
                  <a:cubicBezTo>
                    <a:pt x="1434272" y="4906086"/>
                    <a:pt x="1362708" y="4925093"/>
                    <a:pt x="1364785" y="4971714"/>
                  </a:cubicBezTo>
                  <a:cubicBezTo>
                    <a:pt x="1369180" y="5026340"/>
                    <a:pt x="1419601" y="5044142"/>
                    <a:pt x="1405585" y="5098769"/>
                  </a:cubicBezTo>
                  <a:cubicBezTo>
                    <a:pt x="1360464" y="5208282"/>
                    <a:pt x="1344188" y="5392792"/>
                    <a:pt x="1313490" y="5539804"/>
                  </a:cubicBezTo>
                  <a:cubicBezTo>
                    <a:pt x="1285330" y="5690352"/>
                    <a:pt x="1328109" y="6161294"/>
                    <a:pt x="1314512" y="6345824"/>
                  </a:cubicBezTo>
                  <a:cubicBezTo>
                    <a:pt x="1318223" y="6455358"/>
                    <a:pt x="1397139" y="6492211"/>
                    <a:pt x="1369266" y="6519700"/>
                  </a:cubicBezTo>
                  <a:cubicBezTo>
                    <a:pt x="1281188" y="6581076"/>
                    <a:pt x="1395947" y="6650005"/>
                    <a:pt x="1336897" y="6727274"/>
                  </a:cubicBezTo>
                  <a:cubicBezTo>
                    <a:pt x="1318409" y="6752980"/>
                    <a:pt x="1364359" y="6784825"/>
                    <a:pt x="1355075" y="6813600"/>
                  </a:cubicBezTo>
                  <a:cubicBezTo>
                    <a:pt x="1351610" y="6867285"/>
                    <a:pt x="1310646" y="6977246"/>
                    <a:pt x="1364871" y="7006384"/>
                  </a:cubicBezTo>
                  <a:cubicBezTo>
                    <a:pt x="1539756" y="7079790"/>
                    <a:pt x="1633875" y="7147426"/>
                    <a:pt x="1811645" y="7174679"/>
                  </a:cubicBezTo>
                  <a:cubicBezTo>
                    <a:pt x="1978566" y="7193397"/>
                    <a:pt x="2174335" y="7209234"/>
                    <a:pt x="2240298" y="7184685"/>
                  </a:cubicBezTo>
                  <a:cubicBezTo>
                    <a:pt x="2281478" y="7150868"/>
                    <a:pt x="2266384" y="7065428"/>
                    <a:pt x="2223142" y="7032346"/>
                  </a:cubicBezTo>
                  <a:cubicBezTo>
                    <a:pt x="1975096" y="6878113"/>
                    <a:pt x="1692271" y="6731007"/>
                    <a:pt x="1738539" y="6666009"/>
                  </a:cubicBezTo>
                  <a:cubicBezTo>
                    <a:pt x="1810883" y="6566781"/>
                    <a:pt x="1784291" y="6555321"/>
                    <a:pt x="1759422" y="6535632"/>
                  </a:cubicBezTo>
                  <a:cubicBezTo>
                    <a:pt x="1705868" y="6511283"/>
                    <a:pt x="1696994" y="6484236"/>
                    <a:pt x="1719909" y="6436627"/>
                  </a:cubicBezTo>
                  <a:cubicBezTo>
                    <a:pt x="1750767" y="6369661"/>
                    <a:pt x="1744128" y="6311349"/>
                    <a:pt x="1708642" y="6235730"/>
                  </a:cubicBezTo>
                  <a:cubicBezTo>
                    <a:pt x="1690396" y="6162701"/>
                    <a:pt x="1701055" y="6090225"/>
                    <a:pt x="1730306" y="5965274"/>
                  </a:cubicBezTo>
                  <a:cubicBezTo>
                    <a:pt x="1746827" y="5849492"/>
                    <a:pt x="1802089" y="5632109"/>
                    <a:pt x="1778923" y="5513111"/>
                  </a:cubicBezTo>
                  <a:cubicBezTo>
                    <a:pt x="1767295" y="5469112"/>
                    <a:pt x="1844612" y="5453494"/>
                    <a:pt x="1790341" y="5349364"/>
                  </a:cubicBezTo>
                  <a:cubicBezTo>
                    <a:pt x="1779178" y="5318527"/>
                    <a:pt x="1850862" y="5303033"/>
                    <a:pt x="1855040" y="5272196"/>
                  </a:cubicBezTo>
                  <a:cubicBezTo>
                    <a:pt x="1869298" y="5159406"/>
                    <a:pt x="1881958" y="5150887"/>
                    <a:pt x="1920156" y="5046384"/>
                  </a:cubicBezTo>
                  <a:cubicBezTo>
                    <a:pt x="1951126" y="4944734"/>
                    <a:pt x="1903824" y="4812887"/>
                    <a:pt x="1939169" y="4760372"/>
                  </a:cubicBezTo>
                  <a:cubicBezTo>
                    <a:pt x="1959229" y="4644398"/>
                    <a:pt x="1951575" y="4503573"/>
                    <a:pt x="1951665" y="4334336"/>
                  </a:cubicBezTo>
                  <a:cubicBezTo>
                    <a:pt x="1952181" y="4141966"/>
                    <a:pt x="1965707" y="4071482"/>
                    <a:pt x="1932344" y="3888133"/>
                  </a:cubicBezTo>
                  <a:cubicBezTo>
                    <a:pt x="2024530" y="3828015"/>
                    <a:pt x="2138927" y="3872631"/>
                    <a:pt x="2114094" y="3794489"/>
                  </a:cubicBezTo>
                  <a:cubicBezTo>
                    <a:pt x="2004573" y="3440309"/>
                    <a:pt x="1785909" y="2841037"/>
                    <a:pt x="1762492" y="2682768"/>
                  </a:cubicBezTo>
                  <a:cubicBezTo>
                    <a:pt x="1895117" y="2668567"/>
                    <a:pt x="2125465" y="2666041"/>
                    <a:pt x="2171636" y="2450629"/>
                  </a:cubicBezTo>
                  <a:cubicBezTo>
                    <a:pt x="2199124" y="2230322"/>
                    <a:pt x="2151580" y="2090442"/>
                    <a:pt x="2032492" y="1850474"/>
                  </a:cubicBezTo>
                  <a:cubicBezTo>
                    <a:pt x="1985848" y="1799467"/>
                    <a:pt x="2047772" y="1723110"/>
                    <a:pt x="1990819" y="1650316"/>
                  </a:cubicBezTo>
                  <a:cubicBezTo>
                    <a:pt x="1967685" y="1637100"/>
                    <a:pt x="2025493" y="1537968"/>
                    <a:pt x="1973329" y="1418094"/>
                  </a:cubicBezTo>
                  <a:cubicBezTo>
                    <a:pt x="1961710" y="1378726"/>
                    <a:pt x="1998634" y="1322234"/>
                    <a:pt x="1913430" y="1284830"/>
                  </a:cubicBezTo>
                  <a:cubicBezTo>
                    <a:pt x="1742471" y="1205966"/>
                    <a:pt x="1546285" y="1161900"/>
                    <a:pt x="1458979" y="1120535"/>
                  </a:cubicBezTo>
                  <a:cubicBezTo>
                    <a:pt x="1405004" y="1081274"/>
                    <a:pt x="1379873" y="1053550"/>
                    <a:pt x="1360513" y="1005635"/>
                  </a:cubicBezTo>
                  <a:cubicBezTo>
                    <a:pt x="1340722" y="948104"/>
                    <a:pt x="1398814" y="867496"/>
                    <a:pt x="1416522" y="807081"/>
                  </a:cubicBezTo>
                  <a:cubicBezTo>
                    <a:pt x="1435777" y="734637"/>
                    <a:pt x="1435362" y="682410"/>
                    <a:pt x="1484699" y="608469"/>
                  </a:cubicBezTo>
                  <a:cubicBezTo>
                    <a:pt x="1473461" y="517220"/>
                    <a:pt x="1500304" y="458673"/>
                    <a:pt x="1496208" y="366317"/>
                  </a:cubicBezTo>
                  <a:cubicBezTo>
                    <a:pt x="1497641" y="303667"/>
                    <a:pt x="1487534" y="203520"/>
                    <a:pt x="1413968" y="146640"/>
                  </a:cubicBezTo>
                  <a:cubicBezTo>
                    <a:pt x="1384481" y="73906"/>
                    <a:pt x="1248267" y="-7481"/>
                    <a:pt x="1100515" y="5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Freeform 10">
              <a:extLst>
                <a:ext uri="{FF2B5EF4-FFF2-40B4-BE49-F238E27FC236}">
                  <a16:creationId xmlns:a16="http://schemas.microsoft.com/office/drawing/2014/main" xmlns="" id="{828444BB-2CC7-4CAB-9A6E-83233D5F72CA}"/>
                </a:ext>
              </a:extLst>
            </p:cNvPr>
            <p:cNvSpPr>
              <a:spLocks noChangeAspect="1"/>
            </p:cNvSpPr>
            <p:nvPr/>
          </p:nvSpPr>
          <p:spPr>
            <a:xfrm flipH="1">
              <a:off x="6228184" y="1429128"/>
              <a:ext cx="989222" cy="3999743"/>
            </a:xfrm>
            <a:custGeom>
              <a:avLst/>
              <a:gdLst/>
              <a:ahLst/>
              <a:cxnLst/>
              <a:rect l="l" t="t" r="r" b="b"/>
              <a:pathLst>
                <a:path w="1700581" h="6876000">
                  <a:moveTo>
                    <a:pt x="878607" y="5728536"/>
                  </a:moveTo>
                  <a:lnTo>
                    <a:pt x="1213038" y="5728536"/>
                  </a:lnTo>
                  <a:cubicBezTo>
                    <a:pt x="1191114" y="5878770"/>
                    <a:pt x="1166919" y="6038257"/>
                    <a:pt x="1136360" y="6221609"/>
                  </a:cubicBezTo>
                  <a:cubicBezTo>
                    <a:pt x="1143018" y="6556144"/>
                    <a:pt x="1429288" y="6641027"/>
                    <a:pt x="1376029" y="6715924"/>
                  </a:cubicBezTo>
                  <a:cubicBezTo>
                    <a:pt x="1327762" y="6799140"/>
                    <a:pt x="1164654" y="6747547"/>
                    <a:pt x="1026513" y="6735896"/>
                  </a:cubicBezTo>
                  <a:cubicBezTo>
                    <a:pt x="996554" y="6629376"/>
                    <a:pt x="976582" y="6462941"/>
                    <a:pt x="936637" y="6461276"/>
                  </a:cubicBezTo>
                  <a:cubicBezTo>
                    <a:pt x="901685" y="6449625"/>
                    <a:pt x="926652" y="6562802"/>
                    <a:pt x="911672" y="6641026"/>
                  </a:cubicBezTo>
                  <a:lnTo>
                    <a:pt x="836775" y="6656007"/>
                  </a:lnTo>
                  <a:cubicBezTo>
                    <a:pt x="813474" y="6507878"/>
                    <a:pt x="765208" y="6364743"/>
                    <a:pt x="766873" y="6211623"/>
                  </a:cubicBezTo>
                  <a:cubicBezTo>
                    <a:pt x="770201" y="6148377"/>
                    <a:pt x="803489" y="6145049"/>
                    <a:pt x="856748" y="6081803"/>
                  </a:cubicBezTo>
                  <a:cubicBezTo>
                    <a:pt x="894429" y="6019813"/>
                    <a:pt x="886836" y="5883254"/>
                    <a:pt x="878607" y="5728536"/>
                  </a:cubicBezTo>
                  <a:close/>
                  <a:moveTo>
                    <a:pt x="291280" y="5728536"/>
                  </a:moveTo>
                  <a:lnTo>
                    <a:pt x="617128" y="5728536"/>
                  </a:lnTo>
                  <a:cubicBezTo>
                    <a:pt x="607671" y="5759643"/>
                    <a:pt x="597428" y="5790682"/>
                    <a:pt x="587121" y="5822163"/>
                  </a:cubicBezTo>
                  <a:cubicBezTo>
                    <a:pt x="595442" y="5913703"/>
                    <a:pt x="518883" y="6125076"/>
                    <a:pt x="552169" y="6171678"/>
                  </a:cubicBezTo>
                  <a:cubicBezTo>
                    <a:pt x="582127" y="6219945"/>
                    <a:pt x="612087" y="6258225"/>
                    <a:pt x="622073" y="6321471"/>
                  </a:cubicBezTo>
                  <a:cubicBezTo>
                    <a:pt x="612086" y="6489570"/>
                    <a:pt x="581294" y="6627747"/>
                    <a:pt x="582128" y="6770847"/>
                  </a:cubicBezTo>
                  <a:cubicBezTo>
                    <a:pt x="542184" y="6772511"/>
                    <a:pt x="541200" y="6783894"/>
                    <a:pt x="502239" y="6780832"/>
                  </a:cubicBezTo>
                  <a:cubicBezTo>
                    <a:pt x="487260" y="6709265"/>
                    <a:pt x="515554" y="6675978"/>
                    <a:pt x="477273" y="6621054"/>
                  </a:cubicBezTo>
                  <a:cubicBezTo>
                    <a:pt x="452307" y="6692623"/>
                    <a:pt x="407370" y="6689294"/>
                    <a:pt x="402376" y="6835757"/>
                  </a:cubicBezTo>
                  <a:cubicBezTo>
                    <a:pt x="344478" y="6846528"/>
                    <a:pt x="258804" y="6865470"/>
                    <a:pt x="181318" y="6876000"/>
                  </a:cubicBezTo>
                  <a:lnTo>
                    <a:pt x="22668" y="6876000"/>
                  </a:lnTo>
                  <a:cubicBezTo>
                    <a:pt x="325" y="6867219"/>
                    <a:pt x="-7264" y="6849920"/>
                    <a:pt x="7923" y="6820777"/>
                  </a:cubicBezTo>
                  <a:cubicBezTo>
                    <a:pt x="91141" y="6682635"/>
                    <a:pt x="249255" y="6509542"/>
                    <a:pt x="292529" y="6226601"/>
                  </a:cubicBezTo>
                  <a:lnTo>
                    <a:pt x="292529" y="6121748"/>
                  </a:lnTo>
                  <a:lnTo>
                    <a:pt x="277550" y="6051844"/>
                  </a:lnTo>
                  <a:lnTo>
                    <a:pt x="297522" y="5922024"/>
                  </a:lnTo>
                  <a:close/>
                  <a:moveTo>
                    <a:pt x="357997" y="3433607"/>
                  </a:moveTo>
                  <a:lnTo>
                    <a:pt x="1564298" y="3433607"/>
                  </a:lnTo>
                  <a:cubicBezTo>
                    <a:pt x="1526982" y="3820040"/>
                    <a:pt x="1389157" y="4196631"/>
                    <a:pt x="1307467" y="4581071"/>
                  </a:cubicBezTo>
                  <a:lnTo>
                    <a:pt x="1307466" y="4581071"/>
                  </a:lnTo>
                  <a:cubicBezTo>
                    <a:pt x="1296887" y="4621614"/>
                    <a:pt x="1288623" y="4662612"/>
                    <a:pt x="1281159" y="4703713"/>
                  </a:cubicBezTo>
                  <a:cubicBezTo>
                    <a:pt x="1256194" y="4795252"/>
                    <a:pt x="1316111" y="4916752"/>
                    <a:pt x="1311119" y="5063215"/>
                  </a:cubicBezTo>
                  <a:cubicBezTo>
                    <a:pt x="1274117" y="5297224"/>
                    <a:pt x="1246129" y="5502391"/>
                    <a:pt x="1213038" y="5728535"/>
                  </a:cubicBezTo>
                  <a:lnTo>
                    <a:pt x="878608" y="5728535"/>
                  </a:lnTo>
                  <a:cubicBezTo>
                    <a:pt x="875701" y="5671395"/>
                    <a:pt x="872625" y="5611785"/>
                    <a:pt x="871727" y="5552536"/>
                  </a:cubicBezTo>
                  <a:lnTo>
                    <a:pt x="856748" y="5402743"/>
                  </a:lnTo>
                  <a:lnTo>
                    <a:pt x="856748" y="4938388"/>
                  </a:lnTo>
                  <a:lnTo>
                    <a:pt x="906679" y="4693727"/>
                  </a:lnTo>
                  <a:lnTo>
                    <a:pt x="888339" y="4581071"/>
                  </a:lnTo>
                  <a:lnTo>
                    <a:pt x="888340" y="4581071"/>
                  </a:lnTo>
                  <a:lnTo>
                    <a:pt x="871728" y="4479025"/>
                  </a:lnTo>
                  <a:cubicBezTo>
                    <a:pt x="862264" y="4512577"/>
                    <a:pt x="850467" y="4546796"/>
                    <a:pt x="837952" y="4581071"/>
                  </a:cubicBezTo>
                  <a:lnTo>
                    <a:pt x="837951" y="4581071"/>
                  </a:lnTo>
                  <a:cubicBezTo>
                    <a:pt x="802120" y="4679442"/>
                    <a:pt x="760533" y="4778331"/>
                    <a:pt x="751893" y="4863490"/>
                  </a:cubicBezTo>
                  <a:cubicBezTo>
                    <a:pt x="763709" y="5248980"/>
                    <a:pt x="696884" y="5485051"/>
                    <a:pt x="617128" y="5728535"/>
                  </a:cubicBezTo>
                  <a:lnTo>
                    <a:pt x="291281" y="5728535"/>
                  </a:lnTo>
                  <a:lnTo>
                    <a:pt x="287536" y="5612453"/>
                  </a:lnTo>
                  <a:cubicBezTo>
                    <a:pt x="265900" y="5206349"/>
                    <a:pt x="304180" y="4960024"/>
                    <a:pt x="397384" y="4618831"/>
                  </a:cubicBezTo>
                  <a:lnTo>
                    <a:pt x="397033" y="4581071"/>
                  </a:lnTo>
                  <a:lnTo>
                    <a:pt x="397034" y="4581071"/>
                  </a:lnTo>
                  <a:cubicBezTo>
                    <a:pt x="400543" y="4198569"/>
                    <a:pt x="344626" y="3816062"/>
                    <a:pt x="357997" y="3433607"/>
                  </a:cubicBezTo>
                  <a:close/>
                  <a:moveTo>
                    <a:pt x="1000299" y="1643"/>
                  </a:moveTo>
                  <a:cubicBezTo>
                    <a:pt x="1142290" y="17714"/>
                    <a:pt x="1233725" y="147534"/>
                    <a:pt x="1266180" y="209948"/>
                  </a:cubicBezTo>
                  <a:cubicBezTo>
                    <a:pt x="1337749" y="388035"/>
                    <a:pt x="1289481" y="646010"/>
                    <a:pt x="1306126" y="898993"/>
                  </a:cubicBezTo>
                  <a:cubicBezTo>
                    <a:pt x="1341077" y="1017161"/>
                    <a:pt x="1336084" y="1055442"/>
                    <a:pt x="1296139" y="1048785"/>
                  </a:cubicBezTo>
                  <a:cubicBezTo>
                    <a:pt x="1304964" y="1086489"/>
                    <a:pt x="1295227" y="1111434"/>
                    <a:pt x="1298096" y="1138678"/>
                  </a:cubicBezTo>
                  <a:lnTo>
                    <a:pt x="1298097" y="1138678"/>
                  </a:lnTo>
                  <a:cubicBezTo>
                    <a:pt x="1300323" y="1168033"/>
                    <a:pt x="1317044" y="1200049"/>
                    <a:pt x="1386014" y="1253500"/>
                  </a:cubicBezTo>
                  <a:lnTo>
                    <a:pt x="1291146" y="1328397"/>
                  </a:lnTo>
                  <a:cubicBezTo>
                    <a:pt x="1326098" y="1446567"/>
                    <a:pt x="1381023" y="1589701"/>
                    <a:pt x="1445932" y="1692891"/>
                  </a:cubicBezTo>
                  <a:lnTo>
                    <a:pt x="1381022" y="1757801"/>
                  </a:lnTo>
                  <a:cubicBezTo>
                    <a:pt x="1405988" y="1786095"/>
                    <a:pt x="1480883" y="1809396"/>
                    <a:pt x="1455918" y="1842683"/>
                  </a:cubicBezTo>
                  <a:cubicBezTo>
                    <a:pt x="1427624" y="1945873"/>
                    <a:pt x="1369372" y="2059050"/>
                    <a:pt x="1326098" y="2167233"/>
                  </a:cubicBezTo>
                  <a:cubicBezTo>
                    <a:pt x="1386015" y="2173890"/>
                    <a:pt x="1415974" y="2180547"/>
                    <a:pt x="1505849" y="2187205"/>
                  </a:cubicBezTo>
                  <a:cubicBezTo>
                    <a:pt x="1532134" y="2216917"/>
                    <a:pt x="1563125" y="2251336"/>
                    <a:pt x="1592182" y="2286142"/>
                  </a:cubicBezTo>
                  <a:lnTo>
                    <a:pt x="1592184" y="2286142"/>
                  </a:lnTo>
                  <a:cubicBezTo>
                    <a:pt x="1648871" y="2351776"/>
                    <a:pt x="1699489" y="2417957"/>
                    <a:pt x="1700581" y="2451838"/>
                  </a:cubicBezTo>
                  <a:cubicBezTo>
                    <a:pt x="1677280" y="2570007"/>
                    <a:pt x="1614033" y="2708149"/>
                    <a:pt x="1525823" y="2806346"/>
                  </a:cubicBezTo>
                  <a:cubicBezTo>
                    <a:pt x="1582604" y="3019952"/>
                    <a:pt x="1588783" y="3228287"/>
                    <a:pt x="1564298" y="3433606"/>
                  </a:cubicBezTo>
                  <a:lnTo>
                    <a:pt x="357997" y="3433606"/>
                  </a:lnTo>
                  <a:cubicBezTo>
                    <a:pt x="361606" y="3257771"/>
                    <a:pt x="381219" y="3081989"/>
                    <a:pt x="427343" y="2906207"/>
                  </a:cubicBezTo>
                  <a:lnTo>
                    <a:pt x="312503" y="2781381"/>
                  </a:lnTo>
                  <a:lnTo>
                    <a:pt x="502240" y="2441852"/>
                  </a:lnTo>
                  <a:cubicBezTo>
                    <a:pt x="445692" y="2397654"/>
                    <a:pt x="398283" y="2345651"/>
                    <a:pt x="360181" y="2286142"/>
                  </a:cubicBezTo>
                  <a:lnTo>
                    <a:pt x="360181" y="2286142"/>
                  </a:lnTo>
                  <a:cubicBezTo>
                    <a:pt x="191427" y="2049061"/>
                    <a:pt x="144185" y="1710010"/>
                    <a:pt x="67840" y="1403293"/>
                  </a:cubicBezTo>
                  <a:cubicBezTo>
                    <a:pt x="51782" y="1311963"/>
                    <a:pt x="90192" y="1206108"/>
                    <a:pt x="144160" y="1138678"/>
                  </a:cubicBezTo>
                  <a:lnTo>
                    <a:pt x="144160" y="1138678"/>
                  </a:lnTo>
                  <a:cubicBezTo>
                    <a:pt x="178854" y="1093626"/>
                    <a:pt x="220576" y="1065454"/>
                    <a:pt x="257578" y="1068757"/>
                  </a:cubicBezTo>
                  <a:lnTo>
                    <a:pt x="227619" y="903986"/>
                  </a:lnTo>
                  <a:cubicBezTo>
                    <a:pt x="508895" y="707591"/>
                    <a:pt x="630395" y="86785"/>
                    <a:pt x="841769" y="30197"/>
                  </a:cubicBezTo>
                  <a:cubicBezTo>
                    <a:pt x="900021" y="3568"/>
                    <a:pt x="952969" y="-3714"/>
                    <a:pt x="1000299" y="16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Freeform 11">
              <a:extLst>
                <a:ext uri="{FF2B5EF4-FFF2-40B4-BE49-F238E27FC236}">
                  <a16:creationId xmlns:a16="http://schemas.microsoft.com/office/drawing/2014/main" xmlns="" id="{A380BB17-AB7E-4C3A-AFA0-F0498AC6EEF2}"/>
                </a:ext>
              </a:extLst>
            </p:cNvPr>
            <p:cNvSpPr/>
            <p:nvPr/>
          </p:nvSpPr>
          <p:spPr>
            <a:xfrm>
              <a:off x="7092280" y="1435354"/>
              <a:ext cx="1251308" cy="3993517"/>
            </a:xfrm>
            <a:custGeom>
              <a:avLst/>
              <a:gdLst>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39802 w 2274475"/>
                <a:gd name="connsiteY54" fmla="*/ 113436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90104 w 2274475"/>
                <a:gd name="connsiteY8" fmla="*/ 110685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74475" h="7258931">
                  <a:moveTo>
                    <a:pt x="1010406" y="480"/>
                  </a:moveTo>
                  <a:cubicBezTo>
                    <a:pt x="1043686" y="-1083"/>
                    <a:pt x="1073016" y="1304"/>
                    <a:pt x="1102095" y="5735"/>
                  </a:cubicBezTo>
                  <a:cubicBezTo>
                    <a:pt x="1104192" y="5411"/>
                    <a:pt x="1106275" y="5508"/>
                    <a:pt x="1108360" y="5621"/>
                  </a:cubicBezTo>
                  <a:cubicBezTo>
                    <a:pt x="1267121" y="18361"/>
                    <a:pt x="1286231" y="91404"/>
                    <a:pt x="1384688" y="135883"/>
                  </a:cubicBezTo>
                  <a:lnTo>
                    <a:pt x="1492367" y="319142"/>
                  </a:lnTo>
                  <a:cubicBezTo>
                    <a:pt x="1491728" y="426282"/>
                    <a:pt x="1510135" y="527075"/>
                    <a:pt x="1487277" y="627868"/>
                  </a:cubicBezTo>
                  <a:cubicBezTo>
                    <a:pt x="1418910" y="746113"/>
                    <a:pt x="1302895" y="830053"/>
                    <a:pt x="1311344" y="934324"/>
                  </a:cubicBezTo>
                  <a:lnTo>
                    <a:pt x="1325500" y="985327"/>
                  </a:lnTo>
                  <a:cubicBezTo>
                    <a:pt x="1330194" y="1024847"/>
                    <a:pt x="1375728" y="1068875"/>
                    <a:pt x="1390104" y="1106856"/>
                  </a:cubicBezTo>
                  <a:cubicBezTo>
                    <a:pt x="1431693" y="1230800"/>
                    <a:pt x="1797433" y="1317290"/>
                    <a:pt x="2048362" y="1385160"/>
                  </a:cubicBezTo>
                  <a:cubicBezTo>
                    <a:pt x="2111119" y="1394902"/>
                    <a:pt x="2091635" y="1498099"/>
                    <a:pt x="2117009" y="1597559"/>
                  </a:cubicBezTo>
                  <a:cubicBezTo>
                    <a:pt x="2135620" y="1660396"/>
                    <a:pt x="2154811" y="1677574"/>
                    <a:pt x="2148808" y="1758448"/>
                  </a:cubicBezTo>
                  <a:cubicBezTo>
                    <a:pt x="2191400" y="1843059"/>
                    <a:pt x="2218460" y="1906746"/>
                    <a:pt x="2189395" y="2037940"/>
                  </a:cubicBezTo>
                  <a:cubicBezTo>
                    <a:pt x="2188764" y="2111215"/>
                    <a:pt x="2206824" y="2102251"/>
                    <a:pt x="2232360" y="2257766"/>
                  </a:cubicBezTo>
                  <a:cubicBezTo>
                    <a:pt x="2286030" y="2406818"/>
                    <a:pt x="2285957" y="2613610"/>
                    <a:pt x="2246002" y="2696740"/>
                  </a:cubicBezTo>
                  <a:cubicBezTo>
                    <a:pt x="2250906" y="2813515"/>
                    <a:pt x="2280244" y="2781221"/>
                    <a:pt x="2261780" y="2932246"/>
                  </a:cubicBezTo>
                  <a:cubicBezTo>
                    <a:pt x="2251812" y="3042523"/>
                    <a:pt x="2230338" y="3222331"/>
                    <a:pt x="2189929" y="3317283"/>
                  </a:cubicBezTo>
                  <a:cubicBezTo>
                    <a:pt x="2205594" y="3415974"/>
                    <a:pt x="2208562" y="3482744"/>
                    <a:pt x="2153905" y="3546819"/>
                  </a:cubicBezTo>
                  <a:cubicBezTo>
                    <a:pt x="2123547" y="3613605"/>
                    <a:pt x="2067020" y="3631796"/>
                    <a:pt x="2062829" y="3747178"/>
                  </a:cubicBezTo>
                  <a:cubicBezTo>
                    <a:pt x="2038248" y="3784366"/>
                    <a:pt x="2043572" y="3814077"/>
                    <a:pt x="1996560" y="3899862"/>
                  </a:cubicBezTo>
                  <a:cubicBezTo>
                    <a:pt x="1976622" y="3973381"/>
                    <a:pt x="1945464" y="4030878"/>
                    <a:pt x="1973112" y="4192026"/>
                  </a:cubicBezTo>
                  <a:cubicBezTo>
                    <a:pt x="1978331" y="4297101"/>
                    <a:pt x="1988760" y="4562878"/>
                    <a:pt x="1994230" y="4758341"/>
                  </a:cubicBezTo>
                  <a:cubicBezTo>
                    <a:pt x="1999377" y="4985418"/>
                    <a:pt x="1993308" y="5242399"/>
                    <a:pt x="1998454" y="5443309"/>
                  </a:cubicBezTo>
                  <a:cubicBezTo>
                    <a:pt x="2022566" y="5619053"/>
                    <a:pt x="2065370" y="5798537"/>
                    <a:pt x="2070791" y="5970543"/>
                  </a:cubicBezTo>
                  <a:lnTo>
                    <a:pt x="2032486" y="6356695"/>
                  </a:lnTo>
                  <a:cubicBezTo>
                    <a:pt x="2079044" y="6432965"/>
                    <a:pt x="2118126" y="6490542"/>
                    <a:pt x="2112349" y="6570550"/>
                  </a:cubicBezTo>
                  <a:cubicBezTo>
                    <a:pt x="2108465" y="6689962"/>
                    <a:pt x="2037292" y="6764517"/>
                    <a:pt x="2055838" y="6861500"/>
                  </a:cubicBezTo>
                  <a:cubicBezTo>
                    <a:pt x="2097864" y="6951606"/>
                    <a:pt x="2147368" y="7116476"/>
                    <a:pt x="2193133" y="7243963"/>
                  </a:cubicBezTo>
                  <a:lnTo>
                    <a:pt x="1732215" y="7204737"/>
                  </a:lnTo>
                  <a:lnTo>
                    <a:pt x="1663568" y="6959567"/>
                  </a:lnTo>
                  <a:cubicBezTo>
                    <a:pt x="1623726" y="6778984"/>
                    <a:pt x="1531549" y="6564756"/>
                    <a:pt x="1544042" y="6417818"/>
                  </a:cubicBezTo>
                  <a:cubicBezTo>
                    <a:pt x="1469780" y="6357795"/>
                    <a:pt x="1458800" y="6257382"/>
                    <a:pt x="1453500" y="6124684"/>
                  </a:cubicBezTo>
                  <a:cubicBezTo>
                    <a:pt x="1459414" y="5973294"/>
                    <a:pt x="1487695" y="5797290"/>
                    <a:pt x="1474862" y="5692653"/>
                  </a:cubicBezTo>
                  <a:cubicBezTo>
                    <a:pt x="1347374" y="5192509"/>
                    <a:pt x="1249791" y="4714793"/>
                    <a:pt x="1163424" y="4154838"/>
                  </a:cubicBezTo>
                  <a:cubicBezTo>
                    <a:pt x="1039173" y="4600350"/>
                    <a:pt x="963519" y="5378561"/>
                    <a:pt x="947675" y="5468942"/>
                  </a:cubicBezTo>
                  <a:cubicBezTo>
                    <a:pt x="932722" y="5560633"/>
                    <a:pt x="914032" y="5637371"/>
                    <a:pt x="902817" y="5744015"/>
                  </a:cubicBezTo>
                  <a:cubicBezTo>
                    <a:pt x="919033" y="6058608"/>
                    <a:pt x="882913" y="6575066"/>
                    <a:pt x="839316" y="6702747"/>
                  </a:cubicBezTo>
                  <a:cubicBezTo>
                    <a:pt x="858492" y="6778871"/>
                    <a:pt x="832810" y="6810137"/>
                    <a:pt x="780961" y="6871307"/>
                  </a:cubicBezTo>
                  <a:cubicBezTo>
                    <a:pt x="768808" y="6922202"/>
                    <a:pt x="820204" y="6999264"/>
                    <a:pt x="740763" y="7038944"/>
                  </a:cubicBezTo>
                  <a:cubicBezTo>
                    <a:pt x="606138" y="7157742"/>
                    <a:pt x="460299" y="7242895"/>
                    <a:pt x="340627" y="7257023"/>
                  </a:cubicBezTo>
                  <a:cubicBezTo>
                    <a:pt x="221975" y="7267509"/>
                    <a:pt x="178088" y="7236875"/>
                    <a:pt x="160369" y="7112785"/>
                  </a:cubicBezTo>
                  <a:cubicBezTo>
                    <a:pt x="142245" y="6930616"/>
                    <a:pt x="404486" y="6901713"/>
                    <a:pt x="375147" y="6637304"/>
                  </a:cubicBezTo>
                  <a:cubicBezTo>
                    <a:pt x="367007" y="6500075"/>
                    <a:pt x="336437" y="6430133"/>
                    <a:pt x="354465" y="6292903"/>
                  </a:cubicBezTo>
                  <a:cubicBezTo>
                    <a:pt x="358235" y="6286495"/>
                    <a:pt x="414341" y="5984768"/>
                    <a:pt x="418111" y="5978359"/>
                  </a:cubicBezTo>
                  <a:cubicBezTo>
                    <a:pt x="413580" y="5770394"/>
                    <a:pt x="386620" y="5689529"/>
                    <a:pt x="438162" y="5462874"/>
                  </a:cubicBezTo>
                  <a:lnTo>
                    <a:pt x="408741" y="4908987"/>
                  </a:lnTo>
                  <a:cubicBezTo>
                    <a:pt x="383383" y="4594734"/>
                    <a:pt x="347025" y="4231956"/>
                    <a:pt x="369833" y="3984130"/>
                  </a:cubicBezTo>
                  <a:cubicBezTo>
                    <a:pt x="360790" y="3878249"/>
                    <a:pt x="203156" y="3654257"/>
                    <a:pt x="114102" y="3468366"/>
                  </a:cubicBezTo>
                  <a:cubicBezTo>
                    <a:pt x="73252" y="3345749"/>
                    <a:pt x="107597" y="3109690"/>
                    <a:pt x="25841" y="2997641"/>
                  </a:cubicBezTo>
                  <a:cubicBezTo>
                    <a:pt x="-26781" y="2864117"/>
                    <a:pt x="13437" y="2636005"/>
                    <a:pt x="37056" y="2488661"/>
                  </a:cubicBezTo>
                  <a:cubicBezTo>
                    <a:pt x="58606" y="2354225"/>
                    <a:pt x="33601" y="2288134"/>
                    <a:pt x="10548" y="2180866"/>
                  </a:cubicBezTo>
                  <a:cubicBezTo>
                    <a:pt x="-2582" y="2138083"/>
                    <a:pt x="49550" y="1969276"/>
                    <a:pt x="66962" y="1852534"/>
                  </a:cubicBezTo>
                  <a:cubicBezTo>
                    <a:pt x="80491" y="1712295"/>
                    <a:pt x="109474" y="1518069"/>
                    <a:pt x="133715" y="1495365"/>
                  </a:cubicBezTo>
                  <a:cubicBezTo>
                    <a:pt x="320335" y="1404758"/>
                    <a:pt x="520831" y="1377628"/>
                    <a:pt x="726142" y="1204779"/>
                  </a:cubicBezTo>
                  <a:lnTo>
                    <a:pt x="801702" y="1145790"/>
                  </a:lnTo>
                  <a:cubicBezTo>
                    <a:pt x="809306" y="1071017"/>
                    <a:pt x="832150" y="1000053"/>
                    <a:pt x="839754" y="925280"/>
                  </a:cubicBezTo>
                  <a:cubicBezTo>
                    <a:pt x="835314" y="915634"/>
                    <a:pt x="854784" y="890796"/>
                    <a:pt x="852095" y="881622"/>
                  </a:cubicBezTo>
                  <a:cubicBezTo>
                    <a:pt x="830908" y="801911"/>
                    <a:pt x="739926" y="755876"/>
                    <a:pt x="685639" y="674518"/>
                  </a:cubicBezTo>
                  <a:cubicBezTo>
                    <a:pt x="679420" y="654057"/>
                    <a:pt x="675363" y="620231"/>
                    <a:pt x="673583" y="580154"/>
                  </a:cubicBezTo>
                  <a:cubicBezTo>
                    <a:pt x="646287" y="504174"/>
                    <a:pt x="625266" y="418796"/>
                    <a:pt x="642606" y="341636"/>
                  </a:cubicBezTo>
                  <a:cubicBezTo>
                    <a:pt x="637217" y="194039"/>
                    <a:pt x="706592" y="142696"/>
                    <a:pt x="839802" y="36004"/>
                  </a:cubicBezTo>
                  <a:cubicBezTo>
                    <a:pt x="910855" y="12350"/>
                    <a:pt x="964405" y="2641"/>
                    <a:pt x="1010406" y="4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33" name="Isosceles Triangle 15">
            <a:extLst>
              <a:ext uri="{FF2B5EF4-FFF2-40B4-BE49-F238E27FC236}">
                <a16:creationId xmlns:a16="http://schemas.microsoft.com/office/drawing/2014/main" xmlns="" id="{947BC3FA-3C79-4F57-A6F2-0628F53A7B96}"/>
              </a:ext>
            </a:extLst>
          </p:cNvPr>
          <p:cNvSpPr/>
          <p:nvPr/>
        </p:nvSpPr>
        <p:spPr>
          <a:xfrm rot="10800000">
            <a:off x="1308902" y="2239338"/>
            <a:ext cx="9593721" cy="2956647"/>
          </a:xfrm>
          <a:custGeom>
            <a:avLst/>
            <a:gdLst/>
            <a:ahLst/>
            <a:cxnLst/>
            <a:rect l="l" t="t" r="r" b="b"/>
            <a:pathLst>
              <a:path w="8427514" h="2597239">
                <a:moveTo>
                  <a:pt x="4226731" y="2597239"/>
                </a:moveTo>
                <a:cubicBezTo>
                  <a:pt x="4151713" y="2593344"/>
                  <a:pt x="4226544" y="1571255"/>
                  <a:pt x="4085641" y="1436961"/>
                </a:cubicBezTo>
                <a:cubicBezTo>
                  <a:pt x="3945097" y="1423791"/>
                  <a:pt x="3830783" y="1321570"/>
                  <a:pt x="3799565" y="1186993"/>
                </a:cubicBezTo>
                <a:cubicBezTo>
                  <a:pt x="3465540" y="1190963"/>
                  <a:pt x="2893896" y="1309190"/>
                  <a:pt x="2893897" y="1243358"/>
                </a:cubicBezTo>
                <a:cubicBezTo>
                  <a:pt x="2878850" y="1173635"/>
                  <a:pt x="3473870" y="1131186"/>
                  <a:pt x="3789402" y="1039632"/>
                </a:cubicBezTo>
                <a:lnTo>
                  <a:pt x="3789402" y="949897"/>
                </a:lnTo>
                <a:lnTo>
                  <a:pt x="47906" y="1257081"/>
                </a:lnTo>
                <a:cubicBezTo>
                  <a:pt x="-132121" y="1267427"/>
                  <a:pt x="240348" y="1141200"/>
                  <a:pt x="420375" y="1120508"/>
                </a:cubicBezTo>
                <a:cubicBezTo>
                  <a:pt x="924509" y="1068703"/>
                  <a:pt x="1278693" y="1044634"/>
                  <a:pt x="1616677" y="1011951"/>
                </a:cubicBezTo>
                <a:lnTo>
                  <a:pt x="1616677" y="899775"/>
                </a:lnTo>
                <a:cubicBezTo>
                  <a:pt x="1616677" y="887559"/>
                  <a:pt x="1626580" y="877656"/>
                  <a:pt x="1638796" y="877656"/>
                </a:cubicBezTo>
                <a:lnTo>
                  <a:pt x="1678877" y="877656"/>
                </a:lnTo>
                <a:cubicBezTo>
                  <a:pt x="1691093" y="877656"/>
                  <a:pt x="1700996" y="887559"/>
                  <a:pt x="1700996" y="899775"/>
                </a:cubicBezTo>
                <a:lnTo>
                  <a:pt x="1700996" y="1003216"/>
                </a:lnTo>
                <a:cubicBezTo>
                  <a:pt x="1874286" y="985864"/>
                  <a:pt x="2046202" y="965062"/>
                  <a:pt x="2235083" y="936195"/>
                </a:cubicBezTo>
                <a:lnTo>
                  <a:pt x="2235083" y="822014"/>
                </a:lnTo>
                <a:cubicBezTo>
                  <a:pt x="2235083" y="809798"/>
                  <a:pt x="2244986" y="799895"/>
                  <a:pt x="2257202" y="799895"/>
                </a:cubicBezTo>
                <a:lnTo>
                  <a:pt x="2297283" y="799895"/>
                </a:lnTo>
                <a:cubicBezTo>
                  <a:pt x="2309499" y="799895"/>
                  <a:pt x="2319402" y="809798"/>
                  <a:pt x="2319402" y="822014"/>
                </a:cubicBezTo>
                <a:lnTo>
                  <a:pt x="2319402" y="922938"/>
                </a:lnTo>
                <a:cubicBezTo>
                  <a:pt x="2499685" y="894212"/>
                  <a:pt x="2696841" y="857660"/>
                  <a:pt x="2925534" y="809594"/>
                </a:cubicBezTo>
                <a:lnTo>
                  <a:pt x="2925534" y="740021"/>
                </a:lnTo>
                <a:cubicBezTo>
                  <a:pt x="2821343" y="727186"/>
                  <a:pt x="2741052" y="638102"/>
                  <a:pt x="2741052" y="530265"/>
                </a:cubicBezTo>
                <a:cubicBezTo>
                  <a:pt x="2741052" y="412855"/>
                  <a:pt x="2836231" y="317676"/>
                  <a:pt x="2953641" y="317676"/>
                </a:cubicBezTo>
                <a:cubicBezTo>
                  <a:pt x="3071051" y="317676"/>
                  <a:pt x="3166230" y="412855"/>
                  <a:pt x="3166230" y="530265"/>
                </a:cubicBezTo>
                <a:cubicBezTo>
                  <a:pt x="3166230" y="628128"/>
                  <a:pt x="3100105" y="710545"/>
                  <a:pt x="3009853" y="734385"/>
                </a:cubicBezTo>
                <a:lnTo>
                  <a:pt x="3009853" y="791386"/>
                </a:lnTo>
                <a:cubicBezTo>
                  <a:pt x="3127996" y="766333"/>
                  <a:pt x="3254362" y="737944"/>
                  <a:pt x="3390843" y="706074"/>
                </a:cubicBezTo>
                <a:lnTo>
                  <a:pt x="3390843" y="168653"/>
                </a:lnTo>
                <a:lnTo>
                  <a:pt x="3359458" y="168653"/>
                </a:lnTo>
                <a:lnTo>
                  <a:pt x="3359458" y="255259"/>
                </a:lnTo>
                <a:cubicBezTo>
                  <a:pt x="3359458" y="269527"/>
                  <a:pt x="3347891" y="281094"/>
                  <a:pt x="3333623" y="281094"/>
                </a:cubicBezTo>
                <a:lnTo>
                  <a:pt x="3272856" y="281094"/>
                </a:lnTo>
                <a:cubicBezTo>
                  <a:pt x="3258588" y="281094"/>
                  <a:pt x="3247021" y="269527"/>
                  <a:pt x="3247021" y="255259"/>
                </a:cubicBezTo>
                <a:lnTo>
                  <a:pt x="3247021" y="25835"/>
                </a:lnTo>
                <a:cubicBezTo>
                  <a:pt x="3247021" y="11567"/>
                  <a:pt x="3258588" y="0"/>
                  <a:pt x="3272856" y="0"/>
                </a:cubicBezTo>
                <a:lnTo>
                  <a:pt x="3333623" y="0"/>
                </a:lnTo>
                <a:cubicBezTo>
                  <a:pt x="3347891" y="0"/>
                  <a:pt x="3359458" y="11567"/>
                  <a:pt x="3359458" y="25835"/>
                </a:cubicBezTo>
                <a:lnTo>
                  <a:pt x="3359458" y="112440"/>
                </a:lnTo>
                <a:lnTo>
                  <a:pt x="3478442" y="112440"/>
                </a:lnTo>
                <a:lnTo>
                  <a:pt x="3478442" y="25835"/>
                </a:lnTo>
                <a:cubicBezTo>
                  <a:pt x="3478442" y="11567"/>
                  <a:pt x="3490009" y="0"/>
                  <a:pt x="3504277" y="0"/>
                </a:cubicBezTo>
                <a:lnTo>
                  <a:pt x="3565044" y="0"/>
                </a:lnTo>
                <a:cubicBezTo>
                  <a:pt x="3579312" y="0"/>
                  <a:pt x="3590879" y="11567"/>
                  <a:pt x="3590879" y="25835"/>
                </a:cubicBezTo>
                <a:lnTo>
                  <a:pt x="3590879" y="255259"/>
                </a:lnTo>
                <a:cubicBezTo>
                  <a:pt x="3590879" y="269527"/>
                  <a:pt x="3579312" y="281094"/>
                  <a:pt x="3565044" y="281094"/>
                </a:cubicBezTo>
                <a:lnTo>
                  <a:pt x="3504277" y="281094"/>
                </a:lnTo>
                <a:cubicBezTo>
                  <a:pt x="3490009" y="281094"/>
                  <a:pt x="3478442" y="269527"/>
                  <a:pt x="3478442" y="255259"/>
                </a:cubicBezTo>
                <a:lnTo>
                  <a:pt x="3478442" y="168653"/>
                </a:lnTo>
                <a:lnTo>
                  <a:pt x="3447055" y="168653"/>
                </a:lnTo>
                <a:lnTo>
                  <a:pt x="3447055" y="692891"/>
                </a:lnTo>
                <a:lnTo>
                  <a:pt x="3447056" y="692891"/>
                </a:lnTo>
                <a:lnTo>
                  <a:pt x="3447056" y="349323"/>
                </a:lnTo>
                <a:lnTo>
                  <a:pt x="3619849" y="651710"/>
                </a:lnTo>
                <a:cubicBezTo>
                  <a:pt x="3679571" y="637288"/>
                  <a:pt x="3741099" y="622243"/>
                  <a:pt x="3804556" y="606555"/>
                </a:cubicBezTo>
                <a:cubicBezTo>
                  <a:pt x="3834161" y="534998"/>
                  <a:pt x="3904681" y="484712"/>
                  <a:pt x="3986946" y="484712"/>
                </a:cubicBezTo>
                <a:lnTo>
                  <a:pt x="4163011" y="484712"/>
                </a:lnTo>
                <a:lnTo>
                  <a:pt x="4178052" y="373728"/>
                </a:lnTo>
                <a:lnTo>
                  <a:pt x="4132718" y="373728"/>
                </a:lnTo>
                <a:lnTo>
                  <a:pt x="4132718" y="317516"/>
                </a:lnTo>
                <a:lnTo>
                  <a:pt x="4185669" y="317516"/>
                </a:lnTo>
                <a:lnTo>
                  <a:pt x="4210475" y="134476"/>
                </a:lnTo>
                <a:lnTo>
                  <a:pt x="4173570" y="134476"/>
                </a:lnTo>
                <a:lnTo>
                  <a:pt x="4173570" y="190698"/>
                </a:lnTo>
                <a:lnTo>
                  <a:pt x="4117358" y="190698"/>
                </a:lnTo>
                <a:lnTo>
                  <a:pt x="4117358" y="22042"/>
                </a:lnTo>
                <a:lnTo>
                  <a:pt x="4173570" y="22042"/>
                </a:lnTo>
                <a:lnTo>
                  <a:pt x="4173570" y="78264"/>
                </a:lnTo>
                <a:lnTo>
                  <a:pt x="4260520" y="78264"/>
                </a:lnTo>
                <a:lnTo>
                  <a:pt x="4260520" y="22042"/>
                </a:lnTo>
                <a:lnTo>
                  <a:pt x="4316732" y="22042"/>
                </a:lnTo>
                <a:lnTo>
                  <a:pt x="4316732" y="190698"/>
                </a:lnTo>
                <a:lnTo>
                  <a:pt x="4260520" y="190698"/>
                </a:lnTo>
                <a:lnTo>
                  <a:pt x="4260520" y="134476"/>
                </a:lnTo>
                <a:lnTo>
                  <a:pt x="4223615" y="134476"/>
                </a:lnTo>
                <a:lnTo>
                  <a:pt x="4248421" y="317516"/>
                </a:lnTo>
                <a:lnTo>
                  <a:pt x="4301374" y="317516"/>
                </a:lnTo>
                <a:lnTo>
                  <a:pt x="4301374" y="373728"/>
                </a:lnTo>
                <a:lnTo>
                  <a:pt x="4256039" y="373728"/>
                </a:lnTo>
                <a:lnTo>
                  <a:pt x="4271080" y="484712"/>
                </a:lnTo>
                <a:lnTo>
                  <a:pt x="4440568" y="484712"/>
                </a:lnTo>
                <a:cubicBezTo>
                  <a:pt x="4522833" y="484712"/>
                  <a:pt x="4593354" y="534998"/>
                  <a:pt x="4622958" y="606555"/>
                </a:cubicBezTo>
                <a:cubicBezTo>
                  <a:pt x="4686415" y="622243"/>
                  <a:pt x="4747943" y="637288"/>
                  <a:pt x="4807665" y="651710"/>
                </a:cubicBezTo>
                <a:lnTo>
                  <a:pt x="4980458" y="349323"/>
                </a:lnTo>
                <a:lnTo>
                  <a:pt x="4980458" y="692891"/>
                </a:lnTo>
                <a:lnTo>
                  <a:pt x="4980459" y="168653"/>
                </a:lnTo>
                <a:lnTo>
                  <a:pt x="4949073" y="168653"/>
                </a:lnTo>
                <a:lnTo>
                  <a:pt x="4949073" y="255259"/>
                </a:lnTo>
                <a:cubicBezTo>
                  <a:pt x="4949073" y="269527"/>
                  <a:pt x="4937506" y="281094"/>
                  <a:pt x="4923238" y="281094"/>
                </a:cubicBezTo>
                <a:lnTo>
                  <a:pt x="4862471" y="281094"/>
                </a:lnTo>
                <a:cubicBezTo>
                  <a:pt x="4848203" y="281094"/>
                  <a:pt x="4836636" y="269527"/>
                  <a:pt x="4836636" y="255259"/>
                </a:cubicBezTo>
                <a:lnTo>
                  <a:pt x="4836636" y="25835"/>
                </a:lnTo>
                <a:cubicBezTo>
                  <a:pt x="4836636" y="11567"/>
                  <a:pt x="4848203" y="0"/>
                  <a:pt x="4862471" y="0"/>
                </a:cubicBezTo>
                <a:lnTo>
                  <a:pt x="4923238" y="0"/>
                </a:lnTo>
                <a:cubicBezTo>
                  <a:pt x="4937506" y="0"/>
                  <a:pt x="4949073" y="11567"/>
                  <a:pt x="4949073" y="25835"/>
                </a:cubicBezTo>
                <a:lnTo>
                  <a:pt x="4949073" y="112440"/>
                </a:lnTo>
                <a:lnTo>
                  <a:pt x="5068056" y="112440"/>
                </a:lnTo>
                <a:lnTo>
                  <a:pt x="5068056" y="25835"/>
                </a:lnTo>
                <a:cubicBezTo>
                  <a:pt x="5068056" y="11567"/>
                  <a:pt x="5079623" y="0"/>
                  <a:pt x="5093891" y="0"/>
                </a:cubicBezTo>
                <a:lnTo>
                  <a:pt x="5154658" y="0"/>
                </a:lnTo>
                <a:cubicBezTo>
                  <a:pt x="5168926" y="0"/>
                  <a:pt x="5180493" y="11567"/>
                  <a:pt x="5180493" y="25835"/>
                </a:cubicBezTo>
                <a:lnTo>
                  <a:pt x="5180493" y="255259"/>
                </a:lnTo>
                <a:cubicBezTo>
                  <a:pt x="5180493" y="269527"/>
                  <a:pt x="5168926" y="281094"/>
                  <a:pt x="5154658" y="281094"/>
                </a:cubicBezTo>
                <a:lnTo>
                  <a:pt x="5093891" y="281094"/>
                </a:lnTo>
                <a:cubicBezTo>
                  <a:pt x="5079623" y="281094"/>
                  <a:pt x="5068056" y="269527"/>
                  <a:pt x="5068056" y="255259"/>
                </a:cubicBezTo>
                <a:lnTo>
                  <a:pt x="5068056" y="168653"/>
                </a:lnTo>
                <a:lnTo>
                  <a:pt x="5036671" y="168653"/>
                </a:lnTo>
                <a:lnTo>
                  <a:pt x="5036671" y="706074"/>
                </a:lnTo>
                <a:cubicBezTo>
                  <a:pt x="5173152" y="737944"/>
                  <a:pt x="5299518" y="766333"/>
                  <a:pt x="5417661" y="791386"/>
                </a:cubicBezTo>
                <a:lnTo>
                  <a:pt x="5417661" y="734385"/>
                </a:lnTo>
                <a:cubicBezTo>
                  <a:pt x="5327409" y="710545"/>
                  <a:pt x="5261284" y="628128"/>
                  <a:pt x="5261284" y="530265"/>
                </a:cubicBezTo>
                <a:cubicBezTo>
                  <a:pt x="5261284" y="412855"/>
                  <a:pt x="5356463" y="317676"/>
                  <a:pt x="5473873" y="317676"/>
                </a:cubicBezTo>
                <a:cubicBezTo>
                  <a:pt x="5591283" y="317676"/>
                  <a:pt x="5686462" y="412855"/>
                  <a:pt x="5686462" y="530265"/>
                </a:cubicBezTo>
                <a:cubicBezTo>
                  <a:pt x="5686462" y="638102"/>
                  <a:pt x="5606171" y="727186"/>
                  <a:pt x="5501980" y="740021"/>
                </a:cubicBezTo>
                <a:lnTo>
                  <a:pt x="5501980" y="809594"/>
                </a:lnTo>
                <a:cubicBezTo>
                  <a:pt x="5730672" y="857660"/>
                  <a:pt x="5927829" y="894211"/>
                  <a:pt x="6108112" y="922938"/>
                </a:cubicBezTo>
                <a:lnTo>
                  <a:pt x="6108112" y="822014"/>
                </a:lnTo>
                <a:cubicBezTo>
                  <a:pt x="6108112" y="809798"/>
                  <a:pt x="6118015" y="799895"/>
                  <a:pt x="6130231" y="799895"/>
                </a:cubicBezTo>
                <a:lnTo>
                  <a:pt x="6170312" y="799895"/>
                </a:lnTo>
                <a:cubicBezTo>
                  <a:pt x="6182528" y="799895"/>
                  <a:pt x="6192431" y="809798"/>
                  <a:pt x="6192431" y="822014"/>
                </a:cubicBezTo>
                <a:lnTo>
                  <a:pt x="6192431" y="936195"/>
                </a:lnTo>
                <a:cubicBezTo>
                  <a:pt x="6381311" y="965062"/>
                  <a:pt x="6553228" y="985864"/>
                  <a:pt x="6726518" y="1003216"/>
                </a:cubicBezTo>
                <a:lnTo>
                  <a:pt x="6726518" y="899775"/>
                </a:lnTo>
                <a:cubicBezTo>
                  <a:pt x="6726518" y="887559"/>
                  <a:pt x="6736421" y="877656"/>
                  <a:pt x="6748637" y="877656"/>
                </a:cubicBezTo>
                <a:lnTo>
                  <a:pt x="6788718" y="877656"/>
                </a:lnTo>
                <a:cubicBezTo>
                  <a:pt x="6800934" y="877656"/>
                  <a:pt x="6810837" y="887559"/>
                  <a:pt x="6810837" y="899775"/>
                </a:cubicBezTo>
                <a:lnTo>
                  <a:pt x="6810837" y="1011951"/>
                </a:lnTo>
                <a:cubicBezTo>
                  <a:pt x="7148821" y="1044634"/>
                  <a:pt x="7503005" y="1068703"/>
                  <a:pt x="8007139" y="1120508"/>
                </a:cubicBezTo>
                <a:cubicBezTo>
                  <a:pt x="8187166" y="1141200"/>
                  <a:pt x="8559635" y="1267427"/>
                  <a:pt x="8379609" y="1257081"/>
                </a:cubicBezTo>
                <a:lnTo>
                  <a:pt x="4638112" y="949897"/>
                </a:lnTo>
                <a:lnTo>
                  <a:pt x="4638112" y="1039632"/>
                </a:lnTo>
                <a:cubicBezTo>
                  <a:pt x="4953644" y="1131186"/>
                  <a:pt x="5548663" y="1173635"/>
                  <a:pt x="5533616" y="1243358"/>
                </a:cubicBezTo>
                <a:cubicBezTo>
                  <a:pt x="5533617" y="1309192"/>
                  <a:pt x="4961926" y="1190954"/>
                  <a:pt x="4627907" y="1186993"/>
                </a:cubicBezTo>
                <a:cubicBezTo>
                  <a:pt x="4598303" y="1315025"/>
                  <a:pt x="4493388" y="1413809"/>
                  <a:pt x="4362270" y="1434905"/>
                </a:cubicBezTo>
                <a:cubicBezTo>
                  <a:pt x="4202604" y="1560230"/>
                  <a:pt x="4292391" y="2593670"/>
                  <a:pt x="4226731" y="259723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4" name="Group 26">
            <a:extLst>
              <a:ext uri="{FF2B5EF4-FFF2-40B4-BE49-F238E27FC236}">
                <a16:creationId xmlns:a16="http://schemas.microsoft.com/office/drawing/2014/main" xmlns="" id="{AF7F615A-EB3C-417C-8F9A-26C34DCBD3A2}"/>
              </a:ext>
            </a:extLst>
          </p:cNvPr>
          <p:cNvGrpSpPr/>
          <p:nvPr/>
        </p:nvGrpSpPr>
        <p:grpSpPr>
          <a:xfrm>
            <a:off x="4774514" y="5285108"/>
            <a:ext cx="2640552" cy="871880"/>
            <a:chOff x="-475010" y="1114177"/>
            <a:chExt cx="4241713" cy="871880"/>
          </a:xfrm>
        </p:grpSpPr>
        <p:sp>
          <p:nvSpPr>
            <p:cNvPr id="35" name="TextBox 34">
              <a:extLst>
                <a:ext uri="{FF2B5EF4-FFF2-40B4-BE49-F238E27FC236}">
                  <a16:creationId xmlns:a16="http://schemas.microsoft.com/office/drawing/2014/main" xmlns="" id="{99B98265-391E-4429-82D8-BF72ABB11775}"/>
                </a:ext>
              </a:extLst>
            </p:cNvPr>
            <p:cNvSpPr txBox="1"/>
            <p:nvPr/>
          </p:nvSpPr>
          <p:spPr>
            <a:xfrm>
              <a:off x="-475010" y="1114177"/>
              <a:ext cx="4241713" cy="307777"/>
            </a:xfrm>
            <a:prstGeom prst="rect">
              <a:avLst/>
            </a:prstGeom>
            <a:noFill/>
          </p:spPr>
          <p:txBody>
            <a:bodyPr wrap="square" rtlCol="0" anchor="ctr">
              <a:spAutoFit/>
            </a:bodyPr>
            <a:lstStyle/>
            <a:p>
              <a:pPr algn="ctr"/>
              <a:r>
                <a:rPr lang="en-US" altLang="ko-KR" sz="1400" b="1" dirty="0">
                  <a:solidFill>
                    <a:schemeClr val="accent4"/>
                  </a:solidFill>
                  <a:cs typeface="Arial" pitchFamily="34" charset="0"/>
                </a:rPr>
                <a:t>Your Text  Here</a:t>
              </a:r>
              <a:endParaRPr lang="ko-KR" altLang="en-US" sz="1400" b="1" dirty="0">
                <a:solidFill>
                  <a:schemeClr val="accent4"/>
                </a:solidFill>
                <a:cs typeface="Arial" pitchFamily="34" charset="0"/>
              </a:endParaRPr>
            </a:p>
          </p:txBody>
        </p:sp>
        <p:sp>
          <p:nvSpPr>
            <p:cNvPr id="36" name="TextBox 35">
              <a:extLst>
                <a:ext uri="{FF2B5EF4-FFF2-40B4-BE49-F238E27FC236}">
                  <a16:creationId xmlns:a16="http://schemas.microsoft.com/office/drawing/2014/main" xmlns="" id="{C9DF0E9A-79E9-4D07-9996-7E92316367B4}"/>
                </a:ext>
              </a:extLst>
            </p:cNvPr>
            <p:cNvSpPr txBox="1"/>
            <p:nvPr/>
          </p:nvSpPr>
          <p:spPr>
            <a:xfrm>
              <a:off x="-475010" y="1339726"/>
              <a:ext cx="4226290"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37" name="Group 29">
            <a:extLst>
              <a:ext uri="{FF2B5EF4-FFF2-40B4-BE49-F238E27FC236}">
                <a16:creationId xmlns:a16="http://schemas.microsoft.com/office/drawing/2014/main" xmlns="" id="{8E021503-DC3B-47FB-94D9-8D1DD8980BF7}"/>
              </a:ext>
            </a:extLst>
          </p:cNvPr>
          <p:cNvGrpSpPr/>
          <p:nvPr/>
        </p:nvGrpSpPr>
        <p:grpSpPr>
          <a:xfrm>
            <a:off x="870969" y="4362270"/>
            <a:ext cx="2640552" cy="1056546"/>
            <a:chOff x="-475010" y="1114177"/>
            <a:chExt cx="4241713" cy="1056546"/>
          </a:xfrm>
        </p:grpSpPr>
        <p:sp>
          <p:nvSpPr>
            <p:cNvPr id="38" name="TextBox 37">
              <a:extLst>
                <a:ext uri="{FF2B5EF4-FFF2-40B4-BE49-F238E27FC236}">
                  <a16:creationId xmlns:a16="http://schemas.microsoft.com/office/drawing/2014/main" xmlns="" id="{7096894B-9F0C-4C4D-BDA5-E43976857D49}"/>
                </a:ext>
              </a:extLst>
            </p:cNvPr>
            <p:cNvSpPr txBox="1"/>
            <p:nvPr/>
          </p:nvSpPr>
          <p:spPr>
            <a:xfrm>
              <a:off x="-475010" y="1114177"/>
              <a:ext cx="4241713"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sp>
          <p:nvSpPr>
            <p:cNvPr id="39" name="TextBox 38">
              <a:extLst>
                <a:ext uri="{FF2B5EF4-FFF2-40B4-BE49-F238E27FC236}">
                  <a16:creationId xmlns:a16="http://schemas.microsoft.com/office/drawing/2014/main" xmlns="" id="{02926E3F-E8F2-49C1-AC75-B7C2F182E658}"/>
                </a:ext>
              </a:extLst>
            </p:cNvPr>
            <p:cNvSpPr txBox="1"/>
            <p:nvPr/>
          </p:nvSpPr>
          <p:spPr>
            <a:xfrm>
              <a:off x="-475010" y="1339726"/>
              <a:ext cx="4226290"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grpSp>
        <p:nvGrpSpPr>
          <p:cNvPr id="40" name="Group 32">
            <a:extLst>
              <a:ext uri="{FF2B5EF4-FFF2-40B4-BE49-F238E27FC236}">
                <a16:creationId xmlns:a16="http://schemas.microsoft.com/office/drawing/2014/main" xmlns="" id="{37F61C30-ACC1-4614-818D-6ACAB014C244}"/>
              </a:ext>
            </a:extLst>
          </p:cNvPr>
          <p:cNvGrpSpPr/>
          <p:nvPr/>
        </p:nvGrpSpPr>
        <p:grpSpPr>
          <a:xfrm>
            <a:off x="8590085" y="4362270"/>
            <a:ext cx="2702143" cy="1056546"/>
            <a:chOff x="-475010" y="1114177"/>
            <a:chExt cx="4241713" cy="1056546"/>
          </a:xfrm>
        </p:grpSpPr>
        <p:sp>
          <p:nvSpPr>
            <p:cNvPr id="41" name="TextBox 40">
              <a:extLst>
                <a:ext uri="{FF2B5EF4-FFF2-40B4-BE49-F238E27FC236}">
                  <a16:creationId xmlns:a16="http://schemas.microsoft.com/office/drawing/2014/main" xmlns="" id="{046988AB-93E1-496F-9D6B-E8531624F2FC}"/>
                </a:ext>
              </a:extLst>
            </p:cNvPr>
            <p:cNvSpPr txBox="1"/>
            <p:nvPr/>
          </p:nvSpPr>
          <p:spPr>
            <a:xfrm>
              <a:off x="-475010" y="1114177"/>
              <a:ext cx="4241713"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sp>
          <p:nvSpPr>
            <p:cNvPr id="42" name="TextBox 41">
              <a:extLst>
                <a:ext uri="{FF2B5EF4-FFF2-40B4-BE49-F238E27FC236}">
                  <a16:creationId xmlns:a16="http://schemas.microsoft.com/office/drawing/2014/main" xmlns="" id="{CB186B64-DE3F-45CF-AAF4-3CE953243250}"/>
                </a:ext>
              </a:extLst>
            </p:cNvPr>
            <p:cNvSpPr txBox="1"/>
            <p:nvPr/>
          </p:nvSpPr>
          <p:spPr>
            <a:xfrm>
              <a:off x="-475010" y="1339726"/>
              <a:ext cx="4226292"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4025434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a:extLst>
              <a:ext uri="{FF2B5EF4-FFF2-40B4-BE49-F238E27FC236}">
                <a16:creationId xmlns:a16="http://schemas.microsoft.com/office/drawing/2014/main" xmlns="" id="{DE9694AC-54D8-4EF3-90B9-4DFC53A0411D}"/>
              </a:ext>
            </a:extLst>
          </p:cNvPr>
          <p:cNvSpPr/>
          <p:nvPr/>
        </p:nvSpPr>
        <p:spPr>
          <a:xfrm>
            <a:off x="8798256" y="908645"/>
            <a:ext cx="2980303" cy="2308324"/>
          </a:xfrm>
          <a:prstGeom prst="rect">
            <a:avLst/>
          </a:prstGeom>
        </p:spPr>
        <p:txBody>
          <a:bodyPr wrap="none">
            <a:spAutoFit/>
          </a:bodyPr>
          <a:lstStyle/>
          <a:p>
            <a:pPr algn="r"/>
            <a:r>
              <a:rPr lang="en-US" altLang="ko-KR" sz="3600" b="1" dirty="0">
                <a:solidFill>
                  <a:schemeClr val="tx1">
                    <a:lumMod val="75000"/>
                    <a:lumOff val="25000"/>
                  </a:schemeClr>
                </a:solidFill>
                <a:cs typeface="Arial" pitchFamily="34" charset="0"/>
              </a:rPr>
              <a:t>Simple</a:t>
            </a:r>
          </a:p>
          <a:p>
            <a:pPr algn="r"/>
            <a:r>
              <a:rPr lang="en-US" altLang="ko-KR" sz="3600" b="1" dirty="0">
                <a:solidFill>
                  <a:schemeClr val="tx1">
                    <a:lumMod val="75000"/>
                    <a:lumOff val="25000"/>
                  </a:schemeClr>
                </a:solidFill>
                <a:cs typeface="Arial" pitchFamily="34" charset="0"/>
              </a:rPr>
              <a:t>Portfolio</a:t>
            </a:r>
          </a:p>
          <a:p>
            <a:pPr algn="r"/>
            <a:r>
              <a:rPr lang="en-US" altLang="ko-KR" sz="3600" b="1" dirty="0">
                <a:solidFill>
                  <a:schemeClr val="accent4"/>
                </a:solidFill>
                <a:cs typeface="Arial" pitchFamily="34" charset="0"/>
              </a:rPr>
              <a:t>Presentation</a:t>
            </a:r>
          </a:p>
          <a:p>
            <a:pPr algn="r"/>
            <a:r>
              <a:rPr lang="en-US" altLang="ko-KR" sz="3600" b="1" dirty="0">
                <a:solidFill>
                  <a:schemeClr val="tx1">
                    <a:lumMod val="75000"/>
                    <a:lumOff val="25000"/>
                  </a:schemeClr>
                </a:solidFill>
                <a:cs typeface="Arial" pitchFamily="34" charset="0"/>
              </a:rPr>
              <a:t>Designed</a:t>
            </a:r>
          </a:p>
        </p:txBody>
      </p:sp>
      <p:sp>
        <p:nvSpPr>
          <p:cNvPr id="17" name="직사각형 16">
            <a:extLst>
              <a:ext uri="{FF2B5EF4-FFF2-40B4-BE49-F238E27FC236}">
                <a16:creationId xmlns:a16="http://schemas.microsoft.com/office/drawing/2014/main" xmlns="" id="{4C3FEBB3-D399-4AC0-A1F3-5C9353EA7F6A}"/>
              </a:ext>
            </a:extLst>
          </p:cNvPr>
          <p:cNvSpPr/>
          <p:nvPr/>
        </p:nvSpPr>
        <p:spPr>
          <a:xfrm>
            <a:off x="7260879" y="4758200"/>
            <a:ext cx="4517680" cy="1569660"/>
          </a:xfrm>
          <a:prstGeom prst="rect">
            <a:avLst/>
          </a:prstGeom>
        </p:spPr>
        <p:txBody>
          <a:bodyPr wrap="square">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You can simply impress your audience and add a unique zing and appeal to your Presentations. Get a modern PowerPoint  Presentation that is beautifully designed. I hope and I believe that this Template will your Time, Money and Reputation. Easy to change colors, photos and Text.</a:t>
            </a:r>
          </a:p>
        </p:txBody>
      </p:sp>
      <p:sp>
        <p:nvSpPr>
          <p:cNvPr id="18" name="직사각형 17">
            <a:extLst>
              <a:ext uri="{FF2B5EF4-FFF2-40B4-BE49-F238E27FC236}">
                <a16:creationId xmlns:a16="http://schemas.microsoft.com/office/drawing/2014/main" xmlns="" id="{E815311B-ED6E-4260-A931-AF077F015D98}"/>
              </a:ext>
            </a:extLst>
          </p:cNvPr>
          <p:cNvSpPr/>
          <p:nvPr/>
        </p:nvSpPr>
        <p:spPr>
          <a:xfrm>
            <a:off x="8742150" y="559046"/>
            <a:ext cx="3036409" cy="307777"/>
          </a:xfrm>
          <a:prstGeom prst="rect">
            <a:avLst/>
          </a:prstGeom>
        </p:spPr>
        <p:txBody>
          <a:bodyPr wrap="square">
            <a:spAutoFit/>
          </a:bodyPr>
          <a:lstStyle/>
          <a:p>
            <a:pPr algn="r"/>
            <a:r>
              <a:rPr lang="en-US" altLang="ko-KR" sz="1400" b="1" dirty="0">
                <a:solidFill>
                  <a:schemeClr val="accent2"/>
                </a:solidFill>
                <a:cs typeface="Arial" pitchFamily="34" charset="0"/>
              </a:rPr>
              <a:t>Contents Here</a:t>
            </a:r>
            <a:endParaRPr lang="ko-KR" altLang="en-US" sz="1400" b="1" dirty="0">
              <a:solidFill>
                <a:schemeClr val="accent2"/>
              </a:solidFill>
              <a:cs typeface="Arial" pitchFamily="34" charset="0"/>
            </a:endParaRPr>
          </a:p>
        </p:txBody>
      </p:sp>
      <p:sp>
        <p:nvSpPr>
          <p:cNvPr id="2" name="Picture Placeholder 1"/>
          <p:cNvSpPr>
            <a:spLocks noGrp="1"/>
          </p:cNvSpPr>
          <p:nvPr>
            <p:ph type="pic" idx="16"/>
          </p:nvPr>
        </p:nvSpPr>
        <p:spPr/>
      </p:sp>
    </p:spTree>
    <p:extLst>
      <p:ext uri="{BB962C8B-B14F-4D97-AF65-F5344CB8AC3E}">
        <p14:creationId xmlns:p14="http://schemas.microsoft.com/office/powerpoint/2010/main" val="1625173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16">
            <a:extLst>
              <a:ext uri="{FF2B5EF4-FFF2-40B4-BE49-F238E27FC236}">
                <a16:creationId xmlns:a16="http://schemas.microsoft.com/office/drawing/2014/main" xmlns="" id="{5C1BAAAD-CEE6-4985-9FB1-D21F81AB7B68}"/>
              </a:ext>
            </a:extLst>
          </p:cNvPr>
          <p:cNvSpPr/>
          <p:nvPr/>
        </p:nvSpPr>
        <p:spPr>
          <a:xfrm>
            <a:off x="862683" y="4095122"/>
            <a:ext cx="3312000" cy="1872208"/>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Rectangle 14">
            <a:extLst>
              <a:ext uri="{FF2B5EF4-FFF2-40B4-BE49-F238E27FC236}">
                <a16:creationId xmlns:a16="http://schemas.microsoft.com/office/drawing/2014/main" xmlns="" id="{7A504ADA-1BB0-463E-ABEE-8F076B92C9C0}"/>
              </a:ext>
            </a:extLst>
          </p:cNvPr>
          <p:cNvSpPr/>
          <p:nvPr/>
        </p:nvSpPr>
        <p:spPr>
          <a:xfrm>
            <a:off x="7920301" y="4095122"/>
            <a:ext cx="3312000" cy="1872208"/>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Rectangle 5">
            <a:extLst>
              <a:ext uri="{FF2B5EF4-FFF2-40B4-BE49-F238E27FC236}">
                <a16:creationId xmlns:a16="http://schemas.microsoft.com/office/drawing/2014/main" xmlns="" id="{22AA10DF-F5D5-4B8C-85B5-03338AAEE09D}"/>
              </a:ext>
            </a:extLst>
          </p:cNvPr>
          <p:cNvSpPr/>
          <p:nvPr/>
        </p:nvSpPr>
        <p:spPr>
          <a:xfrm>
            <a:off x="4391492" y="4095122"/>
            <a:ext cx="3312000" cy="18722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TextBox 13">
            <a:extLst>
              <a:ext uri="{FF2B5EF4-FFF2-40B4-BE49-F238E27FC236}">
                <a16:creationId xmlns:a16="http://schemas.microsoft.com/office/drawing/2014/main" xmlns="" id="{32C18CBD-26AE-480E-A96E-87AE46F276DE}"/>
              </a:ext>
            </a:extLst>
          </p:cNvPr>
          <p:cNvSpPr txBox="1"/>
          <p:nvPr/>
        </p:nvSpPr>
        <p:spPr>
          <a:xfrm>
            <a:off x="8478433" y="4921119"/>
            <a:ext cx="2195736"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xmlns="" id="{8DFD015D-6239-45DA-B0F9-00B4590F5340}"/>
              </a:ext>
            </a:extLst>
          </p:cNvPr>
          <p:cNvSpPr txBox="1"/>
          <p:nvPr/>
        </p:nvSpPr>
        <p:spPr>
          <a:xfrm>
            <a:off x="1420815" y="4921119"/>
            <a:ext cx="2195736"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nvGrpSpPr>
          <p:cNvPr id="16" name="Group 3">
            <a:extLst>
              <a:ext uri="{FF2B5EF4-FFF2-40B4-BE49-F238E27FC236}">
                <a16:creationId xmlns:a16="http://schemas.microsoft.com/office/drawing/2014/main" xmlns="" id="{9EE7705C-487C-454C-A853-EC08DE7C1FFB}"/>
              </a:ext>
            </a:extLst>
          </p:cNvPr>
          <p:cNvGrpSpPr/>
          <p:nvPr/>
        </p:nvGrpSpPr>
        <p:grpSpPr>
          <a:xfrm>
            <a:off x="4732815" y="4382105"/>
            <a:ext cx="2629354" cy="1298243"/>
            <a:chOff x="3366344" y="4442564"/>
            <a:chExt cx="2411760" cy="1298243"/>
          </a:xfrm>
        </p:grpSpPr>
        <p:sp>
          <p:nvSpPr>
            <p:cNvPr id="17" name="TextBox 16">
              <a:extLst>
                <a:ext uri="{FF2B5EF4-FFF2-40B4-BE49-F238E27FC236}">
                  <a16:creationId xmlns:a16="http://schemas.microsoft.com/office/drawing/2014/main" xmlns="" id="{E4A7EB8D-1428-4D42-A0E5-EB9F2A7D65CF}"/>
                </a:ext>
              </a:extLst>
            </p:cNvPr>
            <p:cNvSpPr txBox="1"/>
            <p:nvPr/>
          </p:nvSpPr>
          <p:spPr>
            <a:xfrm>
              <a:off x="3366344" y="4725144"/>
              <a:ext cx="2411760" cy="1015663"/>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and appeal to your Presentations. Get a modern PowerPoint  Presentation that is beautifully designed. </a:t>
              </a:r>
              <a:endParaRPr lang="ko-KR" altLang="en-US" sz="1200" dirty="0">
                <a:solidFill>
                  <a:schemeClr val="bg1"/>
                </a:solidFill>
                <a:cs typeface="Arial" pitchFamily="34" charset="0"/>
              </a:endParaRPr>
            </a:p>
          </p:txBody>
        </p:sp>
        <p:sp>
          <p:nvSpPr>
            <p:cNvPr id="18" name="TextBox 17">
              <a:extLst>
                <a:ext uri="{FF2B5EF4-FFF2-40B4-BE49-F238E27FC236}">
                  <a16:creationId xmlns:a16="http://schemas.microsoft.com/office/drawing/2014/main" xmlns="" id="{86164554-FFB7-466C-B69E-6EC849644C76}"/>
                </a:ext>
              </a:extLst>
            </p:cNvPr>
            <p:cNvSpPr txBox="1"/>
            <p:nvPr/>
          </p:nvSpPr>
          <p:spPr>
            <a:xfrm>
              <a:off x="3366344" y="4442564"/>
              <a:ext cx="2411760"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aphicFrame>
        <p:nvGraphicFramePr>
          <p:cNvPr id="19" name="차트 18">
            <a:extLst>
              <a:ext uri="{FF2B5EF4-FFF2-40B4-BE49-F238E27FC236}">
                <a16:creationId xmlns:a16="http://schemas.microsoft.com/office/drawing/2014/main" xmlns="" id="{45AE080A-68B2-44D0-83BB-9EFD6FC6B5E7}"/>
              </a:ext>
            </a:extLst>
          </p:cNvPr>
          <p:cNvGraphicFramePr/>
          <p:nvPr>
            <p:extLst>
              <p:ext uri="{D42A27DB-BD31-4B8C-83A1-F6EECF244321}">
                <p14:modId xmlns:p14="http://schemas.microsoft.com/office/powerpoint/2010/main" val="3804217810"/>
              </p:ext>
            </p:extLst>
          </p:nvPr>
        </p:nvGraphicFramePr>
        <p:xfrm>
          <a:off x="862682" y="1618367"/>
          <a:ext cx="10488603" cy="2328778"/>
        </p:xfrm>
        <a:graphic>
          <a:graphicData uri="http://schemas.openxmlformats.org/drawingml/2006/chart">
            <c:chart xmlns:c="http://schemas.openxmlformats.org/drawingml/2006/chart" xmlns:r="http://schemas.openxmlformats.org/officeDocument/2006/relationships" r:id="rId2"/>
          </a:graphicData>
        </a:graphic>
      </p:graphicFrame>
      <p:sp>
        <p:nvSpPr>
          <p:cNvPr id="20" name="Rounded Rectangle 25">
            <a:extLst>
              <a:ext uri="{FF2B5EF4-FFF2-40B4-BE49-F238E27FC236}">
                <a16:creationId xmlns:a16="http://schemas.microsoft.com/office/drawing/2014/main" xmlns="" id="{942967AE-266B-48B4-A31F-C1567FC6CB28}"/>
              </a:ext>
            </a:extLst>
          </p:cNvPr>
          <p:cNvSpPr/>
          <p:nvPr/>
        </p:nvSpPr>
        <p:spPr>
          <a:xfrm>
            <a:off x="9370217" y="4369577"/>
            <a:ext cx="412168" cy="30205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1" name="Freeform 53">
            <a:extLst>
              <a:ext uri="{FF2B5EF4-FFF2-40B4-BE49-F238E27FC236}">
                <a16:creationId xmlns:a16="http://schemas.microsoft.com/office/drawing/2014/main" xmlns="" id="{C8B2C03F-8C09-402E-98E4-AAF0FD7FF96A}"/>
              </a:ext>
            </a:extLst>
          </p:cNvPr>
          <p:cNvSpPr/>
          <p:nvPr/>
        </p:nvSpPr>
        <p:spPr>
          <a:xfrm>
            <a:off x="2327949" y="4313451"/>
            <a:ext cx="382784" cy="392454"/>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80220 w 2296986"/>
              <a:gd name="connsiteY0" fmla="*/ 1747818 h 2354521"/>
              <a:gd name="connsiteX1" fmla="*/ 1828126 w 2296986"/>
              <a:gd name="connsiteY1" fmla="*/ 1826304 h 2354521"/>
              <a:gd name="connsiteX2" fmla="*/ 1955684 w 2296986"/>
              <a:gd name="connsiteY2" fmla="*/ 2095900 h 2354521"/>
              <a:gd name="connsiteX3" fmla="*/ 1683117 w 2296986"/>
              <a:gd name="connsiteY3" fmla="*/ 1962549 h 2354521"/>
              <a:gd name="connsiteX4" fmla="*/ 1529193 w 2296986"/>
              <a:gd name="connsiteY4" fmla="*/ 2354521 h 2354521"/>
              <a:gd name="connsiteX5" fmla="*/ 1381062 w 2296986"/>
              <a:gd name="connsiteY5" fmla="*/ 2120816 h 2354521"/>
              <a:gd name="connsiteX6" fmla="*/ 1496122 w 2296986"/>
              <a:gd name="connsiteY6" fmla="*/ 1788127 h 2354521"/>
              <a:gd name="connsiteX7" fmla="*/ 910069 w 2296986"/>
              <a:gd name="connsiteY7" fmla="*/ 1225390 h 2354521"/>
              <a:gd name="connsiteX8" fmla="*/ 415531 w 2296986"/>
              <a:gd name="connsiteY8" fmla="*/ 2322212 h 2354521"/>
              <a:gd name="connsiteX9" fmla="*/ 293764 w 2296986"/>
              <a:gd name="connsiteY9" fmla="*/ 2052845 h 2354521"/>
              <a:gd name="connsiteX10" fmla="*/ 497994 w 2296986"/>
              <a:gd name="connsiteY10" fmla="*/ 836420 h 2354521"/>
              <a:gd name="connsiteX11" fmla="*/ 11747 w 2296986"/>
              <a:gd name="connsiteY11" fmla="*/ 5505 h 2354521"/>
              <a:gd name="connsiteX12" fmla="*/ 772299 w 2296986"/>
              <a:gd name="connsiteY12" fmla="*/ 578452 h 2354521"/>
              <a:gd name="connsiteX13" fmla="*/ 2042020 w 2296986"/>
              <a:gd name="connsiteY13" fmla="*/ 514597 h 2354521"/>
              <a:gd name="connsiteX14" fmla="*/ 2296986 w 2296986"/>
              <a:gd name="connsiteY14" fmla="*/ 662729 h 2354521"/>
              <a:gd name="connsiteX15" fmla="*/ 1125486 w 2296986"/>
              <a:gd name="connsiteY15" fmla="*/ 1004182 h 2354521"/>
              <a:gd name="connsiteX16" fmla="*/ 1677097 w 2296986"/>
              <a:gd name="connsiteY16" fmla="*/ 1608523 h 2354521"/>
              <a:gd name="connsiteX17" fmla="*/ 2095511 w 2296986"/>
              <a:gd name="connsiteY17" fmla="*/ 1557316 h 2354521"/>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910069 w 2296986"/>
              <a:gd name="connsiteY7" fmla="*/ 1225483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209809 w 2296986"/>
              <a:gd name="connsiteY15" fmla="*/ 996610 h 2354614"/>
              <a:gd name="connsiteX16" fmla="*/ 1677097 w 2296986"/>
              <a:gd name="connsiteY16" fmla="*/ 1608616 h 2354614"/>
              <a:gd name="connsiteX17" fmla="*/ 2095511 w 2296986"/>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63683 w 2296594"/>
              <a:gd name="connsiteY7" fmla="*/ 1325138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56016 w 2296594"/>
              <a:gd name="connsiteY7" fmla="*/ 1302141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594" h="2354614">
                <a:moveTo>
                  <a:pt x="2279828" y="1747911"/>
                </a:moveTo>
                <a:lnTo>
                  <a:pt x="1827734" y="1826397"/>
                </a:lnTo>
                <a:cubicBezTo>
                  <a:pt x="1873911" y="1907728"/>
                  <a:pt x="1985925" y="2047581"/>
                  <a:pt x="1955292" y="2095993"/>
                </a:cubicBezTo>
                <a:cubicBezTo>
                  <a:pt x="1897354" y="2139325"/>
                  <a:pt x="1773581" y="2007092"/>
                  <a:pt x="1682725" y="1962642"/>
                </a:cubicBezTo>
                <a:lnTo>
                  <a:pt x="1528801" y="2354614"/>
                </a:lnTo>
                <a:lnTo>
                  <a:pt x="1380670" y="2120909"/>
                </a:lnTo>
                <a:lnTo>
                  <a:pt x="1495730" y="1788220"/>
                </a:lnTo>
                <a:lnTo>
                  <a:pt x="856016" y="1302141"/>
                </a:lnTo>
                <a:lnTo>
                  <a:pt x="415139" y="2322305"/>
                </a:lnTo>
                <a:lnTo>
                  <a:pt x="293372" y="2052938"/>
                </a:lnTo>
                <a:cubicBezTo>
                  <a:pt x="369114" y="1624466"/>
                  <a:pt x="437192" y="1303314"/>
                  <a:pt x="512934" y="874842"/>
                </a:cubicBezTo>
                <a:cubicBezTo>
                  <a:pt x="317583" y="650129"/>
                  <a:pt x="-71270" y="102295"/>
                  <a:pt x="11355" y="5598"/>
                </a:cubicBezTo>
                <a:cubicBezTo>
                  <a:pt x="111253" y="-52136"/>
                  <a:pt x="623957" y="350637"/>
                  <a:pt x="840899" y="570880"/>
                </a:cubicBezTo>
                <a:lnTo>
                  <a:pt x="2041628" y="514690"/>
                </a:lnTo>
                <a:lnTo>
                  <a:pt x="2296594" y="662822"/>
                </a:lnTo>
                <a:lnTo>
                  <a:pt x="1209417" y="996610"/>
                </a:lnTo>
                <a:lnTo>
                  <a:pt x="1676705" y="1608616"/>
                </a:lnTo>
                <a:cubicBezTo>
                  <a:pt x="1795450" y="1589109"/>
                  <a:pt x="2095119" y="1557409"/>
                  <a:pt x="2095119" y="1557409"/>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978764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857649E7-8FB7-4351-8835-562A64566801}"/>
              </a:ext>
            </a:extLst>
          </p:cNvPr>
          <p:cNvSpPr txBox="1"/>
          <p:nvPr/>
        </p:nvSpPr>
        <p:spPr>
          <a:xfrm>
            <a:off x="4998720" y="694669"/>
            <a:ext cx="6374177" cy="175432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This PowerPoint Template has clean and neutral design that can be adapted to any content and meets various market segments. With this many slides you are able to make a complete PowerPoint Presentation that best suit your needs.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a:t>
            </a:r>
          </a:p>
        </p:txBody>
      </p:sp>
      <p:sp>
        <p:nvSpPr>
          <p:cNvPr id="13" name="TextBox 12">
            <a:extLst>
              <a:ext uri="{FF2B5EF4-FFF2-40B4-BE49-F238E27FC236}">
                <a16:creationId xmlns:a16="http://schemas.microsoft.com/office/drawing/2014/main" xmlns="" id="{C43C813E-8EAA-4AC7-BF27-5F1AFFFDD869}"/>
              </a:ext>
            </a:extLst>
          </p:cNvPr>
          <p:cNvSpPr txBox="1"/>
          <p:nvPr/>
        </p:nvSpPr>
        <p:spPr>
          <a:xfrm>
            <a:off x="10490392" y="4614524"/>
            <a:ext cx="866638" cy="461665"/>
          </a:xfrm>
          <a:prstGeom prst="rect">
            <a:avLst/>
          </a:prstGeom>
          <a:noFill/>
        </p:spPr>
        <p:txBody>
          <a:bodyPr wrap="square" rtlCol="0" anchor="ctr">
            <a:spAutoFit/>
          </a:bodyPr>
          <a:lstStyle/>
          <a:p>
            <a:pPr algn="ctr"/>
            <a:r>
              <a:rPr lang="en-US" altLang="ko-KR" sz="2400" b="1" dirty="0">
                <a:solidFill>
                  <a:schemeClr val="tx1">
                    <a:lumMod val="75000"/>
                    <a:lumOff val="25000"/>
                  </a:schemeClr>
                </a:solidFill>
                <a:cs typeface="Arial" pitchFamily="34" charset="0"/>
              </a:rPr>
              <a:t>45%</a:t>
            </a:r>
            <a:endParaRPr lang="ko-KR" altLang="en-US" sz="24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xmlns="" id="{BF7827D5-C6CA-48B7-A3FC-0A6EF27F30FA}"/>
              </a:ext>
            </a:extLst>
          </p:cNvPr>
          <p:cNvSpPr txBox="1"/>
          <p:nvPr/>
        </p:nvSpPr>
        <p:spPr>
          <a:xfrm>
            <a:off x="758393" y="4614524"/>
            <a:ext cx="866638" cy="461665"/>
          </a:xfrm>
          <a:prstGeom prst="rect">
            <a:avLst/>
          </a:prstGeom>
          <a:noFill/>
        </p:spPr>
        <p:txBody>
          <a:bodyPr wrap="square" rtlCol="0" anchor="ctr">
            <a:spAutoFit/>
          </a:bodyPr>
          <a:lstStyle/>
          <a:p>
            <a:pPr algn="ctr"/>
            <a:r>
              <a:rPr lang="en-US" altLang="ko-KR" sz="2400" b="1" dirty="0">
                <a:solidFill>
                  <a:schemeClr val="tx1">
                    <a:lumMod val="75000"/>
                    <a:lumOff val="25000"/>
                  </a:schemeClr>
                </a:solidFill>
                <a:cs typeface="Arial" pitchFamily="34" charset="0"/>
              </a:rPr>
              <a:t>30%</a:t>
            </a:r>
            <a:endParaRPr lang="ko-KR" altLang="en-US" sz="2400" b="1" dirty="0">
              <a:solidFill>
                <a:schemeClr val="tx1">
                  <a:lumMod val="75000"/>
                  <a:lumOff val="25000"/>
                </a:schemeClr>
              </a:solidFill>
              <a:cs typeface="Arial" pitchFamily="34" charset="0"/>
            </a:endParaRPr>
          </a:p>
        </p:txBody>
      </p:sp>
      <p:grpSp>
        <p:nvGrpSpPr>
          <p:cNvPr id="15" name="Group 297">
            <a:extLst>
              <a:ext uri="{FF2B5EF4-FFF2-40B4-BE49-F238E27FC236}">
                <a16:creationId xmlns:a16="http://schemas.microsoft.com/office/drawing/2014/main" xmlns="" id="{EB3EB3C2-3FF4-4E00-82B7-2299C3AF1F56}"/>
              </a:ext>
            </a:extLst>
          </p:cNvPr>
          <p:cNvGrpSpPr/>
          <p:nvPr/>
        </p:nvGrpSpPr>
        <p:grpSpPr>
          <a:xfrm>
            <a:off x="718666" y="5009169"/>
            <a:ext cx="2448000" cy="1084357"/>
            <a:chOff x="4473971" y="3861048"/>
            <a:chExt cx="1366328" cy="1084357"/>
          </a:xfrm>
        </p:grpSpPr>
        <p:sp>
          <p:nvSpPr>
            <p:cNvPr id="16" name="TextBox 15">
              <a:extLst>
                <a:ext uri="{FF2B5EF4-FFF2-40B4-BE49-F238E27FC236}">
                  <a16:creationId xmlns:a16="http://schemas.microsoft.com/office/drawing/2014/main" xmlns="" id="{401DD66F-7531-4419-9F03-536AABE70D2D}"/>
                </a:ext>
              </a:extLst>
            </p:cNvPr>
            <p:cNvSpPr txBox="1"/>
            <p:nvPr/>
          </p:nvSpPr>
          <p:spPr>
            <a:xfrm>
              <a:off x="4473971" y="4114408"/>
              <a:ext cx="1366328"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a:t>
              </a:r>
            </a:p>
          </p:txBody>
        </p:sp>
        <p:sp>
          <p:nvSpPr>
            <p:cNvPr id="17" name="TextBox 16">
              <a:extLst>
                <a:ext uri="{FF2B5EF4-FFF2-40B4-BE49-F238E27FC236}">
                  <a16:creationId xmlns:a16="http://schemas.microsoft.com/office/drawing/2014/main" xmlns="" id="{18B43A40-0EAB-49CB-A65A-5DFC3933A242}"/>
                </a:ext>
              </a:extLst>
            </p:cNvPr>
            <p:cNvSpPr txBox="1"/>
            <p:nvPr/>
          </p:nvSpPr>
          <p:spPr>
            <a:xfrm>
              <a:off x="4473971" y="3861048"/>
              <a:ext cx="1366328"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8" name="Group 300">
            <a:extLst>
              <a:ext uri="{FF2B5EF4-FFF2-40B4-BE49-F238E27FC236}">
                <a16:creationId xmlns:a16="http://schemas.microsoft.com/office/drawing/2014/main" xmlns="" id="{55C8F416-780C-4424-8E63-2D347073EAC9}"/>
              </a:ext>
            </a:extLst>
          </p:cNvPr>
          <p:cNvGrpSpPr/>
          <p:nvPr/>
        </p:nvGrpSpPr>
        <p:grpSpPr>
          <a:xfrm>
            <a:off x="9003627" y="5009169"/>
            <a:ext cx="2448002" cy="1084357"/>
            <a:chOff x="4473970" y="3861048"/>
            <a:chExt cx="1405234" cy="1084357"/>
          </a:xfrm>
        </p:grpSpPr>
        <p:sp>
          <p:nvSpPr>
            <p:cNvPr id="19" name="TextBox 18">
              <a:extLst>
                <a:ext uri="{FF2B5EF4-FFF2-40B4-BE49-F238E27FC236}">
                  <a16:creationId xmlns:a16="http://schemas.microsoft.com/office/drawing/2014/main" xmlns="" id="{43F952B3-C2C8-4254-AAD8-B4399F8E143E}"/>
                </a:ext>
              </a:extLst>
            </p:cNvPr>
            <p:cNvSpPr txBox="1"/>
            <p:nvPr/>
          </p:nvSpPr>
          <p:spPr>
            <a:xfrm>
              <a:off x="4473970" y="4114408"/>
              <a:ext cx="1405233"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xmlns="" id="{1B2F7417-FCD6-4FE0-AE07-5A8A073CC29E}"/>
                </a:ext>
              </a:extLst>
            </p:cNvPr>
            <p:cNvSpPr txBox="1"/>
            <p:nvPr/>
          </p:nvSpPr>
          <p:spPr>
            <a:xfrm>
              <a:off x="4473971" y="3861048"/>
              <a:ext cx="1405233"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21" name="Oval 303">
            <a:extLst>
              <a:ext uri="{FF2B5EF4-FFF2-40B4-BE49-F238E27FC236}">
                <a16:creationId xmlns:a16="http://schemas.microsoft.com/office/drawing/2014/main" xmlns="" id="{2142AFFC-CCFF-4D00-9025-BD8A17F80277}"/>
              </a:ext>
            </a:extLst>
          </p:cNvPr>
          <p:cNvSpPr/>
          <p:nvPr/>
        </p:nvSpPr>
        <p:spPr>
          <a:xfrm>
            <a:off x="819103" y="3707576"/>
            <a:ext cx="762595" cy="762595"/>
          </a:xfrm>
          <a:prstGeom prst="ellipse">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Oval 304">
            <a:extLst>
              <a:ext uri="{FF2B5EF4-FFF2-40B4-BE49-F238E27FC236}">
                <a16:creationId xmlns:a16="http://schemas.microsoft.com/office/drawing/2014/main" xmlns="" id="{002B4E8F-BD68-4DF7-8AC4-EB232AE34923}"/>
              </a:ext>
            </a:extLst>
          </p:cNvPr>
          <p:cNvSpPr/>
          <p:nvPr/>
        </p:nvSpPr>
        <p:spPr>
          <a:xfrm>
            <a:off x="10542415" y="3707576"/>
            <a:ext cx="762595" cy="762595"/>
          </a:xfrm>
          <a:prstGeom prst="ellipse">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a:extLst>
              <a:ext uri="{FF2B5EF4-FFF2-40B4-BE49-F238E27FC236}">
                <a16:creationId xmlns:a16="http://schemas.microsoft.com/office/drawing/2014/main" xmlns="" id="{33ECA554-21A3-455A-B12F-08B47C4C1D48}"/>
              </a:ext>
            </a:extLst>
          </p:cNvPr>
          <p:cNvSpPr txBox="1"/>
          <p:nvPr/>
        </p:nvSpPr>
        <p:spPr>
          <a:xfrm>
            <a:off x="2225308" y="1146685"/>
            <a:ext cx="2678282" cy="1569660"/>
          </a:xfrm>
          <a:prstGeom prst="rect">
            <a:avLst/>
          </a:prstGeom>
          <a:noFill/>
        </p:spPr>
        <p:txBody>
          <a:bodyPr wrap="square" rtlCol="0">
            <a:spAutoFit/>
          </a:bodyPr>
          <a:lstStyle/>
          <a:p>
            <a:r>
              <a:rPr lang="en-US" altLang="ko-KR" sz="3200" b="1" dirty="0" err="1">
                <a:solidFill>
                  <a:schemeClr val="accent1"/>
                </a:solidFill>
                <a:latin typeface="+mj-lt"/>
                <a:cs typeface="Arial" pitchFamily="34" charset="0"/>
              </a:rPr>
              <a:t>Worldmap</a:t>
            </a:r>
            <a:r>
              <a:rPr lang="en-US" altLang="ko-KR" sz="3200" b="1" dirty="0">
                <a:latin typeface="+mj-lt"/>
                <a:cs typeface="Arial" pitchFamily="34" charset="0"/>
              </a:rPr>
              <a:t> </a:t>
            </a:r>
            <a:r>
              <a:rPr lang="en-US" altLang="ko-KR" sz="3200" b="1" dirty="0">
                <a:solidFill>
                  <a:schemeClr val="tx1">
                    <a:lumMod val="75000"/>
                    <a:lumOff val="25000"/>
                  </a:schemeClr>
                </a:solidFill>
                <a:latin typeface="+mj-lt"/>
                <a:cs typeface="Arial" pitchFamily="34" charset="0"/>
              </a:rPr>
              <a:t>Infographic Designed</a:t>
            </a:r>
          </a:p>
        </p:txBody>
      </p:sp>
      <p:sp>
        <p:nvSpPr>
          <p:cNvPr id="24" name="Rounded Rectangle 27">
            <a:extLst>
              <a:ext uri="{FF2B5EF4-FFF2-40B4-BE49-F238E27FC236}">
                <a16:creationId xmlns:a16="http://schemas.microsoft.com/office/drawing/2014/main" xmlns="" id="{18D44EC2-EAEB-4A96-AC35-B7F44C799FA6}"/>
              </a:ext>
            </a:extLst>
          </p:cNvPr>
          <p:cNvSpPr/>
          <p:nvPr/>
        </p:nvSpPr>
        <p:spPr>
          <a:xfrm>
            <a:off x="1011915" y="3935732"/>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Rounded Rectangle 7">
            <a:extLst>
              <a:ext uri="{FF2B5EF4-FFF2-40B4-BE49-F238E27FC236}">
                <a16:creationId xmlns:a16="http://schemas.microsoft.com/office/drawing/2014/main" xmlns="" id="{1A32A6E5-BEE5-4F02-8368-3ADC4CAAC0E8}"/>
              </a:ext>
            </a:extLst>
          </p:cNvPr>
          <p:cNvSpPr/>
          <p:nvPr/>
        </p:nvSpPr>
        <p:spPr>
          <a:xfrm>
            <a:off x="10774121" y="3935923"/>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27" name="Group 10">
            <a:extLst>
              <a:ext uri="{FF2B5EF4-FFF2-40B4-BE49-F238E27FC236}">
                <a16:creationId xmlns:a16="http://schemas.microsoft.com/office/drawing/2014/main" xmlns="" id="{63301642-9D0C-4CED-B970-D2B95709C24B}"/>
              </a:ext>
            </a:extLst>
          </p:cNvPr>
          <p:cNvGrpSpPr/>
          <p:nvPr/>
        </p:nvGrpSpPr>
        <p:grpSpPr>
          <a:xfrm>
            <a:off x="1395709" y="805211"/>
            <a:ext cx="2244474" cy="2459034"/>
            <a:chOff x="3007364" y="818147"/>
            <a:chExt cx="1372132" cy="1503300"/>
          </a:xfrm>
          <a:solidFill>
            <a:schemeClr val="accent2"/>
          </a:solidFill>
        </p:grpSpPr>
        <p:sp>
          <p:nvSpPr>
            <p:cNvPr id="28" name="Freeform 11">
              <a:extLst>
                <a:ext uri="{FF2B5EF4-FFF2-40B4-BE49-F238E27FC236}">
                  <a16:creationId xmlns:a16="http://schemas.microsoft.com/office/drawing/2014/main" xmlns="" id="{6307741F-F6F6-4DE6-8259-13A197217F44}"/>
                </a:ext>
              </a:extLst>
            </p:cNvPr>
            <p:cNvSpPr/>
            <p:nvPr/>
          </p:nvSpPr>
          <p:spPr>
            <a:xfrm>
              <a:off x="3097129" y="818147"/>
              <a:ext cx="1282367" cy="1503300"/>
            </a:xfrm>
            <a:custGeom>
              <a:avLst/>
              <a:gdLst>
                <a:gd name="connsiteX0" fmla="*/ 1188269 w 1282367"/>
                <a:gd name="connsiteY0" fmla="*/ 1133483 h 1503300"/>
                <a:gd name="connsiteX1" fmla="*/ 1282367 w 1282367"/>
                <a:gd name="connsiteY1" fmla="*/ 1133483 h 1503300"/>
                <a:gd name="connsiteX2" fmla="*/ 1282367 w 1282367"/>
                <a:gd name="connsiteY2" fmla="*/ 1503300 h 1503300"/>
                <a:gd name="connsiteX3" fmla="*/ 0 w 1282367"/>
                <a:gd name="connsiteY3" fmla="*/ 1503300 h 1503300"/>
                <a:gd name="connsiteX4" fmla="*/ 0 w 1282367"/>
                <a:gd name="connsiteY4" fmla="*/ 1420086 h 1503300"/>
                <a:gd name="connsiteX5" fmla="*/ 1188269 w 1282367"/>
                <a:gd name="connsiteY5" fmla="*/ 1420086 h 1503300"/>
                <a:gd name="connsiteX6" fmla="*/ 0 w 1282367"/>
                <a:gd name="connsiteY6" fmla="*/ 0 h 1503300"/>
                <a:gd name="connsiteX7" fmla="*/ 1282367 w 1282367"/>
                <a:gd name="connsiteY7" fmla="*/ 0 h 1503300"/>
                <a:gd name="connsiteX8" fmla="*/ 1282367 w 1282367"/>
                <a:gd name="connsiteY8" fmla="*/ 219083 h 1503300"/>
                <a:gd name="connsiteX9" fmla="*/ 1188269 w 1282367"/>
                <a:gd name="connsiteY9" fmla="*/ 219083 h 1503300"/>
                <a:gd name="connsiteX10" fmla="*/ 1188269 w 1282367"/>
                <a:gd name="connsiteY10" fmla="*/ 105212 h 1503300"/>
                <a:gd name="connsiteX11" fmla="*/ 0 w 1282367"/>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2367" h="1503300">
                  <a:moveTo>
                    <a:pt x="1188269" y="1133483"/>
                  </a:moveTo>
                  <a:lnTo>
                    <a:pt x="1282367" y="1133483"/>
                  </a:lnTo>
                  <a:lnTo>
                    <a:pt x="1282367" y="1503300"/>
                  </a:lnTo>
                  <a:lnTo>
                    <a:pt x="0" y="1503300"/>
                  </a:lnTo>
                  <a:lnTo>
                    <a:pt x="0" y="1420086"/>
                  </a:lnTo>
                  <a:lnTo>
                    <a:pt x="1188269" y="1420086"/>
                  </a:lnTo>
                  <a:close/>
                  <a:moveTo>
                    <a:pt x="0" y="0"/>
                  </a:moveTo>
                  <a:lnTo>
                    <a:pt x="1282367" y="0"/>
                  </a:lnTo>
                  <a:lnTo>
                    <a:pt x="1282367" y="219083"/>
                  </a:lnTo>
                  <a:lnTo>
                    <a:pt x="1188269" y="219083"/>
                  </a:lnTo>
                  <a:lnTo>
                    <a:pt x="1188269" y="105212"/>
                  </a:lnTo>
                  <a:lnTo>
                    <a:pt x="0" y="1052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2">
              <a:extLst>
                <a:ext uri="{FF2B5EF4-FFF2-40B4-BE49-F238E27FC236}">
                  <a16:creationId xmlns:a16="http://schemas.microsoft.com/office/drawing/2014/main" xmlns="" id="{4474EEFF-8553-4D4A-92C1-1DE15C86F071}"/>
                </a:ext>
              </a:extLst>
            </p:cNvPr>
            <p:cNvSpPr/>
            <p:nvPr/>
          </p:nvSpPr>
          <p:spPr>
            <a:xfrm>
              <a:off x="3007364" y="818147"/>
              <a:ext cx="534870" cy="1503300"/>
            </a:xfrm>
            <a:custGeom>
              <a:avLst/>
              <a:gdLst>
                <a:gd name="connsiteX0" fmla="*/ 0 w 534870"/>
                <a:gd name="connsiteY0" fmla="*/ 0 h 1503300"/>
                <a:gd name="connsiteX1" fmla="*/ 534870 w 534870"/>
                <a:gd name="connsiteY1" fmla="*/ 0 h 1503300"/>
                <a:gd name="connsiteX2" fmla="*/ 534870 w 534870"/>
                <a:gd name="connsiteY2" fmla="*/ 105212 h 1503300"/>
                <a:gd name="connsiteX3" fmla="*/ 95421 w 534870"/>
                <a:gd name="connsiteY3" fmla="*/ 105212 h 1503300"/>
                <a:gd name="connsiteX4" fmla="*/ 95421 w 534870"/>
                <a:gd name="connsiteY4" fmla="*/ 1420086 h 1503300"/>
                <a:gd name="connsiteX5" fmla="*/ 534870 w 534870"/>
                <a:gd name="connsiteY5" fmla="*/ 1420086 h 1503300"/>
                <a:gd name="connsiteX6" fmla="*/ 534870 w 534870"/>
                <a:gd name="connsiteY6" fmla="*/ 1503300 h 1503300"/>
                <a:gd name="connsiteX7" fmla="*/ 0 w 534870"/>
                <a:gd name="connsiteY7"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870" h="1503300">
                  <a:moveTo>
                    <a:pt x="0" y="0"/>
                  </a:moveTo>
                  <a:lnTo>
                    <a:pt x="534870" y="0"/>
                  </a:lnTo>
                  <a:lnTo>
                    <a:pt x="534870" y="105212"/>
                  </a:lnTo>
                  <a:lnTo>
                    <a:pt x="95421" y="105212"/>
                  </a:lnTo>
                  <a:lnTo>
                    <a:pt x="95421" y="1420086"/>
                  </a:lnTo>
                  <a:lnTo>
                    <a:pt x="534870" y="1420086"/>
                  </a:lnTo>
                  <a:lnTo>
                    <a:pt x="534870" y="1503300"/>
                  </a:lnTo>
                  <a:lnTo>
                    <a:pt x="0" y="15033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3">
            <a:extLst>
              <a:ext uri="{FF2B5EF4-FFF2-40B4-BE49-F238E27FC236}">
                <a16:creationId xmlns:a16="http://schemas.microsoft.com/office/drawing/2014/main" xmlns="" id="{521C8C86-46B0-43AE-BE5B-E354BBB2C88E}"/>
              </a:ext>
            </a:extLst>
          </p:cNvPr>
          <p:cNvGrpSpPr/>
          <p:nvPr/>
        </p:nvGrpSpPr>
        <p:grpSpPr>
          <a:xfrm flipV="1">
            <a:off x="819103" y="570120"/>
            <a:ext cx="475301" cy="446630"/>
            <a:chOff x="2300733" y="2007958"/>
            <a:chExt cx="834252" cy="783928"/>
          </a:xfrm>
          <a:solidFill>
            <a:schemeClr val="accent2"/>
          </a:solidFill>
        </p:grpSpPr>
        <p:sp>
          <p:nvSpPr>
            <p:cNvPr id="31" name="Freeform 14">
              <a:extLst>
                <a:ext uri="{FF2B5EF4-FFF2-40B4-BE49-F238E27FC236}">
                  <a16:creationId xmlns:a16="http://schemas.microsoft.com/office/drawing/2014/main" xmlns="" id="{BE022B2B-1DE8-4D1A-91BA-452C07A3D108}"/>
                </a:ext>
              </a:extLst>
            </p:cNvPr>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5">
              <a:extLst>
                <a:ext uri="{FF2B5EF4-FFF2-40B4-BE49-F238E27FC236}">
                  <a16:creationId xmlns:a16="http://schemas.microsoft.com/office/drawing/2014/main" xmlns="" id="{8B5AABDB-F010-4C53-889B-1C0BDA7430D1}"/>
                </a:ext>
              </a:extLst>
            </p:cNvPr>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9">
            <a:extLst>
              <a:ext uri="{FF2B5EF4-FFF2-40B4-BE49-F238E27FC236}">
                <a16:creationId xmlns:a16="http://schemas.microsoft.com/office/drawing/2014/main" xmlns="" id="{41517115-66B9-475E-867C-DDE94D5F48B0}"/>
              </a:ext>
            </a:extLst>
          </p:cNvPr>
          <p:cNvSpPr>
            <a:spLocks noEditPoints="1"/>
          </p:cNvSpPr>
          <p:nvPr/>
        </p:nvSpPr>
        <p:spPr bwMode="auto">
          <a:xfrm>
            <a:off x="3828646" y="3429000"/>
            <a:ext cx="5120111" cy="3135621"/>
          </a:xfrm>
          <a:custGeom>
            <a:avLst/>
            <a:gdLst>
              <a:gd name="T0" fmla="*/ 3609 w 5720"/>
              <a:gd name="T1" fmla="*/ 2874 h 3503"/>
              <a:gd name="T2" fmla="*/ 5106 w 5720"/>
              <a:gd name="T3" fmla="*/ 1874 h 3503"/>
              <a:gd name="T4" fmla="*/ 5015 w 5720"/>
              <a:gd name="T5" fmla="*/ 1600 h 3503"/>
              <a:gd name="T6" fmla="*/ 5022 w 5720"/>
              <a:gd name="T7" fmla="*/ 1512 h 3503"/>
              <a:gd name="T8" fmla="*/ 4997 w 5720"/>
              <a:gd name="T9" fmla="*/ 1441 h 3503"/>
              <a:gd name="T10" fmla="*/ 3851 w 5720"/>
              <a:gd name="T11" fmla="*/ 701 h 3503"/>
              <a:gd name="T12" fmla="*/ 3740 w 5720"/>
              <a:gd name="T13" fmla="*/ 838 h 3503"/>
              <a:gd name="T14" fmla="*/ 3769 w 5720"/>
              <a:gd name="T15" fmla="*/ 1236 h 3503"/>
              <a:gd name="T16" fmla="*/ 3844 w 5720"/>
              <a:gd name="T17" fmla="*/ 954 h 3503"/>
              <a:gd name="T18" fmla="*/ 298 w 5720"/>
              <a:gd name="T19" fmla="*/ 240 h 3503"/>
              <a:gd name="T20" fmla="*/ 466 w 5720"/>
              <a:gd name="T21" fmla="*/ 185 h 3503"/>
              <a:gd name="T22" fmla="*/ 2104 w 5720"/>
              <a:gd name="T23" fmla="*/ 283 h 3503"/>
              <a:gd name="T24" fmla="*/ 3060 w 5720"/>
              <a:gd name="T25" fmla="*/ 354 h 3503"/>
              <a:gd name="T26" fmla="*/ 3537 w 5720"/>
              <a:gd name="T27" fmla="*/ 438 h 3503"/>
              <a:gd name="T28" fmla="*/ 3411 w 5720"/>
              <a:gd name="T29" fmla="*/ 594 h 3503"/>
              <a:gd name="T30" fmla="*/ 3731 w 5720"/>
              <a:gd name="T31" fmla="*/ 598 h 3503"/>
              <a:gd name="T32" fmla="*/ 4077 w 5720"/>
              <a:gd name="T33" fmla="*/ 643 h 3503"/>
              <a:gd name="T34" fmla="*/ 4128 w 5720"/>
              <a:gd name="T35" fmla="*/ 929 h 3503"/>
              <a:gd name="T36" fmla="*/ 4293 w 5720"/>
              <a:gd name="T37" fmla="*/ 1105 h 3503"/>
              <a:gd name="T38" fmla="*/ 4375 w 5720"/>
              <a:gd name="T39" fmla="*/ 1229 h 3503"/>
              <a:gd name="T40" fmla="*/ 4866 w 5720"/>
              <a:gd name="T41" fmla="*/ 800 h 3503"/>
              <a:gd name="T42" fmla="*/ 5313 w 5720"/>
              <a:gd name="T43" fmla="*/ 440 h 3503"/>
              <a:gd name="T44" fmla="*/ 5424 w 5720"/>
              <a:gd name="T45" fmla="*/ 127 h 3503"/>
              <a:gd name="T46" fmla="*/ 5678 w 5720"/>
              <a:gd name="T47" fmla="*/ 376 h 3503"/>
              <a:gd name="T48" fmla="*/ 5551 w 5720"/>
              <a:gd name="T49" fmla="*/ 600 h 3503"/>
              <a:gd name="T50" fmla="*/ 5446 w 5720"/>
              <a:gd name="T51" fmla="*/ 838 h 3503"/>
              <a:gd name="T52" fmla="*/ 5482 w 5720"/>
              <a:gd name="T53" fmla="*/ 970 h 3503"/>
              <a:gd name="T54" fmla="*/ 5197 w 5720"/>
              <a:gd name="T55" fmla="*/ 1183 h 3503"/>
              <a:gd name="T56" fmla="*/ 5140 w 5720"/>
              <a:gd name="T57" fmla="*/ 1434 h 3503"/>
              <a:gd name="T58" fmla="*/ 5155 w 5720"/>
              <a:gd name="T59" fmla="*/ 1538 h 3503"/>
              <a:gd name="T60" fmla="*/ 5073 w 5720"/>
              <a:gd name="T61" fmla="*/ 1600 h 3503"/>
              <a:gd name="T62" fmla="*/ 5064 w 5720"/>
              <a:gd name="T63" fmla="*/ 1701 h 3503"/>
              <a:gd name="T64" fmla="*/ 5133 w 5720"/>
              <a:gd name="T65" fmla="*/ 1976 h 3503"/>
              <a:gd name="T66" fmla="*/ 5048 w 5720"/>
              <a:gd name="T67" fmla="*/ 2083 h 3503"/>
              <a:gd name="T68" fmla="*/ 4797 w 5720"/>
              <a:gd name="T69" fmla="*/ 2347 h 3503"/>
              <a:gd name="T70" fmla="*/ 4669 w 5720"/>
              <a:gd name="T71" fmla="*/ 2505 h 3503"/>
              <a:gd name="T72" fmla="*/ 4768 w 5720"/>
              <a:gd name="T73" fmla="*/ 2923 h 3503"/>
              <a:gd name="T74" fmla="*/ 4909 w 5720"/>
              <a:gd name="T75" fmla="*/ 3414 h 3503"/>
              <a:gd name="T76" fmla="*/ 4702 w 5720"/>
              <a:gd name="T77" fmla="*/ 3350 h 3503"/>
              <a:gd name="T78" fmla="*/ 4549 w 5720"/>
              <a:gd name="T79" fmla="*/ 3112 h 3503"/>
              <a:gd name="T80" fmla="*/ 4197 w 5720"/>
              <a:gd name="T81" fmla="*/ 2905 h 3503"/>
              <a:gd name="T82" fmla="*/ 3875 w 5720"/>
              <a:gd name="T83" fmla="*/ 2863 h 3503"/>
              <a:gd name="T84" fmla="*/ 3706 w 5720"/>
              <a:gd name="T85" fmla="*/ 2885 h 3503"/>
              <a:gd name="T86" fmla="*/ 3713 w 5720"/>
              <a:gd name="T87" fmla="*/ 2952 h 3503"/>
              <a:gd name="T88" fmla="*/ 3733 w 5720"/>
              <a:gd name="T89" fmla="*/ 3043 h 3503"/>
              <a:gd name="T90" fmla="*/ 3582 w 5720"/>
              <a:gd name="T91" fmla="*/ 3038 h 3503"/>
              <a:gd name="T92" fmla="*/ 3326 w 5720"/>
              <a:gd name="T93" fmla="*/ 2989 h 3503"/>
              <a:gd name="T94" fmla="*/ 2886 w 5720"/>
              <a:gd name="T95" fmla="*/ 3140 h 3503"/>
              <a:gd name="T96" fmla="*/ 2855 w 5720"/>
              <a:gd name="T97" fmla="*/ 3160 h 3503"/>
              <a:gd name="T98" fmla="*/ 2758 w 5720"/>
              <a:gd name="T99" fmla="*/ 3334 h 3503"/>
              <a:gd name="T100" fmla="*/ 2657 w 5720"/>
              <a:gd name="T101" fmla="*/ 3458 h 3503"/>
              <a:gd name="T102" fmla="*/ 2264 w 5720"/>
              <a:gd name="T103" fmla="*/ 2936 h 3503"/>
              <a:gd name="T104" fmla="*/ 1884 w 5720"/>
              <a:gd name="T105" fmla="*/ 2901 h 3503"/>
              <a:gd name="T106" fmla="*/ 1378 w 5720"/>
              <a:gd name="T107" fmla="*/ 2652 h 3503"/>
              <a:gd name="T108" fmla="*/ 577 w 5720"/>
              <a:gd name="T109" fmla="*/ 2358 h 3503"/>
              <a:gd name="T110" fmla="*/ 344 w 5720"/>
              <a:gd name="T111" fmla="*/ 2047 h 3503"/>
              <a:gd name="T112" fmla="*/ 111 w 5720"/>
              <a:gd name="T113" fmla="*/ 1700 h 3503"/>
              <a:gd name="T114" fmla="*/ 84 w 5720"/>
              <a:gd name="T115" fmla="*/ 1530 h 3503"/>
              <a:gd name="T116" fmla="*/ 31 w 5720"/>
              <a:gd name="T117" fmla="*/ 1225 h 3503"/>
              <a:gd name="T118" fmla="*/ 98 w 5720"/>
              <a:gd name="T119" fmla="*/ 841 h 3503"/>
              <a:gd name="T120" fmla="*/ 280 w 5720"/>
              <a:gd name="T121" fmla="*/ 278 h 3503"/>
              <a:gd name="T122" fmla="*/ 433 w 5720"/>
              <a:gd name="T123" fmla="*/ 107 h 3503"/>
              <a:gd name="T124" fmla="*/ 466 w 5720"/>
              <a:gd name="T125" fmla="*/ 92 h 3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0" h="3503">
                <a:moveTo>
                  <a:pt x="3058" y="2983"/>
                </a:moveTo>
                <a:lnTo>
                  <a:pt x="3055" y="2989"/>
                </a:lnTo>
                <a:lnTo>
                  <a:pt x="3049" y="2992"/>
                </a:lnTo>
                <a:lnTo>
                  <a:pt x="3046" y="2996"/>
                </a:lnTo>
                <a:lnTo>
                  <a:pt x="3044" y="2998"/>
                </a:lnTo>
                <a:lnTo>
                  <a:pt x="3040" y="3000"/>
                </a:lnTo>
                <a:lnTo>
                  <a:pt x="3038" y="3003"/>
                </a:lnTo>
                <a:lnTo>
                  <a:pt x="3044" y="3009"/>
                </a:lnTo>
                <a:lnTo>
                  <a:pt x="3048" y="3016"/>
                </a:lnTo>
                <a:lnTo>
                  <a:pt x="3049" y="3023"/>
                </a:lnTo>
                <a:lnTo>
                  <a:pt x="3062" y="3020"/>
                </a:lnTo>
                <a:lnTo>
                  <a:pt x="3058" y="3009"/>
                </a:lnTo>
                <a:lnTo>
                  <a:pt x="3057" y="2998"/>
                </a:lnTo>
                <a:lnTo>
                  <a:pt x="3058" y="2989"/>
                </a:lnTo>
                <a:lnTo>
                  <a:pt x="3058" y="2983"/>
                </a:lnTo>
                <a:close/>
                <a:moveTo>
                  <a:pt x="4769" y="2972"/>
                </a:moveTo>
                <a:lnTo>
                  <a:pt x="4769" y="2976"/>
                </a:lnTo>
                <a:lnTo>
                  <a:pt x="4775" y="2981"/>
                </a:lnTo>
                <a:lnTo>
                  <a:pt x="4777" y="2987"/>
                </a:lnTo>
                <a:lnTo>
                  <a:pt x="4782" y="2992"/>
                </a:lnTo>
                <a:lnTo>
                  <a:pt x="4784" y="2994"/>
                </a:lnTo>
                <a:lnTo>
                  <a:pt x="4784" y="2994"/>
                </a:lnTo>
                <a:lnTo>
                  <a:pt x="4784" y="2994"/>
                </a:lnTo>
                <a:lnTo>
                  <a:pt x="4784" y="2994"/>
                </a:lnTo>
                <a:lnTo>
                  <a:pt x="4784" y="2994"/>
                </a:lnTo>
                <a:lnTo>
                  <a:pt x="4786" y="2996"/>
                </a:lnTo>
                <a:lnTo>
                  <a:pt x="4786" y="2972"/>
                </a:lnTo>
                <a:lnTo>
                  <a:pt x="4769" y="2972"/>
                </a:lnTo>
                <a:close/>
                <a:moveTo>
                  <a:pt x="3617" y="2861"/>
                </a:moveTo>
                <a:lnTo>
                  <a:pt x="3613" y="2869"/>
                </a:lnTo>
                <a:lnTo>
                  <a:pt x="3609" y="2874"/>
                </a:lnTo>
                <a:lnTo>
                  <a:pt x="3604" y="2880"/>
                </a:lnTo>
                <a:lnTo>
                  <a:pt x="3597" y="2885"/>
                </a:lnTo>
                <a:lnTo>
                  <a:pt x="3597" y="2889"/>
                </a:lnTo>
                <a:lnTo>
                  <a:pt x="3637" y="2889"/>
                </a:lnTo>
                <a:lnTo>
                  <a:pt x="3640" y="2887"/>
                </a:lnTo>
                <a:lnTo>
                  <a:pt x="3642" y="2885"/>
                </a:lnTo>
                <a:lnTo>
                  <a:pt x="3648" y="2885"/>
                </a:lnTo>
                <a:lnTo>
                  <a:pt x="3653" y="2885"/>
                </a:lnTo>
                <a:lnTo>
                  <a:pt x="3655" y="2881"/>
                </a:lnTo>
                <a:lnTo>
                  <a:pt x="3657" y="2880"/>
                </a:lnTo>
                <a:lnTo>
                  <a:pt x="3658" y="2880"/>
                </a:lnTo>
                <a:lnTo>
                  <a:pt x="3660" y="2876"/>
                </a:lnTo>
                <a:lnTo>
                  <a:pt x="3660" y="2872"/>
                </a:lnTo>
                <a:lnTo>
                  <a:pt x="3648" y="2870"/>
                </a:lnTo>
                <a:lnTo>
                  <a:pt x="3638" y="2867"/>
                </a:lnTo>
                <a:lnTo>
                  <a:pt x="3629" y="2863"/>
                </a:lnTo>
                <a:lnTo>
                  <a:pt x="3617" y="2861"/>
                </a:lnTo>
                <a:close/>
                <a:moveTo>
                  <a:pt x="3875" y="2803"/>
                </a:moveTo>
                <a:lnTo>
                  <a:pt x="3875" y="2807"/>
                </a:lnTo>
                <a:lnTo>
                  <a:pt x="3875" y="2809"/>
                </a:lnTo>
                <a:lnTo>
                  <a:pt x="3877" y="2810"/>
                </a:lnTo>
                <a:lnTo>
                  <a:pt x="3877" y="2812"/>
                </a:lnTo>
                <a:lnTo>
                  <a:pt x="3878" y="2814"/>
                </a:lnTo>
                <a:lnTo>
                  <a:pt x="3878" y="2803"/>
                </a:lnTo>
                <a:lnTo>
                  <a:pt x="3875" y="2803"/>
                </a:lnTo>
                <a:close/>
                <a:moveTo>
                  <a:pt x="5124" y="1856"/>
                </a:moveTo>
                <a:lnTo>
                  <a:pt x="5120" y="1861"/>
                </a:lnTo>
                <a:lnTo>
                  <a:pt x="5118" y="1867"/>
                </a:lnTo>
                <a:lnTo>
                  <a:pt x="5115" y="1870"/>
                </a:lnTo>
                <a:lnTo>
                  <a:pt x="5111" y="1872"/>
                </a:lnTo>
                <a:lnTo>
                  <a:pt x="5106" y="1874"/>
                </a:lnTo>
                <a:lnTo>
                  <a:pt x="5100" y="1876"/>
                </a:lnTo>
                <a:lnTo>
                  <a:pt x="5095" y="1880"/>
                </a:lnTo>
                <a:lnTo>
                  <a:pt x="5095" y="1881"/>
                </a:lnTo>
                <a:lnTo>
                  <a:pt x="5097" y="1881"/>
                </a:lnTo>
                <a:lnTo>
                  <a:pt x="5097" y="1881"/>
                </a:lnTo>
                <a:lnTo>
                  <a:pt x="5097" y="1881"/>
                </a:lnTo>
                <a:lnTo>
                  <a:pt x="5097" y="1881"/>
                </a:lnTo>
                <a:lnTo>
                  <a:pt x="5098" y="1883"/>
                </a:lnTo>
                <a:lnTo>
                  <a:pt x="5098" y="1887"/>
                </a:lnTo>
                <a:lnTo>
                  <a:pt x="5109" y="1880"/>
                </a:lnTo>
                <a:lnTo>
                  <a:pt x="5120" y="1874"/>
                </a:lnTo>
                <a:lnTo>
                  <a:pt x="5135" y="1870"/>
                </a:lnTo>
                <a:lnTo>
                  <a:pt x="5137" y="1874"/>
                </a:lnTo>
                <a:lnTo>
                  <a:pt x="5138" y="1878"/>
                </a:lnTo>
                <a:lnTo>
                  <a:pt x="5140" y="1878"/>
                </a:lnTo>
                <a:lnTo>
                  <a:pt x="5140" y="1880"/>
                </a:lnTo>
                <a:lnTo>
                  <a:pt x="5144" y="1881"/>
                </a:lnTo>
                <a:lnTo>
                  <a:pt x="5148" y="1883"/>
                </a:lnTo>
                <a:lnTo>
                  <a:pt x="5148" y="1870"/>
                </a:lnTo>
                <a:lnTo>
                  <a:pt x="5153" y="1872"/>
                </a:lnTo>
                <a:lnTo>
                  <a:pt x="5157" y="1872"/>
                </a:lnTo>
                <a:lnTo>
                  <a:pt x="5160" y="1874"/>
                </a:lnTo>
                <a:lnTo>
                  <a:pt x="5164" y="1876"/>
                </a:lnTo>
                <a:lnTo>
                  <a:pt x="5160" y="1863"/>
                </a:lnTo>
                <a:lnTo>
                  <a:pt x="5148" y="1863"/>
                </a:lnTo>
                <a:lnTo>
                  <a:pt x="5137" y="1860"/>
                </a:lnTo>
                <a:lnTo>
                  <a:pt x="5124" y="1856"/>
                </a:lnTo>
                <a:close/>
                <a:moveTo>
                  <a:pt x="5011" y="1594"/>
                </a:moveTo>
                <a:lnTo>
                  <a:pt x="5011" y="1596"/>
                </a:lnTo>
                <a:lnTo>
                  <a:pt x="5013" y="1598"/>
                </a:lnTo>
                <a:lnTo>
                  <a:pt x="5015" y="1600"/>
                </a:lnTo>
                <a:lnTo>
                  <a:pt x="5017" y="1600"/>
                </a:lnTo>
                <a:lnTo>
                  <a:pt x="5020" y="1601"/>
                </a:lnTo>
                <a:lnTo>
                  <a:pt x="5020" y="1600"/>
                </a:lnTo>
                <a:lnTo>
                  <a:pt x="5018" y="1598"/>
                </a:lnTo>
                <a:lnTo>
                  <a:pt x="5015" y="1596"/>
                </a:lnTo>
                <a:lnTo>
                  <a:pt x="5013" y="1594"/>
                </a:lnTo>
                <a:lnTo>
                  <a:pt x="5011" y="1594"/>
                </a:lnTo>
                <a:close/>
                <a:moveTo>
                  <a:pt x="120" y="1520"/>
                </a:moveTo>
                <a:lnTo>
                  <a:pt x="120" y="1523"/>
                </a:lnTo>
                <a:lnTo>
                  <a:pt x="118" y="1527"/>
                </a:lnTo>
                <a:lnTo>
                  <a:pt x="118" y="1527"/>
                </a:lnTo>
                <a:lnTo>
                  <a:pt x="118" y="1527"/>
                </a:lnTo>
                <a:lnTo>
                  <a:pt x="118" y="1529"/>
                </a:lnTo>
                <a:lnTo>
                  <a:pt x="120" y="1530"/>
                </a:lnTo>
                <a:lnTo>
                  <a:pt x="122" y="1534"/>
                </a:lnTo>
                <a:lnTo>
                  <a:pt x="124" y="1536"/>
                </a:lnTo>
                <a:lnTo>
                  <a:pt x="126" y="1538"/>
                </a:lnTo>
                <a:lnTo>
                  <a:pt x="128" y="1540"/>
                </a:lnTo>
                <a:lnTo>
                  <a:pt x="128" y="1534"/>
                </a:lnTo>
                <a:lnTo>
                  <a:pt x="126" y="1530"/>
                </a:lnTo>
                <a:lnTo>
                  <a:pt x="126" y="1527"/>
                </a:lnTo>
                <a:lnTo>
                  <a:pt x="126" y="1525"/>
                </a:lnTo>
                <a:lnTo>
                  <a:pt x="124" y="1523"/>
                </a:lnTo>
                <a:lnTo>
                  <a:pt x="120" y="1520"/>
                </a:lnTo>
                <a:close/>
                <a:moveTo>
                  <a:pt x="5017" y="1509"/>
                </a:moveTo>
                <a:lnTo>
                  <a:pt x="5018" y="1510"/>
                </a:lnTo>
                <a:lnTo>
                  <a:pt x="5018" y="1510"/>
                </a:lnTo>
                <a:lnTo>
                  <a:pt x="5020" y="1512"/>
                </a:lnTo>
                <a:lnTo>
                  <a:pt x="5020" y="1512"/>
                </a:lnTo>
                <a:lnTo>
                  <a:pt x="5024" y="1512"/>
                </a:lnTo>
                <a:lnTo>
                  <a:pt x="5022" y="1512"/>
                </a:lnTo>
                <a:lnTo>
                  <a:pt x="5022" y="1510"/>
                </a:lnTo>
                <a:lnTo>
                  <a:pt x="5020" y="1510"/>
                </a:lnTo>
                <a:lnTo>
                  <a:pt x="5018" y="1510"/>
                </a:lnTo>
                <a:lnTo>
                  <a:pt x="5017" y="1509"/>
                </a:lnTo>
                <a:close/>
                <a:moveTo>
                  <a:pt x="4991" y="1492"/>
                </a:moveTo>
                <a:lnTo>
                  <a:pt x="4995" y="1510"/>
                </a:lnTo>
                <a:lnTo>
                  <a:pt x="5000" y="1523"/>
                </a:lnTo>
                <a:lnTo>
                  <a:pt x="5006" y="1536"/>
                </a:lnTo>
                <a:lnTo>
                  <a:pt x="5011" y="1549"/>
                </a:lnTo>
                <a:lnTo>
                  <a:pt x="5015" y="1549"/>
                </a:lnTo>
                <a:lnTo>
                  <a:pt x="5017" y="1532"/>
                </a:lnTo>
                <a:lnTo>
                  <a:pt x="5008" y="1521"/>
                </a:lnTo>
                <a:lnTo>
                  <a:pt x="5002" y="1509"/>
                </a:lnTo>
                <a:lnTo>
                  <a:pt x="5000" y="1492"/>
                </a:lnTo>
                <a:lnTo>
                  <a:pt x="4991" y="1492"/>
                </a:lnTo>
                <a:close/>
                <a:moveTo>
                  <a:pt x="120" y="1467"/>
                </a:moveTo>
                <a:lnTo>
                  <a:pt x="122" y="1469"/>
                </a:lnTo>
                <a:lnTo>
                  <a:pt x="124" y="1470"/>
                </a:lnTo>
                <a:lnTo>
                  <a:pt x="126" y="1470"/>
                </a:lnTo>
                <a:lnTo>
                  <a:pt x="128" y="1469"/>
                </a:lnTo>
                <a:lnTo>
                  <a:pt x="131" y="1467"/>
                </a:lnTo>
                <a:lnTo>
                  <a:pt x="120" y="1467"/>
                </a:lnTo>
                <a:close/>
                <a:moveTo>
                  <a:pt x="4993" y="1429"/>
                </a:moveTo>
                <a:lnTo>
                  <a:pt x="4988" y="1452"/>
                </a:lnTo>
                <a:lnTo>
                  <a:pt x="4991" y="1456"/>
                </a:lnTo>
                <a:lnTo>
                  <a:pt x="4993" y="1460"/>
                </a:lnTo>
                <a:lnTo>
                  <a:pt x="4997" y="1465"/>
                </a:lnTo>
                <a:lnTo>
                  <a:pt x="5004" y="1465"/>
                </a:lnTo>
                <a:lnTo>
                  <a:pt x="5004" y="1461"/>
                </a:lnTo>
                <a:lnTo>
                  <a:pt x="4997" y="1452"/>
                </a:lnTo>
                <a:lnTo>
                  <a:pt x="4997" y="1441"/>
                </a:lnTo>
                <a:lnTo>
                  <a:pt x="5000" y="1429"/>
                </a:lnTo>
                <a:lnTo>
                  <a:pt x="4993" y="1429"/>
                </a:lnTo>
                <a:close/>
                <a:moveTo>
                  <a:pt x="3935" y="785"/>
                </a:moveTo>
                <a:lnTo>
                  <a:pt x="3935" y="789"/>
                </a:lnTo>
                <a:lnTo>
                  <a:pt x="3937" y="792"/>
                </a:lnTo>
                <a:lnTo>
                  <a:pt x="3937" y="794"/>
                </a:lnTo>
                <a:lnTo>
                  <a:pt x="3937" y="794"/>
                </a:lnTo>
                <a:lnTo>
                  <a:pt x="3937" y="794"/>
                </a:lnTo>
                <a:lnTo>
                  <a:pt x="3938" y="796"/>
                </a:lnTo>
                <a:lnTo>
                  <a:pt x="3942" y="798"/>
                </a:lnTo>
                <a:lnTo>
                  <a:pt x="3942" y="785"/>
                </a:lnTo>
                <a:lnTo>
                  <a:pt x="3935" y="785"/>
                </a:lnTo>
                <a:close/>
                <a:moveTo>
                  <a:pt x="3809" y="703"/>
                </a:moveTo>
                <a:lnTo>
                  <a:pt x="3806" y="712"/>
                </a:lnTo>
                <a:lnTo>
                  <a:pt x="3808" y="709"/>
                </a:lnTo>
                <a:lnTo>
                  <a:pt x="3809" y="707"/>
                </a:lnTo>
                <a:lnTo>
                  <a:pt x="3809" y="705"/>
                </a:lnTo>
                <a:lnTo>
                  <a:pt x="3809" y="705"/>
                </a:lnTo>
                <a:lnTo>
                  <a:pt x="3809" y="703"/>
                </a:lnTo>
                <a:close/>
                <a:moveTo>
                  <a:pt x="3918" y="660"/>
                </a:moveTo>
                <a:lnTo>
                  <a:pt x="3911" y="670"/>
                </a:lnTo>
                <a:lnTo>
                  <a:pt x="3900" y="676"/>
                </a:lnTo>
                <a:lnTo>
                  <a:pt x="3888" y="680"/>
                </a:lnTo>
                <a:lnTo>
                  <a:pt x="3875" y="680"/>
                </a:lnTo>
                <a:lnTo>
                  <a:pt x="3864" y="683"/>
                </a:lnTo>
                <a:lnTo>
                  <a:pt x="3853" y="692"/>
                </a:lnTo>
                <a:lnTo>
                  <a:pt x="3853" y="694"/>
                </a:lnTo>
                <a:lnTo>
                  <a:pt x="3853" y="696"/>
                </a:lnTo>
                <a:lnTo>
                  <a:pt x="3853" y="698"/>
                </a:lnTo>
                <a:lnTo>
                  <a:pt x="3853" y="700"/>
                </a:lnTo>
                <a:lnTo>
                  <a:pt x="3851" y="701"/>
                </a:lnTo>
                <a:lnTo>
                  <a:pt x="3849" y="703"/>
                </a:lnTo>
                <a:lnTo>
                  <a:pt x="3844" y="710"/>
                </a:lnTo>
                <a:lnTo>
                  <a:pt x="3838" y="716"/>
                </a:lnTo>
                <a:lnTo>
                  <a:pt x="3831" y="720"/>
                </a:lnTo>
                <a:lnTo>
                  <a:pt x="3826" y="725"/>
                </a:lnTo>
                <a:lnTo>
                  <a:pt x="3820" y="732"/>
                </a:lnTo>
                <a:lnTo>
                  <a:pt x="3804" y="732"/>
                </a:lnTo>
                <a:lnTo>
                  <a:pt x="3806" y="716"/>
                </a:lnTo>
                <a:lnTo>
                  <a:pt x="3800" y="716"/>
                </a:lnTo>
                <a:lnTo>
                  <a:pt x="3789" y="725"/>
                </a:lnTo>
                <a:lnTo>
                  <a:pt x="3778" y="730"/>
                </a:lnTo>
                <a:lnTo>
                  <a:pt x="3768" y="740"/>
                </a:lnTo>
                <a:lnTo>
                  <a:pt x="3764" y="752"/>
                </a:lnTo>
                <a:lnTo>
                  <a:pt x="3760" y="767"/>
                </a:lnTo>
                <a:lnTo>
                  <a:pt x="3757" y="781"/>
                </a:lnTo>
                <a:lnTo>
                  <a:pt x="3753" y="783"/>
                </a:lnTo>
                <a:lnTo>
                  <a:pt x="3749" y="787"/>
                </a:lnTo>
                <a:lnTo>
                  <a:pt x="3746" y="790"/>
                </a:lnTo>
                <a:lnTo>
                  <a:pt x="3742" y="792"/>
                </a:lnTo>
                <a:lnTo>
                  <a:pt x="3740" y="796"/>
                </a:lnTo>
                <a:lnTo>
                  <a:pt x="3735" y="832"/>
                </a:lnTo>
                <a:lnTo>
                  <a:pt x="3724" y="838"/>
                </a:lnTo>
                <a:lnTo>
                  <a:pt x="3715" y="849"/>
                </a:lnTo>
                <a:lnTo>
                  <a:pt x="3708" y="863"/>
                </a:lnTo>
                <a:lnTo>
                  <a:pt x="3702" y="878"/>
                </a:lnTo>
                <a:lnTo>
                  <a:pt x="3711" y="878"/>
                </a:lnTo>
                <a:lnTo>
                  <a:pt x="3711" y="872"/>
                </a:lnTo>
                <a:lnTo>
                  <a:pt x="3718" y="863"/>
                </a:lnTo>
                <a:lnTo>
                  <a:pt x="3726" y="852"/>
                </a:lnTo>
                <a:lnTo>
                  <a:pt x="3731" y="843"/>
                </a:lnTo>
                <a:lnTo>
                  <a:pt x="3740" y="838"/>
                </a:lnTo>
                <a:lnTo>
                  <a:pt x="3757" y="832"/>
                </a:lnTo>
                <a:lnTo>
                  <a:pt x="3760" y="841"/>
                </a:lnTo>
                <a:lnTo>
                  <a:pt x="3764" y="849"/>
                </a:lnTo>
                <a:lnTo>
                  <a:pt x="3769" y="854"/>
                </a:lnTo>
                <a:lnTo>
                  <a:pt x="3771" y="865"/>
                </a:lnTo>
                <a:lnTo>
                  <a:pt x="3762" y="881"/>
                </a:lnTo>
                <a:lnTo>
                  <a:pt x="3758" y="898"/>
                </a:lnTo>
                <a:lnTo>
                  <a:pt x="3760" y="912"/>
                </a:lnTo>
                <a:lnTo>
                  <a:pt x="3762" y="927"/>
                </a:lnTo>
                <a:lnTo>
                  <a:pt x="3760" y="941"/>
                </a:lnTo>
                <a:lnTo>
                  <a:pt x="3758" y="943"/>
                </a:lnTo>
                <a:lnTo>
                  <a:pt x="3755" y="947"/>
                </a:lnTo>
                <a:lnTo>
                  <a:pt x="3751" y="950"/>
                </a:lnTo>
                <a:lnTo>
                  <a:pt x="3748" y="952"/>
                </a:lnTo>
                <a:lnTo>
                  <a:pt x="3746" y="956"/>
                </a:lnTo>
                <a:lnTo>
                  <a:pt x="3744" y="958"/>
                </a:lnTo>
                <a:lnTo>
                  <a:pt x="3744" y="1001"/>
                </a:lnTo>
                <a:lnTo>
                  <a:pt x="3742" y="1020"/>
                </a:lnTo>
                <a:lnTo>
                  <a:pt x="3742" y="1043"/>
                </a:lnTo>
                <a:lnTo>
                  <a:pt x="3740" y="1069"/>
                </a:lnTo>
                <a:lnTo>
                  <a:pt x="3737" y="1089"/>
                </a:lnTo>
                <a:lnTo>
                  <a:pt x="3735" y="1103"/>
                </a:lnTo>
                <a:lnTo>
                  <a:pt x="3738" y="1109"/>
                </a:lnTo>
                <a:lnTo>
                  <a:pt x="3742" y="1114"/>
                </a:lnTo>
                <a:lnTo>
                  <a:pt x="3748" y="1120"/>
                </a:lnTo>
                <a:lnTo>
                  <a:pt x="3751" y="1125"/>
                </a:lnTo>
                <a:lnTo>
                  <a:pt x="3755" y="1130"/>
                </a:lnTo>
                <a:lnTo>
                  <a:pt x="3751" y="1163"/>
                </a:lnTo>
                <a:lnTo>
                  <a:pt x="3755" y="1187"/>
                </a:lnTo>
                <a:lnTo>
                  <a:pt x="3760" y="1212"/>
                </a:lnTo>
                <a:lnTo>
                  <a:pt x="3769" y="1236"/>
                </a:lnTo>
                <a:lnTo>
                  <a:pt x="3778" y="1258"/>
                </a:lnTo>
                <a:lnTo>
                  <a:pt x="3791" y="1272"/>
                </a:lnTo>
                <a:lnTo>
                  <a:pt x="3797" y="1276"/>
                </a:lnTo>
                <a:lnTo>
                  <a:pt x="3802" y="1278"/>
                </a:lnTo>
                <a:lnTo>
                  <a:pt x="3806" y="1278"/>
                </a:lnTo>
                <a:lnTo>
                  <a:pt x="3811" y="1276"/>
                </a:lnTo>
                <a:lnTo>
                  <a:pt x="3829" y="1270"/>
                </a:lnTo>
                <a:lnTo>
                  <a:pt x="3848" y="1261"/>
                </a:lnTo>
                <a:lnTo>
                  <a:pt x="3860" y="1252"/>
                </a:lnTo>
                <a:lnTo>
                  <a:pt x="3866" y="1241"/>
                </a:lnTo>
                <a:lnTo>
                  <a:pt x="3873" y="1223"/>
                </a:lnTo>
                <a:lnTo>
                  <a:pt x="3882" y="1200"/>
                </a:lnTo>
                <a:lnTo>
                  <a:pt x="3889" y="1176"/>
                </a:lnTo>
                <a:lnTo>
                  <a:pt x="3895" y="1150"/>
                </a:lnTo>
                <a:lnTo>
                  <a:pt x="3898" y="1129"/>
                </a:lnTo>
                <a:lnTo>
                  <a:pt x="3897" y="1110"/>
                </a:lnTo>
                <a:lnTo>
                  <a:pt x="3886" y="1078"/>
                </a:lnTo>
                <a:lnTo>
                  <a:pt x="3873" y="1047"/>
                </a:lnTo>
                <a:lnTo>
                  <a:pt x="3857" y="1018"/>
                </a:lnTo>
                <a:lnTo>
                  <a:pt x="3849" y="1018"/>
                </a:lnTo>
                <a:lnTo>
                  <a:pt x="3846" y="1005"/>
                </a:lnTo>
                <a:lnTo>
                  <a:pt x="3849" y="996"/>
                </a:lnTo>
                <a:lnTo>
                  <a:pt x="3853" y="985"/>
                </a:lnTo>
                <a:lnTo>
                  <a:pt x="3858" y="974"/>
                </a:lnTo>
                <a:lnTo>
                  <a:pt x="3857" y="961"/>
                </a:lnTo>
                <a:lnTo>
                  <a:pt x="3855" y="961"/>
                </a:lnTo>
                <a:lnTo>
                  <a:pt x="3853" y="960"/>
                </a:lnTo>
                <a:lnTo>
                  <a:pt x="3851" y="958"/>
                </a:lnTo>
                <a:lnTo>
                  <a:pt x="3848" y="956"/>
                </a:lnTo>
                <a:lnTo>
                  <a:pt x="3846" y="954"/>
                </a:lnTo>
                <a:lnTo>
                  <a:pt x="3844" y="954"/>
                </a:lnTo>
                <a:lnTo>
                  <a:pt x="3844" y="940"/>
                </a:lnTo>
                <a:lnTo>
                  <a:pt x="3851" y="927"/>
                </a:lnTo>
                <a:lnTo>
                  <a:pt x="3858" y="916"/>
                </a:lnTo>
                <a:lnTo>
                  <a:pt x="3866" y="905"/>
                </a:lnTo>
                <a:lnTo>
                  <a:pt x="3862" y="845"/>
                </a:lnTo>
                <a:lnTo>
                  <a:pt x="3877" y="838"/>
                </a:lnTo>
                <a:lnTo>
                  <a:pt x="3880" y="829"/>
                </a:lnTo>
                <a:lnTo>
                  <a:pt x="3880" y="820"/>
                </a:lnTo>
                <a:lnTo>
                  <a:pt x="3882" y="812"/>
                </a:lnTo>
                <a:lnTo>
                  <a:pt x="3886" y="805"/>
                </a:lnTo>
                <a:lnTo>
                  <a:pt x="3902" y="805"/>
                </a:lnTo>
                <a:lnTo>
                  <a:pt x="3909" y="781"/>
                </a:lnTo>
                <a:lnTo>
                  <a:pt x="3922" y="769"/>
                </a:lnTo>
                <a:lnTo>
                  <a:pt x="3938" y="758"/>
                </a:lnTo>
                <a:lnTo>
                  <a:pt x="3953" y="747"/>
                </a:lnTo>
                <a:lnTo>
                  <a:pt x="3968" y="736"/>
                </a:lnTo>
                <a:lnTo>
                  <a:pt x="3962" y="723"/>
                </a:lnTo>
                <a:lnTo>
                  <a:pt x="3964" y="709"/>
                </a:lnTo>
                <a:lnTo>
                  <a:pt x="3971" y="698"/>
                </a:lnTo>
                <a:lnTo>
                  <a:pt x="3980" y="689"/>
                </a:lnTo>
                <a:lnTo>
                  <a:pt x="3991" y="685"/>
                </a:lnTo>
                <a:lnTo>
                  <a:pt x="3991" y="680"/>
                </a:lnTo>
                <a:lnTo>
                  <a:pt x="3978" y="676"/>
                </a:lnTo>
                <a:lnTo>
                  <a:pt x="3966" y="670"/>
                </a:lnTo>
                <a:lnTo>
                  <a:pt x="3955" y="665"/>
                </a:lnTo>
                <a:lnTo>
                  <a:pt x="3938" y="661"/>
                </a:lnTo>
                <a:lnTo>
                  <a:pt x="3918" y="660"/>
                </a:lnTo>
                <a:close/>
                <a:moveTo>
                  <a:pt x="295" y="238"/>
                </a:moveTo>
                <a:lnTo>
                  <a:pt x="297" y="238"/>
                </a:lnTo>
                <a:lnTo>
                  <a:pt x="298" y="240"/>
                </a:lnTo>
                <a:lnTo>
                  <a:pt x="298" y="240"/>
                </a:lnTo>
                <a:lnTo>
                  <a:pt x="300" y="240"/>
                </a:lnTo>
                <a:lnTo>
                  <a:pt x="304" y="241"/>
                </a:lnTo>
                <a:lnTo>
                  <a:pt x="302" y="240"/>
                </a:lnTo>
                <a:lnTo>
                  <a:pt x="300" y="240"/>
                </a:lnTo>
                <a:lnTo>
                  <a:pt x="300" y="240"/>
                </a:lnTo>
                <a:lnTo>
                  <a:pt x="298" y="238"/>
                </a:lnTo>
                <a:lnTo>
                  <a:pt x="295" y="238"/>
                </a:lnTo>
                <a:close/>
                <a:moveTo>
                  <a:pt x="458" y="209"/>
                </a:moveTo>
                <a:lnTo>
                  <a:pt x="458" y="216"/>
                </a:lnTo>
                <a:lnTo>
                  <a:pt x="457" y="220"/>
                </a:lnTo>
                <a:lnTo>
                  <a:pt x="455" y="221"/>
                </a:lnTo>
                <a:lnTo>
                  <a:pt x="453" y="225"/>
                </a:lnTo>
                <a:lnTo>
                  <a:pt x="451" y="229"/>
                </a:lnTo>
                <a:lnTo>
                  <a:pt x="458" y="229"/>
                </a:lnTo>
                <a:lnTo>
                  <a:pt x="458" y="221"/>
                </a:lnTo>
                <a:lnTo>
                  <a:pt x="460" y="218"/>
                </a:lnTo>
                <a:lnTo>
                  <a:pt x="462" y="216"/>
                </a:lnTo>
                <a:lnTo>
                  <a:pt x="462" y="214"/>
                </a:lnTo>
                <a:lnTo>
                  <a:pt x="460" y="212"/>
                </a:lnTo>
                <a:lnTo>
                  <a:pt x="458" y="209"/>
                </a:lnTo>
                <a:close/>
                <a:moveTo>
                  <a:pt x="466" y="172"/>
                </a:moveTo>
                <a:lnTo>
                  <a:pt x="464" y="176"/>
                </a:lnTo>
                <a:lnTo>
                  <a:pt x="462" y="178"/>
                </a:lnTo>
                <a:lnTo>
                  <a:pt x="460" y="181"/>
                </a:lnTo>
                <a:lnTo>
                  <a:pt x="460" y="183"/>
                </a:lnTo>
                <a:lnTo>
                  <a:pt x="460" y="187"/>
                </a:lnTo>
                <a:lnTo>
                  <a:pt x="458" y="192"/>
                </a:lnTo>
                <a:lnTo>
                  <a:pt x="468" y="198"/>
                </a:lnTo>
                <a:lnTo>
                  <a:pt x="466" y="192"/>
                </a:lnTo>
                <a:lnTo>
                  <a:pt x="466" y="189"/>
                </a:lnTo>
                <a:lnTo>
                  <a:pt x="466" y="185"/>
                </a:lnTo>
                <a:lnTo>
                  <a:pt x="466" y="181"/>
                </a:lnTo>
                <a:lnTo>
                  <a:pt x="468" y="178"/>
                </a:lnTo>
                <a:lnTo>
                  <a:pt x="468" y="174"/>
                </a:lnTo>
                <a:lnTo>
                  <a:pt x="466" y="172"/>
                </a:lnTo>
                <a:close/>
                <a:moveTo>
                  <a:pt x="513" y="0"/>
                </a:moveTo>
                <a:lnTo>
                  <a:pt x="529" y="10"/>
                </a:lnTo>
                <a:lnTo>
                  <a:pt x="553" y="20"/>
                </a:lnTo>
                <a:lnTo>
                  <a:pt x="580" y="25"/>
                </a:lnTo>
                <a:lnTo>
                  <a:pt x="608" y="29"/>
                </a:lnTo>
                <a:lnTo>
                  <a:pt x="635" y="34"/>
                </a:lnTo>
                <a:lnTo>
                  <a:pt x="657" y="40"/>
                </a:lnTo>
                <a:lnTo>
                  <a:pt x="740" y="65"/>
                </a:lnTo>
                <a:lnTo>
                  <a:pt x="824" y="85"/>
                </a:lnTo>
                <a:lnTo>
                  <a:pt x="911" y="101"/>
                </a:lnTo>
                <a:lnTo>
                  <a:pt x="998" y="118"/>
                </a:lnTo>
                <a:lnTo>
                  <a:pt x="1088" y="138"/>
                </a:lnTo>
                <a:lnTo>
                  <a:pt x="1158" y="152"/>
                </a:lnTo>
                <a:lnTo>
                  <a:pt x="1233" y="165"/>
                </a:lnTo>
                <a:lnTo>
                  <a:pt x="1309" y="178"/>
                </a:lnTo>
                <a:lnTo>
                  <a:pt x="1386" y="192"/>
                </a:lnTo>
                <a:lnTo>
                  <a:pt x="1457" y="210"/>
                </a:lnTo>
                <a:lnTo>
                  <a:pt x="1549" y="218"/>
                </a:lnTo>
                <a:lnTo>
                  <a:pt x="1602" y="229"/>
                </a:lnTo>
                <a:lnTo>
                  <a:pt x="1660" y="236"/>
                </a:lnTo>
                <a:lnTo>
                  <a:pt x="1717" y="243"/>
                </a:lnTo>
                <a:lnTo>
                  <a:pt x="1771" y="254"/>
                </a:lnTo>
                <a:lnTo>
                  <a:pt x="1904" y="261"/>
                </a:lnTo>
                <a:lnTo>
                  <a:pt x="1949" y="270"/>
                </a:lnTo>
                <a:lnTo>
                  <a:pt x="2000" y="276"/>
                </a:lnTo>
                <a:lnTo>
                  <a:pt x="2053" y="280"/>
                </a:lnTo>
                <a:lnTo>
                  <a:pt x="2104" y="283"/>
                </a:lnTo>
                <a:lnTo>
                  <a:pt x="2149" y="290"/>
                </a:lnTo>
                <a:lnTo>
                  <a:pt x="2228" y="290"/>
                </a:lnTo>
                <a:lnTo>
                  <a:pt x="2262" y="296"/>
                </a:lnTo>
                <a:lnTo>
                  <a:pt x="2300" y="294"/>
                </a:lnTo>
                <a:lnTo>
                  <a:pt x="2338" y="294"/>
                </a:lnTo>
                <a:lnTo>
                  <a:pt x="2378" y="294"/>
                </a:lnTo>
                <a:lnTo>
                  <a:pt x="2417" y="300"/>
                </a:lnTo>
                <a:lnTo>
                  <a:pt x="2437" y="301"/>
                </a:lnTo>
                <a:lnTo>
                  <a:pt x="2458" y="301"/>
                </a:lnTo>
                <a:lnTo>
                  <a:pt x="2484" y="300"/>
                </a:lnTo>
                <a:lnTo>
                  <a:pt x="2506" y="303"/>
                </a:lnTo>
                <a:lnTo>
                  <a:pt x="2548" y="309"/>
                </a:lnTo>
                <a:lnTo>
                  <a:pt x="2595" y="310"/>
                </a:lnTo>
                <a:lnTo>
                  <a:pt x="2642" y="310"/>
                </a:lnTo>
                <a:lnTo>
                  <a:pt x="2691" y="310"/>
                </a:lnTo>
                <a:lnTo>
                  <a:pt x="2762" y="314"/>
                </a:lnTo>
                <a:lnTo>
                  <a:pt x="2835" y="312"/>
                </a:lnTo>
                <a:lnTo>
                  <a:pt x="2908" y="312"/>
                </a:lnTo>
                <a:lnTo>
                  <a:pt x="2978" y="312"/>
                </a:lnTo>
                <a:lnTo>
                  <a:pt x="2978" y="260"/>
                </a:lnTo>
                <a:lnTo>
                  <a:pt x="3011" y="263"/>
                </a:lnTo>
                <a:lnTo>
                  <a:pt x="3013" y="267"/>
                </a:lnTo>
                <a:lnTo>
                  <a:pt x="3015" y="269"/>
                </a:lnTo>
                <a:lnTo>
                  <a:pt x="3015" y="270"/>
                </a:lnTo>
                <a:lnTo>
                  <a:pt x="3017" y="272"/>
                </a:lnTo>
                <a:lnTo>
                  <a:pt x="3020" y="272"/>
                </a:lnTo>
                <a:lnTo>
                  <a:pt x="3024" y="276"/>
                </a:lnTo>
                <a:lnTo>
                  <a:pt x="3026" y="303"/>
                </a:lnTo>
                <a:lnTo>
                  <a:pt x="3029" y="329"/>
                </a:lnTo>
                <a:lnTo>
                  <a:pt x="3035" y="349"/>
                </a:lnTo>
                <a:lnTo>
                  <a:pt x="3060" y="354"/>
                </a:lnTo>
                <a:lnTo>
                  <a:pt x="3084" y="358"/>
                </a:lnTo>
                <a:lnTo>
                  <a:pt x="3106" y="365"/>
                </a:lnTo>
                <a:lnTo>
                  <a:pt x="3124" y="376"/>
                </a:lnTo>
                <a:lnTo>
                  <a:pt x="3155" y="367"/>
                </a:lnTo>
                <a:lnTo>
                  <a:pt x="3182" y="365"/>
                </a:lnTo>
                <a:lnTo>
                  <a:pt x="3208" y="370"/>
                </a:lnTo>
                <a:lnTo>
                  <a:pt x="3229" y="381"/>
                </a:lnTo>
                <a:lnTo>
                  <a:pt x="3249" y="401"/>
                </a:lnTo>
                <a:lnTo>
                  <a:pt x="3260" y="394"/>
                </a:lnTo>
                <a:lnTo>
                  <a:pt x="3273" y="394"/>
                </a:lnTo>
                <a:lnTo>
                  <a:pt x="3286" y="400"/>
                </a:lnTo>
                <a:lnTo>
                  <a:pt x="3300" y="407"/>
                </a:lnTo>
                <a:lnTo>
                  <a:pt x="3315" y="416"/>
                </a:lnTo>
                <a:lnTo>
                  <a:pt x="3328" y="425"/>
                </a:lnTo>
                <a:lnTo>
                  <a:pt x="3338" y="429"/>
                </a:lnTo>
                <a:lnTo>
                  <a:pt x="3355" y="416"/>
                </a:lnTo>
                <a:lnTo>
                  <a:pt x="3373" y="405"/>
                </a:lnTo>
                <a:lnTo>
                  <a:pt x="3397" y="401"/>
                </a:lnTo>
                <a:lnTo>
                  <a:pt x="3397" y="405"/>
                </a:lnTo>
                <a:lnTo>
                  <a:pt x="3397" y="407"/>
                </a:lnTo>
                <a:lnTo>
                  <a:pt x="3398" y="409"/>
                </a:lnTo>
                <a:lnTo>
                  <a:pt x="3398" y="410"/>
                </a:lnTo>
                <a:lnTo>
                  <a:pt x="3400" y="412"/>
                </a:lnTo>
                <a:lnTo>
                  <a:pt x="3408" y="414"/>
                </a:lnTo>
                <a:lnTo>
                  <a:pt x="3426" y="416"/>
                </a:lnTo>
                <a:lnTo>
                  <a:pt x="3449" y="418"/>
                </a:lnTo>
                <a:lnTo>
                  <a:pt x="3475" y="420"/>
                </a:lnTo>
                <a:lnTo>
                  <a:pt x="3498" y="420"/>
                </a:lnTo>
                <a:lnTo>
                  <a:pt x="3520" y="421"/>
                </a:lnTo>
                <a:lnTo>
                  <a:pt x="3533" y="421"/>
                </a:lnTo>
                <a:lnTo>
                  <a:pt x="3537" y="438"/>
                </a:lnTo>
                <a:lnTo>
                  <a:pt x="3518" y="443"/>
                </a:lnTo>
                <a:lnTo>
                  <a:pt x="3498" y="450"/>
                </a:lnTo>
                <a:lnTo>
                  <a:pt x="3480" y="461"/>
                </a:lnTo>
                <a:lnTo>
                  <a:pt x="3464" y="469"/>
                </a:lnTo>
                <a:lnTo>
                  <a:pt x="3444" y="478"/>
                </a:lnTo>
                <a:lnTo>
                  <a:pt x="3422" y="483"/>
                </a:lnTo>
                <a:lnTo>
                  <a:pt x="3404" y="494"/>
                </a:lnTo>
                <a:lnTo>
                  <a:pt x="3380" y="514"/>
                </a:lnTo>
                <a:lnTo>
                  <a:pt x="3360" y="538"/>
                </a:lnTo>
                <a:lnTo>
                  <a:pt x="3340" y="563"/>
                </a:lnTo>
                <a:lnTo>
                  <a:pt x="3317" y="589"/>
                </a:lnTo>
                <a:lnTo>
                  <a:pt x="3289" y="610"/>
                </a:lnTo>
                <a:lnTo>
                  <a:pt x="3289" y="614"/>
                </a:lnTo>
                <a:lnTo>
                  <a:pt x="3295" y="614"/>
                </a:lnTo>
                <a:lnTo>
                  <a:pt x="3297" y="616"/>
                </a:lnTo>
                <a:lnTo>
                  <a:pt x="3297" y="616"/>
                </a:lnTo>
                <a:lnTo>
                  <a:pt x="3298" y="618"/>
                </a:lnTo>
                <a:lnTo>
                  <a:pt x="3298" y="618"/>
                </a:lnTo>
                <a:lnTo>
                  <a:pt x="3302" y="618"/>
                </a:lnTo>
                <a:lnTo>
                  <a:pt x="3311" y="614"/>
                </a:lnTo>
                <a:lnTo>
                  <a:pt x="3326" y="607"/>
                </a:lnTo>
                <a:lnTo>
                  <a:pt x="3344" y="598"/>
                </a:lnTo>
                <a:lnTo>
                  <a:pt x="3362" y="590"/>
                </a:lnTo>
                <a:lnTo>
                  <a:pt x="3380" y="583"/>
                </a:lnTo>
                <a:lnTo>
                  <a:pt x="3393" y="580"/>
                </a:lnTo>
                <a:lnTo>
                  <a:pt x="3400" y="578"/>
                </a:lnTo>
                <a:lnTo>
                  <a:pt x="3406" y="581"/>
                </a:lnTo>
                <a:lnTo>
                  <a:pt x="3409" y="583"/>
                </a:lnTo>
                <a:lnTo>
                  <a:pt x="3411" y="585"/>
                </a:lnTo>
                <a:lnTo>
                  <a:pt x="3411" y="589"/>
                </a:lnTo>
                <a:lnTo>
                  <a:pt x="3411" y="594"/>
                </a:lnTo>
                <a:lnTo>
                  <a:pt x="3411" y="603"/>
                </a:lnTo>
                <a:lnTo>
                  <a:pt x="3409" y="607"/>
                </a:lnTo>
                <a:lnTo>
                  <a:pt x="3406" y="612"/>
                </a:lnTo>
                <a:lnTo>
                  <a:pt x="3404" y="618"/>
                </a:lnTo>
                <a:lnTo>
                  <a:pt x="3408" y="618"/>
                </a:lnTo>
                <a:lnTo>
                  <a:pt x="3417" y="618"/>
                </a:lnTo>
                <a:lnTo>
                  <a:pt x="3426" y="621"/>
                </a:lnTo>
                <a:lnTo>
                  <a:pt x="3437" y="623"/>
                </a:lnTo>
                <a:lnTo>
                  <a:pt x="3448" y="623"/>
                </a:lnTo>
                <a:lnTo>
                  <a:pt x="3462" y="614"/>
                </a:lnTo>
                <a:lnTo>
                  <a:pt x="3473" y="603"/>
                </a:lnTo>
                <a:lnTo>
                  <a:pt x="3486" y="590"/>
                </a:lnTo>
                <a:lnTo>
                  <a:pt x="3497" y="583"/>
                </a:lnTo>
                <a:lnTo>
                  <a:pt x="3542" y="578"/>
                </a:lnTo>
                <a:lnTo>
                  <a:pt x="3558" y="567"/>
                </a:lnTo>
                <a:lnTo>
                  <a:pt x="3571" y="550"/>
                </a:lnTo>
                <a:lnTo>
                  <a:pt x="3586" y="534"/>
                </a:lnTo>
                <a:lnTo>
                  <a:pt x="3602" y="521"/>
                </a:lnTo>
                <a:lnTo>
                  <a:pt x="3638" y="563"/>
                </a:lnTo>
                <a:lnTo>
                  <a:pt x="3648" y="558"/>
                </a:lnTo>
                <a:lnTo>
                  <a:pt x="3660" y="556"/>
                </a:lnTo>
                <a:lnTo>
                  <a:pt x="3675" y="558"/>
                </a:lnTo>
                <a:lnTo>
                  <a:pt x="3691" y="558"/>
                </a:lnTo>
                <a:lnTo>
                  <a:pt x="3695" y="561"/>
                </a:lnTo>
                <a:lnTo>
                  <a:pt x="3700" y="565"/>
                </a:lnTo>
                <a:lnTo>
                  <a:pt x="3704" y="565"/>
                </a:lnTo>
                <a:lnTo>
                  <a:pt x="3708" y="567"/>
                </a:lnTo>
                <a:lnTo>
                  <a:pt x="3711" y="570"/>
                </a:lnTo>
                <a:lnTo>
                  <a:pt x="3720" y="580"/>
                </a:lnTo>
                <a:lnTo>
                  <a:pt x="3726" y="589"/>
                </a:lnTo>
                <a:lnTo>
                  <a:pt x="3731" y="598"/>
                </a:lnTo>
                <a:lnTo>
                  <a:pt x="3740" y="603"/>
                </a:lnTo>
                <a:lnTo>
                  <a:pt x="3757" y="607"/>
                </a:lnTo>
                <a:lnTo>
                  <a:pt x="3762" y="605"/>
                </a:lnTo>
                <a:lnTo>
                  <a:pt x="3766" y="603"/>
                </a:lnTo>
                <a:lnTo>
                  <a:pt x="3771" y="603"/>
                </a:lnTo>
                <a:lnTo>
                  <a:pt x="3775" y="603"/>
                </a:lnTo>
                <a:lnTo>
                  <a:pt x="3780" y="605"/>
                </a:lnTo>
                <a:lnTo>
                  <a:pt x="3786" y="607"/>
                </a:lnTo>
                <a:lnTo>
                  <a:pt x="3797" y="590"/>
                </a:lnTo>
                <a:lnTo>
                  <a:pt x="3809" y="580"/>
                </a:lnTo>
                <a:lnTo>
                  <a:pt x="3824" y="574"/>
                </a:lnTo>
                <a:lnTo>
                  <a:pt x="3840" y="570"/>
                </a:lnTo>
                <a:lnTo>
                  <a:pt x="3860" y="567"/>
                </a:lnTo>
                <a:lnTo>
                  <a:pt x="3882" y="563"/>
                </a:lnTo>
                <a:lnTo>
                  <a:pt x="3897" y="558"/>
                </a:lnTo>
                <a:lnTo>
                  <a:pt x="3909" y="550"/>
                </a:lnTo>
                <a:lnTo>
                  <a:pt x="3924" y="545"/>
                </a:lnTo>
                <a:lnTo>
                  <a:pt x="3944" y="543"/>
                </a:lnTo>
                <a:lnTo>
                  <a:pt x="3944" y="583"/>
                </a:lnTo>
                <a:lnTo>
                  <a:pt x="3964" y="581"/>
                </a:lnTo>
                <a:lnTo>
                  <a:pt x="3980" y="580"/>
                </a:lnTo>
                <a:lnTo>
                  <a:pt x="3995" y="578"/>
                </a:lnTo>
                <a:lnTo>
                  <a:pt x="4013" y="576"/>
                </a:lnTo>
                <a:lnTo>
                  <a:pt x="4017" y="587"/>
                </a:lnTo>
                <a:lnTo>
                  <a:pt x="4022" y="603"/>
                </a:lnTo>
                <a:lnTo>
                  <a:pt x="4029" y="616"/>
                </a:lnTo>
                <a:lnTo>
                  <a:pt x="4037" y="621"/>
                </a:lnTo>
                <a:lnTo>
                  <a:pt x="4048" y="625"/>
                </a:lnTo>
                <a:lnTo>
                  <a:pt x="4058" y="630"/>
                </a:lnTo>
                <a:lnTo>
                  <a:pt x="4069" y="636"/>
                </a:lnTo>
                <a:lnTo>
                  <a:pt x="4077" y="643"/>
                </a:lnTo>
                <a:lnTo>
                  <a:pt x="4082" y="656"/>
                </a:lnTo>
                <a:lnTo>
                  <a:pt x="4066" y="660"/>
                </a:lnTo>
                <a:lnTo>
                  <a:pt x="4046" y="660"/>
                </a:lnTo>
                <a:lnTo>
                  <a:pt x="4024" y="660"/>
                </a:lnTo>
                <a:lnTo>
                  <a:pt x="4004" y="660"/>
                </a:lnTo>
                <a:lnTo>
                  <a:pt x="4004" y="680"/>
                </a:lnTo>
                <a:lnTo>
                  <a:pt x="4048" y="700"/>
                </a:lnTo>
                <a:lnTo>
                  <a:pt x="4093" y="716"/>
                </a:lnTo>
                <a:lnTo>
                  <a:pt x="4142" y="729"/>
                </a:lnTo>
                <a:lnTo>
                  <a:pt x="4146" y="740"/>
                </a:lnTo>
                <a:lnTo>
                  <a:pt x="4149" y="747"/>
                </a:lnTo>
                <a:lnTo>
                  <a:pt x="4151" y="756"/>
                </a:lnTo>
                <a:lnTo>
                  <a:pt x="4155" y="769"/>
                </a:lnTo>
                <a:lnTo>
                  <a:pt x="4151" y="770"/>
                </a:lnTo>
                <a:lnTo>
                  <a:pt x="4149" y="772"/>
                </a:lnTo>
                <a:lnTo>
                  <a:pt x="4149" y="774"/>
                </a:lnTo>
                <a:lnTo>
                  <a:pt x="4148" y="776"/>
                </a:lnTo>
                <a:lnTo>
                  <a:pt x="4148" y="778"/>
                </a:lnTo>
                <a:lnTo>
                  <a:pt x="4146" y="781"/>
                </a:lnTo>
                <a:lnTo>
                  <a:pt x="4157" y="794"/>
                </a:lnTo>
                <a:lnTo>
                  <a:pt x="4164" y="810"/>
                </a:lnTo>
                <a:lnTo>
                  <a:pt x="4168" y="830"/>
                </a:lnTo>
                <a:lnTo>
                  <a:pt x="4169" y="852"/>
                </a:lnTo>
                <a:lnTo>
                  <a:pt x="4169" y="874"/>
                </a:lnTo>
                <a:lnTo>
                  <a:pt x="4158" y="874"/>
                </a:lnTo>
                <a:lnTo>
                  <a:pt x="4153" y="887"/>
                </a:lnTo>
                <a:lnTo>
                  <a:pt x="4151" y="901"/>
                </a:lnTo>
                <a:lnTo>
                  <a:pt x="4146" y="914"/>
                </a:lnTo>
                <a:lnTo>
                  <a:pt x="4138" y="921"/>
                </a:lnTo>
                <a:lnTo>
                  <a:pt x="4133" y="927"/>
                </a:lnTo>
                <a:lnTo>
                  <a:pt x="4128" y="929"/>
                </a:lnTo>
                <a:lnTo>
                  <a:pt x="4124" y="934"/>
                </a:lnTo>
                <a:lnTo>
                  <a:pt x="4122" y="943"/>
                </a:lnTo>
                <a:lnTo>
                  <a:pt x="4120" y="960"/>
                </a:lnTo>
                <a:lnTo>
                  <a:pt x="4126" y="960"/>
                </a:lnTo>
                <a:lnTo>
                  <a:pt x="4129" y="961"/>
                </a:lnTo>
                <a:lnTo>
                  <a:pt x="4135" y="961"/>
                </a:lnTo>
                <a:lnTo>
                  <a:pt x="4140" y="963"/>
                </a:lnTo>
                <a:lnTo>
                  <a:pt x="4157" y="940"/>
                </a:lnTo>
                <a:lnTo>
                  <a:pt x="4177" y="918"/>
                </a:lnTo>
                <a:lnTo>
                  <a:pt x="4204" y="901"/>
                </a:lnTo>
                <a:lnTo>
                  <a:pt x="4235" y="894"/>
                </a:lnTo>
                <a:lnTo>
                  <a:pt x="4240" y="901"/>
                </a:lnTo>
                <a:lnTo>
                  <a:pt x="4246" y="907"/>
                </a:lnTo>
                <a:lnTo>
                  <a:pt x="4253" y="912"/>
                </a:lnTo>
                <a:lnTo>
                  <a:pt x="4258" y="916"/>
                </a:lnTo>
                <a:lnTo>
                  <a:pt x="4262" y="923"/>
                </a:lnTo>
                <a:lnTo>
                  <a:pt x="4268" y="936"/>
                </a:lnTo>
                <a:lnTo>
                  <a:pt x="4268" y="950"/>
                </a:lnTo>
                <a:lnTo>
                  <a:pt x="4271" y="967"/>
                </a:lnTo>
                <a:lnTo>
                  <a:pt x="4275" y="981"/>
                </a:lnTo>
                <a:lnTo>
                  <a:pt x="4282" y="1000"/>
                </a:lnTo>
                <a:lnTo>
                  <a:pt x="4288" y="1018"/>
                </a:lnTo>
                <a:lnTo>
                  <a:pt x="4295" y="1032"/>
                </a:lnTo>
                <a:lnTo>
                  <a:pt x="4302" y="1032"/>
                </a:lnTo>
                <a:lnTo>
                  <a:pt x="4306" y="1041"/>
                </a:lnTo>
                <a:lnTo>
                  <a:pt x="4306" y="1056"/>
                </a:lnTo>
                <a:lnTo>
                  <a:pt x="4304" y="1072"/>
                </a:lnTo>
                <a:lnTo>
                  <a:pt x="4300" y="1085"/>
                </a:lnTo>
                <a:lnTo>
                  <a:pt x="4298" y="1092"/>
                </a:lnTo>
                <a:lnTo>
                  <a:pt x="4297" y="1100"/>
                </a:lnTo>
                <a:lnTo>
                  <a:pt x="4293" y="1105"/>
                </a:lnTo>
                <a:lnTo>
                  <a:pt x="4289" y="1109"/>
                </a:lnTo>
                <a:lnTo>
                  <a:pt x="4282" y="1110"/>
                </a:lnTo>
                <a:lnTo>
                  <a:pt x="4275" y="1112"/>
                </a:lnTo>
                <a:lnTo>
                  <a:pt x="4273" y="1109"/>
                </a:lnTo>
                <a:lnTo>
                  <a:pt x="4273" y="1105"/>
                </a:lnTo>
                <a:lnTo>
                  <a:pt x="4273" y="1103"/>
                </a:lnTo>
                <a:lnTo>
                  <a:pt x="4271" y="1101"/>
                </a:lnTo>
                <a:lnTo>
                  <a:pt x="4269" y="1100"/>
                </a:lnTo>
                <a:lnTo>
                  <a:pt x="4269" y="1109"/>
                </a:lnTo>
                <a:lnTo>
                  <a:pt x="4268" y="1112"/>
                </a:lnTo>
                <a:lnTo>
                  <a:pt x="4262" y="1116"/>
                </a:lnTo>
                <a:lnTo>
                  <a:pt x="4258" y="1120"/>
                </a:lnTo>
                <a:lnTo>
                  <a:pt x="4253" y="1123"/>
                </a:lnTo>
                <a:lnTo>
                  <a:pt x="4249" y="1129"/>
                </a:lnTo>
                <a:lnTo>
                  <a:pt x="4229" y="1145"/>
                </a:lnTo>
                <a:lnTo>
                  <a:pt x="4229" y="1185"/>
                </a:lnTo>
                <a:lnTo>
                  <a:pt x="4224" y="1194"/>
                </a:lnTo>
                <a:lnTo>
                  <a:pt x="4218" y="1201"/>
                </a:lnTo>
                <a:lnTo>
                  <a:pt x="4213" y="1210"/>
                </a:lnTo>
                <a:lnTo>
                  <a:pt x="4209" y="1225"/>
                </a:lnTo>
                <a:lnTo>
                  <a:pt x="4233" y="1229"/>
                </a:lnTo>
                <a:lnTo>
                  <a:pt x="4251" y="1234"/>
                </a:lnTo>
                <a:lnTo>
                  <a:pt x="4269" y="1240"/>
                </a:lnTo>
                <a:lnTo>
                  <a:pt x="4288" y="1245"/>
                </a:lnTo>
                <a:lnTo>
                  <a:pt x="4309" y="1249"/>
                </a:lnTo>
                <a:lnTo>
                  <a:pt x="4322" y="1240"/>
                </a:lnTo>
                <a:lnTo>
                  <a:pt x="4333" y="1234"/>
                </a:lnTo>
                <a:lnTo>
                  <a:pt x="4342" y="1234"/>
                </a:lnTo>
                <a:lnTo>
                  <a:pt x="4351" y="1234"/>
                </a:lnTo>
                <a:lnTo>
                  <a:pt x="4362" y="1234"/>
                </a:lnTo>
                <a:lnTo>
                  <a:pt x="4375" y="1229"/>
                </a:lnTo>
                <a:lnTo>
                  <a:pt x="4389" y="1218"/>
                </a:lnTo>
                <a:lnTo>
                  <a:pt x="4404" y="1200"/>
                </a:lnTo>
                <a:lnTo>
                  <a:pt x="4417" y="1183"/>
                </a:lnTo>
                <a:lnTo>
                  <a:pt x="4433" y="1169"/>
                </a:lnTo>
                <a:lnTo>
                  <a:pt x="4464" y="1152"/>
                </a:lnTo>
                <a:lnTo>
                  <a:pt x="4497" y="1132"/>
                </a:lnTo>
                <a:lnTo>
                  <a:pt x="4531" y="1110"/>
                </a:lnTo>
                <a:lnTo>
                  <a:pt x="4562" y="1087"/>
                </a:lnTo>
                <a:lnTo>
                  <a:pt x="4591" y="1061"/>
                </a:lnTo>
                <a:lnTo>
                  <a:pt x="4613" y="1032"/>
                </a:lnTo>
                <a:lnTo>
                  <a:pt x="4629" y="1000"/>
                </a:lnTo>
                <a:lnTo>
                  <a:pt x="4626" y="996"/>
                </a:lnTo>
                <a:lnTo>
                  <a:pt x="4624" y="990"/>
                </a:lnTo>
                <a:lnTo>
                  <a:pt x="4622" y="983"/>
                </a:lnTo>
                <a:lnTo>
                  <a:pt x="4620" y="976"/>
                </a:lnTo>
                <a:lnTo>
                  <a:pt x="4604" y="976"/>
                </a:lnTo>
                <a:lnTo>
                  <a:pt x="4600" y="940"/>
                </a:lnTo>
                <a:lnTo>
                  <a:pt x="4624" y="927"/>
                </a:lnTo>
                <a:lnTo>
                  <a:pt x="4648" y="916"/>
                </a:lnTo>
                <a:lnTo>
                  <a:pt x="4669" y="910"/>
                </a:lnTo>
                <a:lnTo>
                  <a:pt x="4695" y="907"/>
                </a:lnTo>
                <a:lnTo>
                  <a:pt x="4722" y="907"/>
                </a:lnTo>
                <a:lnTo>
                  <a:pt x="4755" y="912"/>
                </a:lnTo>
                <a:lnTo>
                  <a:pt x="4771" y="905"/>
                </a:lnTo>
                <a:lnTo>
                  <a:pt x="4784" y="900"/>
                </a:lnTo>
                <a:lnTo>
                  <a:pt x="4798" y="896"/>
                </a:lnTo>
                <a:lnTo>
                  <a:pt x="4817" y="896"/>
                </a:lnTo>
                <a:lnTo>
                  <a:pt x="4831" y="876"/>
                </a:lnTo>
                <a:lnTo>
                  <a:pt x="4848" y="852"/>
                </a:lnTo>
                <a:lnTo>
                  <a:pt x="4860" y="827"/>
                </a:lnTo>
                <a:lnTo>
                  <a:pt x="4866" y="800"/>
                </a:lnTo>
                <a:lnTo>
                  <a:pt x="4858" y="789"/>
                </a:lnTo>
                <a:lnTo>
                  <a:pt x="4851" y="776"/>
                </a:lnTo>
                <a:lnTo>
                  <a:pt x="4846" y="760"/>
                </a:lnTo>
                <a:lnTo>
                  <a:pt x="4842" y="743"/>
                </a:lnTo>
                <a:lnTo>
                  <a:pt x="4862" y="725"/>
                </a:lnTo>
                <a:lnTo>
                  <a:pt x="4877" y="705"/>
                </a:lnTo>
                <a:lnTo>
                  <a:pt x="4889" y="683"/>
                </a:lnTo>
                <a:lnTo>
                  <a:pt x="4900" y="660"/>
                </a:lnTo>
                <a:lnTo>
                  <a:pt x="4913" y="636"/>
                </a:lnTo>
                <a:lnTo>
                  <a:pt x="4929" y="614"/>
                </a:lnTo>
                <a:lnTo>
                  <a:pt x="4949" y="598"/>
                </a:lnTo>
                <a:lnTo>
                  <a:pt x="4968" y="589"/>
                </a:lnTo>
                <a:lnTo>
                  <a:pt x="4989" y="583"/>
                </a:lnTo>
                <a:lnTo>
                  <a:pt x="5013" y="581"/>
                </a:lnTo>
                <a:lnTo>
                  <a:pt x="5037" y="578"/>
                </a:lnTo>
                <a:lnTo>
                  <a:pt x="5060" y="572"/>
                </a:lnTo>
                <a:lnTo>
                  <a:pt x="5126" y="550"/>
                </a:lnTo>
                <a:lnTo>
                  <a:pt x="5191" y="532"/>
                </a:lnTo>
                <a:lnTo>
                  <a:pt x="5262" y="516"/>
                </a:lnTo>
                <a:lnTo>
                  <a:pt x="5262" y="480"/>
                </a:lnTo>
                <a:lnTo>
                  <a:pt x="5275" y="478"/>
                </a:lnTo>
                <a:lnTo>
                  <a:pt x="5286" y="474"/>
                </a:lnTo>
                <a:lnTo>
                  <a:pt x="5295" y="467"/>
                </a:lnTo>
                <a:lnTo>
                  <a:pt x="5298" y="456"/>
                </a:lnTo>
                <a:lnTo>
                  <a:pt x="5302" y="454"/>
                </a:lnTo>
                <a:lnTo>
                  <a:pt x="5304" y="454"/>
                </a:lnTo>
                <a:lnTo>
                  <a:pt x="5308" y="456"/>
                </a:lnTo>
                <a:lnTo>
                  <a:pt x="5309" y="456"/>
                </a:lnTo>
                <a:lnTo>
                  <a:pt x="5311" y="458"/>
                </a:lnTo>
                <a:lnTo>
                  <a:pt x="5315" y="456"/>
                </a:lnTo>
                <a:lnTo>
                  <a:pt x="5313" y="440"/>
                </a:lnTo>
                <a:lnTo>
                  <a:pt x="5320" y="423"/>
                </a:lnTo>
                <a:lnTo>
                  <a:pt x="5329" y="405"/>
                </a:lnTo>
                <a:lnTo>
                  <a:pt x="5337" y="387"/>
                </a:lnTo>
                <a:lnTo>
                  <a:pt x="5335" y="376"/>
                </a:lnTo>
                <a:lnTo>
                  <a:pt x="5333" y="361"/>
                </a:lnTo>
                <a:lnTo>
                  <a:pt x="5331" y="343"/>
                </a:lnTo>
                <a:lnTo>
                  <a:pt x="5331" y="325"/>
                </a:lnTo>
                <a:lnTo>
                  <a:pt x="5333" y="309"/>
                </a:lnTo>
                <a:lnTo>
                  <a:pt x="5333" y="307"/>
                </a:lnTo>
                <a:lnTo>
                  <a:pt x="5337" y="305"/>
                </a:lnTo>
                <a:lnTo>
                  <a:pt x="5338" y="301"/>
                </a:lnTo>
                <a:lnTo>
                  <a:pt x="5342" y="298"/>
                </a:lnTo>
                <a:lnTo>
                  <a:pt x="5344" y="296"/>
                </a:lnTo>
                <a:lnTo>
                  <a:pt x="5346" y="294"/>
                </a:lnTo>
                <a:lnTo>
                  <a:pt x="5344" y="281"/>
                </a:lnTo>
                <a:lnTo>
                  <a:pt x="5338" y="267"/>
                </a:lnTo>
                <a:lnTo>
                  <a:pt x="5337" y="252"/>
                </a:lnTo>
                <a:lnTo>
                  <a:pt x="5344" y="232"/>
                </a:lnTo>
                <a:lnTo>
                  <a:pt x="5353" y="212"/>
                </a:lnTo>
                <a:lnTo>
                  <a:pt x="5362" y="196"/>
                </a:lnTo>
                <a:lnTo>
                  <a:pt x="5368" y="181"/>
                </a:lnTo>
                <a:lnTo>
                  <a:pt x="5369" y="169"/>
                </a:lnTo>
                <a:lnTo>
                  <a:pt x="5371" y="156"/>
                </a:lnTo>
                <a:lnTo>
                  <a:pt x="5377" y="145"/>
                </a:lnTo>
                <a:lnTo>
                  <a:pt x="5384" y="136"/>
                </a:lnTo>
                <a:lnTo>
                  <a:pt x="5395" y="130"/>
                </a:lnTo>
                <a:lnTo>
                  <a:pt x="5400" y="129"/>
                </a:lnTo>
                <a:lnTo>
                  <a:pt x="5406" y="129"/>
                </a:lnTo>
                <a:lnTo>
                  <a:pt x="5411" y="129"/>
                </a:lnTo>
                <a:lnTo>
                  <a:pt x="5418" y="127"/>
                </a:lnTo>
                <a:lnTo>
                  <a:pt x="5424" y="127"/>
                </a:lnTo>
                <a:lnTo>
                  <a:pt x="5426" y="132"/>
                </a:lnTo>
                <a:lnTo>
                  <a:pt x="5426" y="136"/>
                </a:lnTo>
                <a:lnTo>
                  <a:pt x="5424" y="141"/>
                </a:lnTo>
                <a:lnTo>
                  <a:pt x="5424" y="145"/>
                </a:lnTo>
                <a:lnTo>
                  <a:pt x="5424" y="149"/>
                </a:lnTo>
                <a:lnTo>
                  <a:pt x="5424" y="150"/>
                </a:lnTo>
                <a:lnTo>
                  <a:pt x="5428" y="154"/>
                </a:lnTo>
                <a:lnTo>
                  <a:pt x="5433" y="156"/>
                </a:lnTo>
                <a:lnTo>
                  <a:pt x="5451" y="138"/>
                </a:lnTo>
                <a:lnTo>
                  <a:pt x="5478" y="125"/>
                </a:lnTo>
                <a:lnTo>
                  <a:pt x="5509" y="118"/>
                </a:lnTo>
                <a:lnTo>
                  <a:pt x="5522" y="125"/>
                </a:lnTo>
                <a:lnTo>
                  <a:pt x="5537" y="132"/>
                </a:lnTo>
                <a:lnTo>
                  <a:pt x="5551" y="140"/>
                </a:lnTo>
                <a:lnTo>
                  <a:pt x="5558" y="150"/>
                </a:lnTo>
                <a:lnTo>
                  <a:pt x="5573" y="178"/>
                </a:lnTo>
                <a:lnTo>
                  <a:pt x="5584" y="209"/>
                </a:lnTo>
                <a:lnTo>
                  <a:pt x="5595" y="241"/>
                </a:lnTo>
                <a:lnTo>
                  <a:pt x="5604" y="269"/>
                </a:lnTo>
                <a:lnTo>
                  <a:pt x="5606" y="283"/>
                </a:lnTo>
                <a:lnTo>
                  <a:pt x="5608" y="298"/>
                </a:lnTo>
                <a:lnTo>
                  <a:pt x="5611" y="312"/>
                </a:lnTo>
                <a:lnTo>
                  <a:pt x="5618" y="321"/>
                </a:lnTo>
                <a:lnTo>
                  <a:pt x="5629" y="325"/>
                </a:lnTo>
                <a:lnTo>
                  <a:pt x="5642" y="327"/>
                </a:lnTo>
                <a:lnTo>
                  <a:pt x="5651" y="330"/>
                </a:lnTo>
                <a:lnTo>
                  <a:pt x="5658" y="345"/>
                </a:lnTo>
                <a:lnTo>
                  <a:pt x="5662" y="363"/>
                </a:lnTo>
                <a:lnTo>
                  <a:pt x="5668" y="380"/>
                </a:lnTo>
                <a:lnTo>
                  <a:pt x="5673" y="378"/>
                </a:lnTo>
                <a:lnTo>
                  <a:pt x="5678" y="376"/>
                </a:lnTo>
                <a:lnTo>
                  <a:pt x="5684" y="376"/>
                </a:lnTo>
                <a:lnTo>
                  <a:pt x="5693" y="374"/>
                </a:lnTo>
                <a:lnTo>
                  <a:pt x="5697" y="381"/>
                </a:lnTo>
                <a:lnTo>
                  <a:pt x="5702" y="387"/>
                </a:lnTo>
                <a:lnTo>
                  <a:pt x="5708" y="392"/>
                </a:lnTo>
                <a:lnTo>
                  <a:pt x="5717" y="396"/>
                </a:lnTo>
                <a:lnTo>
                  <a:pt x="5717" y="409"/>
                </a:lnTo>
                <a:lnTo>
                  <a:pt x="5718" y="423"/>
                </a:lnTo>
                <a:lnTo>
                  <a:pt x="5720" y="443"/>
                </a:lnTo>
                <a:lnTo>
                  <a:pt x="5704" y="454"/>
                </a:lnTo>
                <a:lnTo>
                  <a:pt x="5686" y="469"/>
                </a:lnTo>
                <a:lnTo>
                  <a:pt x="5668" y="483"/>
                </a:lnTo>
                <a:lnTo>
                  <a:pt x="5653" y="501"/>
                </a:lnTo>
                <a:lnTo>
                  <a:pt x="5646" y="521"/>
                </a:lnTo>
                <a:lnTo>
                  <a:pt x="5633" y="520"/>
                </a:lnTo>
                <a:lnTo>
                  <a:pt x="5624" y="516"/>
                </a:lnTo>
                <a:lnTo>
                  <a:pt x="5613" y="512"/>
                </a:lnTo>
                <a:lnTo>
                  <a:pt x="5609" y="516"/>
                </a:lnTo>
                <a:lnTo>
                  <a:pt x="5606" y="520"/>
                </a:lnTo>
                <a:lnTo>
                  <a:pt x="5600" y="521"/>
                </a:lnTo>
                <a:lnTo>
                  <a:pt x="5597" y="525"/>
                </a:lnTo>
                <a:lnTo>
                  <a:pt x="5600" y="530"/>
                </a:lnTo>
                <a:lnTo>
                  <a:pt x="5602" y="536"/>
                </a:lnTo>
                <a:lnTo>
                  <a:pt x="5604" y="541"/>
                </a:lnTo>
                <a:lnTo>
                  <a:pt x="5604" y="549"/>
                </a:lnTo>
                <a:lnTo>
                  <a:pt x="5560" y="545"/>
                </a:lnTo>
                <a:lnTo>
                  <a:pt x="5558" y="561"/>
                </a:lnTo>
                <a:lnTo>
                  <a:pt x="5558" y="576"/>
                </a:lnTo>
                <a:lnTo>
                  <a:pt x="5558" y="594"/>
                </a:lnTo>
                <a:lnTo>
                  <a:pt x="5555" y="598"/>
                </a:lnTo>
                <a:lnTo>
                  <a:pt x="5551" y="600"/>
                </a:lnTo>
                <a:lnTo>
                  <a:pt x="5548" y="603"/>
                </a:lnTo>
                <a:lnTo>
                  <a:pt x="5546" y="605"/>
                </a:lnTo>
                <a:lnTo>
                  <a:pt x="5540" y="609"/>
                </a:lnTo>
                <a:lnTo>
                  <a:pt x="5535" y="610"/>
                </a:lnTo>
                <a:lnTo>
                  <a:pt x="5533" y="609"/>
                </a:lnTo>
                <a:lnTo>
                  <a:pt x="5531" y="609"/>
                </a:lnTo>
                <a:lnTo>
                  <a:pt x="5531" y="607"/>
                </a:lnTo>
                <a:lnTo>
                  <a:pt x="5529" y="607"/>
                </a:lnTo>
                <a:lnTo>
                  <a:pt x="5526" y="605"/>
                </a:lnTo>
                <a:lnTo>
                  <a:pt x="5524" y="621"/>
                </a:lnTo>
                <a:lnTo>
                  <a:pt x="5517" y="632"/>
                </a:lnTo>
                <a:lnTo>
                  <a:pt x="5509" y="640"/>
                </a:lnTo>
                <a:lnTo>
                  <a:pt x="5502" y="649"/>
                </a:lnTo>
                <a:lnTo>
                  <a:pt x="5493" y="658"/>
                </a:lnTo>
                <a:lnTo>
                  <a:pt x="5484" y="656"/>
                </a:lnTo>
                <a:lnTo>
                  <a:pt x="5478" y="656"/>
                </a:lnTo>
                <a:lnTo>
                  <a:pt x="5471" y="656"/>
                </a:lnTo>
                <a:lnTo>
                  <a:pt x="5460" y="654"/>
                </a:lnTo>
                <a:lnTo>
                  <a:pt x="5460" y="667"/>
                </a:lnTo>
                <a:lnTo>
                  <a:pt x="5462" y="678"/>
                </a:lnTo>
                <a:lnTo>
                  <a:pt x="5458" y="694"/>
                </a:lnTo>
                <a:lnTo>
                  <a:pt x="5453" y="714"/>
                </a:lnTo>
                <a:lnTo>
                  <a:pt x="5446" y="736"/>
                </a:lnTo>
                <a:lnTo>
                  <a:pt x="5440" y="761"/>
                </a:lnTo>
                <a:lnTo>
                  <a:pt x="5437" y="785"/>
                </a:lnTo>
                <a:lnTo>
                  <a:pt x="5438" y="809"/>
                </a:lnTo>
                <a:lnTo>
                  <a:pt x="5462" y="809"/>
                </a:lnTo>
                <a:lnTo>
                  <a:pt x="5462" y="829"/>
                </a:lnTo>
                <a:lnTo>
                  <a:pt x="5457" y="830"/>
                </a:lnTo>
                <a:lnTo>
                  <a:pt x="5451" y="834"/>
                </a:lnTo>
                <a:lnTo>
                  <a:pt x="5446" y="838"/>
                </a:lnTo>
                <a:lnTo>
                  <a:pt x="5442" y="841"/>
                </a:lnTo>
                <a:lnTo>
                  <a:pt x="5438" y="845"/>
                </a:lnTo>
                <a:lnTo>
                  <a:pt x="5438" y="869"/>
                </a:lnTo>
                <a:lnTo>
                  <a:pt x="5455" y="869"/>
                </a:lnTo>
                <a:lnTo>
                  <a:pt x="5466" y="876"/>
                </a:lnTo>
                <a:lnTo>
                  <a:pt x="5477" y="887"/>
                </a:lnTo>
                <a:lnTo>
                  <a:pt x="5486" y="900"/>
                </a:lnTo>
                <a:lnTo>
                  <a:pt x="5495" y="910"/>
                </a:lnTo>
                <a:lnTo>
                  <a:pt x="5508" y="921"/>
                </a:lnTo>
                <a:lnTo>
                  <a:pt x="5522" y="925"/>
                </a:lnTo>
                <a:lnTo>
                  <a:pt x="5528" y="921"/>
                </a:lnTo>
                <a:lnTo>
                  <a:pt x="5531" y="916"/>
                </a:lnTo>
                <a:lnTo>
                  <a:pt x="5533" y="912"/>
                </a:lnTo>
                <a:lnTo>
                  <a:pt x="5537" y="909"/>
                </a:lnTo>
                <a:lnTo>
                  <a:pt x="5540" y="901"/>
                </a:lnTo>
                <a:lnTo>
                  <a:pt x="5528" y="896"/>
                </a:lnTo>
                <a:lnTo>
                  <a:pt x="5517" y="890"/>
                </a:lnTo>
                <a:lnTo>
                  <a:pt x="5502" y="885"/>
                </a:lnTo>
                <a:lnTo>
                  <a:pt x="5504" y="872"/>
                </a:lnTo>
                <a:lnTo>
                  <a:pt x="5513" y="872"/>
                </a:lnTo>
                <a:lnTo>
                  <a:pt x="5520" y="872"/>
                </a:lnTo>
                <a:lnTo>
                  <a:pt x="5526" y="872"/>
                </a:lnTo>
                <a:lnTo>
                  <a:pt x="5537" y="874"/>
                </a:lnTo>
                <a:lnTo>
                  <a:pt x="5544" y="885"/>
                </a:lnTo>
                <a:lnTo>
                  <a:pt x="5553" y="896"/>
                </a:lnTo>
                <a:lnTo>
                  <a:pt x="5560" y="909"/>
                </a:lnTo>
                <a:lnTo>
                  <a:pt x="5564" y="925"/>
                </a:lnTo>
                <a:lnTo>
                  <a:pt x="5546" y="940"/>
                </a:lnTo>
                <a:lnTo>
                  <a:pt x="5526" y="952"/>
                </a:lnTo>
                <a:lnTo>
                  <a:pt x="5506" y="965"/>
                </a:lnTo>
                <a:lnTo>
                  <a:pt x="5482" y="970"/>
                </a:lnTo>
                <a:lnTo>
                  <a:pt x="5482" y="954"/>
                </a:lnTo>
                <a:lnTo>
                  <a:pt x="5478" y="954"/>
                </a:lnTo>
                <a:lnTo>
                  <a:pt x="5478" y="961"/>
                </a:lnTo>
                <a:lnTo>
                  <a:pt x="5468" y="969"/>
                </a:lnTo>
                <a:lnTo>
                  <a:pt x="5462" y="978"/>
                </a:lnTo>
                <a:lnTo>
                  <a:pt x="5455" y="985"/>
                </a:lnTo>
                <a:lnTo>
                  <a:pt x="5446" y="990"/>
                </a:lnTo>
                <a:lnTo>
                  <a:pt x="5433" y="994"/>
                </a:lnTo>
                <a:lnTo>
                  <a:pt x="5433" y="987"/>
                </a:lnTo>
                <a:lnTo>
                  <a:pt x="5429" y="983"/>
                </a:lnTo>
                <a:lnTo>
                  <a:pt x="5428" y="980"/>
                </a:lnTo>
                <a:lnTo>
                  <a:pt x="5426" y="976"/>
                </a:lnTo>
                <a:lnTo>
                  <a:pt x="5426" y="972"/>
                </a:lnTo>
                <a:lnTo>
                  <a:pt x="5424" y="967"/>
                </a:lnTo>
                <a:lnTo>
                  <a:pt x="5420" y="967"/>
                </a:lnTo>
                <a:lnTo>
                  <a:pt x="5418" y="967"/>
                </a:lnTo>
                <a:lnTo>
                  <a:pt x="5417" y="967"/>
                </a:lnTo>
                <a:lnTo>
                  <a:pt x="5415" y="969"/>
                </a:lnTo>
                <a:lnTo>
                  <a:pt x="5413" y="970"/>
                </a:lnTo>
                <a:lnTo>
                  <a:pt x="5418" y="983"/>
                </a:lnTo>
                <a:lnTo>
                  <a:pt x="5422" y="996"/>
                </a:lnTo>
                <a:lnTo>
                  <a:pt x="5420" y="1010"/>
                </a:lnTo>
                <a:lnTo>
                  <a:pt x="5386" y="1029"/>
                </a:lnTo>
                <a:lnTo>
                  <a:pt x="5349" y="1047"/>
                </a:lnTo>
                <a:lnTo>
                  <a:pt x="5311" y="1069"/>
                </a:lnTo>
                <a:lnTo>
                  <a:pt x="5275" y="1090"/>
                </a:lnTo>
                <a:lnTo>
                  <a:pt x="5242" y="1116"/>
                </a:lnTo>
                <a:lnTo>
                  <a:pt x="5218" y="1143"/>
                </a:lnTo>
                <a:lnTo>
                  <a:pt x="5215" y="1167"/>
                </a:lnTo>
                <a:lnTo>
                  <a:pt x="5206" y="1176"/>
                </a:lnTo>
                <a:lnTo>
                  <a:pt x="5197" y="1183"/>
                </a:lnTo>
                <a:lnTo>
                  <a:pt x="5188" y="1189"/>
                </a:lnTo>
                <a:lnTo>
                  <a:pt x="5180" y="1200"/>
                </a:lnTo>
                <a:lnTo>
                  <a:pt x="5177" y="1216"/>
                </a:lnTo>
                <a:lnTo>
                  <a:pt x="5209" y="1216"/>
                </a:lnTo>
                <a:lnTo>
                  <a:pt x="5209" y="1223"/>
                </a:lnTo>
                <a:lnTo>
                  <a:pt x="5213" y="1234"/>
                </a:lnTo>
                <a:lnTo>
                  <a:pt x="5213" y="1249"/>
                </a:lnTo>
                <a:lnTo>
                  <a:pt x="5213" y="1263"/>
                </a:lnTo>
                <a:lnTo>
                  <a:pt x="5215" y="1290"/>
                </a:lnTo>
                <a:lnTo>
                  <a:pt x="5217" y="1312"/>
                </a:lnTo>
                <a:lnTo>
                  <a:pt x="5213" y="1332"/>
                </a:lnTo>
                <a:lnTo>
                  <a:pt x="5208" y="1345"/>
                </a:lnTo>
                <a:lnTo>
                  <a:pt x="5200" y="1354"/>
                </a:lnTo>
                <a:lnTo>
                  <a:pt x="5197" y="1367"/>
                </a:lnTo>
                <a:lnTo>
                  <a:pt x="5193" y="1385"/>
                </a:lnTo>
                <a:lnTo>
                  <a:pt x="5188" y="1385"/>
                </a:lnTo>
                <a:lnTo>
                  <a:pt x="5186" y="1387"/>
                </a:lnTo>
                <a:lnTo>
                  <a:pt x="5184" y="1387"/>
                </a:lnTo>
                <a:lnTo>
                  <a:pt x="5184" y="1387"/>
                </a:lnTo>
                <a:lnTo>
                  <a:pt x="5182" y="1387"/>
                </a:lnTo>
                <a:lnTo>
                  <a:pt x="5182" y="1389"/>
                </a:lnTo>
                <a:lnTo>
                  <a:pt x="5180" y="1392"/>
                </a:lnTo>
                <a:lnTo>
                  <a:pt x="5182" y="1401"/>
                </a:lnTo>
                <a:lnTo>
                  <a:pt x="5178" y="1414"/>
                </a:lnTo>
                <a:lnTo>
                  <a:pt x="5173" y="1427"/>
                </a:lnTo>
                <a:lnTo>
                  <a:pt x="5164" y="1440"/>
                </a:lnTo>
                <a:lnTo>
                  <a:pt x="5153" y="1449"/>
                </a:lnTo>
                <a:lnTo>
                  <a:pt x="5142" y="1452"/>
                </a:lnTo>
                <a:lnTo>
                  <a:pt x="5142" y="1449"/>
                </a:lnTo>
                <a:lnTo>
                  <a:pt x="5138" y="1449"/>
                </a:lnTo>
                <a:lnTo>
                  <a:pt x="5140" y="1434"/>
                </a:lnTo>
                <a:lnTo>
                  <a:pt x="5138" y="1425"/>
                </a:lnTo>
                <a:lnTo>
                  <a:pt x="5131" y="1418"/>
                </a:lnTo>
                <a:lnTo>
                  <a:pt x="5120" y="1421"/>
                </a:lnTo>
                <a:lnTo>
                  <a:pt x="5113" y="1421"/>
                </a:lnTo>
                <a:lnTo>
                  <a:pt x="5104" y="1416"/>
                </a:lnTo>
                <a:lnTo>
                  <a:pt x="5095" y="1409"/>
                </a:lnTo>
                <a:lnTo>
                  <a:pt x="5095" y="1412"/>
                </a:lnTo>
                <a:lnTo>
                  <a:pt x="5102" y="1425"/>
                </a:lnTo>
                <a:lnTo>
                  <a:pt x="5108" y="1438"/>
                </a:lnTo>
                <a:lnTo>
                  <a:pt x="5115" y="1449"/>
                </a:lnTo>
                <a:lnTo>
                  <a:pt x="5126" y="1458"/>
                </a:lnTo>
                <a:lnTo>
                  <a:pt x="5131" y="1460"/>
                </a:lnTo>
                <a:lnTo>
                  <a:pt x="5137" y="1461"/>
                </a:lnTo>
                <a:lnTo>
                  <a:pt x="5142" y="1463"/>
                </a:lnTo>
                <a:lnTo>
                  <a:pt x="5148" y="1465"/>
                </a:lnTo>
                <a:lnTo>
                  <a:pt x="5148" y="1481"/>
                </a:lnTo>
                <a:lnTo>
                  <a:pt x="5149" y="1490"/>
                </a:lnTo>
                <a:lnTo>
                  <a:pt x="5151" y="1496"/>
                </a:lnTo>
                <a:lnTo>
                  <a:pt x="5155" y="1500"/>
                </a:lnTo>
                <a:lnTo>
                  <a:pt x="5158" y="1505"/>
                </a:lnTo>
                <a:lnTo>
                  <a:pt x="5162" y="1518"/>
                </a:lnTo>
                <a:lnTo>
                  <a:pt x="5158" y="1518"/>
                </a:lnTo>
                <a:lnTo>
                  <a:pt x="5155" y="1520"/>
                </a:lnTo>
                <a:lnTo>
                  <a:pt x="5155" y="1520"/>
                </a:lnTo>
                <a:lnTo>
                  <a:pt x="5153" y="1520"/>
                </a:lnTo>
                <a:lnTo>
                  <a:pt x="5153" y="1520"/>
                </a:lnTo>
                <a:lnTo>
                  <a:pt x="5153" y="1521"/>
                </a:lnTo>
                <a:lnTo>
                  <a:pt x="5151" y="1525"/>
                </a:lnTo>
                <a:lnTo>
                  <a:pt x="5151" y="1529"/>
                </a:lnTo>
                <a:lnTo>
                  <a:pt x="5153" y="1532"/>
                </a:lnTo>
                <a:lnTo>
                  <a:pt x="5155" y="1538"/>
                </a:lnTo>
                <a:lnTo>
                  <a:pt x="5155" y="1545"/>
                </a:lnTo>
                <a:lnTo>
                  <a:pt x="5155" y="1550"/>
                </a:lnTo>
                <a:lnTo>
                  <a:pt x="5151" y="1554"/>
                </a:lnTo>
                <a:lnTo>
                  <a:pt x="5148" y="1558"/>
                </a:lnTo>
                <a:lnTo>
                  <a:pt x="5144" y="1561"/>
                </a:lnTo>
                <a:lnTo>
                  <a:pt x="5140" y="1567"/>
                </a:lnTo>
                <a:lnTo>
                  <a:pt x="5137" y="1570"/>
                </a:lnTo>
                <a:lnTo>
                  <a:pt x="5133" y="1574"/>
                </a:lnTo>
                <a:lnTo>
                  <a:pt x="5129" y="1589"/>
                </a:lnTo>
                <a:lnTo>
                  <a:pt x="5128" y="1609"/>
                </a:lnTo>
                <a:lnTo>
                  <a:pt x="5126" y="1630"/>
                </a:lnTo>
                <a:lnTo>
                  <a:pt x="5124" y="1650"/>
                </a:lnTo>
                <a:lnTo>
                  <a:pt x="5120" y="1667"/>
                </a:lnTo>
                <a:lnTo>
                  <a:pt x="5108" y="1667"/>
                </a:lnTo>
                <a:lnTo>
                  <a:pt x="5108" y="1683"/>
                </a:lnTo>
                <a:lnTo>
                  <a:pt x="5106" y="1700"/>
                </a:lnTo>
                <a:lnTo>
                  <a:pt x="5100" y="1714"/>
                </a:lnTo>
                <a:lnTo>
                  <a:pt x="5098" y="1716"/>
                </a:lnTo>
                <a:lnTo>
                  <a:pt x="5097" y="1716"/>
                </a:lnTo>
                <a:lnTo>
                  <a:pt x="5095" y="1718"/>
                </a:lnTo>
                <a:lnTo>
                  <a:pt x="5091" y="1718"/>
                </a:lnTo>
                <a:lnTo>
                  <a:pt x="5088" y="1718"/>
                </a:lnTo>
                <a:lnTo>
                  <a:pt x="5082" y="1703"/>
                </a:lnTo>
                <a:lnTo>
                  <a:pt x="5078" y="1689"/>
                </a:lnTo>
                <a:lnTo>
                  <a:pt x="5077" y="1672"/>
                </a:lnTo>
                <a:lnTo>
                  <a:pt x="5077" y="1650"/>
                </a:lnTo>
                <a:lnTo>
                  <a:pt x="5082" y="1638"/>
                </a:lnTo>
                <a:lnTo>
                  <a:pt x="5088" y="1620"/>
                </a:lnTo>
                <a:lnTo>
                  <a:pt x="5093" y="1605"/>
                </a:lnTo>
                <a:lnTo>
                  <a:pt x="5073" y="1605"/>
                </a:lnTo>
                <a:lnTo>
                  <a:pt x="5073" y="1600"/>
                </a:lnTo>
                <a:lnTo>
                  <a:pt x="5073" y="1594"/>
                </a:lnTo>
                <a:lnTo>
                  <a:pt x="5075" y="1590"/>
                </a:lnTo>
                <a:lnTo>
                  <a:pt x="5077" y="1585"/>
                </a:lnTo>
                <a:lnTo>
                  <a:pt x="5058" y="1580"/>
                </a:lnTo>
                <a:lnTo>
                  <a:pt x="5046" y="1570"/>
                </a:lnTo>
                <a:lnTo>
                  <a:pt x="5033" y="1563"/>
                </a:lnTo>
                <a:lnTo>
                  <a:pt x="5020" y="1561"/>
                </a:lnTo>
                <a:lnTo>
                  <a:pt x="5015" y="1561"/>
                </a:lnTo>
                <a:lnTo>
                  <a:pt x="5020" y="1567"/>
                </a:lnTo>
                <a:lnTo>
                  <a:pt x="5024" y="1570"/>
                </a:lnTo>
                <a:lnTo>
                  <a:pt x="5029" y="1576"/>
                </a:lnTo>
                <a:lnTo>
                  <a:pt x="5031" y="1581"/>
                </a:lnTo>
                <a:lnTo>
                  <a:pt x="5033" y="1587"/>
                </a:lnTo>
                <a:lnTo>
                  <a:pt x="5033" y="1590"/>
                </a:lnTo>
                <a:lnTo>
                  <a:pt x="5033" y="1594"/>
                </a:lnTo>
                <a:lnTo>
                  <a:pt x="5031" y="1598"/>
                </a:lnTo>
                <a:lnTo>
                  <a:pt x="5031" y="1600"/>
                </a:lnTo>
                <a:lnTo>
                  <a:pt x="5031" y="1603"/>
                </a:lnTo>
                <a:lnTo>
                  <a:pt x="5031" y="1605"/>
                </a:lnTo>
                <a:lnTo>
                  <a:pt x="5040" y="1614"/>
                </a:lnTo>
                <a:lnTo>
                  <a:pt x="5046" y="1621"/>
                </a:lnTo>
                <a:lnTo>
                  <a:pt x="5048" y="1632"/>
                </a:lnTo>
                <a:lnTo>
                  <a:pt x="5048" y="1650"/>
                </a:lnTo>
                <a:lnTo>
                  <a:pt x="5046" y="1652"/>
                </a:lnTo>
                <a:lnTo>
                  <a:pt x="5044" y="1656"/>
                </a:lnTo>
                <a:lnTo>
                  <a:pt x="5044" y="1660"/>
                </a:lnTo>
                <a:lnTo>
                  <a:pt x="5044" y="1667"/>
                </a:lnTo>
                <a:lnTo>
                  <a:pt x="5055" y="1667"/>
                </a:lnTo>
                <a:lnTo>
                  <a:pt x="5060" y="1676"/>
                </a:lnTo>
                <a:lnTo>
                  <a:pt x="5062" y="1687"/>
                </a:lnTo>
                <a:lnTo>
                  <a:pt x="5064" y="1701"/>
                </a:lnTo>
                <a:lnTo>
                  <a:pt x="5048" y="1701"/>
                </a:lnTo>
                <a:lnTo>
                  <a:pt x="5048" y="1707"/>
                </a:lnTo>
                <a:lnTo>
                  <a:pt x="5057" y="1712"/>
                </a:lnTo>
                <a:lnTo>
                  <a:pt x="5062" y="1718"/>
                </a:lnTo>
                <a:lnTo>
                  <a:pt x="5066" y="1725"/>
                </a:lnTo>
                <a:lnTo>
                  <a:pt x="5068" y="1738"/>
                </a:lnTo>
                <a:lnTo>
                  <a:pt x="5100" y="1738"/>
                </a:lnTo>
                <a:lnTo>
                  <a:pt x="5108" y="1750"/>
                </a:lnTo>
                <a:lnTo>
                  <a:pt x="5120" y="1763"/>
                </a:lnTo>
                <a:lnTo>
                  <a:pt x="5131" y="1776"/>
                </a:lnTo>
                <a:lnTo>
                  <a:pt x="5140" y="1787"/>
                </a:lnTo>
                <a:lnTo>
                  <a:pt x="5148" y="1805"/>
                </a:lnTo>
                <a:lnTo>
                  <a:pt x="5151" y="1825"/>
                </a:lnTo>
                <a:lnTo>
                  <a:pt x="5160" y="1843"/>
                </a:lnTo>
                <a:lnTo>
                  <a:pt x="5168" y="1854"/>
                </a:lnTo>
                <a:lnTo>
                  <a:pt x="5177" y="1861"/>
                </a:lnTo>
                <a:lnTo>
                  <a:pt x="5186" y="1870"/>
                </a:lnTo>
                <a:lnTo>
                  <a:pt x="5193" y="1883"/>
                </a:lnTo>
                <a:lnTo>
                  <a:pt x="5197" y="1900"/>
                </a:lnTo>
                <a:lnTo>
                  <a:pt x="5180" y="1900"/>
                </a:lnTo>
                <a:lnTo>
                  <a:pt x="5180" y="1887"/>
                </a:lnTo>
                <a:lnTo>
                  <a:pt x="5168" y="1880"/>
                </a:lnTo>
                <a:lnTo>
                  <a:pt x="5168" y="1883"/>
                </a:lnTo>
                <a:lnTo>
                  <a:pt x="5175" y="1894"/>
                </a:lnTo>
                <a:lnTo>
                  <a:pt x="5178" y="1907"/>
                </a:lnTo>
                <a:lnTo>
                  <a:pt x="5180" y="1923"/>
                </a:lnTo>
                <a:lnTo>
                  <a:pt x="5169" y="1936"/>
                </a:lnTo>
                <a:lnTo>
                  <a:pt x="5162" y="1947"/>
                </a:lnTo>
                <a:lnTo>
                  <a:pt x="5155" y="1960"/>
                </a:lnTo>
                <a:lnTo>
                  <a:pt x="5146" y="1970"/>
                </a:lnTo>
                <a:lnTo>
                  <a:pt x="5133" y="1976"/>
                </a:lnTo>
                <a:lnTo>
                  <a:pt x="5115" y="1980"/>
                </a:lnTo>
                <a:lnTo>
                  <a:pt x="5109" y="1976"/>
                </a:lnTo>
                <a:lnTo>
                  <a:pt x="5104" y="1974"/>
                </a:lnTo>
                <a:lnTo>
                  <a:pt x="5097" y="1972"/>
                </a:lnTo>
                <a:lnTo>
                  <a:pt x="5089" y="1970"/>
                </a:lnTo>
                <a:lnTo>
                  <a:pt x="5089" y="1976"/>
                </a:lnTo>
                <a:lnTo>
                  <a:pt x="5093" y="1976"/>
                </a:lnTo>
                <a:lnTo>
                  <a:pt x="5098" y="1978"/>
                </a:lnTo>
                <a:lnTo>
                  <a:pt x="5102" y="1981"/>
                </a:lnTo>
                <a:lnTo>
                  <a:pt x="5108" y="1983"/>
                </a:lnTo>
                <a:lnTo>
                  <a:pt x="5111" y="1987"/>
                </a:lnTo>
                <a:lnTo>
                  <a:pt x="5113" y="1992"/>
                </a:lnTo>
                <a:lnTo>
                  <a:pt x="5109" y="1994"/>
                </a:lnTo>
                <a:lnTo>
                  <a:pt x="5106" y="1998"/>
                </a:lnTo>
                <a:lnTo>
                  <a:pt x="5104" y="2000"/>
                </a:lnTo>
                <a:lnTo>
                  <a:pt x="5104" y="2003"/>
                </a:lnTo>
                <a:lnTo>
                  <a:pt x="5102" y="2009"/>
                </a:lnTo>
                <a:lnTo>
                  <a:pt x="5102" y="2016"/>
                </a:lnTo>
                <a:lnTo>
                  <a:pt x="5106" y="2016"/>
                </a:lnTo>
                <a:lnTo>
                  <a:pt x="5113" y="2010"/>
                </a:lnTo>
                <a:lnTo>
                  <a:pt x="5122" y="2010"/>
                </a:lnTo>
                <a:lnTo>
                  <a:pt x="5138" y="2012"/>
                </a:lnTo>
                <a:lnTo>
                  <a:pt x="5138" y="2040"/>
                </a:lnTo>
                <a:lnTo>
                  <a:pt x="5133" y="2045"/>
                </a:lnTo>
                <a:lnTo>
                  <a:pt x="5128" y="2052"/>
                </a:lnTo>
                <a:lnTo>
                  <a:pt x="5124" y="2058"/>
                </a:lnTo>
                <a:lnTo>
                  <a:pt x="5117" y="2063"/>
                </a:lnTo>
                <a:lnTo>
                  <a:pt x="5102" y="2070"/>
                </a:lnTo>
                <a:lnTo>
                  <a:pt x="5082" y="2074"/>
                </a:lnTo>
                <a:lnTo>
                  <a:pt x="5062" y="2078"/>
                </a:lnTo>
                <a:lnTo>
                  <a:pt x="5048" y="2083"/>
                </a:lnTo>
                <a:lnTo>
                  <a:pt x="5044" y="2087"/>
                </a:lnTo>
                <a:lnTo>
                  <a:pt x="5037" y="2096"/>
                </a:lnTo>
                <a:lnTo>
                  <a:pt x="5028" y="2107"/>
                </a:lnTo>
                <a:lnTo>
                  <a:pt x="5018" y="2120"/>
                </a:lnTo>
                <a:lnTo>
                  <a:pt x="5009" y="2132"/>
                </a:lnTo>
                <a:lnTo>
                  <a:pt x="5002" y="2141"/>
                </a:lnTo>
                <a:lnTo>
                  <a:pt x="4998" y="2147"/>
                </a:lnTo>
                <a:lnTo>
                  <a:pt x="4995" y="2147"/>
                </a:lnTo>
                <a:lnTo>
                  <a:pt x="4988" y="2165"/>
                </a:lnTo>
                <a:lnTo>
                  <a:pt x="4984" y="2180"/>
                </a:lnTo>
                <a:lnTo>
                  <a:pt x="4982" y="2194"/>
                </a:lnTo>
                <a:lnTo>
                  <a:pt x="4977" y="2205"/>
                </a:lnTo>
                <a:lnTo>
                  <a:pt x="4968" y="2212"/>
                </a:lnTo>
                <a:lnTo>
                  <a:pt x="4953" y="2218"/>
                </a:lnTo>
                <a:lnTo>
                  <a:pt x="4929" y="2220"/>
                </a:lnTo>
                <a:lnTo>
                  <a:pt x="4913" y="2230"/>
                </a:lnTo>
                <a:lnTo>
                  <a:pt x="4895" y="2241"/>
                </a:lnTo>
                <a:lnTo>
                  <a:pt x="4877" y="2252"/>
                </a:lnTo>
                <a:lnTo>
                  <a:pt x="4862" y="2265"/>
                </a:lnTo>
                <a:lnTo>
                  <a:pt x="4851" y="2283"/>
                </a:lnTo>
                <a:lnTo>
                  <a:pt x="4851" y="2330"/>
                </a:lnTo>
                <a:lnTo>
                  <a:pt x="4849" y="2332"/>
                </a:lnTo>
                <a:lnTo>
                  <a:pt x="4846" y="2336"/>
                </a:lnTo>
                <a:lnTo>
                  <a:pt x="4842" y="2338"/>
                </a:lnTo>
                <a:lnTo>
                  <a:pt x="4838" y="2341"/>
                </a:lnTo>
                <a:lnTo>
                  <a:pt x="4835" y="2347"/>
                </a:lnTo>
                <a:lnTo>
                  <a:pt x="4831" y="2354"/>
                </a:lnTo>
                <a:lnTo>
                  <a:pt x="4820" y="2354"/>
                </a:lnTo>
                <a:lnTo>
                  <a:pt x="4811" y="2350"/>
                </a:lnTo>
                <a:lnTo>
                  <a:pt x="4804" y="2349"/>
                </a:lnTo>
                <a:lnTo>
                  <a:pt x="4797" y="2347"/>
                </a:lnTo>
                <a:lnTo>
                  <a:pt x="4793" y="2350"/>
                </a:lnTo>
                <a:lnTo>
                  <a:pt x="4791" y="2358"/>
                </a:lnTo>
                <a:lnTo>
                  <a:pt x="4778" y="2358"/>
                </a:lnTo>
                <a:lnTo>
                  <a:pt x="4769" y="2380"/>
                </a:lnTo>
                <a:lnTo>
                  <a:pt x="4753" y="2400"/>
                </a:lnTo>
                <a:lnTo>
                  <a:pt x="4733" y="2414"/>
                </a:lnTo>
                <a:lnTo>
                  <a:pt x="4709" y="2421"/>
                </a:lnTo>
                <a:lnTo>
                  <a:pt x="4704" y="2430"/>
                </a:lnTo>
                <a:lnTo>
                  <a:pt x="4704" y="2438"/>
                </a:lnTo>
                <a:lnTo>
                  <a:pt x="4704" y="2443"/>
                </a:lnTo>
                <a:lnTo>
                  <a:pt x="4704" y="2449"/>
                </a:lnTo>
                <a:lnTo>
                  <a:pt x="4702" y="2454"/>
                </a:lnTo>
                <a:lnTo>
                  <a:pt x="4693" y="2456"/>
                </a:lnTo>
                <a:lnTo>
                  <a:pt x="4677" y="2458"/>
                </a:lnTo>
                <a:lnTo>
                  <a:pt x="4677" y="2454"/>
                </a:lnTo>
                <a:lnTo>
                  <a:pt x="4673" y="2454"/>
                </a:lnTo>
                <a:lnTo>
                  <a:pt x="4673" y="2458"/>
                </a:lnTo>
                <a:lnTo>
                  <a:pt x="4677" y="2460"/>
                </a:lnTo>
                <a:lnTo>
                  <a:pt x="4678" y="2461"/>
                </a:lnTo>
                <a:lnTo>
                  <a:pt x="4680" y="2463"/>
                </a:lnTo>
                <a:lnTo>
                  <a:pt x="4680" y="2465"/>
                </a:lnTo>
                <a:lnTo>
                  <a:pt x="4680" y="2467"/>
                </a:lnTo>
                <a:lnTo>
                  <a:pt x="4680" y="2469"/>
                </a:lnTo>
                <a:lnTo>
                  <a:pt x="4678" y="2472"/>
                </a:lnTo>
                <a:lnTo>
                  <a:pt x="4677" y="2474"/>
                </a:lnTo>
                <a:lnTo>
                  <a:pt x="4673" y="2478"/>
                </a:lnTo>
                <a:lnTo>
                  <a:pt x="4671" y="2480"/>
                </a:lnTo>
                <a:lnTo>
                  <a:pt x="4669" y="2481"/>
                </a:lnTo>
                <a:lnTo>
                  <a:pt x="4668" y="2481"/>
                </a:lnTo>
                <a:lnTo>
                  <a:pt x="4671" y="2501"/>
                </a:lnTo>
                <a:lnTo>
                  <a:pt x="4669" y="2505"/>
                </a:lnTo>
                <a:lnTo>
                  <a:pt x="4664" y="2509"/>
                </a:lnTo>
                <a:lnTo>
                  <a:pt x="4657" y="2514"/>
                </a:lnTo>
                <a:lnTo>
                  <a:pt x="4651" y="2518"/>
                </a:lnTo>
                <a:lnTo>
                  <a:pt x="4648" y="2521"/>
                </a:lnTo>
                <a:lnTo>
                  <a:pt x="4644" y="2534"/>
                </a:lnTo>
                <a:lnTo>
                  <a:pt x="4642" y="2550"/>
                </a:lnTo>
                <a:lnTo>
                  <a:pt x="4644" y="2565"/>
                </a:lnTo>
                <a:lnTo>
                  <a:pt x="4644" y="2578"/>
                </a:lnTo>
                <a:lnTo>
                  <a:pt x="4642" y="2580"/>
                </a:lnTo>
                <a:lnTo>
                  <a:pt x="4638" y="2581"/>
                </a:lnTo>
                <a:lnTo>
                  <a:pt x="4635" y="2585"/>
                </a:lnTo>
                <a:lnTo>
                  <a:pt x="4631" y="2589"/>
                </a:lnTo>
                <a:lnTo>
                  <a:pt x="4629" y="2590"/>
                </a:lnTo>
                <a:lnTo>
                  <a:pt x="4628" y="2592"/>
                </a:lnTo>
                <a:lnTo>
                  <a:pt x="4628" y="2596"/>
                </a:lnTo>
                <a:lnTo>
                  <a:pt x="4631" y="2596"/>
                </a:lnTo>
                <a:lnTo>
                  <a:pt x="4633" y="2605"/>
                </a:lnTo>
                <a:lnTo>
                  <a:pt x="4635" y="2621"/>
                </a:lnTo>
                <a:lnTo>
                  <a:pt x="4635" y="2640"/>
                </a:lnTo>
                <a:lnTo>
                  <a:pt x="4635" y="2660"/>
                </a:lnTo>
                <a:lnTo>
                  <a:pt x="4635" y="2674"/>
                </a:lnTo>
                <a:lnTo>
                  <a:pt x="4635" y="2681"/>
                </a:lnTo>
                <a:lnTo>
                  <a:pt x="4649" y="2703"/>
                </a:lnTo>
                <a:lnTo>
                  <a:pt x="4664" y="2734"/>
                </a:lnTo>
                <a:lnTo>
                  <a:pt x="4675" y="2767"/>
                </a:lnTo>
                <a:lnTo>
                  <a:pt x="4688" y="2801"/>
                </a:lnTo>
                <a:lnTo>
                  <a:pt x="4700" y="2832"/>
                </a:lnTo>
                <a:lnTo>
                  <a:pt x="4715" y="2860"/>
                </a:lnTo>
                <a:lnTo>
                  <a:pt x="4728" y="2880"/>
                </a:lnTo>
                <a:lnTo>
                  <a:pt x="4748" y="2901"/>
                </a:lnTo>
                <a:lnTo>
                  <a:pt x="4768" y="2923"/>
                </a:lnTo>
                <a:lnTo>
                  <a:pt x="4786" y="2947"/>
                </a:lnTo>
                <a:lnTo>
                  <a:pt x="4800" y="2970"/>
                </a:lnTo>
                <a:lnTo>
                  <a:pt x="4806" y="2992"/>
                </a:lnTo>
                <a:lnTo>
                  <a:pt x="4802" y="2998"/>
                </a:lnTo>
                <a:lnTo>
                  <a:pt x="4802" y="3009"/>
                </a:lnTo>
                <a:lnTo>
                  <a:pt x="4806" y="3020"/>
                </a:lnTo>
                <a:lnTo>
                  <a:pt x="4811" y="3032"/>
                </a:lnTo>
                <a:lnTo>
                  <a:pt x="4817" y="3043"/>
                </a:lnTo>
                <a:lnTo>
                  <a:pt x="4822" y="3052"/>
                </a:lnTo>
                <a:lnTo>
                  <a:pt x="4835" y="3076"/>
                </a:lnTo>
                <a:lnTo>
                  <a:pt x="4846" y="3101"/>
                </a:lnTo>
                <a:lnTo>
                  <a:pt x="4858" y="3123"/>
                </a:lnTo>
                <a:lnTo>
                  <a:pt x="4871" y="3143"/>
                </a:lnTo>
                <a:lnTo>
                  <a:pt x="4886" y="3163"/>
                </a:lnTo>
                <a:lnTo>
                  <a:pt x="4900" y="3185"/>
                </a:lnTo>
                <a:lnTo>
                  <a:pt x="4909" y="3209"/>
                </a:lnTo>
                <a:lnTo>
                  <a:pt x="4911" y="3241"/>
                </a:lnTo>
                <a:lnTo>
                  <a:pt x="4913" y="3280"/>
                </a:lnTo>
                <a:lnTo>
                  <a:pt x="4915" y="3318"/>
                </a:lnTo>
                <a:lnTo>
                  <a:pt x="4917" y="3350"/>
                </a:lnTo>
                <a:lnTo>
                  <a:pt x="4915" y="3354"/>
                </a:lnTo>
                <a:lnTo>
                  <a:pt x="4913" y="3358"/>
                </a:lnTo>
                <a:lnTo>
                  <a:pt x="4909" y="3361"/>
                </a:lnTo>
                <a:lnTo>
                  <a:pt x="4906" y="3365"/>
                </a:lnTo>
                <a:lnTo>
                  <a:pt x="4902" y="3369"/>
                </a:lnTo>
                <a:lnTo>
                  <a:pt x="4900" y="3370"/>
                </a:lnTo>
                <a:lnTo>
                  <a:pt x="4898" y="3381"/>
                </a:lnTo>
                <a:lnTo>
                  <a:pt x="4902" y="3390"/>
                </a:lnTo>
                <a:lnTo>
                  <a:pt x="4906" y="3400"/>
                </a:lnTo>
                <a:lnTo>
                  <a:pt x="4909" y="3407"/>
                </a:lnTo>
                <a:lnTo>
                  <a:pt x="4909" y="3414"/>
                </a:lnTo>
                <a:lnTo>
                  <a:pt x="4908" y="3416"/>
                </a:lnTo>
                <a:lnTo>
                  <a:pt x="4906" y="3418"/>
                </a:lnTo>
                <a:lnTo>
                  <a:pt x="4904" y="3418"/>
                </a:lnTo>
                <a:lnTo>
                  <a:pt x="4902" y="3418"/>
                </a:lnTo>
                <a:lnTo>
                  <a:pt x="4900" y="3420"/>
                </a:lnTo>
                <a:lnTo>
                  <a:pt x="4900" y="3421"/>
                </a:lnTo>
                <a:lnTo>
                  <a:pt x="4898" y="3425"/>
                </a:lnTo>
                <a:lnTo>
                  <a:pt x="4897" y="3430"/>
                </a:lnTo>
                <a:lnTo>
                  <a:pt x="4897" y="3438"/>
                </a:lnTo>
                <a:lnTo>
                  <a:pt x="4871" y="3441"/>
                </a:lnTo>
                <a:lnTo>
                  <a:pt x="4848" y="3450"/>
                </a:lnTo>
                <a:lnTo>
                  <a:pt x="4824" y="3460"/>
                </a:lnTo>
                <a:lnTo>
                  <a:pt x="4798" y="3465"/>
                </a:lnTo>
                <a:lnTo>
                  <a:pt x="4797" y="3460"/>
                </a:lnTo>
                <a:lnTo>
                  <a:pt x="4795" y="3456"/>
                </a:lnTo>
                <a:lnTo>
                  <a:pt x="4793" y="3452"/>
                </a:lnTo>
                <a:lnTo>
                  <a:pt x="4791" y="3449"/>
                </a:lnTo>
                <a:lnTo>
                  <a:pt x="4789" y="3443"/>
                </a:lnTo>
                <a:lnTo>
                  <a:pt x="4788" y="3438"/>
                </a:lnTo>
                <a:lnTo>
                  <a:pt x="4789" y="3436"/>
                </a:lnTo>
                <a:lnTo>
                  <a:pt x="4791" y="3434"/>
                </a:lnTo>
                <a:lnTo>
                  <a:pt x="4793" y="3432"/>
                </a:lnTo>
                <a:lnTo>
                  <a:pt x="4793" y="3430"/>
                </a:lnTo>
                <a:lnTo>
                  <a:pt x="4793" y="3429"/>
                </a:lnTo>
                <a:lnTo>
                  <a:pt x="4795" y="3425"/>
                </a:lnTo>
                <a:lnTo>
                  <a:pt x="4778" y="3410"/>
                </a:lnTo>
                <a:lnTo>
                  <a:pt x="4764" y="3390"/>
                </a:lnTo>
                <a:lnTo>
                  <a:pt x="4751" y="3369"/>
                </a:lnTo>
                <a:lnTo>
                  <a:pt x="4728" y="3369"/>
                </a:lnTo>
                <a:lnTo>
                  <a:pt x="4708" y="3365"/>
                </a:lnTo>
                <a:lnTo>
                  <a:pt x="4702" y="3350"/>
                </a:lnTo>
                <a:lnTo>
                  <a:pt x="4695" y="3330"/>
                </a:lnTo>
                <a:lnTo>
                  <a:pt x="4686" y="3310"/>
                </a:lnTo>
                <a:lnTo>
                  <a:pt x="4675" y="3292"/>
                </a:lnTo>
                <a:lnTo>
                  <a:pt x="4662" y="3280"/>
                </a:lnTo>
                <a:lnTo>
                  <a:pt x="4648" y="3272"/>
                </a:lnTo>
                <a:lnTo>
                  <a:pt x="4642" y="3238"/>
                </a:lnTo>
                <a:lnTo>
                  <a:pt x="4615" y="3238"/>
                </a:lnTo>
                <a:lnTo>
                  <a:pt x="4604" y="3220"/>
                </a:lnTo>
                <a:lnTo>
                  <a:pt x="4591" y="3198"/>
                </a:lnTo>
                <a:lnTo>
                  <a:pt x="4578" y="3172"/>
                </a:lnTo>
                <a:lnTo>
                  <a:pt x="4568" y="3149"/>
                </a:lnTo>
                <a:lnTo>
                  <a:pt x="4562" y="3129"/>
                </a:lnTo>
                <a:lnTo>
                  <a:pt x="4568" y="3130"/>
                </a:lnTo>
                <a:lnTo>
                  <a:pt x="4569" y="3130"/>
                </a:lnTo>
                <a:lnTo>
                  <a:pt x="4571" y="3130"/>
                </a:lnTo>
                <a:lnTo>
                  <a:pt x="4573" y="3130"/>
                </a:lnTo>
                <a:lnTo>
                  <a:pt x="4575" y="3130"/>
                </a:lnTo>
                <a:lnTo>
                  <a:pt x="4578" y="3130"/>
                </a:lnTo>
                <a:lnTo>
                  <a:pt x="4582" y="3130"/>
                </a:lnTo>
                <a:lnTo>
                  <a:pt x="4586" y="3116"/>
                </a:lnTo>
                <a:lnTo>
                  <a:pt x="4589" y="3107"/>
                </a:lnTo>
                <a:lnTo>
                  <a:pt x="4593" y="3100"/>
                </a:lnTo>
                <a:lnTo>
                  <a:pt x="4598" y="3090"/>
                </a:lnTo>
                <a:lnTo>
                  <a:pt x="4591" y="3090"/>
                </a:lnTo>
                <a:lnTo>
                  <a:pt x="4591" y="3094"/>
                </a:lnTo>
                <a:lnTo>
                  <a:pt x="4586" y="3103"/>
                </a:lnTo>
                <a:lnTo>
                  <a:pt x="4582" y="3110"/>
                </a:lnTo>
                <a:lnTo>
                  <a:pt x="4577" y="3116"/>
                </a:lnTo>
                <a:lnTo>
                  <a:pt x="4569" y="3120"/>
                </a:lnTo>
                <a:lnTo>
                  <a:pt x="4555" y="3121"/>
                </a:lnTo>
                <a:lnTo>
                  <a:pt x="4549" y="3112"/>
                </a:lnTo>
                <a:lnTo>
                  <a:pt x="4542" y="3105"/>
                </a:lnTo>
                <a:lnTo>
                  <a:pt x="4544" y="3081"/>
                </a:lnTo>
                <a:lnTo>
                  <a:pt x="4544" y="3056"/>
                </a:lnTo>
                <a:lnTo>
                  <a:pt x="4544" y="3029"/>
                </a:lnTo>
                <a:lnTo>
                  <a:pt x="4540" y="3001"/>
                </a:lnTo>
                <a:lnTo>
                  <a:pt x="4535" y="2978"/>
                </a:lnTo>
                <a:lnTo>
                  <a:pt x="4528" y="2958"/>
                </a:lnTo>
                <a:lnTo>
                  <a:pt x="4513" y="2943"/>
                </a:lnTo>
                <a:lnTo>
                  <a:pt x="4495" y="2934"/>
                </a:lnTo>
                <a:lnTo>
                  <a:pt x="4484" y="2934"/>
                </a:lnTo>
                <a:lnTo>
                  <a:pt x="4471" y="2927"/>
                </a:lnTo>
                <a:lnTo>
                  <a:pt x="4458" y="2916"/>
                </a:lnTo>
                <a:lnTo>
                  <a:pt x="4446" y="2901"/>
                </a:lnTo>
                <a:lnTo>
                  <a:pt x="4435" y="2889"/>
                </a:lnTo>
                <a:lnTo>
                  <a:pt x="4428" y="2878"/>
                </a:lnTo>
                <a:lnTo>
                  <a:pt x="4424" y="2876"/>
                </a:lnTo>
                <a:lnTo>
                  <a:pt x="4420" y="2874"/>
                </a:lnTo>
                <a:lnTo>
                  <a:pt x="4415" y="2874"/>
                </a:lnTo>
                <a:lnTo>
                  <a:pt x="4411" y="2872"/>
                </a:lnTo>
                <a:lnTo>
                  <a:pt x="4408" y="2870"/>
                </a:lnTo>
                <a:lnTo>
                  <a:pt x="4398" y="2854"/>
                </a:lnTo>
                <a:lnTo>
                  <a:pt x="4382" y="2841"/>
                </a:lnTo>
                <a:lnTo>
                  <a:pt x="4364" y="2836"/>
                </a:lnTo>
                <a:lnTo>
                  <a:pt x="4342" y="2832"/>
                </a:lnTo>
                <a:lnTo>
                  <a:pt x="4318" y="2834"/>
                </a:lnTo>
                <a:lnTo>
                  <a:pt x="4322" y="2858"/>
                </a:lnTo>
                <a:lnTo>
                  <a:pt x="4295" y="2869"/>
                </a:lnTo>
                <a:lnTo>
                  <a:pt x="4273" y="2880"/>
                </a:lnTo>
                <a:lnTo>
                  <a:pt x="4249" y="2890"/>
                </a:lnTo>
                <a:lnTo>
                  <a:pt x="4226" y="2900"/>
                </a:lnTo>
                <a:lnTo>
                  <a:pt x="4197" y="2905"/>
                </a:lnTo>
                <a:lnTo>
                  <a:pt x="4193" y="2901"/>
                </a:lnTo>
                <a:lnTo>
                  <a:pt x="4191" y="2898"/>
                </a:lnTo>
                <a:lnTo>
                  <a:pt x="4188" y="2896"/>
                </a:lnTo>
                <a:lnTo>
                  <a:pt x="4184" y="2892"/>
                </a:lnTo>
                <a:lnTo>
                  <a:pt x="4184" y="2869"/>
                </a:lnTo>
                <a:lnTo>
                  <a:pt x="4175" y="2861"/>
                </a:lnTo>
                <a:lnTo>
                  <a:pt x="4158" y="2852"/>
                </a:lnTo>
                <a:lnTo>
                  <a:pt x="4137" y="2843"/>
                </a:lnTo>
                <a:lnTo>
                  <a:pt x="4111" y="2834"/>
                </a:lnTo>
                <a:lnTo>
                  <a:pt x="4088" y="2825"/>
                </a:lnTo>
                <a:lnTo>
                  <a:pt x="4068" y="2820"/>
                </a:lnTo>
                <a:lnTo>
                  <a:pt x="4051" y="2816"/>
                </a:lnTo>
                <a:lnTo>
                  <a:pt x="4048" y="2816"/>
                </a:lnTo>
                <a:lnTo>
                  <a:pt x="4038" y="2820"/>
                </a:lnTo>
                <a:lnTo>
                  <a:pt x="4028" y="2823"/>
                </a:lnTo>
                <a:lnTo>
                  <a:pt x="4018" y="2825"/>
                </a:lnTo>
                <a:lnTo>
                  <a:pt x="4011" y="2827"/>
                </a:lnTo>
                <a:lnTo>
                  <a:pt x="4000" y="2829"/>
                </a:lnTo>
                <a:lnTo>
                  <a:pt x="3988" y="2829"/>
                </a:lnTo>
                <a:lnTo>
                  <a:pt x="3977" y="2827"/>
                </a:lnTo>
                <a:lnTo>
                  <a:pt x="3971" y="2827"/>
                </a:lnTo>
                <a:lnTo>
                  <a:pt x="3969" y="2830"/>
                </a:lnTo>
                <a:lnTo>
                  <a:pt x="3966" y="2832"/>
                </a:lnTo>
                <a:lnTo>
                  <a:pt x="3964" y="2838"/>
                </a:lnTo>
                <a:lnTo>
                  <a:pt x="3962" y="2841"/>
                </a:lnTo>
                <a:lnTo>
                  <a:pt x="3958" y="2843"/>
                </a:lnTo>
                <a:lnTo>
                  <a:pt x="3949" y="2847"/>
                </a:lnTo>
                <a:lnTo>
                  <a:pt x="3931" y="2852"/>
                </a:lnTo>
                <a:lnTo>
                  <a:pt x="3911" y="2858"/>
                </a:lnTo>
                <a:lnTo>
                  <a:pt x="3889" y="2861"/>
                </a:lnTo>
                <a:lnTo>
                  <a:pt x="3875" y="2863"/>
                </a:lnTo>
                <a:lnTo>
                  <a:pt x="3875" y="2858"/>
                </a:lnTo>
                <a:lnTo>
                  <a:pt x="3875" y="2856"/>
                </a:lnTo>
                <a:lnTo>
                  <a:pt x="3877" y="2854"/>
                </a:lnTo>
                <a:lnTo>
                  <a:pt x="3877" y="2852"/>
                </a:lnTo>
                <a:lnTo>
                  <a:pt x="3878" y="2850"/>
                </a:lnTo>
                <a:lnTo>
                  <a:pt x="3882" y="2849"/>
                </a:lnTo>
                <a:lnTo>
                  <a:pt x="3889" y="2847"/>
                </a:lnTo>
                <a:lnTo>
                  <a:pt x="3895" y="2845"/>
                </a:lnTo>
                <a:lnTo>
                  <a:pt x="3898" y="2843"/>
                </a:lnTo>
                <a:lnTo>
                  <a:pt x="3893" y="2840"/>
                </a:lnTo>
                <a:lnTo>
                  <a:pt x="3886" y="2836"/>
                </a:lnTo>
                <a:lnTo>
                  <a:pt x="3882" y="2830"/>
                </a:lnTo>
                <a:lnTo>
                  <a:pt x="3878" y="2825"/>
                </a:lnTo>
                <a:lnTo>
                  <a:pt x="3875" y="2820"/>
                </a:lnTo>
                <a:lnTo>
                  <a:pt x="3871" y="2820"/>
                </a:lnTo>
                <a:lnTo>
                  <a:pt x="3871" y="2847"/>
                </a:lnTo>
                <a:lnTo>
                  <a:pt x="3848" y="2845"/>
                </a:lnTo>
                <a:lnTo>
                  <a:pt x="3820" y="2845"/>
                </a:lnTo>
                <a:lnTo>
                  <a:pt x="3793" y="2847"/>
                </a:lnTo>
                <a:lnTo>
                  <a:pt x="3766" y="2849"/>
                </a:lnTo>
                <a:lnTo>
                  <a:pt x="3740" y="2854"/>
                </a:lnTo>
                <a:lnTo>
                  <a:pt x="3722" y="2861"/>
                </a:lnTo>
                <a:lnTo>
                  <a:pt x="3718" y="2863"/>
                </a:lnTo>
                <a:lnTo>
                  <a:pt x="3718" y="2867"/>
                </a:lnTo>
                <a:lnTo>
                  <a:pt x="3717" y="2870"/>
                </a:lnTo>
                <a:lnTo>
                  <a:pt x="3717" y="2876"/>
                </a:lnTo>
                <a:lnTo>
                  <a:pt x="3715" y="2878"/>
                </a:lnTo>
                <a:lnTo>
                  <a:pt x="3713" y="2881"/>
                </a:lnTo>
                <a:lnTo>
                  <a:pt x="3709" y="2883"/>
                </a:lnTo>
                <a:lnTo>
                  <a:pt x="3706" y="2885"/>
                </a:lnTo>
                <a:lnTo>
                  <a:pt x="3706" y="2885"/>
                </a:lnTo>
                <a:lnTo>
                  <a:pt x="3706" y="2885"/>
                </a:lnTo>
                <a:lnTo>
                  <a:pt x="3698" y="2889"/>
                </a:lnTo>
                <a:lnTo>
                  <a:pt x="3688" y="2894"/>
                </a:lnTo>
                <a:lnTo>
                  <a:pt x="3677" y="2898"/>
                </a:lnTo>
                <a:lnTo>
                  <a:pt x="3673" y="2901"/>
                </a:lnTo>
                <a:lnTo>
                  <a:pt x="3673" y="2905"/>
                </a:lnTo>
                <a:lnTo>
                  <a:pt x="3678" y="2905"/>
                </a:lnTo>
                <a:lnTo>
                  <a:pt x="3682" y="2907"/>
                </a:lnTo>
                <a:lnTo>
                  <a:pt x="3686" y="2907"/>
                </a:lnTo>
                <a:lnTo>
                  <a:pt x="3689" y="2909"/>
                </a:lnTo>
                <a:lnTo>
                  <a:pt x="3691" y="2901"/>
                </a:lnTo>
                <a:lnTo>
                  <a:pt x="3693" y="2898"/>
                </a:lnTo>
                <a:lnTo>
                  <a:pt x="3695" y="2894"/>
                </a:lnTo>
                <a:lnTo>
                  <a:pt x="3698" y="2892"/>
                </a:lnTo>
                <a:lnTo>
                  <a:pt x="3700" y="2889"/>
                </a:lnTo>
                <a:lnTo>
                  <a:pt x="3706" y="2885"/>
                </a:lnTo>
                <a:lnTo>
                  <a:pt x="3706" y="2885"/>
                </a:lnTo>
                <a:lnTo>
                  <a:pt x="3708" y="2887"/>
                </a:lnTo>
                <a:lnTo>
                  <a:pt x="3709" y="2887"/>
                </a:lnTo>
                <a:lnTo>
                  <a:pt x="3711" y="2887"/>
                </a:lnTo>
                <a:lnTo>
                  <a:pt x="3711" y="2887"/>
                </a:lnTo>
                <a:lnTo>
                  <a:pt x="3713" y="2889"/>
                </a:lnTo>
                <a:lnTo>
                  <a:pt x="3722" y="2903"/>
                </a:lnTo>
                <a:lnTo>
                  <a:pt x="3726" y="2918"/>
                </a:lnTo>
                <a:lnTo>
                  <a:pt x="3726" y="2936"/>
                </a:lnTo>
                <a:lnTo>
                  <a:pt x="3706" y="2932"/>
                </a:lnTo>
                <a:lnTo>
                  <a:pt x="3706" y="2936"/>
                </a:lnTo>
                <a:lnTo>
                  <a:pt x="3708" y="2940"/>
                </a:lnTo>
                <a:lnTo>
                  <a:pt x="3709" y="2943"/>
                </a:lnTo>
                <a:lnTo>
                  <a:pt x="3711" y="2947"/>
                </a:lnTo>
                <a:lnTo>
                  <a:pt x="3713" y="2952"/>
                </a:lnTo>
                <a:lnTo>
                  <a:pt x="3708" y="2952"/>
                </a:lnTo>
                <a:lnTo>
                  <a:pt x="3704" y="2952"/>
                </a:lnTo>
                <a:lnTo>
                  <a:pt x="3702" y="2954"/>
                </a:lnTo>
                <a:lnTo>
                  <a:pt x="3700" y="2954"/>
                </a:lnTo>
                <a:lnTo>
                  <a:pt x="3700" y="2954"/>
                </a:lnTo>
                <a:lnTo>
                  <a:pt x="3698" y="2958"/>
                </a:lnTo>
                <a:lnTo>
                  <a:pt x="3697" y="2960"/>
                </a:lnTo>
                <a:lnTo>
                  <a:pt x="3700" y="2960"/>
                </a:lnTo>
                <a:lnTo>
                  <a:pt x="3711" y="2969"/>
                </a:lnTo>
                <a:lnTo>
                  <a:pt x="3720" y="2970"/>
                </a:lnTo>
                <a:lnTo>
                  <a:pt x="3731" y="2972"/>
                </a:lnTo>
                <a:lnTo>
                  <a:pt x="3746" y="2976"/>
                </a:lnTo>
                <a:lnTo>
                  <a:pt x="3755" y="2981"/>
                </a:lnTo>
                <a:lnTo>
                  <a:pt x="3768" y="2990"/>
                </a:lnTo>
                <a:lnTo>
                  <a:pt x="3778" y="2998"/>
                </a:lnTo>
                <a:lnTo>
                  <a:pt x="3789" y="3005"/>
                </a:lnTo>
                <a:lnTo>
                  <a:pt x="3782" y="3025"/>
                </a:lnTo>
                <a:lnTo>
                  <a:pt x="3773" y="3045"/>
                </a:lnTo>
                <a:lnTo>
                  <a:pt x="3768" y="3041"/>
                </a:lnTo>
                <a:lnTo>
                  <a:pt x="3766" y="3040"/>
                </a:lnTo>
                <a:lnTo>
                  <a:pt x="3762" y="3038"/>
                </a:lnTo>
                <a:lnTo>
                  <a:pt x="3760" y="3036"/>
                </a:lnTo>
                <a:lnTo>
                  <a:pt x="3757" y="3034"/>
                </a:lnTo>
                <a:lnTo>
                  <a:pt x="3753" y="3032"/>
                </a:lnTo>
                <a:lnTo>
                  <a:pt x="3751" y="3038"/>
                </a:lnTo>
                <a:lnTo>
                  <a:pt x="3749" y="3043"/>
                </a:lnTo>
                <a:lnTo>
                  <a:pt x="3748" y="3047"/>
                </a:lnTo>
                <a:lnTo>
                  <a:pt x="3744" y="3049"/>
                </a:lnTo>
                <a:lnTo>
                  <a:pt x="3740" y="3050"/>
                </a:lnTo>
                <a:lnTo>
                  <a:pt x="3733" y="3052"/>
                </a:lnTo>
                <a:lnTo>
                  <a:pt x="3733" y="3043"/>
                </a:lnTo>
                <a:lnTo>
                  <a:pt x="3733" y="3036"/>
                </a:lnTo>
                <a:lnTo>
                  <a:pt x="3733" y="3030"/>
                </a:lnTo>
                <a:lnTo>
                  <a:pt x="3733" y="3029"/>
                </a:lnTo>
                <a:lnTo>
                  <a:pt x="3724" y="3012"/>
                </a:lnTo>
                <a:lnTo>
                  <a:pt x="3709" y="3010"/>
                </a:lnTo>
                <a:lnTo>
                  <a:pt x="3700" y="3009"/>
                </a:lnTo>
                <a:lnTo>
                  <a:pt x="3691" y="3007"/>
                </a:lnTo>
                <a:lnTo>
                  <a:pt x="3680" y="3003"/>
                </a:lnTo>
                <a:lnTo>
                  <a:pt x="3680" y="2998"/>
                </a:lnTo>
                <a:lnTo>
                  <a:pt x="3678" y="2992"/>
                </a:lnTo>
                <a:lnTo>
                  <a:pt x="3677" y="2989"/>
                </a:lnTo>
                <a:lnTo>
                  <a:pt x="3675" y="2987"/>
                </a:lnTo>
                <a:lnTo>
                  <a:pt x="3669" y="2985"/>
                </a:lnTo>
                <a:lnTo>
                  <a:pt x="3664" y="2985"/>
                </a:lnTo>
                <a:lnTo>
                  <a:pt x="3657" y="2983"/>
                </a:lnTo>
                <a:lnTo>
                  <a:pt x="3657" y="2980"/>
                </a:lnTo>
                <a:lnTo>
                  <a:pt x="3653" y="2980"/>
                </a:lnTo>
                <a:lnTo>
                  <a:pt x="3658" y="2996"/>
                </a:lnTo>
                <a:lnTo>
                  <a:pt x="3662" y="3012"/>
                </a:lnTo>
                <a:lnTo>
                  <a:pt x="3660" y="3027"/>
                </a:lnTo>
                <a:lnTo>
                  <a:pt x="3653" y="3030"/>
                </a:lnTo>
                <a:lnTo>
                  <a:pt x="3646" y="3034"/>
                </a:lnTo>
                <a:lnTo>
                  <a:pt x="3640" y="3040"/>
                </a:lnTo>
                <a:lnTo>
                  <a:pt x="3628" y="3036"/>
                </a:lnTo>
                <a:lnTo>
                  <a:pt x="3628" y="3016"/>
                </a:lnTo>
                <a:lnTo>
                  <a:pt x="3597" y="3010"/>
                </a:lnTo>
                <a:lnTo>
                  <a:pt x="3597" y="3030"/>
                </a:lnTo>
                <a:lnTo>
                  <a:pt x="3591" y="3034"/>
                </a:lnTo>
                <a:lnTo>
                  <a:pt x="3589" y="3036"/>
                </a:lnTo>
                <a:lnTo>
                  <a:pt x="3586" y="3036"/>
                </a:lnTo>
                <a:lnTo>
                  <a:pt x="3582" y="3038"/>
                </a:lnTo>
                <a:lnTo>
                  <a:pt x="3577" y="3040"/>
                </a:lnTo>
                <a:lnTo>
                  <a:pt x="3560" y="3032"/>
                </a:lnTo>
                <a:lnTo>
                  <a:pt x="3542" y="3029"/>
                </a:lnTo>
                <a:lnTo>
                  <a:pt x="3524" y="3027"/>
                </a:lnTo>
                <a:lnTo>
                  <a:pt x="3515" y="3009"/>
                </a:lnTo>
                <a:lnTo>
                  <a:pt x="3502" y="2994"/>
                </a:lnTo>
                <a:lnTo>
                  <a:pt x="3484" y="2983"/>
                </a:lnTo>
                <a:lnTo>
                  <a:pt x="3464" y="2983"/>
                </a:lnTo>
                <a:lnTo>
                  <a:pt x="3444" y="2954"/>
                </a:lnTo>
                <a:lnTo>
                  <a:pt x="3438" y="2956"/>
                </a:lnTo>
                <a:lnTo>
                  <a:pt x="3433" y="2958"/>
                </a:lnTo>
                <a:lnTo>
                  <a:pt x="3428" y="2958"/>
                </a:lnTo>
                <a:lnTo>
                  <a:pt x="3418" y="2958"/>
                </a:lnTo>
                <a:lnTo>
                  <a:pt x="3418" y="2954"/>
                </a:lnTo>
                <a:lnTo>
                  <a:pt x="3418" y="2952"/>
                </a:lnTo>
                <a:lnTo>
                  <a:pt x="3418" y="2950"/>
                </a:lnTo>
                <a:lnTo>
                  <a:pt x="3417" y="2949"/>
                </a:lnTo>
                <a:lnTo>
                  <a:pt x="3415" y="2947"/>
                </a:lnTo>
                <a:lnTo>
                  <a:pt x="3411" y="2949"/>
                </a:lnTo>
                <a:lnTo>
                  <a:pt x="3404" y="2952"/>
                </a:lnTo>
                <a:lnTo>
                  <a:pt x="3398" y="2954"/>
                </a:lnTo>
                <a:lnTo>
                  <a:pt x="3402" y="2958"/>
                </a:lnTo>
                <a:lnTo>
                  <a:pt x="3404" y="2961"/>
                </a:lnTo>
                <a:lnTo>
                  <a:pt x="3404" y="2963"/>
                </a:lnTo>
                <a:lnTo>
                  <a:pt x="3406" y="2967"/>
                </a:lnTo>
                <a:lnTo>
                  <a:pt x="3406" y="2972"/>
                </a:lnTo>
                <a:lnTo>
                  <a:pt x="3408" y="2978"/>
                </a:lnTo>
                <a:lnTo>
                  <a:pt x="3398" y="2978"/>
                </a:lnTo>
                <a:lnTo>
                  <a:pt x="3377" y="2987"/>
                </a:lnTo>
                <a:lnTo>
                  <a:pt x="3353" y="2990"/>
                </a:lnTo>
                <a:lnTo>
                  <a:pt x="3326" y="2989"/>
                </a:lnTo>
                <a:lnTo>
                  <a:pt x="3298" y="2983"/>
                </a:lnTo>
                <a:lnTo>
                  <a:pt x="3271" y="2978"/>
                </a:lnTo>
                <a:lnTo>
                  <a:pt x="3242" y="2974"/>
                </a:lnTo>
                <a:lnTo>
                  <a:pt x="3213" y="2974"/>
                </a:lnTo>
                <a:lnTo>
                  <a:pt x="3186" y="2981"/>
                </a:lnTo>
                <a:lnTo>
                  <a:pt x="3153" y="2992"/>
                </a:lnTo>
                <a:lnTo>
                  <a:pt x="3118" y="3007"/>
                </a:lnTo>
                <a:lnTo>
                  <a:pt x="3084" y="3021"/>
                </a:lnTo>
                <a:lnTo>
                  <a:pt x="3051" y="3040"/>
                </a:lnTo>
                <a:lnTo>
                  <a:pt x="3026" y="3060"/>
                </a:lnTo>
                <a:lnTo>
                  <a:pt x="3020" y="3067"/>
                </a:lnTo>
                <a:lnTo>
                  <a:pt x="3017" y="3078"/>
                </a:lnTo>
                <a:lnTo>
                  <a:pt x="3011" y="3090"/>
                </a:lnTo>
                <a:lnTo>
                  <a:pt x="3006" y="3098"/>
                </a:lnTo>
                <a:lnTo>
                  <a:pt x="2993" y="3107"/>
                </a:lnTo>
                <a:lnTo>
                  <a:pt x="2978" y="3112"/>
                </a:lnTo>
                <a:lnTo>
                  <a:pt x="2966" y="3121"/>
                </a:lnTo>
                <a:lnTo>
                  <a:pt x="2949" y="3121"/>
                </a:lnTo>
                <a:lnTo>
                  <a:pt x="2949" y="3134"/>
                </a:lnTo>
                <a:lnTo>
                  <a:pt x="2933" y="3140"/>
                </a:lnTo>
                <a:lnTo>
                  <a:pt x="2918" y="3147"/>
                </a:lnTo>
                <a:lnTo>
                  <a:pt x="2904" y="3152"/>
                </a:lnTo>
                <a:lnTo>
                  <a:pt x="2886" y="3156"/>
                </a:lnTo>
                <a:lnTo>
                  <a:pt x="2886" y="3152"/>
                </a:lnTo>
                <a:lnTo>
                  <a:pt x="2886" y="3149"/>
                </a:lnTo>
                <a:lnTo>
                  <a:pt x="2888" y="3147"/>
                </a:lnTo>
                <a:lnTo>
                  <a:pt x="2888" y="3145"/>
                </a:lnTo>
                <a:lnTo>
                  <a:pt x="2888" y="3143"/>
                </a:lnTo>
                <a:lnTo>
                  <a:pt x="2886" y="3141"/>
                </a:lnTo>
                <a:lnTo>
                  <a:pt x="2884" y="3140"/>
                </a:lnTo>
                <a:lnTo>
                  <a:pt x="2886" y="3140"/>
                </a:lnTo>
                <a:lnTo>
                  <a:pt x="2888" y="3134"/>
                </a:lnTo>
                <a:lnTo>
                  <a:pt x="2886" y="3129"/>
                </a:lnTo>
                <a:lnTo>
                  <a:pt x="2886" y="3123"/>
                </a:lnTo>
                <a:lnTo>
                  <a:pt x="2886" y="3121"/>
                </a:lnTo>
                <a:lnTo>
                  <a:pt x="2888" y="3121"/>
                </a:lnTo>
                <a:lnTo>
                  <a:pt x="2886" y="3121"/>
                </a:lnTo>
                <a:lnTo>
                  <a:pt x="2886" y="3123"/>
                </a:lnTo>
                <a:lnTo>
                  <a:pt x="2886" y="3123"/>
                </a:lnTo>
                <a:lnTo>
                  <a:pt x="2884" y="3127"/>
                </a:lnTo>
                <a:lnTo>
                  <a:pt x="2880" y="3129"/>
                </a:lnTo>
                <a:lnTo>
                  <a:pt x="2878" y="3132"/>
                </a:lnTo>
                <a:lnTo>
                  <a:pt x="2875" y="3134"/>
                </a:lnTo>
                <a:lnTo>
                  <a:pt x="2873" y="3136"/>
                </a:lnTo>
                <a:lnTo>
                  <a:pt x="2873" y="3138"/>
                </a:lnTo>
                <a:lnTo>
                  <a:pt x="2873" y="3138"/>
                </a:lnTo>
                <a:lnTo>
                  <a:pt x="2878" y="3138"/>
                </a:lnTo>
                <a:lnTo>
                  <a:pt x="2880" y="3138"/>
                </a:lnTo>
                <a:lnTo>
                  <a:pt x="2882" y="3140"/>
                </a:lnTo>
                <a:lnTo>
                  <a:pt x="2884" y="3140"/>
                </a:lnTo>
                <a:lnTo>
                  <a:pt x="2884" y="3140"/>
                </a:lnTo>
                <a:lnTo>
                  <a:pt x="2880" y="3147"/>
                </a:lnTo>
                <a:lnTo>
                  <a:pt x="2875" y="3156"/>
                </a:lnTo>
                <a:lnTo>
                  <a:pt x="2873" y="3165"/>
                </a:lnTo>
                <a:lnTo>
                  <a:pt x="2869" y="3167"/>
                </a:lnTo>
                <a:lnTo>
                  <a:pt x="2866" y="3169"/>
                </a:lnTo>
                <a:lnTo>
                  <a:pt x="2864" y="3167"/>
                </a:lnTo>
                <a:lnTo>
                  <a:pt x="2862" y="3167"/>
                </a:lnTo>
                <a:lnTo>
                  <a:pt x="2860" y="3165"/>
                </a:lnTo>
                <a:lnTo>
                  <a:pt x="2860" y="3163"/>
                </a:lnTo>
                <a:lnTo>
                  <a:pt x="2858" y="3161"/>
                </a:lnTo>
                <a:lnTo>
                  <a:pt x="2855" y="3160"/>
                </a:lnTo>
                <a:lnTo>
                  <a:pt x="2851" y="3158"/>
                </a:lnTo>
                <a:lnTo>
                  <a:pt x="2846" y="3156"/>
                </a:lnTo>
                <a:lnTo>
                  <a:pt x="2844" y="3165"/>
                </a:lnTo>
                <a:lnTo>
                  <a:pt x="2842" y="3172"/>
                </a:lnTo>
                <a:lnTo>
                  <a:pt x="2838" y="3178"/>
                </a:lnTo>
                <a:lnTo>
                  <a:pt x="2835" y="3181"/>
                </a:lnTo>
                <a:lnTo>
                  <a:pt x="2828" y="3183"/>
                </a:lnTo>
                <a:lnTo>
                  <a:pt x="2817" y="3183"/>
                </a:lnTo>
                <a:lnTo>
                  <a:pt x="2817" y="3203"/>
                </a:lnTo>
                <a:lnTo>
                  <a:pt x="2813" y="3209"/>
                </a:lnTo>
                <a:lnTo>
                  <a:pt x="2808" y="3212"/>
                </a:lnTo>
                <a:lnTo>
                  <a:pt x="2804" y="3218"/>
                </a:lnTo>
                <a:lnTo>
                  <a:pt x="2800" y="3223"/>
                </a:lnTo>
                <a:lnTo>
                  <a:pt x="2793" y="3227"/>
                </a:lnTo>
                <a:lnTo>
                  <a:pt x="2791" y="3227"/>
                </a:lnTo>
                <a:lnTo>
                  <a:pt x="2789" y="3227"/>
                </a:lnTo>
                <a:lnTo>
                  <a:pt x="2786" y="3225"/>
                </a:lnTo>
                <a:lnTo>
                  <a:pt x="2782" y="3225"/>
                </a:lnTo>
                <a:lnTo>
                  <a:pt x="2777" y="3223"/>
                </a:lnTo>
                <a:lnTo>
                  <a:pt x="2777" y="3227"/>
                </a:lnTo>
                <a:lnTo>
                  <a:pt x="2782" y="3238"/>
                </a:lnTo>
                <a:lnTo>
                  <a:pt x="2784" y="3250"/>
                </a:lnTo>
                <a:lnTo>
                  <a:pt x="2784" y="3269"/>
                </a:lnTo>
                <a:lnTo>
                  <a:pt x="2780" y="3287"/>
                </a:lnTo>
                <a:lnTo>
                  <a:pt x="2775" y="3303"/>
                </a:lnTo>
                <a:lnTo>
                  <a:pt x="2769" y="3318"/>
                </a:lnTo>
                <a:lnTo>
                  <a:pt x="2769" y="3320"/>
                </a:lnTo>
                <a:lnTo>
                  <a:pt x="2768" y="3321"/>
                </a:lnTo>
                <a:lnTo>
                  <a:pt x="2764" y="3325"/>
                </a:lnTo>
                <a:lnTo>
                  <a:pt x="2762" y="3330"/>
                </a:lnTo>
                <a:lnTo>
                  <a:pt x="2758" y="3334"/>
                </a:lnTo>
                <a:lnTo>
                  <a:pt x="2757" y="3338"/>
                </a:lnTo>
                <a:lnTo>
                  <a:pt x="2755" y="3340"/>
                </a:lnTo>
                <a:lnTo>
                  <a:pt x="2753" y="3341"/>
                </a:lnTo>
                <a:lnTo>
                  <a:pt x="2762" y="3354"/>
                </a:lnTo>
                <a:lnTo>
                  <a:pt x="2769" y="3374"/>
                </a:lnTo>
                <a:lnTo>
                  <a:pt x="2777" y="3398"/>
                </a:lnTo>
                <a:lnTo>
                  <a:pt x="2782" y="3421"/>
                </a:lnTo>
                <a:lnTo>
                  <a:pt x="2788" y="3443"/>
                </a:lnTo>
                <a:lnTo>
                  <a:pt x="2793" y="3460"/>
                </a:lnTo>
                <a:lnTo>
                  <a:pt x="2798" y="3467"/>
                </a:lnTo>
                <a:lnTo>
                  <a:pt x="2804" y="3470"/>
                </a:lnTo>
                <a:lnTo>
                  <a:pt x="2809" y="3474"/>
                </a:lnTo>
                <a:lnTo>
                  <a:pt x="2815" y="3480"/>
                </a:lnTo>
                <a:lnTo>
                  <a:pt x="2818" y="3492"/>
                </a:lnTo>
                <a:lnTo>
                  <a:pt x="2813" y="3492"/>
                </a:lnTo>
                <a:lnTo>
                  <a:pt x="2813" y="3496"/>
                </a:lnTo>
                <a:lnTo>
                  <a:pt x="2798" y="3498"/>
                </a:lnTo>
                <a:lnTo>
                  <a:pt x="2788" y="3500"/>
                </a:lnTo>
                <a:lnTo>
                  <a:pt x="2777" y="3501"/>
                </a:lnTo>
                <a:lnTo>
                  <a:pt x="2762" y="3503"/>
                </a:lnTo>
                <a:lnTo>
                  <a:pt x="2749" y="3489"/>
                </a:lnTo>
                <a:lnTo>
                  <a:pt x="2737" y="3483"/>
                </a:lnTo>
                <a:lnTo>
                  <a:pt x="2722" y="3481"/>
                </a:lnTo>
                <a:lnTo>
                  <a:pt x="2708" y="3481"/>
                </a:lnTo>
                <a:lnTo>
                  <a:pt x="2689" y="3480"/>
                </a:lnTo>
                <a:lnTo>
                  <a:pt x="2669" y="3474"/>
                </a:lnTo>
                <a:lnTo>
                  <a:pt x="2666" y="3472"/>
                </a:lnTo>
                <a:lnTo>
                  <a:pt x="2662" y="3469"/>
                </a:lnTo>
                <a:lnTo>
                  <a:pt x="2660" y="3465"/>
                </a:lnTo>
                <a:lnTo>
                  <a:pt x="2658" y="3461"/>
                </a:lnTo>
                <a:lnTo>
                  <a:pt x="2657" y="3458"/>
                </a:lnTo>
                <a:lnTo>
                  <a:pt x="2653" y="3454"/>
                </a:lnTo>
                <a:lnTo>
                  <a:pt x="2618" y="3450"/>
                </a:lnTo>
                <a:lnTo>
                  <a:pt x="2615" y="3449"/>
                </a:lnTo>
                <a:lnTo>
                  <a:pt x="2615" y="3445"/>
                </a:lnTo>
                <a:lnTo>
                  <a:pt x="2613" y="3441"/>
                </a:lnTo>
                <a:lnTo>
                  <a:pt x="2611" y="3438"/>
                </a:lnTo>
                <a:lnTo>
                  <a:pt x="2609" y="3434"/>
                </a:lnTo>
                <a:lnTo>
                  <a:pt x="2562" y="3427"/>
                </a:lnTo>
                <a:lnTo>
                  <a:pt x="2558" y="3403"/>
                </a:lnTo>
                <a:lnTo>
                  <a:pt x="2551" y="3380"/>
                </a:lnTo>
                <a:lnTo>
                  <a:pt x="2538" y="3356"/>
                </a:lnTo>
                <a:lnTo>
                  <a:pt x="2528" y="3334"/>
                </a:lnTo>
                <a:lnTo>
                  <a:pt x="2517" y="3309"/>
                </a:lnTo>
                <a:lnTo>
                  <a:pt x="2509" y="3280"/>
                </a:lnTo>
                <a:lnTo>
                  <a:pt x="2506" y="3249"/>
                </a:lnTo>
                <a:lnTo>
                  <a:pt x="2484" y="3236"/>
                </a:lnTo>
                <a:lnTo>
                  <a:pt x="2464" y="3214"/>
                </a:lnTo>
                <a:lnTo>
                  <a:pt x="2442" y="3185"/>
                </a:lnTo>
                <a:lnTo>
                  <a:pt x="2422" y="3152"/>
                </a:lnTo>
                <a:lnTo>
                  <a:pt x="2404" y="3120"/>
                </a:lnTo>
                <a:lnTo>
                  <a:pt x="2389" y="3090"/>
                </a:lnTo>
                <a:lnTo>
                  <a:pt x="2377" y="3065"/>
                </a:lnTo>
                <a:lnTo>
                  <a:pt x="2364" y="3041"/>
                </a:lnTo>
                <a:lnTo>
                  <a:pt x="2348" y="3014"/>
                </a:lnTo>
                <a:lnTo>
                  <a:pt x="2324" y="2990"/>
                </a:lnTo>
                <a:lnTo>
                  <a:pt x="2300" y="2972"/>
                </a:lnTo>
                <a:lnTo>
                  <a:pt x="2273" y="2961"/>
                </a:lnTo>
                <a:lnTo>
                  <a:pt x="2273" y="2947"/>
                </a:lnTo>
                <a:lnTo>
                  <a:pt x="2269" y="2943"/>
                </a:lnTo>
                <a:lnTo>
                  <a:pt x="2266" y="2940"/>
                </a:lnTo>
                <a:lnTo>
                  <a:pt x="2264" y="2936"/>
                </a:lnTo>
                <a:lnTo>
                  <a:pt x="2260" y="2930"/>
                </a:lnTo>
                <a:lnTo>
                  <a:pt x="2242" y="2934"/>
                </a:lnTo>
                <a:lnTo>
                  <a:pt x="2217" y="2934"/>
                </a:lnTo>
                <a:lnTo>
                  <a:pt x="2189" y="2930"/>
                </a:lnTo>
                <a:lnTo>
                  <a:pt x="2188" y="2929"/>
                </a:lnTo>
                <a:lnTo>
                  <a:pt x="2184" y="2927"/>
                </a:lnTo>
                <a:lnTo>
                  <a:pt x="2182" y="2923"/>
                </a:lnTo>
                <a:lnTo>
                  <a:pt x="2178" y="2921"/>
                </a:lnTo>
                <a:lnTo>
                  <a:pt x="2175" y="2920"/>
                </a:lnTo>
                <a:lnTo>
                  <a:pt x="2173" y="2918"/>
                </a:lnTo>
                <a:lnTo>
                  <a:pt x="2168" y="2920"/>
                </a:lnTo>
                <a:lnTo>
                  <a:pt x="2155" y="2923"/>
                </a:lnTo>
                <a:lnTo>
                  <a:pt x="2140" y="2927"/>
                </a:lnTo>
                <a:lnTo>
                  <a:pt x="2126" y="2929"/>
                </a:lnTo>
                <a:lnTo>
                  <a:pt x="2117" y="2947"/>
                </a:lnTo>
                <a:lnTo>
                  <a:pt x="2108" y="2965"/>
                </a:lnTo>
                <a:lnTo>
                  <a:pt x="2098" y="2983"/>
                </a:lnTo>
                <a:lnTo>
                  <a:pt x="2093" y="3005"/>
                </a:lnTo>
                <a:lnTo>
                  <a:pt x="2082" y="3005"/>
                </a:lnTo>
                <a:lnTo>
                  <a:pt x="2077" y="3016"/>
                </a:lnTo>
                <a:lnTo>
                  <a:pt x="2068" y="3023"/>
                </a:lnTo>
                <a:lnTo>
                  <a:pt x="2055" y="3027"/>
                </a:lnTo>
                <a:lnTo>
                  <a:pt x="2038" y="3027"/>
                </a:lnTo>
                <a:lnTo>
                  <a:pt x="2020" y="3014"/>
                </a:lnTo>
                <a:lnTo>
                  <a:pt x="1998" y="3000"/>
                </a:lnTo>
                <a:lnTo>
                  <a:pt x="1973" y="2985"/>
                </a:lnTo>
                <a:lnTo>
                  <a:pt x="1948" y="2969"/>
                </a:lnTo>
                <a:lnTo>
                  <a:pt x="1924" y="2954"/>
                </a:lnTo>
                <a:lnTo>
                  <a:pt x="1906" y="2938"/>
                </a:lnTo>
                <a:lnTo>
                  <a:pt x="1893" y="2923"/>
                </a:lnTo>
                <a:lnTo>
                  <a:pt x="1884" y="2901"/>
                </a:lnTo>
                <a:lnTo>
                  <a:pt x="1878" y="2876"/>
                </a:lnTo>
                <a:lnTo>
                  <a:pt x="1875" y="2849"/>
                </a:lnTo>
                <a:lnTo>
                  <a:pt x="1869" y="2823"/>
                </a:lnTo>
                <a:lnTo>
                  <a:pt x="1862" y="2800"/>
                </a:lnTo>
                <a:lnTo>
                  <a:pt x="1849" y="2781"/>
                </a:lnTo>
                <a:lnTo>
                  <a:pt x="1846" y="2778"/>
                </a:lnTo>
                <a:lnTo>
                  <a:pt x="1844" y="2776"/>
                </a:lnTo>
                <a:lnTo>
                  <a:pt x="1842" y="2776"/>
                </a:lnTo>
                <a:lnTo>
                  <a:pt x="1840" y="2774"/>
                </a:lnTo>
                <a:lnTo>
                  <a:pt x="1838" y="2774"/>
                </a:lnTo>
                <a:lnTo>
                  <a:pt x="1837" y="2774"/>
                </a:lnTo>
                <a:lnTo>
                  <a:pt x="1833" y="2772"/>
                </a:lnTo>
                <a:lnTo>
                  <a:pt x="1829" y="2769"/>
                </a:lnTo>
                <a:lnTo>
                  <a:pt x="1813" y="2749"/>
                </a:lnTo>
                <a:lnTo>
                  <a:pt x="1800" y="2725"/>
                </a:lnTo>
                <a:lnTo>
                  <a:pt x="1786" y="2701"/>
                </a:lnTo>
                <a:lnTo>
                  <a:pt x="1737" y="2665"/>
                </a:lnTo>
                <a:lnTo>
                  <a:pt x="1733" y="2649"/>
                </a:lnTo>
                <a:lnTo>
                  <a:pt x="1729" y="2634"/>
                </a:lnTo>
                <a:lnTo>
                  <a:pt x="1677" y="2627"/>
                </a:lnTo>
                <a:lnTo>
                  <a:pt x="1618" y="2620"/>
                </a:lnTo>
                <a:lnTo>
                  <a:pt x="1562" y="2612"/>
                </a:lnTo>
                <a:lnTo>
                  <a:pt x="1509" y="2605"/>
                </a:lnTo>
                <a:lnTo>
                  <a:pt x="1506" y="2656"/>
                </a:lnTo>
                <a:lnTo>
                  <a:pt x="1495" y="2661"/>
                </a:lnTo>
                <a:lnTo>
                  <a:pt x="1482" y="2663"/>
                </a:lnTo>
                <a:lnTo>
                  <a:pt x="1466" y="2663"/>
                </a:lnTo>
                <a:lnTo>
                  <a:pt x="1448" y="2656"/>
                </a:lnTo>
                <a:lnTo>
                  <a:pt x="1426" y="2654"/>
                </a:lnTo>
                <a:lnTo>
                  <a:pt x="1402" y="2654"/>
                </a:lnTo>
                <a:lnTo>
                  <a:pt x="1378" y="2652"/>
                </a:lnTo>
                <a:lnTo>
                  <a:pt x="1333" y="2643"/>
                </a:lnTo>
                <a:lnTo>
                  <a:pt x="1286" y="2640"/>
                </a:lnTo>
                <a:lnTo>
                  <a:pt x="1238" y="2636"/>
                </a:lnTo>
                <a:lnTo>
                  <a:pt x="1191" y="2627"/>
                </a:lnTo>
                <a:lnTo>
                  <a:pt x="1164" y="2618"/>
                </a:lnTo>
                <a:lnTo>
                  <a:pt x="1140" y="2603"/>
                </a:lnTo>
                <a:lnTo>
                  <a:pt x="1117" y="2589"/>
                </a:lnTo>
                <a:lnTo>
                  <a:pt x="1095" y="2574"/>
                </a:lnTo>
                <a:lnTo>
                  <a:pt x="1044" y="2543"/>
                </a:lnTo>
                <a:lnTo>
                  <a:pt x="997" y="2514"/>
                </a:lnTo>
                <a:lnTo>
                  <a:pt x="949" y="2487"/>
                </a:lnTo>
                <a:lnTo>
                  <a:pt x="900" y="2454"/>
                </a:lnTo>
                <a:lnTo>
                  <a:pt x="884" y="2447"/>
                </a:lnTo>
                <a:lnTo>
                  <a:pt x="868" y="2441"/>
                </a:lnTo>
                <a:lnTo>
                  <a:pt x="851" y="2434"/>
                </a:lnTo>
                <a:lnTo>
                  <a:pt x="837" y="2429"/>
                </a:lnTo>
                <a:lnTo>
                  <a:pt x="822" y="2420"/>
                </a:lnTo>
                <a:lnTo>
                  <a:pt x="813" y="2407"/>
                </a:lnTo>
                <a:lnTo>
                  <a:pt x="808" y="2390"/>
                </a:lnTo>
                <a:lnTo>
                  <a:pt x="811" y="2389"/>
                </a:lnTo>
                <a:lnTo>
                  <a:pt x="811" y="2387"/>
                </a:lnTo>
                <a:lnTo>
                  <a:pt x="813" y="2385"/>
                </a:lnTo>
                <a:lnTo>
                  <a:pt x="815" y="2383"/>
                </a:lnTo>
                <a:lnTo>
                  <a:pt x="780" y="2383"/>
                </a:lnTo>
                <a:lnTo>
                  <a:pt x="766" y="2378"/>
                </a:lnTo>
                <a:lnTo>
                  <a:pt x="740" y="2372"/>
                </a:lnTo>
                <a:lnTo>
                  <a:pt x="709" y="2369"/>
                </a:lnTo>
                <a:lnTo>
                  <a:pt x="675" y="2365"/>
                </a:lnTo>
                <a:lnTo>
                  <a:pt x="638" y="2363"/>
                </a:lnTo>
                <a:lnTo>
                  <a:pt x="606" y="2360"/>
                </a:lnTo>
                <a:lnTo>
                  <a:pt x="577" y="2358"/>
                </a:lnTo>
                <a:lnTo>
                  <a:pt x="557" y="2358"/>
                </a:lnTo>
                <a:lnTo>
                  <a:pt x="553" y="2352"/>
                </a:lnTo>
                <a:lnTo>
                  <a:pt x="551" y="2350"/>
                </a:lnTo>
                <a:lnTo>
                  <a:pt x="549" y="2347"/>
                </a:lnTo>
                <a:lnTo>
                  <a:pt x="548" y="2343"/>
                </a:lnTo>
                <a:lnTo>
                  <a:pt x="546" y="2338"/>
                </a:lnTo>
                <a:lnTo>
                  <a:pt x="546" y="2330"/>
                </a:lnTo>
                <a:lnTo>
                  <a:pt x="540" y="2318"/>
                </a:lnTo>
                <a:lnTo>
                  <a:pt x="540" y="2303"/>
                </a:lnTo>
                <a:lnTo>
                  <a:pt x="542" y="2287"/>
                </a:lnTo>
                <a:lnTo>
                  <a:pt x="542" y="2270"/>
                </a:lnTo>
                <a:lnTo>
                  <a:pt x="540" y="2254"/>
                </a:lnTo>
                <a:lnTo>
                  <a:pt x="535" y="2243"/>
                </a:lnTo>
                <a:lnTo>
                  <a:pt x="522" y="2227"/>
                </a:lnTo>
                <a:lnTo>
                  <a:pt x="508" y="2209"/>
                </a:lnTo>
                <a:lnTo>
                  <a:pt x="491" y="2189"/>
                </a:lnTo>
                <a:lnTo>
                  <a:pt x="475" y="2172"/>
                </a:lnTo>
                <a:lnTo>
                  <a:pt x="462" y="2160"/>
                </a:lnTo>
                <a:lnTo>
                  <a:pt x="451" y="2150"/>
                </a:lnTo>
                <a:lnTo>
                  <a:pt x="448" y="2150"/>
                </a:lnTo>
                <a:lnTo>
                  <a:pt x="440" y="2149"/>
                </a:lnTo>
                <a:lnTo>
                  <a:pt x="433" y="2149"/>
                </a:lnTo>
                <a:lnTo>
                  <a:pt x="424" y="2147"/>
                </a:lnTo>
                <a:lnTo>
                  <a:pt x="424" y="2130"/>
                </a:lnTo>
                <a:lnTo>
                  <a:pt x="422" y="2112"/>
                </a:lnTo>
                <a:lnTo>
                  <a:pt x="422" y="2092"/>
                </a:lnTo>
                <a:lnTo>
                  <a:pt x="420" y="2080"/>
                </a:lnTo>
                <a:lnTo>
                  <a:pt x="400" y="2074"/>
                </a:lnTo>
                <a:lnTo>
                  <a:pt x="378" y="2067"/>
                </a:lnTo>
                <a:lnTo>
                  <a:pt x="358" y="2058"/>
                </a:lnTo>
                <a:lnTo>
                  <a:pt x="344" y="2047"/>
                </a:lnTo>
                <a:lnTo>
                  <a:pt x="338" y="2038"/>
                </a:lnTo>
                <a:lnTo>
                  <a:pt x="335" y="2027"/>
                </a:lnTo>
                <a:lnTo>
                  <a:pt x="331" y="2018"/>
                </a:lnTo>
                <a:lnTo>
                  <a:pt x="326" y="2007"/>
                </a:lnTo>
                <a:lnTo>
                  <a:pt x="317" y="2000"/>
                </a:lnTo>
                <a:lnTo>
                  <a:pt x="297" y="1994"/>
                </a:lnTo>
                <a:lnTo>
                  <a:pt x="277" y="1989"/>
                </a:lnTo>
                <a:lnTo>
                  <a:pt x="257" y="1983"/>
                </a:lnTo>
                <a:lnTo>
                  <a:pt x="237" y="1976"/>
                </a:lnTo>
                <a:lnTo>
                  <a:pt x="220" y="1965"/>
                </a:lnTo>
                <a:lnTo>
                  <a:pt x="209" y="1950"/>
                </a:lnTo>
                <a:lnTo>
                  <a:pt x="204" y="1932"/>
                </a:lnTo>
                <a:lnTo>
                  <a:pt x="209" y="1923"/>
                </a:lnTo>
                <a:lnTo>
                  <a:pt x="215" y="1907"/>
                </a:lnTo>
                <a:lnTo>
                  <a:pt x="220" y="1889"/>
                </a:lnTo>
                <a:lnTo>
                  <a:pt x="224" y="1872"/>
                </a:lnTo>
                <a:lnTo>
                  <a:pt x="209" y="1865"/>
                </a:lnTo>
                <a:lnTo>
                  <a:pt x="204" y="1858"/>
                </a:lnTo>
                <a:lnTo>
                  <a:pt x="202" y="1852"/>
                </a:lnTo>
                <a:lnTo>
                  <a:pt x="202" y="1847"/>
                </a:lnTo>
                <a:lnTo>
                  <a:pt x="206" y="1841"/>
                </a:lnTo>
                <a:lnTo>
                  <a:pt x="206" y="1834"/>
                </a:lnTo>
                <a:lnTo>
                  <a:pt x="202" y="1825"/>
                </a:lnTo>
                <a:lnTo>
                  <a:pt x="193" y="1810"/>
                </a:lnTo>
                <a:lnTo>
                  <a:pt x="180" y="1796"/>
                </a:lnTo>
                <a:lnTo>
                  <a:pt x="171" y="1781"/>
                </a:lnTo>
                <a:lnTo>
                  <a:pt x="157" y="1760"/>
                </a:lnTo>
                <a:lnTo>
                  <a:pt x="140" y="1740"/>
                </a:lnTo>
                <a:lnTo>
                  <a:pt x="126" y="1718"/>
                </a:lnTo>
                <a:lnTo>
                  <a:pt x="118" y="1709"/>
                </a:lnTo>
                <a:lnTo>
                  <a:pt x="111" y="1700"/>
                </a:lnTo>
                <a:lnTo>
                  <a:pt x="106" y="1685"/>
                </a:lnTo>
                <a:lnTo>
                  <a:pt x="109" y="1676"/>
                </a:lnTo>
                <a:lnTo>
                  <a:pt x="109" y="1663"/>
                </a:lnTo>
                <a:lnTo>
                  <a:pt x="113" y="1650"/>
                </a:lnTo>
                <a:lnTo>
                  <a:pt x="117" y="1647"/>
                </a:lnTo>
                <a:lnTo>
                  <a:pt x="118" y="1645"/>
                </a:lnTo>
                <a:lnTo>
                  <a:pt x="124" y="1643"/>
                </a:lnTo>
                <a:lnTo>
                  <a:pt x="128" y="1641"/>
                </a:lnTo>
                <a:lnTo>
                  <a:pt x="131" y="1638"/>
                </a:lnTo>
                <a:lnTo>
                  <a:pt x="131" y="1638"/>
                </a:lnTo>
                <a:lnTo>
                  <a:pt x="133" y="1638"/>
                </a:lnTo>
                <a:lnTo>
                  <a:pt x="133" y="1641"/>
                </a:lnTo>
                <a:lnTo>
                  <a:pt x="133" y="1643"/>
                </a:lnTo>
                <a:lnTo>
                  <a:pt x="135" y="1641"/>
                </a:lnTo>
                <a:lnTo>
                  <a:pt x="135" y="1640"/>
                </a:lnTo>
                <a:lnTo>
                  <a:pt x="135" y="1638"/>
                </a:lnTo>
                <a:lnTo>
                  <a:pt x="135" y="1636"/>
                </a:lnTo>
                <a:lnTo>
                  <a:pt x="133" y="1634"/>
                </a:lnTo>
                <a:lnTo>
                  <a:pt x="133" y="1634"/>
                </a:lnTo>
                <a:lnTo>
                  <a:pt x="131" y="1638"/>
                </a:lnTo>
                <a:lnTo>
                  <a:pt x="113" y="1634"/>
                </a:lnTo>
                <a:lnTo>
                  <a:pt x="106" y="1623"/>
                </a:lnTo>
                <a:lnTo>
                  <a:pt x="98" y="1612"/>
                </a:lnTo>
                <a:lnTo>
                  <a:pt x="93" y="1601"/>
                </a:lnTo>
                <a:lnTo>
                  <a:pt x="88" y="1589"/>
                </a:lnTo>
                <a:lnTo>
                  <a:pt x="84" y="1570"/>
                </a:lnTo>
                <a:lnTo>
                  <a:pt x="91" y="1561"/>
                </a:lnTo>
                <a:lnTo>
                  <a:pt x="91" y="1556"/>
                </a:lnTo>
                <a:lnTo>
                  <a:pt x="88" y="1549"/>
                </a:lnTo>
                <a:lnTo>
                  <a:pt x="84" y="1541"/>
                </a:lnTo>
                <a:lnTo>
                  <a:pt x="84" y="1530"/>
                </a:lnTo>
                <a:lnTo>
                  <a:pt x="88" y="1523"/>
                </a:lnTo>
                <a:lnTo>
                  <a:pt x="93" y="1512"/>
                </a:lnTo>
                <a:lnTo>
                  <a:pt x="97" y="1500"/>
                </a:lnTo>
                <a:lnTo>
                  <a:pt x="80" y="1487"/>
                </a:lnTo>
                <a:lnTo>
                  <a:pt x="71" y="1467"/>
                </a:lnTo>
                <a:lnTo>
                  <a:pt x="66" y="1467"/>
                </a:lnTo>
                <a:lnTo>
                  <a:pt x="62" y="1469"/>
                </a:lnTo>
                <a:lnTo>
                  <a:pt x="60" y="1469"/>
                </a:lnTo>
                <a:lnTo>
                  <a:pt x="58" y="1469"/>
                </a:lnTo>
                <a:lnTo>
                  <a:pt x="57" y="1467"/>
                </a:lnTo>
                <a:lnTo>
                  <a:pt x="57" y="1463"/>
                </a:lnTo>
                <a:lnTo>
                  <a:pt x="57" y="1458"/>
                </a:lnTo>
                <a:lnTo>
                  <a:pt x="55" y="1450"/>
                </a:lnTo>
                <a:lnTo>
                  <a:pt x="60" y="1436"/>
                </a:lnTo>
                <a:lnTo>
                  <a:pt x="58" y="1416"/>
                </a:lnTo>
                <a:lnTo>
                  <a:pt x="51" y="1396"/>
                </a:lnTo>
                <a:lnTo>
                  <a:pt x="38" y="1376"/>
                </a:lnTo>
                <a:lnTo>
                  <a:pt x="28" y="1356"/>
                </a:lnTo>
                <a:lnTo>
                  <a:pt x="17" y="1340"/>
                </a:lnTo>
                <a:lnTo>
                  <a:pt x="11" y="1323"/>
                </a:lnTo>
                <a:lnTo>
                  <a:pt x="11" y="1316"/>
                </a:lnTo>
                <a:lnTo>
                  <a:pt x="11" y="1312"/>
                </a:lnTo>
                <a:lnTo>
                  <a:pt x="13" y="1309"/>
                </a:lnTo>
                <a:lnTo>
                  <a:pt x="13" y="1309"/>
                </a:lnTo>
                <a:lnTo>
                  <a:pt x="15" y="1307"/>
                </a:lnTo>
                <a:lnTo>
                  <a:pt x="17" y="1305"/>
                </a:lnTo>
                <a:lnTo>
                  <a:pt x="18" y="1303"/>
                </a:lnTo>
                <a:lnTo>
                  <a:pt x="13" y="1252"/>
                </a:lnTo>
                <a:lnTo>
                  <a:pt x="18" y="1245"/>
                </a:lnTo>
                <a:lnTo>
                  <a:pt x="26" y="1236"/>
                </a:lnTo>
                <a:lnTo>
                  <a:pt x="31" y="1225"/>
                </a:lnTo>
                <a:lnTo>
                  <a:pt x="33" y="1212"/>
                </a:lnTo>
                <a:lnTo>
                  <a:pt x="29" y="1194"/>
                </a:lnTo>
                <a:lnTo>
                  <a:pt x="24" y="1176"/>
                </a:lnTo>
                <a:lnTo>
                  <a:pt x="17" y="1160"/>
                </a:lnTo>
                <a:lnTo>
                  <a:pt x="9" y="1141"/>
                </a:lnTo>
                <a:lnTo>
                  <a:pt x="2" y="1120"/>
                </a:lnTo>
                <a:lnTo>
                  <a:pt x="0" y="1092"/>
                </a:lnTo>
                <a:lnTo>
                  <a:pt x="15" y="1076"/>
                </a:lnTo>
                <a:lnTo>
                  <a:pt x="33" y="1052"/>
                </a:lnTo>
                <a:lnTo>
                  <a:pt x="49" y="1027"/>
                </a:lnTo>
                <a:lnTo>
                  <a:pt x="62" y="1000"/>
                </a:lnTo>
                <a:lnTo>
                  <a:pt x="71" y="978"/>
                </a:lnTo>
                <a:lnTo>
                  <a:pt x="75" y="965"/>
                </a:lnTo>
                <a:lnTo>
                  <a:pt x="80" y="954"/>
                </a:lnTo>
                <a:lnTo>
                  <a:pt x="82" y="945"/>
                </a:lnTo>
                <a:lnTo>
                  <a:pt x="82" y="940"/>
                </a:lnTo>
                <a:lnTo>
                  <a:pt x="82" y="934"/>
                </a:lnTo>
                <a:lnTo>
                  <a:pt x="84" y="929"/>
                </a:lnTo>
                <a:lnTo>
                  <a:pt x="88" y="925"/>
                </a:lnTo>
                <a:lnTo>
                  <a:pt x="89" y="921"/>
                </a:lnTo>
                <a:lnTo>
                  <a:pt x="89" y="918"/>
                </a:lnTo>
                <a:lnTo>
                  <a:pt x="91" y="912"/>
                </a:lnTo>
                <a:lnTo>
                  <a:pt x="89" y="907"/>
                </a:lnTo>
                <a:lnTo>
                  <a:pt x="89" y="905"/>
                </a:lnTo>
                <a:lnTo>
                  <a:pt x="88" y="901"/>
                </a:lnTo>
                <a:lnTo>
                  <a:pt x="84" y="900"/>
                </a:lnTo>
                <a:lnTo>
                  <a:pt x="82" y="896"/>
                </a:lnTo>
                <a:lnTo>
                  <a:pt x="82" y="894"/>
                </a:lnTo>
                <a:lnTo>
                  <a:pt x="82" y="876"/>
                </a:lnTo>
                <a:lnTo>
                  <a:pt x="88" y="860"/>
                </a:lnTo>
                <a:lnTo>
                  <a:pt x="98" y="841"/>
                </a:lnTo>
                <a:lnTo>
                  <a:pt x="108" y="829"/>
                </a:lnTo>
                <a:lnTo>
                  <a:pt x="113" y="818"/>
                </a:lnTo>
                <a:lnTo>
                  <a:pt x="109" y="765"/>
                </a:lnTo>
                <a:lnTo>
                  <a:pt x="111" y="765"/>
                </a:lnTo>
                <a:lnTo>
                  <a:pt x="115" y="763"/>
                </a:lnTo>
                <a:lnTo>
                  <a:pt x="118" y="761"/>
                </a:lnTo>
                <a:lnTo>
                  <a:pt x="122" y="760"/>
                </a:lnTo>
                <a:lnTo>
                  <a:pt x="124" y="758"/>
                </a:lnTo>
                <a:lnTo>
                  <a:pt x="137" y="734"/>
                </a:lnTo>
                <a:lnTo>
                  <a:pt x="144" y="705"/>
                </a:lnTo>
                <a:lnTo>
                  <a:pt x="157" y="705"/>
                </a:lnTo>
                <a:lnTo>
                  <a:pt x="168" y="678"/>
                </a:lnTo>
                <a:lnTo>
                  <a:pt x="184" y="649"/>
                </a:lnTo>
                <a:lnTo>
                  <a:pt x="198" y="621"/>
                </a:lnTo>
                <a:lnTo>
                  <a:pt x="206" y="581"/>
                </a:lnTo>
                <a:lnTo>
                  <a:pt x="218" y="578"/>
                </a:lnTo>
                <a:lnTo>
                  <a:pt x="222" y="560"/>
                </a:lnTo>
                <a:lnTo>
                  <a:pt x="222" y="540"/>
                </a:lnTo>
                <a:lnTo>
                  <a:pt x="226" y="521"/>
                </a:lnTo>
                <a:lnTo>
                  <a:pt x="235" y="505"/>
                </a:lnTo>
                <a:lnTo>
                  <a:pt x="248" y="485"/>
                </a:lnTo>
                <a:lnTo>
                  <a:pt x="257" y="465"/>
                </a:lnTo>
                <a:lnTo>
                  <a:pt x="264" y="438"/>
                </a:lnTo>
                <a:lnTo>
                  <a:pt x="264" y="410"/>
                </a:lnTo>
                <a:lnTo>
                  <a:pt x="266" y="383"/>
                </a:lnTo>
                <a:lnTo>
                  <a:pt x="269" y="358"/>
                </a:lnTo>
                <a:lnTo>
                  <a:pt x="280" y="334"/>
                </a:lnTo>
                <a:lnTo>
                  <a:pt x="268" y="334"/>
                </a:lnTo>
                <a:lnTo>
                  <a:pt x="269" y="312"/>
                </a:lnTo>
                <a:lnTo>
                  <a:pt x="273" y="294"/>
                </a:lnTo>
                <a:lnTo>
                  <a:pt x="280" y="278"/>
                </a:lnTo>
                <a:lnTo>
                  <a:pt x="291" y="281"/>
                </a:lnTo>
                <a:lnTo>
                  <a:pt x="286" y="263"/>
                </a:lnTo>
                <a:lnTo>
                  <a:pt x="284" y="241"/>
                </a:lnTo>
                <a:lnTo>
                  <a:pt x="284" y="218"/>
                </a:lnTo>
                <a:lnTo>
                  <a:pt x="286" y="194"/>
                </a:lnTo>
                <a:lnTo>
                  <a:pt x="282" y="172"/>
                </a:lnTo>
                <a:lnTo>
                  <a:pt x="282" y="152"/>
                </a:lnTo>
                <a:lnTo>
                  <a:pt x="284" y="130"/>
                </a:lnTo>
                <a:lnTo>
                  <a:pt x="282" y="109"/>
                </a:lnTo>
                <a:lnTo>
                  <a:pt x="277" y="98"/>
                </a:lnTo>
                <a:lnTo>
                  <a:pt x="271" y="89"/>
                </a:lnTo>
                <a:lnTo>
                  <a:pt x="266" y="78"/>
                </a:lnTo>
                <a:lnTo>
                  <a:pt x="266" y="65"/>
                </a:lnTo>
                <a:lnTo>
                  <a:pt x="271" y="49"/>
                </a:lnTo>
                <a:lnTo>
                  <a:pt x="277" y="32"/>
                </a:lnTo>
                <a:lnTo>
                  <a:pt x="280" y="12"/>
                </a:lnTo>
                <a:lnTo>
                  <a:pt x="286" y="12"/>
                </a:lnTo>
                <a:lnTo>
                  <a:pt x="288" y="14"/>
                </a:lnTo>
                <a:lnTo>
                  <a:pt x="289" y="14"/>
                </a:lnTo>
                <a:lnTo>
                  <a:pt x="291" y="14"/>
                </a:lnTo>
                <a:lnTo>
                  <a:pt x="293" y="16"/>
                </a:lnTo>
                <a:lnTo>
                  <a:pt x="308" y="27"/>
                </a:lnTo>
                <a:lnTo>
                  <a:pt x="320" y="43"/>
                </a:lnTo>
                <a:lnTo>
                  <a:pt x="331" y="60"/>
                </a:lnTo>
                <a:lnTo>
                  <a:pt x="342" y="72"/>
                </a:lnTo>
                <a:lnTo>
                  <a:pt x="360" y="83"/>
                </a:lnTo>
                <a:lnTo>
                  <a:pt x="384" y="90"/>
                </a:lnTo>
                <a:lnTo>
                  <a:pt x="409" y="94"/>
                </a:lnTo>
                <a:lnTo>
                  <a:pt x="433" y="101"/>
                </a:lnTo>
                <a:lnTo>
                  <a:pt x="433" y="105"/>
                </a:lnTo>
                <a:lnTo>
                  <a:pt x="433" y="107"/>
                </a:lnTo>
                <a:lnTo>
                  <a:pt x="433" y="109"/>
                </a:lnTo>
                <a:lnTo>
                  <a:pt x="433" y="109"/>
                </a:lnTo>
                <a:lnTo>
                  <a:pt x="433" y="110"/>
                </a:lnTo>
                <a:lnTo>
                  <a:pt x="433" y="112"/>
                </a:lnTo>
                <a:lnTo>
                  <a:pt x="438" y="110"/>
                </a:lnTo>
                <a:lnTo>
                  <a:pt x="442" y="110"/>
                </a:lnTo>
                <a:lnTo>
                  <a:pt x="448" y="109"/>
                </a:lnTo>
                <a:lnTo>
                  <a:pt x="453" y="109"/>
                </a:lnTo>
                <a:lnTo>
                  <a:pt x="462" y="109"/>
                </a:lnTo>
                <a:lnTo>
                  <a:pt x="462" y="127"/>
                </a:lnTo>
                <a:lnTo>
                  <a:pt x="466" y="138"/>
                </a:lnTo>
                <a:lnTo>
                  <a:pt x="469" y="149"/>
                </a:lnTo>
                <a:lnTo>
                  <a:pt x="475" y="161"/>
                </a:lnTo>
                <a:lnTo>
                  <a:pt x="475" y="160"/>
                </a:lnTo>
                <a:lnTo>
                  <a:pt x="477" y="158"/>
                </a:lnTo>
                <a:lnTo>
                  <a:pt x="477" y="158"/>
                </a:lnTo>
                <a:lnTo>
                  <a:pt x="477" y="156"/>
                </a:lnTo>
                <a:lnTo>
                  <a:pt x="478" y="152"/>
                </a:lnTo>
                <a:lnTo>
                  <a:pt x="482" y="150"/>
                </a:lnTo>
                <a:lnTo>
                  <a:pt x="484" y="150"/>
                </a:lnTo>
                <a:lnTo>
                  <a:pt x="486" y="149"/>
                </a:lnTo>
                <a:lnTo>
                  <a:pt x="486" y="147"/>
                </a:lnTo>
                <a:lnTo>
                  <a:pt x="486" y="145"/>
                </a:lnTo>
                <a:lnTo>
                  <a:pt x="486" y="141"/>
                </a:lnTo>
                <a:lnTo>
                  <a:pt x="486" y="136"/>
                </a:lnTo>
                <a:lnTo>
                  <a:pt x="484" y="129"/>
                </a:lnTo>
                <a:lnTo>
                  <a:pt x="482" y="118"/>
                </a:lnTo>
                <a:lnTo>
                  <a:pt x="482" y="110"/>
                </a:lnTo>
                <a:lnTo>
                  <a:pt x="482" y="105"/>
                </a:lnTo>
                <a:lnTo>
                  <a:pt x="478" y="92"/>
                </a:lnTo>
                <a:lnTo>
                  <a:pt x="466" y="92"/>
                </a:lnTo>
                <a:lnTo>
                  <a:pt x="466" y="72"/>
                </a:lnTo>
                <a:lnTo>
                  <a:pt x="482" y="72"/>
                </a:lnTo>
                <a:lnTo>
                  <a:pt x="482" y="69"/>
                </a:lnTo>
                <a:lnTo>
                  <a:pt x="484" y="65"/>
                </a:lnTo>
                <a:lnTo>
                  <a:pt x="484" y="63"/>
                </a:lnTo>
                <a:lnTo>
                  <a:pt x="486" y="60"/>
                </a:lnTo>
                <a:lnTo>
                  <a:pt x="489" y="60"/>
                </a:lnTo>
                <a:lnTo>
                  <a:pt x="489" y="49"/>
                </a:lnTo>
                <a:lnTo>
                  <a:pt x="482" y="36"/>
                </a:lnTo>
                <a:lnTo>
                  <a:pt x="473" y="23"/>
                </a:lnTo>
                <a:lnTo>
                  <a:pt x="469" y="9"/>
                </a:lnTo>
                <a:lnTo>
                  <a:pt x="480" y="3"/>
                </a:lnTo>
                <a:lnTo>
                  <a:pt x="495" y="1"/>
                </a:lnTo>
                <a:lnTo>
                  <a:pt x="513" y="0"/>
                </a:lnTo>
                <a:close/>
              </a:path>
            </a:pathLst>
          </a:custGeom>
          <a:solidFill>
            <a:schemeClr val="bg1">
              <a:lumMod val="85000"/>
            </a:schemeClr>
          </a:solidFill>
          <a:ln w="3175">
            <a:noFill/>
          </a:ln>
        </p:spPr>
        <p:txBody>
          <a:bodyPr vert="horz" wrap="square" lIns="91440" tIns="45720" rIns="91440" bIns="45720" numCol="1" anchor="t" anchorCtr="0" compatLnSpc="1">
            <a:prstTxWarp prst="textNoShape">
              <a:avLst/>
            </a:prstTxWarp>
          </a:bodyPr>
          <a:lstStyle/>
          <a:p>
            <a:endParaRPr lang="ko-KR" altLang="en-US"/>
          </a:p>
        </p:txBody>
      </p:sp>
      <p:grpSp>
        <p:nvGrpSpPr>
          <p:cNvPr id="34" name="그룹 33">
            <a:extLst>
              <a:ext uri="{FF2B5EF4-FFF2-40B4-BE49-F238E27FC236}">
                <a16:creationId xmlns:a16="http://schemas.microsoft.com/office/drawing/2014/main" xmlns="" id="{715D2454-F1B1-46DD-86D2-565EACA07955}"/>
              </a:ext>
            </a:extLst>
          </p:cNvPr>
          <p:cNvGrpSpPr/>
          <p:nvPr/>
        </p:nvGrpSpPr>
        <p:grpSpPr>
          <a:xfrm>
            <a:off x="5832831" y="3625299"/>
            <a:ext cx="514923" cy="514923"/>
            <a:chOff x="1813250" y="2081018"/>
            <a:chExt cx="616404" cy="616404"/>
          </a:xfrm>
        </p:grpSpPr>
        <p:grpSp>
          <p:nvGrpSpPr>
            <p:cNvPr id="35" name="그룹 34">
              <a:extLst>
                <a:ext uri="{FF2B5EF4-FFF2-40B4-BE49-F238E27FC236}">
                  <a16:creationId xmlns:a16="http://schemas.microsoft.com/office/drawing/2014/main" xmlns="" id="{3FCAC0EE-C406-430D-9320-98DE86B60B70}"/>
                </a:ext>
              </a:extLst>
            </p:cNvPr>
            <p:cNvGrpSpPr/>
            <p:nvPr/>
          </p:nvGrpSpPr>
          <p:grpSpPr>
            <a:xfrm>
              <a:off x="1813250" y="2081018"/>
              <a:ext cx="616404" cy="616404"/>
              <a:chOff x="10579276" y="3457866"/>
              <a:chExt cx="1097175" cy="1097175"/>
            </a:xfrm>
          </p:grpSpPr>
          <p:sp>
            <p:nvSpPr>
              <p:cNvPr id="37" name="눈물 방울 36">
                <a:extLst>
                  <a:ext uri="{FF2B5EF4-FFF2-40B4-BE49-F238E27FC236}">
                    <a16:creationId xmlns:a16="http://schemas.microsoft.com/office/drawing/2014/main" xmlns="" id="{F9E294BA-20BA-4317-A4F5-FBE83F97B0AB}"/>
                  </a:ext>
                </a:extLst>
              </p:cNvPr>
              <p:cNvSpPr/>
              <p:nvPr/>
            </p:nvSpPr>
            <p:spPr>
              <a:xfrm rot="8100000">
                <a:off x="10579276" y="3457866"/>
                <a:ext cx="1097175" cy="1097175"/>
              </a:xfrm>
              <a:prstGeom prst="teardrop">
                <a:avLst>
                  <a:gd name="adj" fmla="val 114821"/>
                </a:avLst>
              </a:prstGeom>
              <a:solidFill>
                <a:schemeClr val="accent2"/>
              </a:solidFill>
              <a:ln>
                <a:noFill/>
              </a:ln>
              <a:effectLst>
                <a:outerShdw blurRad="241300" dir="5400000" sx="90000" sy="-19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타원 37">
                <a:extLst>
                  <a:ext uri="{FF2B5EF4-FFF2-40B4-BE49-F238E27FC236}">
                    <a16:creationId xmlns:a16="http://schemas.microsoft.com/office/drawing/2014/main" xmlns="" id="{246CDEB0-B154-407C-B561-7B44BDC6A584}"/>
                  </a:ext>
                </a:extLst>
              </p:cNvPr>
              <p:cNvSpPr/>
              <p:nvPr/>
            </p:nvSpPr>
            <p:spPr>
              <a:xfrm>
                <a:off x="10679142" y="3557732"/>
                <a:ext cx="897443" cy="897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6" name="TextBox 35">
              <a:extLst>
                <a:ext uri="{FF2B5EF4-FFF2-40B4-BE49-F238E27FC236}">
                  <a16:creationId xmlns:a16="http://schemas.microsoft.com/office/drawing/2014/main" xmlns="" id="{E1527FFE-A521-4BC0-B604-F3FCE8D9314A}"/>
                </a:ext>
              </a:extLst>
            </p:cNvPr>
            <p:cNvSpPr txBox="1"/>
            <p:nvPr/>
          </p:nvSpPr>
          <p:spPr>
            <a:xfrm>
              <a:off x="1900178" y="2145992"/>
              <a:ext cx="443655" cy="478964"/>
            </a:xfrm>
            <a:prstGeom prst="rect">
              <a:avLst/>
            </a:prstGeom>
            <a:noFill/>
          </p:spPr>
          <p:txBody>
            <a:bodyPr wrap="none" rtlCol="0" anchor="ctr">
              <a:spAutoFit/>
            </a:bodyPr>
            <a:lstStyle/>
            <a:p>
              <a:pPr algn="ctr"/>
              <a:r>
                <a:rPr lang="en-US" altLang="ko-KR" sz="2000" b="1" dirty="0">
                  <a:solidFill>
                    <a:schemeClr val="tx1">
                      <a:lumMod val="75000"/>
                      <a:lumOff val="25000"/>
                    </a:schemeClr>
                  </a:solidFill>
                </a:rPr>
                <a:t>A</a:t>
              </a:r>
              <a:endParaRPr lang="ko-KR" altLang="en-US" sz="2000" b="1" dirty="0">
                <a:solidFill>
                  <a:schemeClr val="tx1">
                    <a:lumMod val="75000"/>
                    <a:lumOff val="25000"/>
                  </a:schemeClr>
                </a:solidFill>
              </a:endParaRPr>
            </a:p>
          </p:txBody>
        </p:sp>
      </p:grpSp>
      <p:grpSp>
        <p:nvGrpSpPr>
          <p:cNvPr id="39" name="그룹 38">
            <a:extLst>
              <a:ext uri="{FF2B5EF4-FFF2-40B4-BE49-F238E27FC236}">
                <a16:creationId xmlns:a16="http://schemas.microsoft.com/office/drawing/2014/main" xmlns="" id="{04A7B8A3-81FC-4DB3-9806-11A0D47F59C6}"/>
              </a:ext>
            </a:extLst>
          </p:cNvPr>
          <p:cNvGrpSpPr/>
          <p:nvPr/>
        </p:nvGrpSpPr>
        <p:grpSpPr>
          <a:xfrm>
            <a:off x="4641508" y="4806578"/>
            <a:ext cx="514923" cy="514923"/>
            <a:chOff x="3327523" y="1634051"/>
            <a:chExt cx="616404" cy="616404"/>
          </a:xfrm>
        </p:grpSpPr>
        <p:grpSp>
          <p:nvGrpSpPr>
            <p:cNvPr id="40" name="그룹 39">
              <a:extLst>
                <a:ext uri="{FF2B5EF4-FFF2-40B4-BE49-F238E27FC236}">
                  <a16:creationId xmlns:a16="http://schemas.microsoft.com/office/drawing/2014/main" xmlns="" id="{F49FCC02-B326-4C74-90DF-B3E836327BF7}"/>
                </a:ext>
              </a:extLst>
            </p:cNvPr>
            <p:cNvGrpSpPr/>
            <p:nvPr/>
          </p:nvGrpSpPr>
          <p:grpSpPr>
            <a:xfrm>
              <a:off x="3327523" y="1634051"/>
              <a:ext cx="616404" cy="616404"/>
              <a:chOff x="10579276" y="3457866"/>
              <a:chExt cx="1097175" cy="1097175"/>
            </a:xfrm>
          </p:grpSpPr>
          <p:sp>
            <p:nvSpPr>
              <p:cNvPr id="42" name="눈물 방울 41">
                <a:extLst>
                  <a:ext uri="{FF2B5EF4-FFF2-40B4-BE49-F238E27FC236}">
                    <a16:creationId xmlns:a16="http://schemas.microsoft.com/office/drawing/2014/main" xmlns="" id="{0E96ED69-5185-4BB1-95D4-BA3F3CA9A50B}"/>
                  </a:ext>
                </a:extLst>
              </p:cNvPr>
              <p:cNvSpPr/>
              <p:nvPr/>
            </p:nvSpPr>
            <p:spPr>
              <a:xfrm rot="8100000">
                <a:off x="10579276" y="3457866"/>
                <a:ext cx="1097175" cy="1097175"/>
              </a:xfrm>
              <a:prstGeom prst="teardrop">
                <a:avLst>
                  <a:gd name="adj" fmla="val 114821"/>
                </a:avLst>
              </a:prstGeom>
              <a:solidFill>
                <a:schemeClr val="accent3"/>
              </a:solidFill>
              <a:ln>
                <a:noFill/>
              </a:ln>
              <a:effectLst>
                <a:outerShdw blurRad="241300" dir="5400000" sx="90000" sy="-19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타원 42">
                <a:extLst>
                  <a:ext uri="{FF2B5EF4-FFF2-40B4-BE49-F238E27FC236}">
                    <a16:creationId xmlns:a16="http://schemas.microsoft.com/office/drawing/2014/main" xmlns="" id="{622C7FB0-91E8-4046-8748-B19C5B53788F}"/>
                  </a:ext>
                </a:extLst>
              </p:cNvPr>
              <p:cNvSpPr/>
              <p:nvPr/>
            </p:nvSpPr>
            <p:spPr>
              <a:xfrm>
                <a:off x="10679142" y="3557732"/>
                <a:ext cx="897443" cy="897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1" name="TextBox 40">
              <a:extLst>
                <a:ext uri="{FF2B5EF4-FFF2-40B4-BE49-F238E27FC236}">
                  <a16:creationId xmlns:a16="http://schemas.microsoft.com/office/drawing/2014/main" xmlns="" id="{1323A702-E012-4ACF-A3DB-084142C636B5}"/>
                </a:ext>
              </a:extLst>
            </p:cNvPr>
            <p:cNvSpPr txBox="1"/>
            <p:nvPr/>
          </p:nvSpPr>
          <p:spPr>
            <a:xfrm>
              <a:off x="3431807" y="1709580"/>
              <a:ext cx="443655" cy="478964"/>
            </a:xfrm>
            <a:prstGeom prst="rect">
              <a:avLst/>
            </a:prstGeom>
            <a:noFill/>
          </p:spPr>
          <p:txBody>
            <a:bodyPr wrap="none" rtlCol="0" anchor="ctr">
              <a:spAutoFit/>
            </a:bodyPr>
            <a:lstStyle/>
            <a:p>
              <a:pPr algn="ctr"/>
              <a:r>
                <a:rPr lang="en-US" altLang="ko-KR" sz="2000" b="1" dirty="0">
                  <a:solidFill>
                    <a:schemeClr val="tx1">
                      <a:lumMod val="75000"/>
                      <a:lumOff val="25000"/>
                    </a:schemeClr>
                  </a:solidFill>
                </a:rPr>
                <a:t>B</a:t>
              </a:r>
              <a:endParaRPr lang="ko-KR" altLang="en-US" sz="2000" b="1" dirty="0">
                <a:solidFill>
                  <a:schemeClr val="tx1">
                    <a:lumMod val="75000"/>
                    <a:lumOff val="25000"/>
                  </a:schemeClr>
                </a:solidFill>
              </a:endParaRPr>
            </a:p>
          </p:txBody>
        </p:sp>
      </p:grpSp>
      <p:grpSp>
        <p:nvGrpSpPr>
          <p:cNvPr id="44" name="그룹 43">
            <a:extLst>
              <a:ext uri="{FF2B5EF4-FFF2-40B4-BE49-F238E27FC236}">
                <a16:creationId xmlns:a16="http://schemas.microsoft.com/office/drawing/2014/main" xmlns="" id="{AE092E24-40C5-4F88-A971-85D12A7591DF}"/>
              </a:ext>
            </a:extLst>
          </p:cNvPr>
          <p:cNvGrpSpPr/>
          <p:nvPr/>
        </p:nvGrpSpPr>
        <p:grpSpPr>
          <a:xfrm>
            <a:off x="6580909" y="4434089"/>
            <a:ext cx="514923" cy="514923"/>
            <a:chOff x="3012998" y="3521197"/>
            <a:chExt cx="616404" cy="616404"/>
          </a:xfrm>
        </p:grpSpPr>
        <p:grpSp>
          <p:nvGrpSpPr>
            <p:cNvPr id="45" name="그룹 44">
              <a:extLst>
                <a:ext uri="{FF2B5EF4-FFF2-40B4-BE49-F238E27FC236}">
                  <a16:creationId xmlns:a16="http://schemas.microsoft.com/office/drawing/2014/main" xmlns="" id="{8CE0044B-2926-40D6-BC74-DA8FEA93225D}"/>
                </a:ext>
              </a:extLst>
            </p:cNvPr>
            <p:cNvGrpSpPr/>
            <p:nvPr/>
          </p:nvGrpSpPr>
          <p:grpSpPr>
            <a:xfrm>
              <a:off x="3012998" y="3521197"/>
              <a:ext cx="616404" cy="616404"/>
              <a:chOff x="10579276" y="3457866"/>
              <a:chExt cx="1097175" cy="1097175"/>
            </a:xfrm>
          </p:grpSpPr>
          <p:sp>
            <p:nvSpPr>
              <p:cNvPr id="47" name="눈물 방울 46">
                <a:extLst>
                  <a:ext uri="{FF2B5EF4-FFF2-40B4-BE49-F238E27FC236}">
                    <a16:creationId xmlns:a16="http://schemas.microsoft.com/office/drawing/2014/main" xmlns="" id="{638F60C5-29EC-434B-8B19-47A87132F3BD}"/>
                  </a:ext>
                </a:extLst>
              </p:cNvPr>
              <p:cNvSpPr/>
              <p:nvPr/>
            </p:nvSpPr>
            <p:spPr>
              <a:xfrm rot="8100000">
                <a:off x="10579276" y="3457866"/>
                <a:ext cx="1097175" cy="1097175"/>
              </a:xfrm>
              <a:prstGeom prst="teardrop">
                <a:avLst>
                  <a:gd name="adj" fmla="val 114821"/>
                </a:avLst>
              </a:prstGeom>
              <a:solidFill>
                <a:schemeClr val="accent2"/>
              </a:solidFill>
              <a:ln>
                <a:noFill/>
              </a:ln>
              <a:effectLst>
                <a:outerShdw blurRad="241300" dir="5400000" sx="90000" sy="-19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타원 47">
                <a:extLst>
                  <a:ext uri="{FF2B5EF4-FFF2-40B4-BE49-F238E27FC236}">
                    <a16:creationId xmlns:a16="http://schemas.microsoft.com/office/drawing/2014/main" xmlns="" id="{AF828FE0-B9CF-40AC-80E2-FC986373CEA3}"/>
                  </a:ext>
                </a:extLst>
              </p:cNvPr>
              <p:cNvSpPr/>
              <p:nvPr/>
            </p:nvSpPr>
            <p:spPr>
              <a:xfrm>
                <a:off x="10679142" y="3557732"/>
                <a:ext cx="897443" cy="897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6" name="TextBox 45">
              <a:extLst>
                <a:ext uri="{FF2B5EF4-FFF2-40B4-BE49-F238E27FC236}">
                  <a16:creationId xmlns:a16="http://schemas.microsoft.com/office/drawing/2014/main" xmlns="" id="{CECF5EB2-7B1A-4F7F-8FE4-B57BF7831FBB}"/>
                </a:ext>
              </a:extLst>
            </p:cNvPr>
            <p:cNvSpPr txBox="1"/>
            <p:nvPr/>
          </p:nvSpPr>
          <p:spPr>
            <a:xfrm>
              <a:off x="3095242" y="3596542"/>
              <a:ext cx="443655" cy="478964"/>
            </a:xfrm>
            <a:prstGeom prst="rect">
              <a:avLst/>
            </a:prstGeom>
            <a:noFill/>
          </p:spPr>
          <p:txBody>
            <a:bodyPr wrap="none" rtlCol="0" anchor="ctr">
              <a:spAutoFit/>
            </a:bodyPr>
            <a:lstStyle/>
            <a:p>
              <a:pPr algn="ctr"/>
              <a:r>
                <a:rPr lang="en-US" altLang="ko-KR" sz="2000" b="1" dirty="0">
                  <a:solidFill>
                    <a:schemeClr val="tx1">
                      <a:lumMod val="75000"/>
                      <a:lumOff val="25000"/>
                    </a:schemeClr>
                  </a:solidFill>
                </a:rPr>
                <a:t>C</a:t>
              </a:r>
              <a:endParaRPr lang="ko-KR" altLang="en-US" sz="2000" b="1" dirty="0">
                <a:solidFill>
                  <a:schemeClr val="tx1">
                    <a:lumMod val="75000"/>
                    <a:lumOff val="25000"/>
                  </a:schemeClr>
                </a:solidFill>
              </a:endParaRPr>
            </a:p>
          </p:txBody>
        </p:sp>
      </p:grpSp>
      <p:grpSp>
        <p:nvGrpSpPr>
          <p:cNvPr id="49" name="그룹 48">
            <a:extLst>
              <a:ext uri="{FF2B5EF4-FFF2-40B4-BE49-F238E27FC236}">
                <a16:creationId xmlns:a16="http://schemas.microsoft.com/office/drawing/2014/main" xmlns="" id="{59AA9760-1858-4911-B421-32183BC68E2D}"/>
              </a:ext>
            </a:extLst>
          </p:cNvPr>
          <p:cNvGrpSpPr/>
          <p:nvPr/>
        </p:nvGrpSpPr>
        <p:grpSpPr>
          <a:xfrm>
            <a:off x="7587672" y="4980743"/>
            <a:ext cx="514923" cy="514923"/>
            <a:chOff x="6150365" y="2029275"/>
            <a:chExt cx="616404" cy="616404"/>
          </a:xfrm>
        </p:grpSpPr>
        <p:grpSp>
          <p:nvGrpSpPr>
            <p:cNvPr id="50" name="그룹 49">
              <a:extLst>
                <a:ext uri="{FF2B5EF4-FFF2-40B4-BE49-F238E27FC236}">
                  <a16:creationId xmlns:a16="http://schemas.microsoft.com/office/drawing/2014/main" xmlns="" id="{CCE64162-17DC-4B06-898D-2FC606D5AF3F}"/>
                </a:ext>
              </a:extLst>
            </p:cNvPr>
            <p:cNvGrpSpPr/>
            <p:nvPr/>
          </p:nvGrpSpPr>
          <p:grpSpPr>
            <a:xfrm>
              <a:off x="6150365" y="2029275"/>
              <a:ext cx="616404" cy="616404"/>
              <a:chOff x="10579276" y="3457866"/>
              <a:chExt cx="1097175" cy="1097175"/>
            </a:xfrm>
          </p:grpSpPr>
          <p:sp>
            <p:nvSpPr>
              <p:cNvPr id="52" name="눈물 방울 51">
                <a:extLst>
                  <a:ext uri="{FF2B5EF4-FFF2-40B4-BE49-F238E27FC236}">
                    <a16:creationId xmlns:a16="http://schemas.microsoft.com/office/drawing/2014/main" xmlns="" id="{87322427-F8FF-4DE7-B9FF-C2DA5680B264}"/>
                  </a:ext>
                </a:extLst>
              </p:cNvPr>
              <p:cNvSpPr/>
              <p:nvPr/>
            </p:nvSpPr>
            <p:spPr>
              <a:xfrm rot="8100000">
                <a:off x="10579276" y="3457866"/>
                <a:ext cx="1097175" cy="1097175"/>
              </a:xfrm>
              <a:prstGeom prst="teardrop">
                <a:avLst>
                  <a:gd name="adj" fmla="val 114821"/>
                </a:avLst>
              </a:prstGeom>
              <a:solidFill>
                <a:schemeClr val="accent3"/>
              </a:solidFill>
              <a:ln>
                <a:noFill/>
              </a:ln>
              <a:effectLst>
                <a:outerShdw blurRad="241300" dir="5400000" sx="90000" sy="-19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3" name="타원 52">
                <a:extLst>
                  <a:ext uri="{FF2B5EF4-FFF2-40B4-BE49-F238E27FC236}">
                    <a16:creationId xmlns:a16="http://schemas.microsoft.com/office/drawing/2014/main" xmlns="" id="{D8006D22-BCF2-4821-8CFC-C49E4FB7F7E3}"/>
                  </a:ext>
                </a:extLst>
              </p:cNvPr>
              <p:cNvSpPr/>
              <p:nvPr/>
            </p:nvSpPr>
            <p:spPr>
              <a:xfrm>
                <a:off x="10679142" y="3557732"/>
                <a:ext cx="897443" cy="897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51" name="TextBox 50">
              <a:extLst>
                <a:ext uri="{FF2B5EF4-FFF2-40B4-BE49-F238E27FC236}">
                  <a16:creationId xmlns:a16="http://schemas.microsoft.com/office/drawing/2014/main" xmlns="" id="{715108DA-322C-49D2-B2BF-DB165D288725}"/>
                </a:ext>
              </a:extLst>
            </p:cNvPr>
            <p:cNvSpPr txBox="1"/>
            <p:nvPr/>
          </p:nvSpPr>
          <p:spPr>
            <a:xfrm>
              <a:off x="6245031" y="2099244"/>
              <a:ext cx="443655" cy="478964"/>
            </a:xfrm>
            <a:prstGeom prst="rect">
              <a:avLst/>
            </a:prstGeom>
            <a:noFill/>
          </p:spPr>
          <p:txBody>
            <a:bodyPr wrap="none" rtlCol="0" anchor="ctr">
              <a:spAutoFit/>
            </a:bodyPr>
            <a:lstStyle/>
            <a:p>
              <a:pPr algn="ctr"/>
              <a:r>
                <a:rPr lang="en-US" altLang="ko-KR" sz="2000" b="1" dirty="0">
                  <a:solidFill>
                    <a:schemeClr val="tx1">
                      <a:lumMod val="75000"/>
                      <a:lumOff val="25000"/>
                    </a:schemeClr>
                  </a:solidFill>
                </a:rPr>
                <a:t>D</a:t>
              </a:r>
              <a:endParaRPr lang="ko-KR" altLang="en-US" sz="2000" b="1" dirty="0">
                <a:solidFill>
                  <a:schemeClr val="tx1">
                    <a:lumMod val="75000"/>
                    <a:lumOff val="25000"/>
                  </a:schemeClr>
                </a:solidFill>
              </a:endParaRPr>
            </a:p>
          </p:txBody>
        </p:sp>
      </p:grpSp>
      <p:cxnSp>
        <p:nvCxnSpPr>
          <p:cNvPr id="54" name="직선 연결선 53">
            <a:extLst>
              <a:ext uri="{FF2B5EF4-FFF2-40B4-BE49-F238E27FC236}">
                <a16:creationId xmlns:a16="http://schemas.microsoft.com/office/drawing/2014/main" xmlns="" id="{E8AD3A51-B0F5-4BA9-BDF0-03BB762E3245}"/>
              </a:ext>
            </a:extLst>
          </p:cNvPr>
          <p:cNvCxnSpPr>
            <a:cxnSpLocks/>
          </p:cNvCxnSpPr>
          <p:nvPr/>
        </p:nvCxnSpPr>
        <p:spPr>
          <a:xfrm flipH="1">
            <a:off x="9398524" y="2864251"/>
            <a:ext cx="6416" cy="4212000"/>
          </a:xfrm>
          <a:prstGeom prst="line">
            <a:avLst/>
          </a:prstGeom>
          <a:ln w="19050">
            <a:solidFill>
              <a:schemeClr val="bg1">
                <a:lumMod val="75000"/>
              </a:schemeClr>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752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6">
            <a:extLst>
              <a:ext uri="{FF2B5EF4-FFF2-40B4-BE49-F238E27FC236}">
                <a16:creationId xmlns:a16="http://schemas.microsoft.com/office/drawing/2014/main" xmlns="" id="{42CEA708-739E-4F64-A9DD-DE1B462BAC78}"/>
              </a:ext>
            </a:extLst>
          </p:cNvPr>
          <p:cNvGrpSpPr/>
          <p:nvPr/>
        </p:nvGrpSpPr>
        <p:grpSpPr>
          <a:xfrm>
            <a:off x="1742071" y="4947970"/>
            <a:ext cx="2483203" cy="943300"/>
            <a:chOff x="4572000" y="2000094"/>
            <a:chExt cx="2887342" cy="943300"/>
          </a:xfrm>
        </p:grpSpPr>
        <p:sp>
          <p:nvSpPr>
            <p:cNvPr id="32" name="TextBox 31">
              <a:extLst>
                <a:ext uri="{FF2B5EF4-FFF2-40B4-BE49-F238E27FC236}">
                  <a16:creationId xmlns:a16="http://schemas.microsoft.com/office/drawing/2014/main" xmlns="" id="{C32F854F-620C-43E5-9350-DEC77CE530EC}"/>
                </a:ext>
              </a:extLst>
            </p:cNvPr>
            <p:cNvSpPr txBox="1"/>
            <p:nvPr/>
          </p:nvSpPr>
          <p:spPr>
            <a:xfrm>
              <a:off x="4577082" y="2297063"/>
              <a:ext cx="2882258" cy="646331"/>
            </a:xfrm>
            <a:prstGeom prst="rect">
              <a:avLst/>
            </a:prstGeom>
            <a:noFill/>
          </p:spPr>
          <p:txBody>
            <a:bodyPr wrap="square" rtlCol="0">
              <a:spAutoFit/>
            </a:bodyPr>
            <a:lstStyle/>
            <a:p>
              <a:pPr algn="ct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a:t>
              </a:r>
            </a:p>
          </p:txBody>
        </p:sp>
        <p:sp>
          <p:nvSpPr>
            <p:cNvPr id="33" name="TextBox 32">
              <a:extLst>
                <a:ext uri="{FF2B5EF4-FFF2-40B4-BE49-F238E27FC236}">
                  <a16:creationId xmlns:a16="http://schemas.microsoft.com/office/drawing/2014/main" xmlns="" id="{ED281642-32B1-42AB-B667-F8A3F296A821}"/>
                </a:ext>
              </a:extLst>
            </p:cNvPr>
            <p:cNvSpPr txBox="1"/>
            <p:nvPr/>
          </p:nvSpPr>
          <p:spPr>
            <a:xfrm>
              <a:off x="4572000" y="2000094"/>
              <a:ext cx="2887342" cy="307777"/>
            </a:xfrm>
            <a:prstGeom prst="rect">
              <a:avLst/>
            </a:prstGeom>
            <a:noFill/>
          </p:spPr>
          <p:txBody>
            <a:bodyPr wrap="square" rtlCol="0">
              <a:spAutoFit/>
            </a:bodyPr>
            <a:lstStyle/>
            <a:p>
              <a:pPr algn="ctr"/>
              <a:r>
                <a:rPr lang="en-US" altLang="ko-KR" sz="1400" b="1" dirty="0">
                  <a:solidFill>
                    <a:schemeClr val="accent2"/>
                  </a:solidFill>
                  <a:ea typeface="FZShuTi" pitchFamily="2" charset="-122"/>
                  <a:cs typeface="Arial" pitchFamily="34" charset="0"/>
                </a:rPr>
                <a:t>Contents  Here</a:t>
              </a:r>
              <a:endParaRPr lang="ko-KR" altLang="en-US" sz="1400" b="1" dirty="0">
                <a:solidFill>
                  <a:schemeClr val="accent2"/>
                </a:solidFill>
                <a:cs typeface="Arial" pitchFamily="34" charset="0"/>
              </a:endParaRPr>
            </a:p>
          </p:txBody>
        </p:sp>
      </p:grpSp>
      <p:grpSp>
        <p:nvGrpSpPr>
          <p:cNvPr id="34" name="Group 36">
            <a:extLst>
              <a:ext uri="{FF2B5EF4-FFF2-40B4-BE49-F238E27FC236}">
                <a16:creationId xmlns:a16="http://schemas.microsoft.com/office/drawing/2014/main" xmlns="" id="{DF724AD2-BB63-432C-9E88-AF512842E9C6}"/>
              </a:ext>
            </a:extLst>
          </p:cNvPr>
          <p:cNvGrpSpPr/>
          <p:nvPr/>
        </p:nvGrpSpPr>
        <p:grpSpPr>
          <a:xfrm>
            <a:off x="5206347" y="4947970"/>
            <a:ext cx="2483203" cy="943300"/>
            <a:chOff x="4572000" y="2000094"/>
            <a:chExt cx="2887342" cy="943300"/>
          </a:xfrm>
        </p:grpSpPr>
        <p:sp>
          <p:nvSpPr>
            <p:cNvPr id="35" name="TextBox 34">
              <a:extLst>
                <a:ext uri="{FF2B5EF4-FFF2-40B4-BE49-F238E27FC236}">
                  <a16:creationId xmlns:a16="http://schemas.microsoft.com/office/drawing/2014/main" xmlns="" id="{1375EFAD-70C4-4B8A-B4DE-DCB1D21BC705}"/>
                </a:ext>
              </a:extLst>
            </p:cNvPr>
            <p:cNvSpPr txBox="1"/>
            <p:nvPr/>
          </p:nvSpPr>
          <p:spPr>
            <a:xfrm>
              <a:off x="4577082" y="2297063"/>
              <a:ext cx="2882258" cy="646331"/>
            </a:xfrm>
            <a:prstGeom prst="rect">
              <a:avLst/>
            </a:prstGeom>
            <a:noFill/>
          </p:spPr>
          <p:txBody>
            <a:bodyPr wrap="square" rtlCol="0">
              <a:spAutoFit/>
            </a:bodyPr>
            <a:lstStyle/>
            <a:p>
              <a:pPr algn="ct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a:t>
              </a:r>
            </a:p>
          </p:txBody>
        </p:sp>
        <p:sp>
          <p:nvSpPr>
            <p:cNvPr id="36" name="TextBox 35">
              <a:extLst>
                <a:ext uri="{FF2B5EF4-FFF2-40B4-BE49-F238E27FC236}">
                  <a16:creationId xmlns:a16="http://schemas.microsoft.com/office/drawing/2014/main" xmlns="" id="{6687269D-B665-4041-9F2C-A34CBD5B5531}"/>
                </a:ext>
              </a:extLst>
            </p:cNvPr>
            <p:cNvSpPr txBox="1"/>
            <p:nvPr/>
          </p:nvSpPr>
          <p:spPr>
            <a:xfrm>
              <a:off x="4572000" y="2000094"/>
              <a:ext cx="2887342" cy="307777"/>
            </a:xfrm>
            <a:prstGeom prst="rect">
              <a:avLst/>
            </a:prstGeom>
            <a:noFill/>
          </p:spPr>
          <p:txBody>
            <a:bodyPr wrap="square" rtlCol="0">
              <a:spAutoFit/>
            </a:bodyPr>
            <a:lstStyle/>
            <a:p>
              <a:pPr algn="ctr"/>
              <a:r>
                <a:rPr lang="en-US" altLang="ko-KR" sz="1400" b="1" dirty="0">
                  <a:solidFill>
                    <a:schemeClr val="accent3"/>
                  </a:solidFill>
                  <a:ea typeface="FZShuTi" pitchFamily="2" charset="-122"/>
                  <a:cs typeface="Arial" pitchFamily="34" charset="0"/>
                </a:rPr>
                <a:t>Contents  Here</a:t>
              </a:r>
              <a:endParaRPr lang="ko-KR" altLang="en-US" sz="1400" b="1" dirty="0">
                <a:solidFill>
                  <a:schemeClr val="accent3"/>
                </a:solidFill>
                <a:cs typeface="Arial" pitchFamily="34" charset="0"/>
              </a:endParaRPr>
            </a:p>
          </p:txBody>
        </p:sp>
      </p:grpSp>
      <p:grpSp>
        <p:nvGrpSpPr>
          <p:cNvPr id="37" name="Group 36">
            <a:extLst>
              <a:ext uri="{FF2B5EF4-FFF2-40B4-BE49-F238E27FC236}">
                <a16:creationId xmlns:a16="http://schemas.microsoft.com/office/drawing/2014/main" xmlns="" id="{F0F474F2-646C-4C6A-A8CC-C96361C90D93}"/>
              </a:ext>
            </a:extLst>
          </p:cNvPr>
          <p:cNvGrpSpPr/>
          <p:nvPr/>
        </p:nvGrpSpPr>
        <p:grpSpPr>
          <a:xfrm>
            <a:off x="8670623" y="4947970"/>
            <a:ext cx="2483203" cy="943300"/>
            <a:chOff x="4572000" y="2000094"/>
            <a:chExt cx="2887342" cy="943300"/>
          </a:xfrm>
        </p:grpSpPr>
        <p:sp>
          <p:nvSpPr>
            <p:cNvPr id="38" name="TextBox 37">
              <a:extLst>
                <a:ext uri="{FF2B5EF4-FFF2-40B4-BE49-F238E27FC236}">
                  <a16:creationId xmlns:a16="http://schemas.microsoft.com/office/drawing/2014/main" xmlns="" id="{58ED2AAF-404A-4B31-90D0-B400EEED4A0B}"/>
                </a:ext>
              </a:extLst>
            </p:cNvPr>
            <p:cNvSpPr txBox="1"/>
            <p:nvPr/>
          </p:nvSpPr>
          <p:spPr>
            <a:xfrm>
              <a:off x="4577082" y="2297063"/>
              <a:ext cx="2882258" cy="646331"/>
            </a:xfrm>
            <a:prstGeom prst="rect">
              <a:avLst/>
            </a:prstGeom>
            <a:noFill/>
          </p:spPr>
          <p:txBody>
            <a:bodyPr wrap="square" rtlCol="0">
              <a:spAutoFit/>
            </a:bodyPr>
            <a:lstStyle/>
            <a:p>
              <a:pPr algn="ct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a:t>
              </a:r>
            </a:p>
          </p:txBody>
        </p:sp>
        <p:sp>
          <p:nvSpPr>
            <p:cNvPr id="39" name="TextBox 38">
              <a:extLst>
                <a:ext uri="{FF2B5EF4-FFF2-40B4-BE49-F238E27FC236}">
                  <a16:creationId xmlns:a16="http://schemas.microsoft.com/office/drawing/2014/main" xmlns="" id="{98CDF629-1DC8-438A-93F6-78756724D988}"/>
                </a:ext>
              </a:extLst>
            </p:cNvPr>
            <p:cNvSpPr txBox="1"/>
            <p:nvPr/>
          </p:nvSpPr>
          <p:spPr>
            <a:xfrm>
              <a:off x="4572000" y="2000094"/>
              <a:ext cx="2887342" cy="307777"/>
            </a:xfrm>
            <a:prstGeom prst="rect">
              <a:avLst/>
            </a:prstGeom>
            <a:noFill/>
          </p:spPr>
          <p:txBody>
            <a:bodyPr wrap="square" rtlCol="0">
              <a:spAutoFit/>
            </a:bodyPr>
            <a:lstStyle/>
            <a:p>
              <a:pPr algn="ctr"/>
              <a:r>
                <a:rPr lang="en-US" altLang="ko-KR" sz="1400" b="1" dirty="0">
                  <a:solidFill>
                    <a:schemeClr val="accent4"/>
                  </a:solidFill>
                  <a:ea typeface="FZShuTi" pitchFamily="2" charset="-122"/>
                  <a:cs typeface="Arial" pitchFamily="34" charset="0"/>
                </a:rPr>
                <a:t>Contents  Here</a:t>
              </a:r>
              <a:endParaRPr lang="ko-KR" altLang="en-US" sz="1400" b="1" dirty="0">
                <a:solidFill>
                  <a:schemeClr val="accent4"/>
                </a:solidFill>
                <a:cs typeface="Arial" pitchFamily="34" charset="0"/>
              </a:endParaRPr>
            </a:p>
          </p:txBody>
        </p:sp>
      </p:grpSp>
      <p:sp>
        <p:nvSpPr>
          <p:cNvPr id="3" name="Picture Placeholder 2"/>
          <p:cNvSpPr>
            <a:spLocks noGrp="1"/>
          </p:cNvSpPr>
          <p:nvPr>
            <p:ph type="pic" sz="quarter" idx="11"/>
          </p:nvPr>
        </p:nvSpPr>
        <p:spPr/>
      </p:sp>
      <p:sp>
        <p:nvSpPr>
          <p:cNvPr id="4" name="Picture Placeholder 3"/>
          <p:cNvSpPr>
            <a:spLocks noGrp="1"/>
          </p:cNvSpPr>
          <p:nvPr>
            <p:ph type="pic" sz="quarter" idx="12"/>
          </p:nvPr>
        </p:nvSpPr>
        <p:spPr/>
      </p:sp>
      <p:sp>
        <p:nvSpPr>
          <p:cNvPr id="5" name="Picture Placeholder 4"/>
          <p:cNvSpPr>
            <a:spLocks noGrp="1"/>
          </p:cNvSpPr>
          <p:nvPr>
            <p:ph type="pic" sz="quarter" idx="13"/>
          </p:nvPr>
        </p:nvSpPr>
        <p:spPr/>
      </p:sp>
    </p:spTree>
    <p:extLst>
      <p:ext uri="{BB962C8B-B14F-4D97-AF65-F5344CB8AC3E}">
        <p14:creationId xmlns:p14="http://schemas.microsoft.com/office/powerpoint/2010/main" val="2305140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54">
            <a:extLst>
              <a:ext uri="{FF2B5EF4-FFF2-40B4-BE49-F238E27FC236}">
                <a16:creationId xmlns:a16="http://schemas.microsoft.com/office/drawing/2014/main" xmlns="" id="{FCFC609A-244C-402D-BC93-FA91EA527804}"/>
              </a:ext>
            </a:extLst>
          </p:cNvPr>
          <p:cNvGrpSpPr/>
          <p:nvPr/>
        </p:nvGrpSpPr>
        <p:grpSpPr>
          <a:xfrm>
            <a:off x="9185033" y="2484714"/>
            <a:ext cx="2039238" cy="3384626"/>
            <a:chOff x="6728048" y="2384301"/>
            <a:chExt cx="1732384" cy="3384626"/>
          </a:xfrm>
        </p:grpSpPr>
        <p:sp>
          <p:nvSpPr>
            <p:cNvPr id="64" name="Rounded Rectangle 25">
              <a:extLst>
                <a:ext uri="{FF2B5EF4-FFF2-40B4-BE49-F238E27FC236}">
                  <a16:creationId xmlns:a16="http://schemas.microsoft.com/office/drawing/2014/main" xmlns="" id="{F932BF59-BB8D-4011-80AF-F537F9B55F5C}"/>
                </a:ext>
              </a:extLst>
            </p:cNvPr>
            <p:cNvSpPr/>
            <p:nvPr/>
          </p:nvSpPr>
          <p:spPr>
            <a:xfrm>
              <a:off x="6872064" y="2384301"/>
              <a:ext cx="1440160" cy="1118220"/>
            </a:xfrm>
            <a:prstGeom prst="roundRect">
              <a:avLst>
                <a:gd name="adj" fmla="val 806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5">
              <a:extLst>
                <a:ext uri="{FF2B5EF4-FFF2-40B4-BE49-F238E27FC236}">
                  <a16:creationId xmlns:a16="http://schemas.microsoft.com/office/drawing/2014/main" xmlns="" id="{73C30B40-6B57-4F74-A62E-D89F680774ED}"/>
                </a:ext>
              </a:extLst>
            </p:cNvPr>
            <p:cNvSpPr/>
            <p:nvPr/>
          </p:nvSpPr>
          <p:spPr>
            <a:xfrm>
              <a:off x="6728048" y="2780927"/>
              <a:ext cx="1732384" cy="2988000"/>
            </a:xfrm>
            <a:custGeom>
              <a:avLst/>
              <a:gdLst/>
              <a:ahLst/>
              <a:cxnLst/>
              <a:rect l="l" t="t" r="r" b="b"/>
              <a:pathLst>
                <a:path w="1732384" h="3096340">
                  <a:moveTo>
                    <a:pt x="85738" y="0"/>
                  </a:moveTo>
                  <a:lnTo>
                    <a:pt x="432048" y="0"/>
                  </a:lnTo>
                  <a:cubicBezTo>
                    <a:pt x="432048" y="238614"/>
                    <a:pt x="625482" y="432048"/>
                    <a:pt x="864096" y="432048"/>
                  </a:cubicBezTo>
                  <a:cubicBezTo>
                    <a:pt x="1102710" y="432048"/>
                    <a:pt x="1296144" y="238614"/>
                    <a:pt x="1296144" y="0"/>
                  </a:cubicBezTo>
                  <a:lnTo>
                    <a:pt x="1642454" y="0"/>
                  </a:lnTo>
                  <a:cubicBezTo>
                    <a:pt x="1689806" y="0"/>
                    <a:pt x="1728192" y="38386"/>
                    <a:pt x="1728192" y="85738"/>
                  </a:cubicBezTo>
                  <a:lnTo>
                    <a:pt x="1728192" y="721059"/>
                  </a:lnTo>
                  <a:cubicBezTo>
                    <a:pt x="1731471" y="727431"/>
                    <a:pt x="1732384" y="734520"/>
                    <a:pt x="1732384" y="741823"/>
                  </a:cubicBezTo>
                  <a:lnTo>
                    <a:pt x="1732384" y="2218518"/>
                  </a:lnTo>
                  <a:lnTo>
                    <a:pt x="1728192" y="2239282"/>
                  </a:lnTo>
                  <a:lnTo>
                    <a:pt x="1728192" y="3010602"/>
                  </a:lnTo>
                  <a:cubicBezTo>
                    <a:pt x="1728192" y="3057954"/>
                    <a:pt x="1689806" y="3096340"/>
                    <a:pt x="1642454" y="3096340"/>
                  </a:cubicBezTo>
                  <a:lnTo>
                    <a:pt x="85738" y="3096340"/>
                  </a:lnTo>
                  <a:cubicBezTo>
                    <a:pt x="38386" y="3096340"/>
                    <a:pt x="0" y="3057954"/>
                    <a:pt x="0" y="3010602"/>
                  </a:cubicBezTo>
                  <a:lnTo>
                    <a:pt x="0" y="1562433"/>
                  </a:lnTo>
                  <a:lnTo>
                    <a:pt x="0" y="1533907"/>
                  </a:lnTo>
                  <a:lnTo>
                    <a:pt x="0" y="85738"/>
                  </a:lnTo>
                  <a:cubicBezTo>
                    <a:pt x="0" y="38386"/>
                    <a:pt x="38386" y="0"/>
                    <a:pt x="85738" y="0"/>
                  </a:cubicBezTo>
                  <a:close/>
                </a:path>
              </a:pathLst>
            </a:cu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xmlns="" id="{244D26F0-6BBD-4332-89DE-B1607C5C6E71}"/>
                </a:ext>
              </a:extLst>
            </p:cNvPr>
            <p:cNvSpPr txBox="1"/>
            <p:nvPr/>
          </p:nvSpPr>
          <p:spPr>
            <a:xfrm>
              <a:off x="7221438" y="2476862"/>
              <a:ext cx="752022" cy="553998"/>
            </a:xfrm>
            <a:prstGeom prst="rect">
              <a:avLst/>
            </a:prstGeom>
            <a:noFill/>
          </p:spPr>
          <p:txBody>
            <a:bodyPr wrap="square" lIns="72000" tIns="0" rIns="72000" bIns="0" rtlCol="0">
              <a:spAutoFit/>
            </a:bodyPr>
            <a:lstStyle/>
            <a:p>
              <a:pPr algn="ctr"/>
              <a:r>
                <a:rPr lang="en-US" altLang="ko-KR" sz="3600" b="1" dirty="0">
                  <a:solidFill>
                    <a:schemeClr val="bg1"/>
                  </a:solidFill>
                </a:rPr>
                <a:t>01</a:t>
              </a:r>
              <a:endParaRPr lang="ko-KR" altLang="en-US" sz="3600" b="1" dirty="0">
                <a:solidFill>
                  <a:schemeClr val="bg1"/>
                </a:solidFill>
              </a:endParaRPr>
            </a:p>
          </p:txBody>
        </p:sp>
        <p:grpSp>
          <p:nvGrpSpPr>
            <p:cNvPr id="67" name="Group 32">
              <a:extLst>
                <a:ext uri="{FF2B5EF4-FFF2-40B4-BE49-F238E27FC236}">
                  <a16:creationId xmlns:a16="http://schemas.microsoft.com/office/drawing/2014/main" xmlns="" id="{B6AF00D0-2A5E-48F3-8D81-2926E5116CBC}"/>
                </a:ext>
              </a:extLst>
            </p:cNvPr>
            <p:cNvGrpSpPr/>
            <p:nvPr/>
          </p:nvGrpSpPr>
          <p:grpSpPr>
            <a:xfrm>
              <a:off x="6728048" y="3326250"/>
              <a:ext cx="1728192" cy="872095"/>
              <a:chOff x="6728048" y="3326250"/>
              <a:chExt cx="1728192" cy="872095"/>
            </a:xfrm>
          </p:grpSpPr>
          <p:sp>
            <p:nvSpPr>
              <p:cNvPr id="68" name="TextBox 67">
                <a:extLst>
                  <a:ext uri="{FF2B5EF4-FFF2-40B4-BE49-F238E27FC236}">
                    <a16:creationId xmlns:a16="http://schemas.microsoft.com/office/drawing/2014/main" xmlns="" id="{5E4CB989-E5F1-4AFB-AF01-D62BDFCDB449}"/>
                  </a:ext>
                </a:extLst>
              </p:cNvPr>
              <p:cNvSpPr txBox="1"/>
              <p:nvPr/>
            </p:nvSpPr>
            <p:spPr>
              <a:xfrm>
                <a:off x="6728048" y="3552014"/>
                <a:ext cx="1728192" cy="646331"/>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sp>
            <p:nvSpPr>
              <p:cNvPr id="69" name="TextBox 68">
                <a:extLst>
                  <a:ext uri="{FF2B5EF4-FFF2-40B4-BE49-F238E27FC236}">
                    <a16:creationId xmlns:a16="http://schemas.microsoft.com/office/drawing/2014/main" xmlns="" id="{81F2B00B-EDBB-4222-A1B7-C44BBBAFA161}"/>
                  </a:ext>
                </a:extLst>
              </p:cNvPr>
              <p:cNvSpPr txBox="1"/>
              <p:nvPr/>
            </p:nvSpPr>
            <p:spPr>
              <a:xfrm>
                <a:off x="6728048" y="3326250"/>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Contents Title</a:t>
                </a:r>
                <a:endParaRPr lang="ko-KR" altLang="en-US" sz="1400" b="1" dirty="0">
                  <a:solidFill>
                    <a:schemeClr val="tx1">
                      <a:lumMod val="75000"/>
                      <a:lumOff val="25000"/>
                    </a:schemeClr>
                  </a:solidFill>
                </a:endParaRPr>
              </a:p>
            </p:txBody>
          </p:sp>
        </p:grpSp>
      </p:grpSp>
      <p:grpSp>
        <p:nvGrpSpPr>
          <p:cNvPr id="70" name="Group 53">
            <a:extLst>
              <a:ext uri="{FF2B5EF4-FFF2-40B4-BE49-F238E27FC236}">
                <a16:creationId xmlns:a16="http://schemas.microsoft.com/office/drawing/2014/main" xmlns="" id="{36FBE315-010A-46A4-8BAD-2BD4D6A26C94}"/>
              </a:ext>
            </a:extLst>
          </p:cNvPr>
          <p:cNvGrpSpPr/>
          <p:nvPr/>
        </p:nvGrpSpPr>
        <p:grpSpPr>
          <a:xfrm>
            <a:off x="6467388" y="3006432"/>
            <a:ext cx="2016000" cy="2862908"/>
            <a:chOff x="4749924" y="2903984"/>
            <a:chExt cx="1728192" cy="2862908"/>
          </a:xfrm>
        </p:grpSpPr>
        <p:sp>
          <p:nvSpPr>
            <p:cNvPr id="71" name="Rounded Rectangle 24">
              <a:extLst>
                <a:ext uri="{FF2B5EF4-FFF2-40B4-BE49-F238E27FC236}">
                  <a16:creationId xmlns:a16="http://schemas.microsoft.com/office/drawing/2014/main" xmlns="" id="{F48C8F80-AC32-433D-9A7B-47BE04558A6F}"/>
                </a:ext>
              </a:extLst>
            </p:cNvPr>
            <p:cNvSpPr/>
            <p:nvPr/>
          </p:nvSpPr>
          <p:spPr>
            <a:xfrm>
              <a:off x="4893940" y="2903984"/>
              <a:ext cx="1440160" cy="1118220"/>
            </a:xfrm>
            <a:prstGeom prst="roundRect">
              <a:avLst>
                <a:gd name="adj" fmla="val 806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ounded Rectangle 5">
              <a:extLst>
                <a:ext uri="{FF2B5EF4-FFF2-40B4-BE49-F238E27FC236}">
                  <a16:creationId xmlns:a16="http://schemas.microsoft.com/office/drawing/2014/main" xmlns="" id="{8B6B21E1-5DD0-4537-9970-BF317462BBBB}"/>
                </a:ext>
              </a:extLst>
            </p:cNvPr>
            <p:cNvSpPr/>
            <p:nvPr/>
          </p:nvSpPr>
          <p:spPr>
            <a:xfrm>
              <a:off x="4749924" y="3318892"/>
              <a:ext cx="1728192" cy="2448000"/>
            </a:xfrm>
            <a:custGeom>
              <a:avLst/>
              <a:gdLst/>
              <a:ahLst/>
              <a:cxnLst/>
              <a:rect l="l" t="t" r="r" b="b"/>
              <a:pathLst>
                <a:path w="1728192" h="2558376">
                  <a:moveTo>
                    <a:pt x="85738" y="0"/>
                  </a:moveTo>
                  <a:lnTo>
                    <a:pt x="432048" y="0"/>
                  </a:lnTo>
                  <a:cubicBezTo>
                    <a:pt x="432048" y="238614"/>
                    <a:pt x="625482" y="432048"/>
                    <a:pt x="864096" y="432048"/>
                  </a:cubicBezTo>
                  <a:cubicBezTo>
                    <a:pt x="1102710" y="432048"/>
                    <a:pt x="1296144" y="238614"/>
                    <a:pt x="1296144" y="0"/>
                  </a:cubicBezTo>
                  <a:lnTo>
                    <a:pt x="1642454" y="0"/>
                  </a:lnTo>
                  <a:cubicBezTo>
                    <a:pt x="1689806" y="0"/>
                    <a:pt x="1728192" y="38386"/>
                    <a:pt x="1728192" y="85738"/>
                  </a:cubicBezTo>
                  <a:lnTo>
                    <a:pt x="1728192" y="995943"/>
                  </a:lnTo>
                  <a:lnTo>
                    <a:pt x="1728192" y="1562433"/>
                  </a:lnTo>
                  <a:lnTo>
                    <a:pt x="1728192" y="2472638"/>
                  </a:lnTo>
                  <a:cubicBezTo>
                    <a:pt x="1728192" y="2519990"/>
                    <a:pt x="1689806" y="2558376"/>
                    <a:pt x="1642454" y="2558376"/>
                  </a:cubicBezTo>
                  <a:lnTo>
                    <a:pt x="85738" y="2558376"/>
                  </a:lnTo>
                  <a:cubicBezTo>
                    <a:pt x="38386" y="2558376"/>
                    <a:pt x="0" y="2519990"/>
                    <a:pt x="0" y="2472638"/>
                  </a:cubicBezTo>
                  <a:lnTo>
                    <a:pt x="0" y="1562433"/>
                  </a:lnTo>
                  <a:lnTo>
                    <a:pt x="0" y="995943"/>
                  </a:lnTo>
                  <a:lnTo>
                    <a:pt x="0" y="85738"/>
                  </a:lnTo>
                  <a:cubicBezTo>
                    <a:pt x="0" y="38386"/>
                    <a:pt x="38386" y="0"/>
                    <a:pt x="85738" y="0"/>
                  </a:cubicBezTo>
                  <a:close/>
                </a:path>
              </a:pathLst>
            </a:cu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xmlns="" id="{304A3296-2381-4356-A567-CD03C4E791B9}"/>
                </a:ext>
              </a:extLst>
            </p:cNvPr>
            <p:cNvSpPr txBox="1"/>
            <p:nvPr/>
          </p:nvSpPr>
          <p:spPr>
            <a:xfrm>
              <a:off x="5241088" y="3029035"/>
              <a:ext cx="752022" cy="553998"/>
            </a:xfrm>
            <a:prstGeom prst="rect">
              <a:avLst/>
            </a:prstGeom>
            <a:noFill/>
          </p:spPr>
          <p:txBody>
            <a:bodyPr wrap="square" lIns="72000" tIns="0" rIns="72000" bIns="0" rtlCol="0">
              <a:spAutoFit/>
            </a:bodyPr>
            <a:lstStyle/>
            <a:p>
              <a:pPr algn="ctr"/>
              <a:r>
                <a:rPr lang="en-US" altLang="ko-KR" sz="3600" b="1" dirty="0">
                  <a:solidFill>
                    <a:schemeClr val="bg1"/>
                  </a:solidFill>
                </a:rPr>
                <a:t>02</a:t>
              </a:r>
              <a:endParaRPr lang="ko-KR" altLang="en-US" sz="3600" b="1" dirty="0">
                <a:solidFill>
                  <a:schemeClr val="bg1"/>
                </a:solidFill>
              </a:endParaRPr>
            </a:p>
          </p:txBody>
        </p:sp>
        <p:grpSp>
          <p:nvGrpSpPr>
            <p:cNvPr id="74" name="Group 33">
              <a:extLst>
                <a:ext uri="{FF2B5EF4-FFF2-40B4-BE49-F238E27FC236}">
                  <a16:creationId xmlns:a16="http://schemas.microsoft.com/office/drawing/2014/main" xmlns="" id="{B3793B6E-70C8-4861-830F-2D0ECF462108}"/>
                </a:ext>
              </a:extLst>
            </p:cNvPr>
            <p:cNvGrpSpPr/>
            <p:nvPr/>
          </p:nvGrpSpPr>
          <p:grpSpPr>
            <a:xfrm>
              <a:off x="4749924" y="3925728"/>
              <a:ext cx="1728192" cy="872095"/>
              <a:chOff x="6728048" y="3326250"/>
              <a:chExt cx="1728192" cy="872095"/>
            </a:xfrm>
          </p:grpSpPr>
          <p:sp>
            <p:nvSpPr>
              <p:cNvPr id="75" name="TextBox 74">
                <a:extLst>
                  <a:ext uri="{FF2B5EF4-FFF2-40B4-BE49-F238E27FC236}">
                    <a16:creationId xmlns:a16="http://schemas.microsoft.com/office/drawing/2014/main" xmlns="" id="{7443DA8D-AD06-4D46-B58B-95782DFB382B}"/>
                  </a:ext>
                </a:extLst>
              </p:cNvPr>
              <p:cNvSpPr txBox="1"/>
              <p:nvPr/>
            </p:nvSpPr>
            <p:spPr>
              <a:xfrm>
                <a:off x="6728048" y="3552014"/>
                <a:ext cx="1728192" cy="646331"/>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 </a:t>
                </a:r>
              </a:p>
            </p:txBody>
          </p:sp>
          <p:sp>
            <p:nvSpPr>
              <p:cNvPr id="76" name="TextBox 75">
                <a:extLst>
                  <a:ext uri="{FF2B5EF4-FFF2-40B4-BE49-F238E27FC236}">
                    <a16:creationId xmlns:a16="http://schemas.microsoft.com/office/drawing/2014/main" xmlns="" id="{FD5FE611-E96D-4B51-BD4D-04FF60876F3B}"/>
                  </a:ext>
                </a:extLst>
              </p:cNvPr>
              <p:cNvSpPr txBox="1"/>
              <p:nvPr/>
            </p:nvSpPr>
            <p:spPr>
              <a:xfrm>
                <a:off x="6728048" y="3326250"/>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Contents Title</a:t>
                </a:r>
                <a:endParaRPr lang="ko-KR" altLang="en-US" sz="1400" b="1" dirty="0">
                  <a:solidFill>
                    <a:schemeClr val="tx1">
                      <a:lumMod val="75000"/>
                      <a:lumOff val="25000"/>
                    </a:schemeClr>
                  </a:solidFill>
                </a:endParaRPr>
              </a:p>
            </p:txBody>
          </p:sp>
        </p:grpSp>
      </p:grpSp>
      <p:grpSp>
        <p:nvGrpSpPr>
          <p:cNvPr id="77" name="Group 52">
            <a:extLst>
              <a:ext uri="{FF2B5EF4-FFF2-40B4-BE49-F238E27FC236}">
                <a16:creationId xmlns:a16="http://schemas.microsoft.com/office/drawing/2014/main" xmlns="" id="{C24A47B4-42D0-443B-BF4E-C84A9ED1D306}"/>
              </a:ext>
            </a:extLst>
          </p:cNvPr>
          <p:cNvGrpSpPr/>
          <p:nvPr/>
        </p:nvGrpSpPr>
        <p:grpSpPr>
          <a:xfrm>
            <a:off x="3749743" y="3549855"/>
            <a:ext cx="2016000" cy="2319485"/>
            <a:chOff x="2771800" y="3385567"/>
            <a:chExt cx="1737717" cy="2319485"/>
          </a:xfrm>
        </p:grpSpPr>
        <p:sp>
          <p:nvSpPr>
            <p:cNvPr id="78" name="Rounded Rectangle 23">
              <a:extLst>
                <a:ext uri="{FF2B5EF4-FFF2-40B4-BE49-F238E27FC236}">
                  <a16:creationId xmlns:a16="http://schemas.microsoft.com/office/drawing/2014/main" xmlns="" id="{3B80434D-C0CF-43E6-AA89-F03399F652BD}"/>
                </a:ext>
              </a:extLst>
            </p:cNvPr>
            <p:cNvSpPr/>
            <p:nvPr/>
          </p:nvSpPr>
          <p:spPr>
            <a:xfrm>
              <a:off x="2915816" y="3385567"/>
              <a:ext cx="1440160" cy="1118220"/>
            </a:xfrm>
            <a:prstGeom prst="roundRect">
              <a:avLst>
                <a:gd name="adj" fmla="val 80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5">
              <a:extLst>
                <a:ext uri="{FF2B5EF4-FFF2-40B4-BE49-F238E27FC236}">
                  <a16:creationId xmlns:a16="http://schemas.microsoft.com/office/drawing/2014/main" xmlns="" id="{54FD45C1-35F4-47B3-A309-81994E242587}"/>
                </a:ext>
              </a:extLst>
            </p:cNvPr>
            <p:cNvSpPr/>
            <p:nvPr/>
          </p:nvSpPr>
          <p:spPr>
            <a:xfrm>
              <a:off x="2771800" y="3797052"/>
              <a:ext cx="1728192" cy="1908000"/>
            </a:xfrm>
            <a:custGeom>
              <a:avLst/>
              <a:gdLst/>
              <a:ahLst/>
              <a:cxnLst/>
              <a:rect l="l" t="t" r="r" b="b"/>
              <a:pathLst>
                <a:path w="1728192" h="2080217">
                  <a:moveTo>
                    <a:pt x="85738" y="0"/>
                  </a:moveTo>
                  <a:lnTo>
                    <a:pt x="432048" y="0"/>
                  </a:lnTo>
                  <a:cubicBezTo>
                    <a:pt x="432048" y="238614"/>
                    <a:pt x="625482" y="432048"/>
                    <a:pt x="864096" y="432048"/>
                  </a:cubicBezTo>
                  <a:cubicBezTo>
                    <a:pt x="1102710" y="432048"/>
                    <a:pt x="1296144" y="238614"/>
                    <a:pt x="1296144" y="0"/>
                  </a:cubicBezTo>
                  <a:lnTo>
                    <a:pt x="1642454" y="0"/>
                  </a:lnTo>
                  <a:cubicBezTo>
                    <a:pt x="1689806" y="0"/>
                    <a:pt x="1728192" y="38386"/>
                    <a:pt x="1728192" y="85738"/>
                  </a:cubicBezTo>
                  <a:lnTo>
                    <a:pt x="1728192" y="517784"/>
                  </a:lnTo>
                  <a:lnTo>
                    <a:pt x="1728192" y="1562433"/>
                  </a:lnTo>
                  <a:lnTo>
                    <a:pt x="1728192" y="1994479"/>
                  </a:lnTo>
                  <a:cubicBezTo>
                    <a:pt x="1728192" y="2041831"/>
                    <a:pt x="1689806" y="2080217"/>
                    <a:pt x="1642454" y="2080217"/>
                  </a:cubicBezTo>
                  <a:lnTo>
                    <a:pt x="85738" y="2080217"/>
                  </a:lnTo>
                  <a:cubicBezTo>
                    <a:pt x="38386" y="2080217"/>
                    <a:pt x="0" y="2041831"/>
                    <a:pt x="0" y="1994479"/>
                  </a:cubicBezTo>
                  <a:lnTo>
                    <a:pt x="0" y="1562433"/>
                  </a:lnTo>
                  <a:lnTo>
                    <a:pt x="0" y="517784"/>
                  </a:lnTo>
                  <a:lnTo>
                    <a:pt x="0" y="85738"/>
                  </a:lnTo>
                  <a:cubicBezTo>
                    <a:pt x="0" y="38386"/>
                    <a:pt x="38386" y="0"/>
                    <a:pt x="85738" y="0"/>
                  </a:cubicBezTo>
                  <a:close/>
                </a:path>
              </a:pathLst>
            </a:cu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xmlns="" id="{2CF42AFE-BA18-4F0E-B58D-3F93FC368639}"/>
                </a:ext>
              </a:extLst>
            </p:cNvPr>
            <p:cNvSpPr txBox="1"/>
            <p:nvPr/>
          </p:nvSpPr>
          <p:spPr>
            <a:xfrm>
              <a:off x="3259885" y="3501194"/>
              <a:ext cx="752022" cy="553998"/>
            </a:xfrm>
            <a:prstGeom prst="rect">
              <a:avLst/>
            </a:prstGeom>
            <a:noFill/>
          </p:spPr>
          <p:txBody>
            <a:bodyPr wrap="square" lIns="72000" tIns="0" rIns="72000" bIns="0" rtlCol="0">
              <a:spAutoFit/>
            </a:bodyPr>
            <a:lstStyle/>
            <a:p>
              <a:pPr algn="ctr"/>
              <a:r>
                <a:rPr lang="en-US" altLang="ko-KR" sz="3600" b="1" dirty="0">
                  <a:solidFill>
                    <a:schemeClr val="bg1"/>
                  </a:solidFill>
                </a:rPr>
                <a:t>03</a:t>
              </a:r>
              <a:endParaRPr lang="ko-KR" altLang="en-US" sz="3600" b="1" dirty="0">
                <a:solidFill>
                  <a:schemeClr val="bg1"/>
                </a:solidFill>
              </a:endParaRPr>
            </a:p>
          </p:txBody>
        </p:sp>
        <p:grpSp>
          <p:nvGrpSpPr>
            <p:cNvPr id="81" name="Group 36">
              <a:extLst>
                <a:ext uri="{FF2B5EF4-FFF2-40B4-BE49-F238E27FC236}">
                  <a16:creationId xmlns:a16="http://schemas.microsoft.com/office/drawing/2014/main" xmlns="" id="{9A70D8E2-CD07-4D70-A4AD-C7A454DA2D0B}"/>
                </a:ext>
              </a:extLst>
            </p:cNvPr>
            <p:cNvGrpSpPr/>
            <p:nvPr/>
          </p:nvGrpSpPr>
          <p:grpSpPr>
            <a:xfrm>
              <a:off x="2781325" y="4382331"/>
              <a:ext cx="1728192" cy="872095"/>
              <a:chOff x="6728048" y="3326250"/>
              <a:chExt cx="1728192" cy="872095"/>
            </a:xfrm>
          </p:grpSpPr>
          <p:sp>
            <p:nvSpPr>
              <p:cNvPr id="82" name="TextBox 81">
                <a:extLst>
                  <a:ext uri="{FF2B5EF4-FFF2-40B4-BE49-F238E27FC236}">
                    <a16:creationId xmlns:a16="http://schemas.microsoft.com/office/drawing/2014/main" xmlns="" id="{B6BBB97E-B765-48C8-9A94-9D9A069261B1}"/>
                  </a:ext>
                </a:extLst>
              </p:cNvPr>
              <p:cNvSpPr txBox="1"/>
              <p:nvPr/>
            </p:nvSpPr>
            <p:spPr>
              <a:xfrm>
                <a:off x="6728048" y="3552014"/>
                <a:ext cx="1728192" cy="646331"/>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  </a:t>
                </a:r>
              </a:p>
            </p:txBody>
          </p:sp>
          <p:sp>
            <p:nvSpPr>
              <p:cNvPr id="83" name="TextBox 82">
                <a:extLst>
                  <a:ext uri="{FF2B5EF4-FFF2-40B4-BE49-F238E27FC236}">
                    <a16:creationId xmlns:a16="http://schemas.microsoft.com/office/drawing/2014/main" xmlns="" id="{D6CD4177-A08D-4434-8CC2-3AC5F369AB3A}"/>
                  </a:ext>
                </a:extLst>
              </p:cNvPr>
              <p:cNvSpPr txBox="1"/>
              <p:nvPr/>
            </p:nvSpPr>
            <p:spPr>
              <a:xfrm>
                <a:off x="6728048" y="3326250"/>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Contents Title</a:t>
                </a:r>
                <a:endParaRPr lang="ko-KR" altLang="en-US" sz="1400" b="1" dirty="0">
                  <a:solidFill>
                    <a:schemeClr val="tx1">
                      <a:lumMod val="75000"/>
                      <a:lumOff val="25000"/>
                    </a:schemeClr>
                  </a:solidFill>
                </a:endParaRPr>
              </a:p>
            </p:txBody>
          </p:sp>
        </p:grpSp>
      </p:grpSp>
      <p:grpSp>
        <p:nvGrpSpPr>
          <p:cNvPr id="84" name="Group 51">
            <a:extLst>
              <a:ext uri="{FF2B5EF4-FFF2-40B4-BE49-F238E27FC236}">
                <a16:creationId xmlns:a16="http://schemas.microsoft.com/office/drawing/2014/main" xmlns="" id="{C0FC6F1A-0DF5-43CE-BF1B-2F280BF9BE07}"/>
              </a:ext>
            </a:extLst>
          </p:cNvPr>
          <p:cNvGrpSpPr/>
          <p:nvPr/>
        </p:nvGrpSpPr>
        <p:grpSpPr>
          <a:xfrm>
            <a:off x="1032098" y="3901368"/>
            <a:ext cx="2016000" cy="1954152"/>
            <a:chOff x="793676" y="3822948"/>
            <a:chExt cx="1737717" cy="1954152"/>
          </a:xfrm>
        </p:grpSpPr>
        <p:sp>
          <p:nvSpPr>
            <p:cNvPr id="85" name="Rounded Rectangle 15">
              <a:extLst>
                <a:ext uri="{FF2B5EF4-FFF2-40B4-BE49-F238E27FC236}">
                  <a16:creationId xmlns:a16="http://schemas.microsoft.com/office/drawing/2014/main" xmlns="" id="{F8B4AD71-2706-4673-BC1F-F856C21628BC}"/>
                </a:ext>
              </a:extLst>
            </p:cNvPr>
            <p:cNvSpPr/>
            <p:nvPr/>
          </p:nvSpPr>
          <p:spPr>
            <a:xfrm>
              <a:off x="937692" y="3822948"/>
              <a:ext cx="1440160" cy="1118220"/>
            </a:xfrm>
            <a:prstGeom prst="roundRect">
              <a:avLst>
                <a:gd name="adj" fmla="val 80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5">
              <a:extLst>
                <a:ext uri="{FF2B5EF4-FFF2-40B4-BE49-F238E27FC236}">
                  <a16:creationId xmlns:a16="http://schemas.microsoft.com/office/drawing/2014/main" xmlns="" id="{1BA270EC-D0A8-4CDB-AA4A-4D5CD5B97D0C}"/>
                </a:ext>
              </a:extLst>
            </p:cNvPr>
            <p:cNvSpPr/>
            <p:nvPr/>
          </p:nvSpPr>
          <p:spPr>
            <a:xfrm>
              <a:off x="793676" y="4229100"/>
              <a:ext cx="1728192" cy="1548000"/>
            </a:xfrm>
            <a:custGeom>
              <a:avLst/>
              <a:gdLst/>
              <a:ahLst/>
              <a:cxnLst/>
              <a:rect l="l" t="t" r="r" b="b"/>
              <a:pathLst>
                <a:path w="1728192" h="1648171">
                  <a:moveTo>
                    <a:pt x="85738" y="0"/>
                  </a:moveTo>
                  <a:lnTo>
                    <a:pt x="432048" y="0"/>
                  </a:lnTo>
                  <a:cubicBezTo>
                    <a:pt x="432048" y="238614"/>
                    <a:pt x="625482" y="432048"/>
                    <a:pt x="864096" y="432048"/>
                  </a:cubicBezTo>
                  <a:cubicBezTo>
                    <a:pt x="1102710" y="432048"/>
                    <a:pt x="1296144" y="238614"/>
                    <a:pt x="1296144" y="0"/>
                  </a:cubicBezTo>
                  <a:lnTo>
                    <a:pt x="1642454" y="0"/>
                  </a:lnTo>
                  <a:cubicBezTo>
                    <a:pt x="1689806" y="0"/>
                    <a:pt x="1728192" y="38386"/>
                    <a:pt x="1728192" y="85738"/>
                  </a:cubicBezTo>
                  <a:lnTo>
                    <a:pt x="1728192" y="1562433"/>
                  </a:lnTo>
                  <a:cubicBezTo>
                    <a:pt x="1728192" y="1609785"/>
                    <a:pt x="1689806" y="1648171"/>
                    <a:pt x="1642454" y="1648171"/>
                  </a:cubicBezTo>
                  <a:lnTo>
                    <a:pt x="85738" y="1648171"/>
                  </a:lnTo>
                  <a:cubicBezTo>
                    <a:pt x="38386" y="1648171"/>
                    <a:pt x="0" y="1609785"/>
                    <a:pt x="0" y="1562433"/>
                  </a:cubicBezTo>
                  <a:lnTo>
                    <a:pt x="0" y="85738"/>
                  </a:lnTo>
                  <a:cubicBezTo>
                    <a:pt x="0" y="38386"/>
                    <a:pt x="38386" y="0"/>
                    <a:pt x="85738" y="0"/>
                  </a:cubicBezTo>
                  <a:close/>
                </a:path>
              </a:pathLst>
            </a:cu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xmlns="" id="{58DA2C3B-F61A-433C-AF53-144E6C4B6301}"/>
                </a:ext>
              </a:extLst>
            </p:cNvPr>
            <p:cNvSpPr txBox="1"/>
            <p:nvPr/>
          </p:nvSpPr>
          <p:spPr>
            <a:xfrm>
              <a:off x="1278682" y="3925728"/>
              <a:ext cx="752022" cy="553998"/>
            </a:xfrm>
            <a:prstGeom prst="rect">
              <a:avLst/>
            </a:prstGeom>
            <a:noFill/>
          </p:spPr>
          <p:txBody>
            <a:bodyPr wrap="square" lIns="72000" tIns="0" rIns="72000" bIns="0" rtlCol="0">
              <a:spAutoFit/>
            </a:bodyPr>
            <a:lstStyle/>
            <a:p>
              <a:pPr algn="ctr"/>
              <a:r>
                <a:rPr lang="en-US" altLang="ko-KR" sz="3600" b="1" dirty="0">
                  <a:solidFill>
                    <a:schemeClr val="bg1"/>
                  </a:solidFill>
                </a:rPr>
                <a:t>04</a:t>
              </a:r>
              <a:endParaRPr lang="ko-KR" altLang="en-US" sz="3600" b="1" dirty="0">
                <a:solidFill>
                  <a:schemeClr val="bg1"/>
                </a:solidFill>
              </a:endParaRPr>
            </a:p>
          </p:txBody>
        </p:sp>
        <p:grpSp>
          <p:nvGrpSpPr>
            <p:cNvPr id="88" name="Group 39">
              <a:extLst>
                <a:ext uri="{FF2B5EF4-FFF2-40B4-BE49-F238E27FC236}">
                  <a16:creationId xmlns:a16="http://schemas.microsoft.com/office/drawing/2014/main" xmlns="" id="{D61A3F8B-E89A-4D0C-AA06-59B51BAD1A60}"/>
                </a:ext>
              </a:extLst>
            </p:cNvPr>
            <p:cNvGrpSpPr/>
            <p:nvPr/>
          </p:nvGrpSpPr>
          <p:grpSpPr>
            <a:xfrm>
              <a:off x="803201" y="4734159"/>
              <a:ext cx="1728192" cy="872095"/>
              <a:chOff x="6728048" y="3326250"/>
              <a:chExt cx="1728192" cy="872095"/>
            </a:xfrm>
          </p:grpSpPr>
          <p:sp>
            <p:nvSpPr>
              <p:cNvPr id="89" name="TextBox 88">
                <a:extLst>
                  <a:ext uri="{FF2B5EF4-FFF2-40B4-BE49-F238E27FC236}">
                    <a16:creationId xmlns:a16="http://schemas.microsoft.com/office/drawing/2014/main" xmlns="" id="{5A6353EE-B529-4D8C-8CD8-BB5E9D33B15B}"/>
                  </a:ext>
                </a:extLst>
              </p:cNvPr>
              <p:cNvSpPr txBox="1"/>
              <p:nvPr/>
            </p:nvSpPr>
            <p:spPr>
              <a:xfrm>
                <a:off x="6728048" y="3552014"/>
                <a:ext cx="1728192" cy="646331"/>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  </a:t>
                </a:r>
              </a:p>
            </p:txBody>
          </p:sp>
          <p:sp>
            <p:nvSpPr>
              <p:cNvPr id="90" name="TextBox 89">
                <a:extLst>
                  <a:ext uri="{FF2B5EF4-FFF2-40B4-BE49-F238E27FC236}">
                    <a16:creationId xmlns:a16="http://schemas.microsoft.com/office/drawing/2014/main" xmlns="" id="{F77417B7-AD13-4D5C-82CB-3EDC02F3D74B}"/>
                  </a:ext>
                </a:extLst>
              </p:cNvPr>
              <p:cNvSpPr txBox="1"/>
              <p:nvPr/>
            </p:nvSpPr>
            <p:spPr>
              <a:xfrm>
                <a:off x="6728048" y="3326250"/>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Contents Title</a:t>
                </a:r>
                <a:endParaRPr lang="ko-KR" altLang="en-US" sz="1400" b="1" dirty="0">
                  <a:solidFill>
                    <a:schemeClr val="tx1">
                      <a:lumMod val="75000"/>
                      <a:lumOff val="25000"/>
                    </a:schemeClr>
                  </a:solidFill>
                </a:endParaRPr>
              </a:p>
            </p:txBody>
          </p:sp>
        </p:grpSp>
      </p:grpSp>
      <p:grpSp>
        <p:nvGrpSpPr>
          <p:cNvPr id="91" name="Group 46">
            <a:extLst>
              <a:ext uri="{FF2B5EF4-FFF2-40B4-BE49-F238E27FC236}">
                <a16:creationId xmlns:a16="http://schemas.microsoft.com/office/drawing/2014/main" xmlns="" id="{832EA0A1-E32D-4F4D-8840-E725614D93EE}"/>
              </a:ext>
            </a:extLst>
          </p:cNvPr>
          <p:cNvGrpSpPr/>
          <p:nvPr/>
        </p:nvGrpSpPr>
        <p:grpSpPr>
          <a:xfrm>
            <a:off x="5016798" y="4474651"/>
            <a:ext cx="5552747" cy="1424876"/>
            <a:chOff x="3492797" y="4374238"/>
            <a:chExt cx="5552747" cy="1424876"/>
          </a:xfrm>
        </p:grpSpPr>
        <p:sp>
          <p:nvSpPr>
            <p:cNvPr id="92" name="Freeform 42">
              <a:extLst>
                <a:ext uri="{FF2B5EF4-FFF2-40B4-BE49-F238E27FC236}">
                  <a16:creationId xmlns:a16="http://schemas.microsoft.com/office/drawing/2014/main" xmlns="" id="{97A9BC03-2E6A-47A7-B81C-DF87F59350DF}"/>
                </a:ext>
              </a:extLst>
            </p:cNvPr>
            <p:cNvSpPr/>
            <p:nvPr/>
          </p:nvSpPr>
          <p:spPr>
            <a:xfrm>
              <a:off x="3569706" y="4374238"/>
              <a:ext cx="5475838" cy="1355474"/>
            </a:xfrm>
            <a:custGeom>
              <a:avLst/>
              <a:gdLst>
                <a:gd name="connsiteX0" fmla="*/ 0 w 3810000"/>
                <a:gd name="connsiteY0" fmla="*/ 1228725 h 1228725"/>
                <a:gd name="connsiteX1" fmla="*/ 1524000 w 3810000"/>
                <a:gd name="connsiteY1" fmla="*/ 523875 h 1228725"/>
                <a:gd name="connsiteX2" fmla="*/ 2514600 w 3810000"/>
                <a:gd name="connsiteY2" fmla="*/ 790575 h 1228725"/>
                <a:gd name="connsiteX3" fmla="*/ 3810000 w 3810000"/>
                <a:gd name="connsiteY3" fmla="*/ 0 h 1228725"/>
                <a:gd name="connsiteX4" fmla="*/ 3810000 w 3810000"/>
                <a:gd name="connsiteY4" fmla="*/ 0 h 1228725"/>
                <a:gd name="connsiteX0" fmla="*/ 0 w 4316994"/>
                <a:gd name="connsiteY0" fmla="*/ 1129137 h 1129137"/>
                <a:gd name="connsiteX1" fmla="*/ 2030994 w 4316994"/>
                <a:gd name="connsiteY1" fmla="*/ 523875 h 1129137"/>
                <a:gd name="connsiteX2" fmla="*/ 3021594 w 4316994"/>
                <a:gd name="connsiteY2" fmla="*/ 790575 h 1129137"/>
                <a:gd name="connsiteX3" fmla="*/ 4316994 w 4316994"/>
                <a:gd name="connsiteY3" fmla="*/ 0 h 1129137"/>
                <a:gd name="connsiteX4" fmla="*/ 4316994 w 4316994"/>
                <a:gd name="connsiteY4" fmla="*/ 0 h 1129137"/>
                <a:gd name="connsiteX0" fmla="*/ 0 w 4316994"/>
                <a:gd name="connsiteY0" fmla="*/ 1129137 h 1129137"/>
                <a:gd name="connsiteX1" fmla="*/ 2356919 w 4316994"/>
                <a:gd name="connsiteY1" fmla="*/ 433341 h 1129137"/>
                <a:gd name="connsiteX2" fmla="*/ 3021594 w 4316994"/>
                <a:gd name="connsiteY2" fmla="*/ 790575 h 1129137"/>
                <a:gd name="connsiteX3" fmla="*/ 4316994 w 4316994"/>
                <a:gd name="connsiteY3" fmla="*/ 0 h 1129137"/>
                <a:gd name="connsiteX4" fmla="*/ 4316994 w 4316994"/>
                <a:gd name="connsiteY4" fmla="*/ 0 h 1129137"/>
                <a:gd name="connsiteX0" fmla="*/ 0 w 4316994"/>
                <a:gd name="connsiteY0" fmla="*/ 1129137 h 1129137"/>
                <a:gd name="connsiteX1" fmla="*/ 2356919 w 4316994"/>
                <a:gd name="connsiteY1" fmla="*/ 433341 h 1129137"/>
                <a:gd name="connsiteX2" fmla="*/ 3754925 w 4316994"/>
                <a:gd name="connsiteY2" fmla="*/ 971644 h 1129137"/>
                <a:gd name="connsiteX3" fmla="*/ 4316994 w 4316994"/>
                <a:gd name="connsiteY3" fmla="*/ 0 h 1129137"/>
                <a:gd name="connsiteX4" fmla="*/ 4316994 w 4316994"/>
                <a:gd name="connsiteY4" fmla="*/ 0 h 1129137"/>
                <a:gd name="connsiteX0" fmla="*/ 0 w 4316994"/>
                <a:gd name="connsiteY0" fmla="*/ 1129137 h 1129137"/>
                <a:gd name="connsiteX1" fmla="*/ 2356919 w 4316994"/>
                <a:gd name="connsiteY1" fmla="*/ 433341 h 1129137"/>
                <a:gd name="connsiteX2" fmla="*/ 3754925 w 4316994"/>
                <a:gd name="connsiteY2" fmla="*/ 971644 h 1129137"/>
                <a:gd name="connsiteX3" fmla="*/ 4316994 w 4316994"/>
                <a:gd name="connsiteY3" fmla="*/ 0 h 1129137"/>
                <a:gd name="connsiteX0" fmla="*/ 0 w 5475838"/>
                <a:gd name="connsiteY0" fmla="*/ 1355474 h 1355474"/>
                <a:gd name="connsiteX1" fmla="*/ 2356919 w 5475838"/>
                <a:gd name="connsiteY1" fmla="*/ 659678 h 1355474"/>
                <a:gd name="connsiteX2" fmla="*/ 3754925 w 5475838"/>
                <a:gd name="connsiteY2" fmla="*/ 1197981 h 1355474"/>
                <a:gd name="connsiteX3" fmla="*/ 5475838 w 5475838"/>
                <a:gd name="connsiteY3" fmla="*/ 0 h 1355474"/>
              </a:gdLst>
              <a:ahLst/>
              <a:cxnLst>
                <a:cxn ang="0">
                  <a:pos x="connsiteX0" y="connsiteY0"/>
                </a:cxn>
                <a:cxn ang="0">
                  <a:pos x="connsiteX1" y="connsiteY1"/>
                </a:cxn>
                <a:cxn ang="0">
                  <a:pos x="connsiteX2" y="connsiteY2"/>
                </a:cxn>
                <a:cxn ang="0">
                  <a:pos x="connsiteX3" y="connsiteY3"/>
                </a:cxn>
              </a:cxnLst>
              <a:rect l="l" t="t" r="r" b="b"/>
              <a:pathLst>
                <a:path w="5475838" h="1355474">
                  <a:moveTo>
                    <a:pt x="0" y="1355474"/>
                  </a:moveTo>
                  <a:lnTo>
                    <a:pt x="2356919" y="659678"/>
                  </a:lnTo>
                  <a:lnTo>
                    <a:pt x="3754925" y="1197981"/>
                  </a:lnTo>
                  <a:lnTo>
                    <a:pt x="5475838" y="0"/>
                  </a:lnTo>
                </a:path>
              </a:pathLst>
            </a:custGeom>
            <a:ln w="508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3" name="Oval 43">
              <a:extLst>
                <a:ext uri="{FF2B5EF4-FFF2-40B4-BE49-F238E27FC236}">
                  <a16:creationId xmlns:a16="http://schemas.microsoft.com/office/drawing/2014/main" xmlns="" id="{5E50BCC3-3B60-4A93-8B45-2C3AD662F797}"/>
                </a:ext>
              </a:extLst>
            </p:cNvPr>
            <p:cNvSpPr/>
            <p:nvPr/>
          </p:nvSpPr>
          <p:spPr>
            <a:xfrm>
              <a:off x="3492797" y="5655098"/>
              <a:ext cx="144016" cy="1440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44">
              <a:extLst>
                <a:ext uri="{FF2B5EF4-FFF2-40B4-BE49-F238E27FC236}">
                  <a16:creationId xmlns:a16="http://schemas.microsoft.com/office/drawing/2014/main" xmlns="" id="{950C26CE-4076-482A-B254-C3CE2211C4A1}"/>
                </a:ext>
              </a:extLst>
            </p:cNvPr>
            <p:cNvSpPr/>
            <p:nvPr/>
          </p:nvSpPr>
          <p:spPr>
            <a:xfrm>
              <a:off x="5865995" y="4969796"/>
              <a:ext cx="144016" cy="1440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45">
              <a:extLst>
                <a:ext uri="{FF2B5EF4-FFF2-40B4-BE49-F238E27FC236}">
                  <a16:creationId xmlns:a16="http://schemas.microsoft.com/office/drawing/2014/main" xmlns="" id="{97F2EBCA-4616-4796-B454-01829845284E}"/>
                </a:ext>
              </a:extLst>
            </p:cNvPr>
            <p:cNvSpPr/>
            <p:nvPr/>
          </p:nvSpPr>
          <p:spPr>
            <a:xfrm>
              <a:off x="7245617" y="5502967"/>
              <a:ext cx="144016" cy="1440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xmlns="" id="{EB6E1FF5-895F-47DD-AEEC-E4F8908AF198}"/>
              </a:ext>
            </a:extLst>
          </p:cNvPr>
          <p:cNvSpPr txBox="1"/>
          <p:nvPr/>
        </p:nvSpPr>
        <p:spPr>
          <a:xfrm>
            <a:off x="1483084" y="2739067"/>
            <a:ext cx="1114028" cy="646331"/>
          </a:xfrm>
          <a:prstGeom prst="rect">
            <a:avLst/>
          </a:prstGeom>
          <a:noFill/>
        </p:spPr>
        <p:txBody>
          <a:bodyPr wrap="square" rtlCol="0">
            <a:spAutoFit/>
          </a:bodyPr>
          <a:lstStyle/>
          <a:p>
            <a:pPr algn="ctr"/>
            <a:r>
              <a:rPr lang="en-US" altLang="ko-KR" sz="3600" b="1" dirty="0">
                <a:solidFill>
                  <a:schemeClr val="accent1"/>
                </a:solidFill>
              </a:rPr>
              <a:t>35</a:t>
            </a:r>
            <a:r>
              <a:rPr lang="en-US" altLang="ko-KR" sz="2000" b="1" dirty="0">
                <a:solidFill>
                  <a:schemeClr val="accent1"/>
                </a:solidFill>
              </a:rPr>
              <a:t>%</a:t>
            </a:r>
            <a:endParaRPr lang="ko-KR" altLang="en-US" sz="2000" b="1" dirty="0">
              <a:solidFill>
                <a:schemeClr val="accent1"/>
              </a:solidFill>
            </a:endParaRPr>
          </a:p>
        </p:txBody>
      </p:sp>
      <p:sp>
        <p:nvSpPr>
          <p:cNvPr id="97" name="TextBox 96">
            <a:extLst>
              <a:ext uri="{FF2B5EF4-FFF2-40B4-BE49-F238E27FC236}">
                <a16:creationId xmlns:a16="http://schemas.microsoft.com/office/drawing/2014/main" xmlns="" id="{3EA3048A-8CF1-4A21-9DDC-FAF8BCD34379}"/>
              </a:ext>
            </a:extLst>
          </p:cNvPr>
          <p:cNvSpPr txBox="1"/>
          <p:nvPr/>
        </p:nvSpPr>
        <p:spPr>
          <a:xfrm>
            <a:off x="4204602" y="2260612"/>
            <a:ext cx="1114028" cy="646331"/>
          </a:xfrm>
          <a:prstGeom prst="rect">
            <a:avLst/>
          </a:prstGeom>
          <a:noFill/>
        </p:spPr>
        <p:txBody>
          <a:bodyPr wrap="square" rtlCol="0">
            <a:spAutoFit/>
          </a:bodyPr>
          <a:lstStyle/>
          <a:p>
            <a:pPr algn="ctr"/>
            <a:r>
              <a:rPr lang="en-US" altLang="ko-KR" sz="3600" b="1" dirty="0">
                <a:solidFill>
                  <a:schemeClr val="accent2"/>
                </a:solidFill>
              </a:rPr>
              <a:t>55</a:t>
            </a:r>
            <a:r>
              <a:rPr lang="en-US" altLang="ko-KR" sz="2000" b="1" dirty="0">
                <a:solidFill>
                  <a:schemeClr val="accent2"/>
                </a:solidFill>
              </a:rPr>
              <a:t>%</a:t>
            </a:r>
            <a:endParaRPr lang="ko-KR" altLang="en-US" sz="2000" b="1" dirty="0">
              <a:solidFill>
                <a:schemeClr val="accent2"/>
              </a:solidFill>
            </a:endParaRPr>
          </a:p>
        </p:txBody>
      </p:sp>
      <p:sp>
        <p:nvSpPr>
          <p:cNvPr id="98" name="TextBox 97">
            <a:extLst>
              <a:ext uri="{FF2B5EF4-FFF2-40B4-BE49-F238E27FC236}">
                <a16:creationId xmlns:a16="http://schemas.microsoft.com/office/drawing/2014/main" xmlns="" id="{C947DB80-5E3B-477A-BBCF-4D3655D58AEC}"/>
              </a:ext>
            </a:extLst>
          </p:cNvPr>
          <p:cNvSpPr txBox="1"/>
          <p:nvPr/>
        </p:nvSpPr>
        <p:spPr>
          <a:xfrm>
            <a:off x="6926120" y="1782158"/>
            <a:ext cx="1114028" cy="646331"/>
          </a:xfrm>
          <a:prstGeom prst="rect">
            <a:avLst/>
          </a:prstGeom>
          <a:noFill/>
        </p:spPr>
        <p:txBody>
          <a:bodyPr wrap="square" rtlCol="0">
            <a:spAutoFit/>
          </a:bodyPr>
          <a:lstStyle/>
          <a:p>
            <a:pPr algn="ctr"/>
            <a:r>
              <a:rPr lang="en-US" altLang="ko-KR" sz="3600" b="1" dirty="0">
                <a:solidFill>
                  <a:schemeClr val="accent3"/>
                </a:solidFill>
              </a:rPr>
              <a:t>75</a:t>
            </a:r>
            <a:r>
              <a:rPr lang="en-US" altLang="ko-KR" sz="2000" b="1" dirty="0">
                <a:solidFill>
                  <a:schemeClr val="accent3"/>
                </a:solidFill>
              </a:rPr>
              <a:t>%</a:t>
            </a:r>
            <a:endParaRPr lang="ko-KR" altLang="en-US" sz="2000" b="1" dirty="0">
              <a:solidFill>
                <a:schemeClr val="accent3"/>
              </a:solidFill>
            </a:endParaRPr>
          </a:p>
        </p:txBody>
      </p:sp>
      <p:sp>
        <p:nvSpPr>
          <p:cNvPr id="99" name="TextBox 98">
            <a:extLst>
              <a:ext uri="{FF2B5EF4-FFF2-40B4-BE49-F238E27FC236}">
                <a16:creationId xmlns:a16="http://schemas.microsoft.com/office/drawing/2014/main" xmlns="" id="{B96E162E-1720-4DDC-B1BF-C028F4ED6D50}"/>
              </a:ext>
            </a:extLst>
          </p:cNvPr>
          <p:cNvSpPr txBox="1"/>
          <p:nvPr/>
        </p:nvSpPr>
        <p:spPr>
          <a:xfrm>
            <a:off x="9647638" y="1303704"/>
            <a:ext cx="1114028" cy="646331"/>
          </a:xfrm>
          <a:prstGeom prst="rect">
            <a:avLst/>
          </a:prstGeom>
          <a:noFill/>
        </p:spPr>
        <p:txBody>
          <a:bodyPr wrap="square" rtlCol="0">
            <a:spAutoFit/>
          </a:bodyPr>
          <a:lstStyle/>
          <a:p>
            <a:pPr algn="ctr"/>
            <a:r>
              <a:rPr lang="en-US" altLang="ko-KR" sz="3600" b="1" dirty="0">
                <a:solidFill>
                  <a:schemeClr val="accent4"/>
                </a:solidFill>
              </a:rPr>
              <a:t>95</a:t>
            </a:r>
            <a:r>
              <a:rPr lang="en-US" altLang="ko-KR" sz="2000" b="1" dirty="0">
                <a:solidFill>
                  <a:schemeClr val="accent4"/>
                </a:solidFill>
              </a:rPr>
              <a:t>%</a:t>
            </a:r>
            <a:endParaRPr lang="ko-KR" altLang="en-US" sz="2000" b="1" dirty="0">
              <a:solidFill>
                <a:schemeClr val="accent4"/>
              </a:solidFill>
            </a:endParaRPr>
          </a:p>
        </p:txBody>
      </p:sp>
      <p:sp>
        <p:nvSpPr>
          <p:cNvPr id="100" name="Rectangle 130">
            <a:extLst>
              <a:ext uri="{FF2B5EF4-FFF2-40B4-BE49-F238E27FC236}">
                <a16:creationId xmlns:a16="http://schemas.microsoft.com/office/drawing/2014/main" xmlns="" id="{62459433-3BE8-4535-B746-041B84FF8275}"/>
              </a:ext>
            </a:extLst>
          </p:cNvPr>
          <p:cNvSpPr/>
          <p:nvPr/>
        </p:nvSpPr>
        <p:spPr>
          <a:xfrm>
            <a:off x="1870899" y="3448553"/>
            <a:ext cx="338397" cy="33993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1" name="Rectangle 36">
            <a:extLst>
              <a:ext uri="{FF2B5EF4-FFF2-40B4-BE49-F238E27FC236}">
                <a16:creationId xmlns:a16="http://schemas.microsoft.com/office/drawing/2014/main" xmlns="" id="{AEF1D14D-5A46-468A-82F9-0BA7177309CB}"/>
              </a:ext>
            </a:extLst>
          </p:cNvPr>
          <p:cNvSpPr/>
          <p:nvPr/>
        </p:nvSpPr>
        <p:spPr>
          <a:xfrm>
            <a:off x="7280703" y="2498825"/>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2" name="Rounded Rectangle 7">
            <a:extLst>
              <a:ext uri="{FF2B5EF4-FFF2-40B4-BE49-F238E27FC236}">
                <a16:creationId xmlns:a16="http://schemas.microsoft.com/office/drawing/2014/main" xmlns="" id="{D4E0492F-5D99-47C7-AAF3-4C73F26A742F}"/>
              </a:ext>
            </a:extLst>
          </p:cNvPr>
          <p:cNvSpPr/>
          <p:nvPr/>
        </p:nvSpPr>
        <p:spPr>
          <a:xfrm>
            <a:off x="10026096" y="1964459"/>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3" name="Round Same Side Corner Rectangle 36">
            <a:extLst>
              <a:ext uri="{FF2B5EF4-FFF2-40B4-BE49-F238E27FC236}">
                <a16:creationId xmlns:a16="http://schemas.microsoft.com/office/drawing/2014/main" xmlns="" id="{DC8D3995-00B2-4337-AE02-4B727B7F75A9}"/>
              </a:ext>
            </a:extLst>
          </p:cNvPr>
          <p:cNvSpPr>
            <a:spLocks noChangeAspect="1"/>
          </p:cNvSpPr>
          <p:nvPr/>
        </p:nvSpPr>
        <p:spPr>
          <a:xfrm>
            <a:off x="4554217" y="3066174"/>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096103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5">
            <a:extLst>
              <a:ext uri="{FF2B5EF4-FFF2-40B4-BE49-F238E27FC236}">
                <a16:creationId xmlns:a16="http://schemas.microsoft.com/office/drawing/2014/main" xmlns="" id="{A1FD02A7-097B-447D-AB73-06FE8B67A377}"/>
              </a:ext>
            </a:extLst>
          </p:cNvPr>
          <p:cNvGrpSpPr/>
          <p:nvPr/>
        </p:nvGrpSpPr>
        <p:grpSpPr>
          <a:xfrm>
            <a:off x="937677" y="2950789"/>
            <a:ext cx="2414701" cy="1539163"/>
            <a:chOff x="683568" y="3068712"/>
            <a:chExt cx="2485320" cy="1584176"/>
          </a:xfrm>
        </p:grpSpPr>
        <p:sp>
          <p:nvSpPr>
            <p:cNvPr id="8" name="Right Arrow Callout 6">
              <a:extLst>
                <a:ext uri="{FF2B5EF4-FFF2-40B4-BE49-F238E27FC236}">
                  <a16:creationId xmlns:a16="http://schemas.microsoft.com/office/drawing/2014/main" xmlns="" id="{B0B9954A-E90D-4783-B676-16D8C9B06AE7}"/>
                </a:ext>
              </a:extLst>
            </p:cNvPr>
            <p:cNvSpPr/>
            <p:nvPr/>
          </p:nvSpPr>
          <p:spPr>
            <a:xfrm>
              <a:off x="683568" y="3068712"/>
              <a:ext cx="2485320" cy="1584176"/>
            </a:xfrm>
            <a:prstGeom prst="rightArrowCallout">
              <a:avLst>
                <a:gd name="adj1" fmla="val 25000"/>
                <a:gd name="adj2" fmla="val 25000"/>
                <a:gd name="adj3" fmla="val 25000"/>
                <a:gd name="adj4" fmla="val 6381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3" name="Rectangle 7">
              <a:extLst>
                <a:ext uri="{FF2B5EF4-FFF2-40B4-BE49-F238E27FC236}">
                  <a16:creationId xmlns:a16="http://schemas.microsoft.com/office/drawing/2014/main" xmlns="" id="{0D56DC8C-C049-4129-AFD8-5E10075CF4C1}"/>
                </a:ext>
              </a:extLst>
            </p:cNvPr>
            <p:cNvSpPr/>
            <p:nvPr/>
          </p:nvSpPr>
          <p:spPr>
            <a:xfrm>
              <a:off x="782419" y="3178508"/>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14" name="Group 8">
            <a:extLst>
              <a:ext uri="{FF2B5EF4-FFF2-40B4-BE49-F238E27FC236}">
                <a16:creationId xmlns:a16="http://schemas.microsoft.com/office/drawing/2014/main" xmlns="" id="{BE56DE25-A1BD-47C9-96D8-830CFD928D42}"/>
              </a:ext>
            </a:extLst>
          </p:cNvPr>
          <p:cNvGrpSpPr/>
          <p:nvPr/>
        </p:nvGrpSpPr>
        <p:grpSpPr>
          <a:xfrm>
            <a:off x="3613510" y="1882486"/>
            <a:ext cx="2414701" cy="3659990"/>
            <a:chOff x="3329817" y="2024642"/>
            <a:chExt cx="2485320" cy="3767036"/>
          </a:xfrm>
        </p:grpSpPr>
        <p:grpSp>
          <p:nvGrpSpPr>
            <p:cNvPr id="15" name="Group 9">
              <a:extLst>
                <a:ext uri="{FF2B5EF4-FFF2-40B4-BE49-F238E27FC236}">
                  <a16:creationId xmlns:a16="http://schemas.microsoft.com/office/drawing/2014/main" xmlns="" id="{9B6B1EC8-E79A-4B4F-939C-45AA21ABC987}"/>
                </a:ext>
              </a:extLst>
            </p:cNvPr>
            <p:cNvGrpSpPr/>
            <p:nvPr/>
          </p:nvGrpSpPr>
          <p:grpSpPr>
            <a:xfrm>
              <a:off x="3329817" y="3120206"/>
              <a:ext cx="2485320" cy="1584176"/>
              <a:chOff x="683568" y="3068712"/>
              <a:chExt cx="2485320" cy="1584176"/>
            </a:xfrm>
          </p:grpSpPr>
          <p:sp>
            <p:nvSpPr>
              <p:cNvPr id="18" name="Right Arrow Callout 12">
                <a:extLst>
                  <a:ext uri="{FF2B5EF4-FFF2-40B4-BE49-F238E27FC236}">
                    <a16:creationId xmlns:a16="http://schemas.microsoft.com/office/drawing/2014/main" xmlns="" id="{2A498CC7-37D2-4FC7-86A2-69974053BBE4}"/>
                  </a:ext>
                </a:extLst>
              </p:cNvPr>
              <p:cNvSpPr/>
              <p:nvPr/>
            </p:nvSpPr>
            <p:spPr>
              <a:xfrm>
                <a:off x="683568" y="3068712"/>
                <a:ext cx="2485320" cy="1584176"/>
              </a:xfrm>
              <a:prstGeom prst="rightArrowCallout">
                <a:avLst>
                  <a:gd name="adj1" fmla="val 25000"/>
                  <a:gd name="adj2" fmla="val 25000"/>
                  <a:gd name="adj3" fmla="val 25000"/>
                  <a:gd name="adj4" fmla="val 6381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9" name="Rectangle 13">
                <a:extLst>
                  <a:ext uri="{FF2B5EF4-FFF2-40B4-BE49-F238E27FC236}">
                    <a16:creationId xmlns:a16="http://schemas.microsoft.com/office/drawing/2014/main" xmlns="" id="{1E5D7366-F28F-40E7-BB1D-1BCCDE465675}"/>
                  </a:ext>
                </a:extLst>
              </p:cNvPr>
              <p:cNvSpPr/>
              <p:nvPr/>
            </p:nvSpPr>
            <p:spPr>
              <a:xfrm>
                <a:off x="782419" y="3178508"/>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sp>
          <p:nvSpPr>
            <p:cNvPr id="16" name="Bent-Up Arrow 10">
              <a:extLst>
                <a:ext uri="{FF2B5EF4-FFF2-40B4-BE49-F238E27FC236}">
                  <a16:creationId xmlns:a16="http://schemas.microsoft.com/office/drawing/2014/main" xmlns="" id="{67FDE0A6-6282-4902-B6D1-A6CF2FBC5E3F}"/>
                </a:ext>
              </a:extLst>
            </p:cNvPr>
            <p:cNvSpPr/>
            <p:nvPr/>
          </p:nvSpPr>
          <p:spPr>
            <a:xfrm rot="5400000">
              <a:off x="4331096" y="4307637"/>
              <a:ext cx="1110508" cy="1857573"/>
            </a:xfrm>
            <a:prstGeom prst="bentUpArrow">
              <a:avLst>
                <a:gd name="adj1" fmla="val 36792"/>
                <a:gd name="adj2" fmla="val 30827"/>
                <a:gd name="adj3" fmla="val 399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7" name="Bent-Up Arrow 11">
              <a:extLst>
                <a:ext uri="{FF2B5EF4-FFF2-40B4-BE49-F238E27FC236}">
                  <a16:creationId xmlns:a16="http://schemas.microsoft.com/office/drawing/2014/main" xmlns="" id="{4D98EABD-7C36-47E4-8D14-2C44A0F3B713}"/>
                </a:ext>
              </a:extLst>
            </p:cNvPr>
            <p:cNvSpPr/>
            <p:nvPr/>
          </p:nvSpPr>
          <p:spPr>
            <a:xfrm rot="16200000" flipV="1">
              <a:off x="4331096" y="1651110"/>
              <a:ext cx="1110509" cy="1857573"/>
            </a:xfrm>
            <a:prstGeom prst="bentUpArrow">
              <a:avLst>
                <a:gd name="adj1" fmla="val 36792"/>
                <a:gd name="adj2" fmla="val 30827"/>
                <a:gd name="adj3" fmla="val 399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0" name="Group 14">
            <a:extLst>
              <a:ext uri="{FF2B5EF4-FFF2-40B4-BE49-F238E27FC236}">
                <a16:creationId xmlns:a16="http://schemas.microsoft.com/office/drawing/2014/main" xmlns="" id="{F3C11DC4-4D67-49DE-BFD1-F26F42C7CBA3}"/>
              </a:ext>
            </a:extLst>
          </p:cNvPr>
          <p:cNvGrpSpPr/>
          <p:nvPr/>
        </p:nvGrpSpPr>
        <p:grpSpPr>
          <a:xfrm>
            <a:off x="6718271" y="3086848"/>
            <a:ext cx="1224260" cy="1224260"/>
            <a:chOff x="6732240" y="3044790"/>
            <a:chExt cx="1584000" cy="1584000"/>
          </a:xfrm>
        </p:grpSpPr>
        <p:sp>
          <p:nvSpPr>
            <p:cNvPr id="21" name="Rectangle 15">
              <a:extLst>
                <a:ext uri="{FF2B5EF4-FFF2-40B4-BE49-F238E27FC236}">
                  <a16:creationId xmlns:a16="http://schemas.microsoft.com/office/drawing/2014/main" xmlns="" id="{1471C7CD-118C-400A-A05D-A95D28606A79}"/>
                </a:ext>
              </a:extLst>
            </p:cNvPr>
            <p:cNvSpPr/>
            <p:nvPr/>
          </p:nvSpPr>
          <p:spPr>
            <a:xfrm>
              <a:off x="6732240" y="3044790"/>
              <a:ext cx="1584000" cy="15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2" name="Rectangle 16">
              <a:extLst>
                <a:ext uri="{FF2B5EF4-FFF2-40B4-BE49-F238E27FC236}">
                  <a16:creationId xmlns:a16="http://schemas.microsoft.com/office/drawing/2014/main" xmlns="" id="{4B6D8CB0-18AE-48F0-8912-2FE5B166475C}"/>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3" name="Group 17">
            <a:extLst>
              <a:ext uri="{FF2B5EF4-FFF2-40B4-BE49-F238E27FC236}">
                <a16:creationId xmlns:a16="http://schemas.microsoft.com/office/drawing/2014/main" xmlns="" id="{88DF4B28-0A02-49DC-877B-A43F6F19CE52}"/>
              </a:ext>
            </a:extLst>
          </p:cNvPr>
          <p:cNvGrpSpPr/>
          <p:nvPr/>
        </p:nvGrpSpPr>
        <p:grpSpPr>
          <a:xfrm>
            <a:off x="6106141" y="1591013"/>
            <a:ext cx="1224260" cy="1224260"/>
            <a:chOff x="6732240" y="3044790"/>
            <a:chExt cx="1584000" cy="1584000"/>
          </a:xfrm>
        </p:grpSpPr>
        <p:sp>
          <p:nvSpPr>
            <p:cNvPr id="24" name="Rectangle 18">
              <a:extLst>
                <a:ext uri="{FF2B5EF4-FFF2-40B4-BE49-F238E27FC236}">
                  <a16:creationId xmlns:a16="http://schemas.microsoft.com/office/drawing/2014/main" xmlns="" id="{E8D615CD-DEF7-46F8-AD4D-285C824B5948}"/>
                </a:ext>
              </a:extLst>
            </p:cNvPr>
            <p:cNvSpPr/>
            <p:nvPr/>
          </p:nvSpPr>
          <p:spPr>
            <a:xfrm>
              <a:off x="6732240" y="3044790"/>
              <a:ext cx="1584000" cy="15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5" name="Rectangle 19">
              <a:extLst>
                <a:ext uri="{FF2B5EF4-FFF2-40B4-BE49-F238E27FC236}">
                  <a16:creationId xmlns:a16="http://schemas.microsoft.com/office/drawing/2014/main" xmlns="" id="{4B252ADE-2B0B-416C-BC5F-54EB41E67F6F}"/>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6" name="Group 20">
            <a:extLst>
              <a:ext uri="{FF2B5EF4-FFF2-40B4-BE49-F238E27FC236}">
                <a16:creationId xmlns:a16="http://schemas.microsoft.com/office/drawing/2014/main" xmlns="" id="{FAA54B9F-BCD4-4D0C-AFE0-68616F0F57AA}"/>
              </a:ext>
            </a:extLst>
          </p:cNvPr>
          <p:cNvGrpSpPr/>
          <p:nvPr/>
        </p:nvGrpSpPr>
        <p:grpSpPr>
          <a:xfrm>
            <a:off x="6106141" y="4582683"/>
            <a:ext cx="1224260" cy="1224260"/>
            <a:chOff x="6732240" y="3044790"/>
            <a:chExt cx="1584000" cy="1584000"/>
          </a:xfrm>
        </p:grpSpPr>
        <p:sp>
          <p:nvSpPr>
            <p:cNvPr id="27" name="Rectangle 21">
              <a:extLst>
                <a:ext uri="{FF2B5EF4-FFF2-40B4-BE49-F238E27FC236}">
                  <a16:creationId xmlns:a16="http://schemas.microsoft.com/office/drawing/2014/main" xmlns="" id="{37263417-97C7-40F6-9FD2-78C773258AFD}"/>
                </a:ext>
              </a:extLst>
            </p:cNvPr>
            <p:cNvSpPr/>
            <p:nvPr/>
          </p:nvSpPr>
          <p:spPr>
            <a:xfrm>
              <a:off x="6732240" y="3044790"/>
              <a:ext cx="1584000" cy="15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8" name="Rectangle 22">
              <a:extLst>
                <a:ext uri="{FF2B5EF4-FFF2-40B4-BE49-F238E27FC236}">
                  <a16:creationId xmlns:a16="http://schemas.microsoft.com/office/drawing/2014/main" xmlns="" id="{2056CA3C-2E11-41A4-B5FA-6794BD9BC00C}"/>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9" name="Group 28">
            <a:extLst>
              <a:ext uri="{FF2B5EF4-FFF2-40B4-BE49-F238E27FC236}">
                <a16:creationId xmlns:a16="http://schemas.microsoft.com/office/drawing/2014/main" xmlns="" id="{4ACB5499-7506-4540-B7B6-1A0D2C05540B}"/>
              </a:ext>
            </a:extLst>
          </p:cNvPr>
          <p:cNvGrpSpPr/>
          <p:nvPr/>
        </p:nvGrpSpPr>
        <p:grpSpPr>
          <a:xfrm>
            <a:off x="1167406" y="3661955"/>
            <a:ext cx="1080070" cy="672483"/>
            <a:chOff x="3233964" y="1954419"/>
            <a:chExt cx="1410044" cy="692150"/>
          </a:xfrm>
        </p:grpSpPr>
        <p:sp>
          <p:nvSpPr>
            <p:cNvPr id="30" name="TextBox 29">
              <a:extLst>
                <a:ext uri="{FF2B5EF4-FFF2-40B4-BE49-F238E27FC236}">
                  <a16:creationId xmlns:a16="http://schemas.microsoft.com/office/drawing/2014/main" xmlns="" id="{B38FCCDE-DF2C-4482-AD61-2B03F9476838}"/>
                </a:ext>
              </a:extLst>
            </p:cNvPr>
            <p:cNvSpPr txBox="1"/>
            <p:nvPr/>
          </p:nvSpPr>
          <p:spPr>
            <a:xfrm>
              <a:off x="3233964" y="1954419"/>
              <a:ext cx="1400519" cy="316778"/>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1" name="TextBox 30">
              <a:extLst>
                <a:ext uri="{FF2B5EF4-FFF2-40B4-BE49-F238E27FC236}">
                  <a16:creationId xmlns:a16="http://schemas.microsoft.com/office/drawing/2014/main" xmlns="" id="{752C7635-44B2-49AC-A7F0-291192186B71}"/>
                </a:ext>
              </a:extLst>
            </p:cNvPr>
            <p:cNvSpPr txBox="1"/>
            <p:nvPr/>
          </p:nvSpPr>
          <p:spPr>
            <a:xfrm>
              <a:off x="3243489" y="2171403"/>
              <a:ext cx="1400519" cy="475166"/>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a:t>
              </a:r>
              <a:endParaRPr lang="ko-KR" altLang="en-US" sz="1200" dirty="0">
                <a:solidFill>
                  <a:schemeClr val="tx1">
                    <a:lumMod val="75000"/>
                    <a:lumOff val="25000"/>
                  </a:schemeClr>
                </a:solidFill>
                <a:cs typeface="Arial" pitchFamily="34" charset="0"/>
              </a:endParaRPr>
            </a:p>
          </p:txBody>
        </p:sp>
      </p:grpSp>
      <p:grpSp>
        <p:nvGrpSpPr>
          <p:cNvPr id="32" name="Group 31">
            <a:extLst>
              <a:ext uri="{FF2B5EF4-FFF2-40B4-BE49-F238E27FC236}">
                <a16:creationId xmlns:a16="http://schemas.microsoft.com/office/drawing/2014/main" xmlns="" id="{3832E5F7-B862-42E6-A5BB-D2246359923B}"/>
              </a:ext>
            </a:extLst>
          </p:cNvPr>
          <p:cNvGrpSpPr/>
          <p:nvPr/>
        </p:nvGrpSpPr>
        <p:grpSpPr>
          <a:xfrm>
            <a:off x="3859986" y="3661955"/>
            <a:ext cx="1080070" cy="672483"/>
            <a:chOff x="3233964" y="1954419"/>
            <a:chExt cx="1410044" cy="692150"/>
          </a:xfrm>
        </p:grpSpPr>
        <p:sp>
          <p:nvSpPr>
            <p:cNvPr id="33" name="TextBox 32">
              <a:extLst>
                <a:ext uri="{FF2B5EF4-FFF2-40B4-BE49-F238E27FC236}">
                  <a16:creationId xmlns:a16="http://schemas.microsoft.com/office/drawing/2014/main" xmlns="" id="{BC5EDBAB-66F6-4674-A20A-0D6C62555BC8}"/>
                </a:ext>
              </a:extLst>
            </p:cNvPr>
            <p:cNvSpPr txBox="1"/>
            <p:nvPr/>
          </p:nvSpPr>
          <p:spPr>
            <a:xfrm>
              <a:off x="3233964" y="1954419"/>
              <a:ext cx="1400519" cy="316778"/>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4" name="TextBox 33">
              <a:extLst>
                <a:ext uri="{FF2B5EF4-FFF2-40B4-BE49-F238E27FC236}">
                  <a16:creationId xmlns:a16="http://schemas.microsoft.com/office/drawing/2014/main" xmlns="" id="{B8D9FA1B-0CB1-42D3-9645-5F876D46E106}"/>
                </a:ext>
              </a:extLst>
            </p:cNvPr>
            <p:cNvSpPr txBox="1"/>
            <p:nvPr/>
          </p:nvSpPr>
          <p:spPr>
            <a:xfrm>
              <a:off x="3243489" y="2171403"/>
              <a:ext cx="1400519" cy="475166"/>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a:t>
              </a:r>
              <a:endParaRPr lang="ko-KR" altLang="en-US" sz="1200" dirty="0">
                <a:solidFill>
                  <a:schemeClr val="tx1">
                    <a:lumMod val="75000"/>
                    <a:lumOff val="25000"/>
                  </a:schemeClr>
                </a:solidFill>
                <a:cs typeface="Arial" pitchFamily="34" charset="0"/>
              </a:endParaRPr>
            </a:p>
          </p:txBody>
        </p:sp>
      </p:grpSp>
      <p:sp>
        <p:nvSpPr>
          <p:cNvPr id="35" name="TextBox 34">
            <a:extLst>
              <a:ext uri="{FF2B5EF4-FFF2-40B4-BE49-F238E27FC236}">
                <a16:creationId xmlns:a16="http://schemas.microsoft.com/office/drawing/2014/main" xmlns="" id="{E55D6B42-5026-4CF0-9B2D-DAE9BFD08806}"/>
              </a:ext>
            </a:extLst>
          </p:cNvPr>
          <p:cNvSpPr txBox="1"/>
          <p:nvPr/>
        </p:nvSpPr>
        <p:spPr>
          <a:xfrm>
            <a:off x="6181883" y="2303750"/>
            <a:ext cx="1072774"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6" name="TextBox 35">
            <a:extLst>
              <a:ext uri="{FF2B5EF4-FFF2-40B4-BE49-F238E27FC236}">
                <a16:creationId xmlns:a16="http://schemas.microsoft.com/office/drawing/2014/main" xmlns="" id="{7FF8A71F-20DB-4E9D-B5C8-2B2CABDDF0A1}"/>
              </a:ext>
            </a:extLst>
          </p:cNvPr>
          <p:cNvSpPr txBox="1"/>
          <p:nvPr/>
        </p:nvSpPr>
        <p:spPr>
          <a:xfrm>
            <a:off x="6794014" y="3817099"/>
            <a:ext cx="1072774"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7" name="TextBox 36">
            <a:extLst>
              <a:ext uri="{FF2B5EF4-FFF2-40B4-BE49-F238E27FC236}">
                <a16:creationId xmlns:a16="http://schemas.microsoft.com/office/drawing/2014/main" xmlns="" id="{653B4E50-2B9D-44C1-8F46-9053DEBB80EE}"/>
              </a:ext>
            </a:extLst>
          </p:cNvPr>
          <p:cNvSpPr txBox="1"/>
          <p:nvPr/>
        </p:nvSpPr>
        <p:spPr>
          <a:xfrm>
            <a:off x="6189613" y="5336240"/>
            <a:ext cx="1072774"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grpSp>
        <p:nvGrpSpPr>
          <p:cNvPr id="38" name="Group 37">
            <a:extLst>
              <a:ext uri="{FF2B5EF4-FFF2-40B4-BE49-F238E27FC236}">
                <a16:creationId xmlns:a16="http://schemas.microsoft.com/office/drawing/2014/main" xmlns="" id="{FFA13E11-C58A-4C25-B13D-509910389ED2}"/>
              </a:ext>
            </a:extLst>
          </p:cNvPr>
          <p:cNvGrpSpPr/>
          <p:nvPr/>
        </p:nvGrpSpPr>
        <p:grpSpPr>
          <a:xfrm>
            <a:off x="8064163" y="3243248"/>
            <a:ext cx="3118180" cy="915460"/>
            <a:chOff x="6210994" y="1433695"/>
            <a:chExt cx="1012963" cy="670326"/>
          </a:xfrm>
        </p:grpSpPr>
        <p:sp>
          <p:nvSpPr>
            <p:cNvPr id="39" name="TextBox 38">
              <a:extLst>
                <a:ext uri="{FF2B5EF4-FFF2-40B4-BE49-F238E27FC236}">
                  <a16:creationId xmlns:a16="http://schemas.microsoft.com/office/drawing/2014/main" xmlns="" id="{A022F45A-D66E-4944-AAAD-9E7A3C893CC1}"/>
                </a:ext>
              </a:extLst>
            </p:cNvPr>
            <p:cNvSpPr txBox="1"/>
            <p:nvPr/>
          </p:nvSpPr>
          <p:spPr>
            <a:xfrm>
              <a:off x="6210999" y="1433695"/>
              <a:ext cx="1012958" cy="202827"/>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40" name="TextBox 39">
              <a:extLst>
                <a:ext uri="{FF2B5EF4-FFF2-40B4-BE49-F238E27FC236}">
                  <a16:creationId xmlns:a16="http://schemas.microsoft.com/office/drawing/2014/main" xmlns="" id="{31BD042B-B0CB-464A-B878-9DA340A5F137}"/>
                </a:ext>
              </a:extLst>
            </p:cNvPr>
            <p:cNvSpPr txBox="1"/>
            <p:nvPr/>
          </p:nvSpPr>
          <p:spPr>
            <a:xfrm>
              <a:off x="6210994" y="1630759"/>
              <a:ext cx="1012957" cy="47326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41" name="Group 40">
            <a:extLst>
              <a:ext uri="{FF2B5EF4-FFF2-40B4-BE49-F238E27FC236}">
                <a16:creationId xmlns:a16="http://schemas.microsoft.com/office/drawing/2014/main" xmlns="" id="{C24246E8-B6A1-4B9B-8D00-B8B5F0E9DB42}"/>
              </a:ext>
            </a:extLst>
          </p:cNvPr>
          <p:cNvGrpSpPr/>
          <p:nvPr/>
        </p:nvGrpSpPr>
        <p:grpSpPr>
          <a:xfrm>
            <a:off x="7462170" y="4733931"/>
            <a:ext cx="3729956" cy="915460"/>
            <a:chOff x="6210996" y="1433695"/>
            <a:chExt cx="1493001" cy="670326"/>
          </a:xfrm>
        </p:grpSpPr>
        <p:sp>
          <p:nvSpPr>
            <p:cNvPr id="42" name="TextBox 41">
              <a:extLst>
                <a:ext uri="{FF2B5EF4-FFF2-40B4-BE49-F238E27FC236}">
                  <a16:creationId xmlns:a16="http://schemas.microsoft.com/office/drawing/2014/main" xmlns="" id="{3B5A0421-0EE8-4FDB-8E1A-B04881DFA9A6}"/>
                </a:ext>
              </a:extLst>
            </p:cNvPr>
            <p:cNvSpPr txBox="1"/>
            <p:nvPr/>
          </p:nvSpPr>
          <p:spPr>
            <a:xfrm>
              <a:off x="6210999" y="1433695"/>
              <a:ext cx="1492998" cy="202827"/>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3" name="TextBox 42">
              <a:extLst>
                <a:ext uri="{FF2B5EF4-FFF2-40B4-BE49-F238E27FC236}">
                  <a16:creationId xmlns:a16="http://schemas.microsoft.com/office/drawing/2014/main" xmlns="" id="{4CE2C514-23B1-48F2-8833-42D2E579247B}"/>
                </a:ext>
              </a:extLst>
            </p:cNvPr>
            <p:cNvSpPr txBox="1"/>
            <p:nvPr/>
          </p:nvSpPr>
          <p:spPr>
            <a:xfrm>
              <a:off x="6210996" y="1630759"/>
              <a:ext cx="1492998" cy="47326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44" name="Group 43">
            <a:extLst>
              <a:ext uri="{FF2B5EF4-FFF2-40B4-BE49-F238E27FC236}">
                <a16:creationId xmlns:a16="http://schemas.microsoft.com/office/drawing/2014/main" xmlns="" id="{2FEFCFDA-E1BC-4870-87D4-8DA4B8623B09}"/>
              </a:ext>
            </a:extLst>
          </p:cNvPr>
          <p:cNvGrpSpPr/>
          <p:nvPr/>
        </p:nvGrpSpPr>
        <p:grpSpPr>
          <a:xfrm>
            <a:off x="7452394" y="1752565"/>
            <a:ext cx="3729956" cy="915460"/>
            <a:chOff x="6210996" y="1433695"/>
            <a:chExt cx="1493001" cy="670326"/>
          </a:xfrm>
        </p:grpSpPr>
        <p:sp>
          <p:nvSpPr>
            <p:cNvPr id="45" name="TextBox 44">
              <a:extLst>
                <a:ext uri="{FF2B5EF4-FFF2-40B4-BE49-F238E27FC236}">
                  <a16:creationId xmlns:a16="http://schemas.microsoft.com/office/drawing/2014/main" xmlns="" id="{CB83F724-D3BA-4701-98F1-3100A5120B00}"/>
                </a:ext>
              </a:extLst>
            </p:cNvPr>
            <p:cNvSpPr txBox="1"/>
            <p:nvPr/>
          </p:nvSpPr>
          <p:spPr>
            <a:xfrm>
              <a:off x="6210999" y="1433695"/>
              <a:ext cx="1492998" cy="202827"/>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6" name="TextBox 45">
              <a:extLst>
                <a:ext uri="{FF2B5EF4-FFF2-40B4-BE49-F238E27FC236}">
                  <a16:creationId xmlns:a16="http://schemas.microsoft.com/office/drawing/2014/main" xmlns="" id="{294010A5-6FAD-43EE-A381-45AC0225A434}"/>
                </a:ext>
              </a:extLst>
            </p:cNvPr>
            <p:cNvSpPr txBox="1"/>
            <p:nvPr/>
          </p:nvSpPr>
          <p:spPr>
            <a:xfrm>
              <a:off x="6210996" y="1630759"/>
              <a:ext cx="1492998" cy="47326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47" name="Group 46">
            <a:extLst>
              <a:ext uri="{FF2B5EF4-FFF2-40B4-BE49-F238E27FC236}">
                <a16:creationId xmlns:a16="http://schemas.microsoft.com/office/drawing/2014/main" xmlns="" id="{BC47B1CE-A408-48AF-BB5D-47CF3962732B}"/>
              </a:ext>
            </a:extLst>
          </p:cNvPr>
          <p:cNvGrpSpPr/>
          <p:nvPr/>
        </p:nvGrpSpPr>
        <p:grpSpPr>
          <a:xfrm>
            <a:off x="937677" y="4518305"/>
            <a:ext cx="1902689" cy="1100126"/>
            <a:chOff x="6210996" y="1433695"/>
            <a:chExt cx="1493001" cy="805544"/>
          </a:xfrm>
        </p:grpSpPr>
        <p:sp>
          <p:nvSpPr>
            <p:cNvPr id="48" name="TextBox 47">
              <a:extLst>
                <a:ext uri="{FF2B5EF4-FFF2-40B4-BE49-F238E27FC236}">
                  <a16:creationId xmlns:a16="http://schemas.microsoft.com/office/drawing/2014/main" xmlns="" id="{D63CAA20-D007-4254-B3E6-0026610AD611}"/>
                </a:ext>
              </a:extLst>
            </p:cNvPr>
            <p:cNvSpPr txBox="1"/>
            <p:nvPr/>
          </p:nvSpPr>
          <p:spPr>
            <a:xfrm>
              <a:off x="6210999" y="1433695"/>
              <a:ext cx="1492998" cy="202827"/>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9" name="TextBox 48">
              <a:extLst>
                <a:ext uri="{FF2B5EF4-FFF2-40B4-BE49-F238E27FC236}">
                  <a16:creationId xmlns:a16="http://schemas.microsoft.com/office/drawing/2014/main" xmlns="" id="{846CCB37-5B67-45ED-B345-9275EE47AC26}"/>
                </a:ext>
              </a:extLst>
            </p:cNvPr>
            <p:cNvSpPr txBox="1"/>
            <p:nvPr/>
          </p:nvSpPr>
          <p:spPr>
            <a:xfrm>
              <a:off x="6210996" y="1630759"/>
              <a:ext cx="1492998" cy="60848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
        <p:nvSpPr>
          <p:cNvPr id="50" name="Rounded Rectangle 5">
            <a:extLst>
              <a:ext uri="{FF2B5EF4-FFF2-40B4-BE49-F238E27FC236}">
                <a16:creationId xmlns:a16="http://schemas.microsoft.com/office/drawing/2014/main" xmlns="" id="{4212DD0D-AB74-4720-BD92-46AC2F272121}"/>
              </a:ext>
            </a:extLst>
          </p:cNvPr>
          <p:cNvSpPr/>
          <p:nvPr/>
        </p:nvSpPr>
        <p:spPr>
          <a:xfrm flipH="1">
            <a:off x="6507570" y="1842771"/>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1" name="Teardrop 1">
            <a:extLst>
              <a:ext uri="{FF2B5EF4-FFF2-40B4-BE49-F238E27FC236}">
                <a16:creationId xmlns:a16="http://schemas.microsoft.com/office/drawing/2014/main" xmlns="" id="{55570338-6D38-4FE3-A185-451D2CE58CA6}"/>
              </a:ext>
            </a:extLst>
          </p:cNvPr>
          <p:cNvSpPr/>
          <p:nvPr/>
        </p:nvSpPr>
        <p:spPr>
          <a:xfrm rot="18805991">
            <a:off x="4155642" y="3160916"/>
            <a:ext cx="435274" cy="430733"/>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2" name="Rectangle 130">
            <a:extLst>
              <a:ext uri="{FF2B5EF4-FFF2-40B4-BE49-F238E27FC236}">
                <a16:creationId xmlns:a16="http://schemas.microsoft.com/office/drawing/2014/main" xmlns="" id="{42CB811B-0C67-43B8-92CD-3CA99869FF87}"/>
              </a:ext>
            </a:extLst>
          </p:cNvPr>
          <p:cNvSpPr/>
          <p:nvPr/>
        </p:nvSpPr>
        <p:spPr>
          <a:xfrm>
            <a:off x="7123773" y="3345950"/>
            <a:ext cx="338397" cy="33993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3" name="Rectangle 9">
            <a:extLst>
              <a:ext uri="{FF2B5EF4-FFF2-40B4-BE49-F238E27FC236}">
                <a16:creationId xmlns:a16="http://schemas.microsoft.com/office/drawing/2014/main" xmlns="" id="{44C6A960-574D-4952-AD01-74BDA7021FB5}"/>
              </a:ext>
            </a:extLst>
          </p:cNvPr>
          <p:cNvSpPr/>
          <p:nvPr/>
        </p:nvSpPr>
        <p:spPr>
          <a:xfrm>
            <a:off x="6539984" y="4852219"/>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4" name="Block Arc 25">
            <a:extLst>
              <a:ext uri="{FF2B5EF4-FFF2-40B4-BE49-F238E27FC236}">
                <a16:creationId xmlns:a16="http://schemas.microsoft.com/office/drawing/2014/main" xmlns="" id="{C765EF89-F961-430B-B1E3-9862B0A164F1}"/>
              </a:ext>
            </a:extLst>
          </p:cNvPr>
          <p:cNvSpPr>
            <a:spLocks noChangeAspect="1"/>
          </p:cNvSpPr>
          <p:nvPr/>
        </p:nvSpPr>
        <p:spPr>
          <a:xfrm>
            <a:off x="1584738" y="3167738"/>
            <a:ext cx="283779" cy="409976"/>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125170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en-US" dirty="0"/>
              <a:t>Section Break</a:t>
            </a:r>
          </a:p>
        </p:txBody>
      </p:sp>
      <p:sp>
        <p:nvSpPr>
          <p:cNvPr id="3" name="Text Placeholder 2"/>
          <p:cNvSpPr>
            <a:spLocks noGrp="1"/>
          </p:cNvSpPr>
          <p:nvPr>
            <p:ph type="body" sz="quarter" idx="11"/>
          </p:nvPr>
        </p:nvSpPr>
        <p:spPr>
          <a:prstGeom prst="rect">
            <a:avLst/>
          </a:prstGeom>
        </p:spPr>
        <p:txBody>
          <a:bodyPr/>
          <a:lstStyle/>
          <a:p>
            <a:r>
              <a:rPr lang="en-US" altLang="ko-KR" dirty="0"/>
              <a:t>Insert your subtitle here</a:t>
            </a:r>
          </a:p>
        </p:txBody>
      </p:sp>
    </p:spTree>
    <p:extLst>
      <p:ext uri="{BB962C8B-B14F-4D97-AF65-F5344CB8AC3E}">
        <p14:creationId xmlns:p14="http://schemas.microsoft.com/office/powerpoint/2010/main" val="1100588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5">
            <a:extLst>
              <a:ext uri="{FF2B5EF4-FFF2-40B4-BE49-F238E27FC236}">
                <a16:creationId xmlns:a16="http://schemas.microsoft.com/office/drawing/2014/main" xmlns="" id="{BF6B1E01-CABC-47FC-951C-BF1078CFD203}"/>
              </a:ext>
            </a:extLst>
          </p:cNvPr>
          <p:cNvGraphicFramePr>
            <a:graphicFrameLocks noGrp="1"/>
          </p:cNvGraphicFramePr>
          <p:nvPr>
            <p:extLst>
              <p:ext uri="{D42A27DB-BD31-4B8C-83A1-F6EECF244321}">
                <p14:modId xmlns:p14="http://schemas.microsoft.com/office/powerpoint/2010/main" val="973848862"/>
              </p:ext>
            </p:extLst>
          </p:nvPr>
        </p:nvGraphicFramePr>
        <p:xfrm>
          <a:off x="938462" y="1942133"/>
          <a:ext cx="2097656" cy="3980640"/>
        </p:xfrm>
        <a:graphic>
          <a:graphicData uri="http://schemas.openxmlformats.org/drawingml/2006/table">
            <a:tbl>
              <a:tblPr firstRow="1" bandRow="1">
                <a:tableStyleId>{5940675A-B579-460E-94D1-54222C63F5DA}</a:tableStyleId>
              </a:tblPr>
              <a:tblGrid>
                <a:gridCol w="266529">
                  <a:extLst>
                    <a:ext uri="{9D8B030D-6E8A-4147-A177-3AD203B41FA5}">
                      <a16:colId xmlns:a16="http://schemas.microsoft.com/office/drawing/2014/main" xmlns="" val="20000"/>
                    </a:ext>
                  </a:extLst>
                </a:gridCol>
                <a:gridCol w="1548000">
                  <a:extLst>
                    <a:ext uri="{9D8B030D-6E8A-4147-A177-3AD203B41FA5}">
                      <a16:colId xmlns:a16="http://schemas.microsoft.com/office/drawing/2014/main" xmlns="" val="20001"/>
                    </a:ext>
                  </a:extLst>
                </a:gridCol>
                <a:gridCol w="283127">
                  <a:extLst>
                    <a:ext uri="{9D8B030D-6E8A-4147-A177-3AD203B41FA5}">
                      <a16:colId xmlns:a16="http://schemas.microsoft.com/office/drawing/2014/main" xmlns="" val="20002"/>
                    </a:ext>
                  </a:extLst>
                </a:gridCol>
              </a:tblGrid>
              <a:tr h="540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4"/>
                      </a:solidFill>
                      <a:prstDash val="solid"/>
                      <a:round/>
                      <a:headEnd type="none" w="med" len="med"/>
                      <a:tailEnd type="none" w="med" len="med"/>
                    </a:lnL>
                    <a:lnR w="12700" cmpd="sng">
                      <a:noFill/>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60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j-lt"/>
                          <a:cs typeface="Arial" pitchFamily="34" charset="0"/>
                        </a:rPr>
                        <a:t>Text  Here</a:t>
                      </a:r>
                      <a:endParaRPr lang="ko-KR" altLang="en-US" sz="1400" b="1"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4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60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j-lt"/>
                          <a:cs typeface="Arial" pitchFamily="34" charset="0"/>
                        </a:rPr>
                        <a:t>Content</a:t>
                      </a:r>
                      <a:endParaRPr lang="ko-KR" altLang="en-US" sz="1200" b="1"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648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j-lt"/>
                          <a:cs typeface="Arial" pitchFamily="34" charset="0"/>
                        </a:rPr>
                        <a:t>Table</a:t>
                      </a:r>
                      <a:r>
                        <a:rPr lang="en-US" altLang="ko-KR" sz="1200" b="0" baseline="0" dirty="0">
                          <a:solidFill>
                            <a:schemeClr val="tx1">
                              <a:lumMod val="75000"/>
                              <a:lumOff val="25000"/>
                            </a:schemeClr>
                          </a:solidFill>
                          <a:latin typeface="+mj-lt"/>
                          <a:cs typeface="Arial" pitchFamily="34" charset="0"/>
                        </a:rPr>
                        <a:t>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baseline="0" dirty="0">
                          <a:solidFill>
                            <a:schemeClr val="tx1">
                              <a:lumMod val="75000"/>
                              <a:lumOff val="25000"/>
                            </a:schemeClr>
                          </a:solidFill>
                          <a:latin typeface="+mj-lt"/>
                          <a:cs typeface="Arial" pitchFamily="34" charset="0"/>
                        </a:rPr>
                        <a:t>Infographic</a:t>
                      </a:r>
                      <a:endParaRPr lang="ko-KR" altLang="en-US" sz="1200" b="0"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1152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252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24000">
                <a:tc>
                  <a:txBody>
                    <a:bodyPr/>
                    <a:lstStyle/>
                    <a:p>
                      <a:pPr algn="ctr" latinLnBrk="1"/>
                      <a:endParaRPr lang="ko-KR" altLang="en-US" sz="1600" b="1" dirty="0">
                        <a:solidFill>
                          <a:schemeClr val="tx1">
                            <a:lumMod val="75000"/>
                            <a:lumOff val="25000"/>
                          </a:schemeClr>
                        </a:solidFill>
                        <a:latin typeface="+mj-lt"/>
                        <a:cs typeface="Arial" pitchFamily="34" charset="0"/>
                      </a:endParaRPr>
                    </a:p>
                  </a:txBody>
                  <a:tcPr anchor="ctr">
                    <a:lnL w="28575" cap="flat" cmpd="sng" algn="ctr">
                      <a:solidFill>
                        <a:schemeClr val="accent4"/>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r>
                        <a:rPr lang="en-US" altLang="ko-KR" sz="1600" b="1" dirty="0">
                          <a:solidFill>
                            <a:schemeClr val="bg1"/>
                          </a:solidFill>
                          <a:latin typeface="+mj-lt"/>
                          <a:cs typeface="Arial" pitchFamily="34" charset="0"/>
                        </a:rPr>
                        <a:t>$900</a:t>
                      </a:r>
                      <a:endParaRPr lang="ko-KR" altLang="en-US" sz="1600" b="1" dirty="0">
                        <a:solidFill>
                          <a:schemeClr val="bg1"/>
                        </a:solidFill>
                        <a:latin typeface="+mj-lt"/>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latinLnBrk="1"/>
                      <a:endParaRPr lang="ko-KR" altLang="en-US" sz="1600" b="1" dirty="0">
                        <a:solidFill>
                          <a:schemeClr val="tx1">
                            <a:lumMod val="75000"/>
                            <a:lumOff val="25000"/>
                          </a:schemeClr>
                        </a:solidFill>
                        <a:latin typeface="+mj-lt"/>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252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4"/>
                      </a:solidFill>
                      <a:prstDash val="solid"/>
                      <a:round/>
                      <a:headEnd type="none" w="med" len="med"/>
                      <a:tailEnd type="none" w="med" len="med"/>
                    </a:lnL>
                    <a:lnR w="12700" cmpd="sng">
                      <a:noFill/>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4"/>
                      </a:solidFill>
                      <a:prstDash val="solid"/>
                      <a:round/>
                      <a:headEnd type="none" w="med" len="med"/>
                      <a:tailEnd type="none" w="med" len="med"/>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bl>
          </a:graphicData>
        </a:graphic>
      </p:graphicFrame>
      <p:sp>
        <p:nvSpPr>
          <p:cNvPr id="18" name="Rectangle 16">
            <a:extLst>
              <a:ext uri="{FF2B5EF4-FFF2-40B4-BE49-F238E27FC236}">
                <a16:creationId xmlns:a16="http://schemas.microsoft.com/office/drawing/2014/main" xmlns="" id="{623646ED-6163-498C-8AAF-E57272703A73}"/>
              </a:ext>
            </a:extLst>
          </p:cNvPr>
          <p:cNvSpPr/>
          <p:nvPr/>
        </p:nvSpPr>
        <p:spPr>
          <a:xfrm>
            <a:off x="1735262" y="1684046"/>
            <a:ext cx="504056" cy="5040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Rectangle 9">
            <a:extLst>
              <a:ext uri="{FF2B5EF4-FFF2-40B4-BE49-F238E27FC236}">
                <a16:creationId xmlns:a16="http://schemas.microsoft.com/office/drawing/2014/main" xmlns="" id="{BF450B62-2B94-4398-97EF-59B40DCF0805}"/>
              </a:ext>
            </a:extLst>
          </p:cNvPr>
          <p:cNvSpPr/>
          <p:nvPr/>
        </p:nvSpPr>
        <p:spPr>
          <a:xfrm>
            <a:off x="1847862" y="1794802"/>
            <a:ext cx="295426" cy="27654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7">
            <a:extLst>
              <a:ext uri="{FF2B5EF4-FFF2-40B4-BE49-F238E27FC236}">
                <a16:creationId xmlns:a16="http://schemas.microsoft.com/office/drawing/2014/main" xmlns="" id="{C67C224F-B272-4E2E-BC1B-E385B42822BE}"/>
              </a:ext>
            </a:extLst>
          </p:cNvPr>
          <p:cNvSpPr/>
          <p:nvPr/>
        </p:nvSpPr>
        <p:spPr>
          <a:xfrm>
            <a:off x="8891451" y="1945599"/>
            <a:ext cx="2357797" cy="39816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xmlns="" id="{385504B9-92C6-41E0-B5F4-3A43D3A25FDB}"/>
              </a:ext>
            </a:extLst>
          </p:cNvPr>
          <p:cNvSpPr txBox="1"/>
          <p:nvPr/>
        </p:nvSpPr>
        <p:spPr>
          <a:xfrm>
            <a:off x="9242257" y="3446765"/>
            <a:ext cx="1656184" cy="1569660"/>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Easy to change colors, photos and Text. You can simply impress your audience and add a unique zing and appeal to your Presentations. </a:t>
            </a:r>
          </a:p>
        </p:txBody>
      </p:sp>
      <p:graphicFrame>
        <p:nvGraphicFramePr>
          <p:cNvPr id="13" name="Table 11">
            <a:extLst>
              <a:ext uri="{FF2B5EF4-FFF2-40B4-BE49-F238E27FC236}">
                <a16:creationId xmlns:a16="http://schemas.microsoft.com/office/drawing/2014/main" xmlns="" id="{9AD08A3C-4A5B-4466-9AC7-DA46852A3B8C}"/>
              </a:ext>
            </a:extLst>
          </p:cNvPr>
          <p:cNvGraphicFramePr>
            <a:graphicFrameLocks noGrp="1"/>
          </p:cNvGraphicFramePr>
          <p:nvPr>
            <p:extLst>
              <p:ext uri="{D42A27DB-BD31-4B8C-83A1-F6EECF244321}">
                <p14:modId xmlns:p14="http://schemas.microsoft.com/office/powerpoint/2010/main" val="1129647487"/>
              </p:ext>
            </p:extLst>
          </p:nvPr>
        </p:nvGraphicFramePr>
        <p:xfrm>
          <a:off x="6240454" y="1942133"/>
          <a:ext cx="2097656" cy="3980640"/>
        </p:xfrm>
        <a:graphic>
          <a:graphicData uri="http://schemas.openxmlformats.org/drawingml/2006/table">
            <a:tbl>
              <a:tblPr firstRow="1" bandRow="1">
                <a:tableStyleId>{5940675A-B579-460E-94D1-54222C63F5DA}</a:tableStyleId>
              </a:tblPr>
              <a:tblGrid>
                <a:gridCol w="266529">
                  <a:extLst>
                    <a:ext uri="{9D8B030D-6E8A-4147-A177-3AD203B41FA5}">
                      <a16:colId xmlns:a16="http://schemas.microsoft.com/office/drawing/2014/main" xmlns="" val="20000"/>
                    </a:ext>
                  </a:extLst>
                </a:gridCol>
                <a:gridCol w="1548000">
                  <a:extLst>
                    <a:ext uri="{9D8B030D-6E8A-4147-A177-3AD203B41FA5}">
                      <a16:colId xmlns:a16="http://schemas.microsoft.com/office/drawing/2014/main" xmlns="" val="20001"/>
                    </a:ext>
                  </a:extLst>
                </a:gridCol>
                <a:gridCol w="283127">
                  <a:extLst>
                    <a:ext uri="{9D8B030D-6E8A-4147-A177-3AD203B41FA5}">
                      <a16:colId xmlns:a16="http://schemas.microsoft.com/office/drawing/2014/main" xmlns="" val="20002"/>
                    </a:ext>
                  </a:extLst>
                </a:gridCol>
              </a:tblGrid>
              <a:tr h="540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2"/>
                      </a:solidFill>
                      <a:prstDash val="solid"/>
                      <a:round/>
                      <a:headEnd type="none" w="med" len="med"/>
                      <a:tailEnd type="none" w="med" len="med"/>
                    </a:lnL>
                    <a:lnR w="12700" cmpd="sng">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60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j-lt"/>
                          <a:cs typeface="Arial" pitchFamily="34" charset="0"/>
                        </a:rPr>
                        <a:t>Text  Here</a:t>
                      </a:r>
                      <a:endParaRPr lang="ko-KR" altLang="en-US" sz="1400" b="1"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4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60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j-lt"/>
                          <a:cs typeface="Arial" pitchFamily="34" charset="0"/>
                        </a:rPr>
                        <a:t>Content</a:t>
                      </a:r>
                      <a:endParaRPr lang="ko-KR" altLang="en-US" sz="1200" b="1"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648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j-lt"/>
                          <a:cs typeface="Arial" pitchFamily="34" charset="0"/>
                        </a:rPr>
                        <a:t>Table</a:t>
                      </a:r>
                      <a:r>
                        <a:rPr lang="en-US" altLang="ko-KR" sz="1200" b="0" baseline="0" dirty="0">
                          <a:solidFill>
                            <a:schemeClr val="tx1">
                              <a:lumMod val="75000"/>
                              <a:lumOff val="25000"/>
                            </a:schemeClr>
                          </a:solidFill>
                          <a:latin typeface="+mj-lt"/>
                          <a:cs typeface="Arial" pitchFamily="34" charset="0"/>
                        </a:rPr>
                        <a:t>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baseline="0" dirty="0">
                          <a:solidFill>
                            <a:schemeClr val="tx1">
                              <a:lumMod val="75000"/>
                              <a:lumOff val="25000"/>
                            </a:schemeClr>
                          </a:solidFill>
                          <a:latin typeface="+mj-lt"/>
                          <a:cs typeface="Arial" pitchFamily="34" charset="0"/>
                        </a:rPr>
                        <a:t>Infographic</a:t>
                      </a:r>
                      <a:endParaRPr lang="ko-KR" altLang="en-US" sz="1200" b="0"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1152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252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24000">
                <a:tc>
                  <a:txBody>
                    <a:bodyPr/>
                    <a:lstStyle/>
                    <a:p>
                      <a:pPr algn="ctr" latinLnBrk="1"/>
                      <a:endParaRPr lang="ko-KR" altLang="en-US" sz="1600" b="1" dirty="0">
                        <a:solidFill>
                          <a:schemeClr val="tx1">
                            <a:lumMod val="75000"/>
                            <a:lumOff val="25000"/>
                          </a:schemeClr>
                        </a:solidFill>
                        <a:latin typeface="+mj-lt"/>
                        <a:cs typeface="Arial" pitchFamily="34" charset="0"/>
                      </a:endParaRPr>
                    </a:p>
                  </a:txBody>
                  <a:tcPr anchor="ctr">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r>
                        <a:rPr lang="en-US" altLang="ko-KR" sz="1600" b="1" dirty="0">
                          <a:solidFill>
                            <a:schemeClr val="bg1"/>
                          </a:solidFill>
                          <a:latin typeface="+mj-lt"/>
                          <a:cs typeface="Arial" pitchFamily="34" charset="0"/>
                        </a:rPr>
                        <a:t>$1,000</a:t>
                      </a:r>
                      <a:endParaRPr lang="ko-KR" altLang="en-US" sz="1600" b="1" dirty="0">
                        <a:solidFill>
                          <a:schemeClr val="bg1"/>
                        </a:solidFill>
                        <a:latin typeface="+mj-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latinLnBrk="1"/>
                      <a:endParaRPr lang="ko-KR" altLang="en-US" sz="1600" b="1" dirty="0">
                        <a:solidFill>
                          <a:schemeClr val="tx1">
                            <a:lumMod val="75000"/>
                            <a:lumOff val="25000"/>
                          </a:schemeClr>
                        </a:solidFill>
                        <a:latin typeface="+mj-lt"/>
                        <a:cs typeface="Arial" pitchFamily="34" charset="0"/>
                      </a:endParaRPr>
                    </a:p>
                  </a:txBody>
                  <a:tcPr anchor="ctr">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252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2"/>
                      </a:solidFill>
                      <a:prstDash val="solid"/>
                      <a:round/>
                      <a:headEnd type="none" w="med" len="med"/>
                      <a:tailEnd type="none" w="med" len="med"/>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bl>
          </a:graphicData>
        </a:graphic>
      </p:graphicFrame>
      <p:sp>
        <p:nvSpPr>
          <p:cNvPr id="14" name="Rectangle 12">
            <a:extLst>
              <a:ext uri="{FF2B5EF4-FFF2-40B4-BE49-F238E27FC236}">
                <a16:creationId xmlns:a16="http://schemas.microsoft.com/office/drawing/2014/main" xmlns="" id="{58B67B69-B96C-44D8-875B-69D3398E196E}"/>
              </a:ext>
            </a:extLst>
          </p:cNvPr>
          <p:cNvSpPr/>
          <p:nvPr/>
        </p:nvSpPr>
        <p:spPr>
          <a:xfrm>
            <a:off x="7037254" y="1684046"/>
            <a:ext cx="504056" cy="504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15" name="Table 13">
            <a:extLst>
              <a:ext uri="{FF2B5EF4-FFF2-40B4-BE49-F238E27FC236}">
                <a16:creationId xmlns:a16="http://schemas.microsoft.com/office/drawing/2014/main" xmlns="" id="{71780CA9-6A30-4C3C-A751-97C5A8B03A51}"/>
              </a:ext>
            </a:extLst>
          </p:cNvPr>
          <p:cNvGraphicFramePr>
            <a:graphicFrameLocks noGrp="1"/>
          </p:cNvGraphicFramePr>
          <p:nvPr>
            <p:extLst>
              <p:ext uri="{D42A27DB-BD31-4B8C-83A1-F6EECF244321}">
                <p14:modId xmlns:p14="http://schemas.microsoft.com/office/powerpoint/2010/main" val="2077855301"/>
              </p:ext>
            </p:extLst>
          </p:nvPr>
        </p:nvGraphicFramePr>
        <p:xfrm>
          <a:off x="3589458" y="1942133"/>
          <a:ext cx="2097656" cy="3980640"/>
        </p:xfrm>
        <a:graphic>
          <a:graphicData uri="http://schemas.openxmlformats.org/drawingml/2006/table">
            <a:tbl>
              <a:tblPr firstRow="1" bandRow="1">
                <a:tableStyleId>{5940675A-B579-460E-94D1-54222C63F5DA}</a:tableStyleId>
              </a:tblPr>
              <a:tblGrid>
                <a:gridCol w="266529">
                  <a:extLst>
                    <a:ext uri="{9D8B030D-6E8A-4147-A177-3AD203B41FA5}">
                      <a16:colId xmlns:a16="http://schemas.microsoft.com/office/drawing/2014/main" xmlns="" val="20000"/>
                    </a:ext>
                  </a:extLst>
                </a:gridCol>
                <a:gridCol w="1548000">
                  <a:extLst>
                    <a:ext uri="{9D8B030D-6E8A-4147-A177-3AD203B41FA5}">
                      <a16:colId xmlns:a16="http://schemas.microsoft.com/office/drawing/2014/main" xmlns="" val="20001"/>
                    </a:ext>
                  </a:extLst>
                </a:gridCol>
                <a:gridCol w="283127">
                  <a:extLst>
                    <a:ext uri="{9D8B030D-6E8A-4147-A177-3AD203B41FA5}">
                      <a16:colId xmlns:a16="http://schemas.microsoft.com/office/drawing/2014/main" xmlns="" val="20002"/>
                    </a:ext>
                  </a:extLst>
                </a:gridCol>
              </a:tblGrid>
              <a:tr h="540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3"/>
                      </a:solidFill>
                      <a:prstDash val="solid"/>
                      <a:round/>
                      <a:headEnd type="none" w="med" len="med"/>
                      <a:tailEnd type="none" w="med" len="med"/>
                    </a:lnL>
                    <a:lnR w="12700" cmpd="sng">
                      <a:noFill/>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60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j-lt"/>
                          <a:cs typeface="Arial" pitchFamily="34" charset="0"/>
                        </a:rPr>
                        <a:t>Text  Here</a:t>
                      </a:r>
                      <a:endParaRPr lang="ko-KR" altLang="en-US" sz="1400" b="1"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4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60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j-lt"/>
                          <a:cs typeface="Arial" pitchFamily="34" charset="0"/>
                        </a:rPr>
                        <a:t>Content</a:t>
                      </a:r>
                      <a:endParaRPr lang="ko-KR" altLang="en-US" sz="1200" b="1"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648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j-lt"/>
                          <a:cs typeface="Arial" pitchFamily="34" charset="0"/>
                        </a:rPr>
                        <a:t>Table</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baseline="0" dirty="0">
                          <a:solidFill>
                            <a:schemeClr val="tx1">
                              <a:lumMod val="75000"/>
                              <a:lumOff val="25000"/>
                            </a:schemeClr>
                          </a:solidFill>
                          <a:latin typeface="+mj-lt"/>
                          <a:cs typeface="Arial" pitchFamily="34" charset="0"/>
                        </a:rPr>
                        <a:t>Infographic</a:t>
                      </a:r>
                      <a:endParaRPr lang="ko-KR" altLang="en-US" sz="1200" b="0"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1152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252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24000">
                <a:tc>
                  <a:txBody>
                    <a:bodyPr/>
                    <a:lstStyle/>
                    <a:p>
                      <a:pPr algn="ctr" latinLnBrk="1"/>
                      <a:endParaRPr lang="ko-KR" altLang="en-US" sz="1600" b="1" dirty="0">
                        <a:solidFill>
                          <a:schemeClr val="tx1">
                            <a:lumMod val="75000"/>
                            <a:lumOff val="25000"/>
                          </a:schemeClr>
                        </a:solidFill>
                        <a:latin typeface="+mj-lt"/>
                        <a:cs typeface="Arial" pitchFamily="34" charset="0"/>
                      </a:endParaRPr>
                    </a:p>
                  </a:txBody>
                  <a:tcPr anchor="ctr">
                    <a:lnL w="28575" cap="flat" cmpd="sng" algn="ctr">
                      <a:solidFill>
                        <a:schemeClr val="accent3"/>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r>
                        <a:rPr lang="en-US" altLang="ko-KR" sz="1600" b="1" dirty="0">
                          <a:solidFill>
                            <a:schemeClr val="bg1"/>
                          </a:solidFill>
                          <a:latin typeface="+mj-lt"/>
                          <a:cs typeface="Arial" pitchFamily="34" charset="0"/>
                        </a:rPr>
                        <a:t>$1,200</a:t>
                      </a:r>
                      <a:endParaRPr lang="ko-KR" altLang="en-US" sz="1600" b="1" dirty="0">
                        <a:solidFill>
                          <a:schemeClr val="bg1"/>
                        </a:solidFill>
                        <a:latin typeface="+mj-lt"/>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latinLnBrk="1"/>
                      <a:endParaRPr lang="ko-KR" altLang="en-US" sz="1600" b="1" dirty="0">
                        <a:solidFill>
                          <a:schemeClr val="tx1">
                            <a:lumMod val="75000"/>
                            <a:lumOff val="25000"/>
                          </a:schemeClr>
                        </a:solidFill>
                        <a:latin typeface="+mj-lt"/>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252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3"/>
                      </a:solidFill>
                      <a:prstDash val="solid"/>
                      <a:round/>
                      <a:headEnd type="none" w="med" len="med"/>
                      <a:tailEnd type="none" w="med" len="med"/>
                    </a:lnL>
                    <a:lnR w="12700" cmpd="sng">
                      <a:noFill/>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bl>
          </a:graphicData>
        </a:graphic>
      </p:graphicFrame>
      <p:sp>
        <p:nvSpPr>
          <p:cNvPr id="16" name="Rectangle 14">
            <a:extLst>
              <a:ext uri="{FF2B5EF4-FFF2-40B4-BE49-F238E27FC236}">
                <a16:creationId xmlns:a16="http://schemas.microsoft.com/office/drawing/2014/main" xmlns="" id="{90BF8A88-4A4D-44A4-B7B6-2CD9E65BF572}"/>
              </a:ext>
            </a:extLst>
          </p:cNvPr>
          <p:cNvSpPr/>
          <p:nvPr/>
        </p:nvSpPr>
        <p:spPr>
          <a:xfrm>
            <a:off x="4386258" y="1684046"/>
            <a:ext cx="504056" cy="504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ounded Rectangle 10">
            <a:extLst>
              <a:ext uri="{FF2B5EF4-FFF2-40B4-BE49-F238E27FC236}">
                <a16:creationId xmlns:a16="http://schemas.microsoft.com/office/drawing/2014/main" xmlns="" id="{57253D36-ECAA-4710-8448-46ECAB24BEDA}"/>
              </a:ext>
            </a:extLst>
          </p:cNvPr>
          <p:cNvSpPr/>
          <p:nvPr/>
        </p:nvSpPr>
        <p:spPr>
          <a:xfrm>
            <a:off x="7175331" y="1787029"/>
            <a:ext cx="227902" cy="301603"/>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0" name="Rectangle 16">
            <a:extLst>
              <a:ext uri="{FF2B5EF4-FFF2-40B4-BE49-F238E27FC236}">
                <a16:creationId xmlns:a16="http://schemas.microsoft.com/office/drawing/2014/main" xmlns="" id="{849E4A14-A468-4ACE-9B07-09C94DDE6F25}"/>
              </a:ext>
            </a:extLst>
          </p:cNvPr>
          <p:cNvSpPr/>
          <p:nvPr/>
        </p:nvSpPr>
        <p:spPr>
          <a:xfrm rot="2700000">
            <a:off x="4520063" y="1714538"/>
            <a:ext cx="238447" cy="427491"/>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Rounded Rectangle 5">
            <a:extLst>
              <a:ext uri="{FF2B5EF4-FFF2-40B4-BE49-F238E27FC236}">
                <a16:creationId xmlns:a16="http://schemas.microsoft.com/office/drawing/2014/main" xmlns="" id="{A2C8341B-8F67-465B-B8CB-1B5231F80DBA}"/>
              </a:ext>
            </a:extLst>
          </p:cNvPr>
          <p:cNvSpPr/>
          <p:nvPr/>
        </p:nvSpPr>
        <p:spPr>
          <a:xfrm flipH="1">
            <a:off x="9762855" y="2652299"/>
            <a:ext cx="603275" cy="49766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544440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6">
            <a:extLst>
              <a:ext uri="{FF2B5EF4-FFF2-40B4-BE49-F238E27FC236}">
                <a16:creationId xmlns:a16="http://schemas.microsoft.com/office/drawing/2014/main" xmlns="" id="{9B560CF5-2F07-4BB8-B749-DC81F4A5DC0B}"/>
              </a:ext>
            </a:extLst>
          </p:cNvPr>
          <p:cNvSpPr>
            <a:spLocks noGrp="1"/>
          </p:cNvSpPr>
          <p:nvPr>
            <p:ph type="body" sz="quarter" idx="10"/>
          </p:nvPr>
        </p:nvSpPr>
        <p:spPr/>
        <p:txBody>
          <a:bodyPr/>
          <a:lstStyle/>
          <a:p>
            <a:r>
              <a:rPr lang="en-US" altLang="ko-KR" dirty="0"/>
              <a:t>Infographic Style</a:t>
            </a:r>
          </a:p>
        </p:txBody>
      </p:sp>
      <p:sp>
        <p:nvSpPr>
          <p:cNvPr id="12" name="TextBox 11">
            <a:extLst>
              <a:ext uri="{FF2B5EF4-FFF2-40B4-BE49-F238E27FC236}">
                <a16:creationId xmlns:a16="http://schemas.microsoft.com/office/drawing/2014/main" xmlns="" id="{2AB0D54B-A7A0-4122-B553-58A04D089D92}"/>
              </a:ext>
            </a:extLst>
          </p:cNvPr>
          <p:cNvSpPr txBox="1"/>
          <p:nvPr/>
        </p:nvSpPr>
        <p:spPr>
          <a:xfrm>
            <a:off x="7597709" y="1903503"/>
            <a:ext cx="2671703" cy="1077218"/>
          </a:xfrm>
          <a:prstGeom prst="rect">
            <a:avLst/>
          </a:prstGeom>
          <a:noFill/>
        </p:spPr>
        <p:txBody>
          <a:bodyPr wrap="square" rtlCol="0">
            <a:spAutoFit/>
          </a:bodyPr>
          <a:lstStyle/>
          <a:p>
            <a:r>
              <a:rPr lang="en-US" altLang="ko-KR" sz="3200" dirty="0">
                <a:solidFill>
                  <a:schemeClr val="bg1"/>
                </a:solidFill>
                <a:cs typeface="Arial" pitchFamily="34" charset="0"/>
              </a:rPr>
              <a:t>Simple Presentation</a:t>
            </a:r>
          </a:p>
        </p:txBody>
      </p:sp>
      <p:sp>
        <p:nvSpPr>
          <p:cNvPr id="13" name="TextBox 12">
            <a:extLst>
              <a:ext uri="{FF2B5EF4-FFF2-40B4-BE49-F238E27FC236}">
                <a16:creationId xmlns:a16="http://schemas.microsoft.com/office/drawing/2014/main" xmlns="" id="{40E936DA-DFFA-4AC4-A42C-1503C1C9ABCB}"/>
              </a:ext>
            </a:extLst>
          </p:cNvPr>
          <p:cNvSpPr txBox="1"/>
          <p:nvPr/>
        </p:nvSpPr>
        <p:spPr>
          <a:xfrm>
            <a:off x="7597709" y="3062743"/>
            <a:ext cx="4043303" cy="1938992"/>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Get a modern PowerPoint  Presentation that is beautifully designed. I hope and I believe that this Template will your Time, Money and Reputation. </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You can simply impress your audience and add a unique zing and appeal to your Presentations. Easy to change colors, photos and Text.</a:t>
            </a:r>
          </a:p>
        </p:txBody>
      </p:sp>
      <p:sp>
        <p:nvSpPr>
          <p:cNvPr id="2" name="Picture Placeholder 1"/>
          <p:cNvSpPr>
            <a:spLocks noGrp="1"/>
          </p:cNvSpPr>
          <p:nvPr>
            <p:ph type="pic" sz="quarter" idx="11"/>
          </p:nvPr>
        </p:nvSpPr>
        <p:spPr/>
      </p:sp>
      <p:sp>
        <p:nvSpPr>
          <p:cNvPr id="3" name="Picture Placeholder 2"/>
          <p:cNvSpPr>
            <a:spLocks noGrp="1"/>
          </p:cNvSpPr>
          <p:nvPr>
            <p:ph type="pic" sz="quarter" idx="13"/>
          </p:nvPr>
        </p:nvSpPr>
        <p:spPr/>
      </p:sp>
      <p:sp>
        <p:nvSpPr>
          <p:cNvPr id="4" name="Picture Placeholder 3"/>
          <p:cNvSpPr>
            <a:spLocks noGrp="1"/>
          </p:cNvSpPr>
          <p:nvPr>
            <p:ph type="pic" sz="quarter" idx="14"/>
          </p:nvPr>
        </p:nvSpPr>
        <p:spPr/>
      </p:sp>
      <p:sp>
        <p:nvSpPr>
          <p:cNvPr id="5" name="Picture Placeholder 4"/>
          <p:cNvSpPr>
            <a:spLocks noGrp="1"/>
          </p:cNvSpPr>
          <p:nvPr>
            <p:ph type="pic" sz="quarter" idx="12"/>
          </p:nvPr>
        </p:nvSpPr>
        <p:spPr/>
      </p:sp>
    </p:spTree>
    <p:extLst>
      <p:ext uri="{BB962C8B-B14F-4D97-AF65-F5344CB8AC3E}">
        <p14:creationId xmlns:p14="http://schemas.microsoft.com/office/powerpoint/2010/main" val="3445747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ame 1">
            <a:extLst>
              <a:ext uri="{FF2B5EF4-FFF2-40B4-BE49-F238E27FC236}">
                <a16:creationId xmlns:a16="http://schemas.microsoft.com/office/drawing/2014/main" xmlns="" id="{33433620-0981-4675-8502-D5A03F79EACC}"/>
              </a:ext>
            </a:extLst>
          </p:cNvPr>
          <p:cNvSpPr/>
          <p:nvPr/>
        </p:nvSpPr>
        <p:spPr>
          <a:xfrm rot="10800000">
            <a:off x="914400" y="3581781"/>
            <a:ext cx="10351214" cy="2160000"/>
          </a:xfrm>
          <a:custGeom>
            <a:avLst/>
            <a:gdLst>
              <a:gd name="connsiteX0" fmla="*/ 8031741 w 8031741"/>
              <a:gd name="connsiteY0" fmla="*/ 2592286 h 2592286"/>
              <a:gd name="connsiteX1" fmla="*/ 7761741 w 8031741"/>
              <a:gd name="connsiteY1" fmla="*/ 2592286 h 2592286"/>
              <a:gd name="connsiteX2" fmla="*/ 7761741 w 8031741"/>
              <a:gd name="connsiteY2" fmla="*/ 1584174 h 2592286"/>
              <a:gd name="connsiteX3" fmla="*/ 7767070 w 8031741"/>
              <a:gd name="connsiteY3" fmla="*/ 1584174 h 2592286"/>
              <a:gd name="connsiteX4" fmla="*/ 7767070 w 8031741"/>
              <a:gd name="connsiteY4" fmla="*/ 308783 h 2592286"/>
              <a:gd name="connsiteX5" fmla="*/ 264671 w 8031741"/>
              <a:gd name="connsiteY5" fmla="*/ 308783 h 2592286"/>
              <a:gd name="connsiteX6" fmla="*/ 264671 w 8031741"/>
              <a:gd name="connsiteY6" fmla="*/ 1764560 h 2592286"/>
              <a:gd name="connsiteX7" fmla="*/ 3529965 w 8031741"/>
              <a:gd name="connsiteY7" fmla="*/ 1764560 h 2592286"/>
              <a:gd name="connsiteX8" fmla="*/ 3311448 w 8031741"/>
              <a:gd name="connsiteY8" fmla="*/ 2073343 h 2592286"/>
              <a:gd name="connsiteX9" fmla="*/ 0 w 8031741"/>
              <a:gd name="connsiteY9" fmla="*/ 2073343 h 2592286"/>
              <a:gd name="connsiteX10" fmla="*/ 0 w 8031741"/>
              <a:gd name="connsiteY10" fmla="*/ 0 h 2592286"/>
              <a:gd name="connsiteX11" fmla="*/ 8031741 w 8031741"/>
              <a:gd name="connsiteY11" fmla="*/ 0 h 2592286"/>
              <a:gd name="connsiteX12" fmla="*/ 8031741 w 8031741"/>
              <a:gd name="connsiteY12" fmla="*/ 1584174 h 2592286"/>
              <a:gd name="connsiteX13" fmla="*/ 8031741 w 8031741"/>
              <a:gd name="connsiteY13" fmla="*/ 2592286 h 2592286"/>
              <a:gd name="connsiteX0" fmla="*/ 8031741 w 8031741"/>
              <a:gd name="connsiteY0" fmla="*/ 2592286 h 2592286"/>
              <a:gd name="connsiteX1" fmla="*/ 7761741 w 8031741"/>
              <a:gd name="connsiteY1" fmla="*/ 2592286 h 2592286"/>
              <a:gd name="connsiteX2" fmla="*/ 7761741 w 8031741"/>
              <a:gd name="connsiteY2" fmla="*/ 1584174 h 2592286"/>
              <a:gd name="connsiteX3" fmla="*/ 7767070 w 8031741"/>
              <a:gd name="connsiteY3" fmla="*/ 1584174 h 2592286"/>
              <a:gd name="connsiteX4" fmla="*/ 7767070 w 8031741"/>
              <a:gd name="connsiteY4" fmla="*/ 308783 h 2592286"/>
              <a:gd name="connsiteX5" fmla="*/ 264671 w 8031741"/>
              <a:gd name="connsiteY5" fmla="*/ 308783 h 2592286"/>
              <a:gd name="connsiteX6" fmla="*/ 264671 w 8031741"/>
              <a:gd name="connsiteY6" fmla="*/ 1764560 h 2592286"/>
              <a:gd name="connsiteX7" fmla="*/ 3529965 w 8031741"/>
              <a:gd name="connsiteY7" fmla="*/ 1764560 h 2592286"/>
              <a:gd name="connsiteX8" fmla="*/ 3311448 w 8031741"/>
              <a:gd name="connsiteY8" fmla="*/ 2073343 h 2592286"/>
              <a:gd name="connsiteX9" fmla="*/ 0 w 8031741"/>
              <a:gd name="connsiteY9" fmla="*/ 2073343 h 2592286"/>
              <a:gd name="connsiteX10" fmla="*/ 0 w 8031741"/>
              <a:gd name="connsiteY10" fmla="*/ 0 h 2592286"/>
              <a:gd name="connsiteX11" fmla="*/ 8031741 w 8031741"/>
              <a:gd name="connsiteY11" fmla="*/ 0 h 2592286"/>
              <a:gd name="connsiteX12" fmla="*/ 8031741 w 8031741"/>
              <a:gd name="connsiteY12" fmla="*/ 2592286 h 2592286"/>
              <a:gd name="connsiteX0" fmla="*/ 8031741 w 8031741"/>
              <a:gd name="connsiteY0" fmla="*/ 2592286 h 2592286"/>
              <a:gd name="connsiteX1" fmla="*/ 7829528 w 8031741"/>
              <a:gd name="connsiteY1" fmla="*/ 2592286 h 2592286"/>
              <a:gd name="connsiteX2" fmla="*/ 7761741 w 8031741"/>
              <a:gd name="connsiteY2" fmla="*/ 1584174 h 2592286"/>
              <a:gd name="connsiteX3" fmla="*/ 7767070 w 8031741"/>
              <a:gd name="connsiteY3" fmla="*/ 1584174 h 2592286"/>
              <a:gd name="connsiteX4" fmla="*/ 7767070 w 8031741"/>
              <a:gd name="connsiteY4" fmla="*/ 308783 h 2592286"/>
              <a:gd name="connsiteX5" fmla="*/ 264671 w 8031741"/>
              <a:gd name="connsiteY5" fmla="*/ 308783 h 2592286"/>
              <a:gd name="connsiteX6" fmla="*/ 264671 w 8031741"/>
              <a:gd name="connsiteY6" fmla="*/ 1764560 h 2592286"/>
              <a:gd name="connsiteX7" fmla="*/ 3529965 w 8031741"/>
              <a:gd name="connsiteY7" fmla="*/ 1764560 h 2592286"/>
              <a:gd name="connsiteX8" fmla="*/ 3311448 w 8031741"/>
              <a:gd name="connsiteY8" fmla="*/ 2073343 h 2592286"/>
              <a:gd name="connsiteX9" fmla="*/ 0 w 8031741"/>
              <a:gd name="connsiteY9" fmla="*/ 2073343 h 2592286"/>
              <a:gd name="connsiteX10" fmla="*/ 0 w 8031741"/>
              <a:gd name="connsiteY10" fmla="*/ 0 h 2592286"/>
              <a:gd name="connsiteX11" fmla="*/ 8031741 w 8031741"/>
              <a:gd name="connsiteY11" fmla="*/ 0 h 2592286"/>
              <a:gd name="connsiteX12" fmla="*/ 8031741 w 8031741"/>
              <a:gd name="connsiteY12" fmla="*/ 2592286 h 2592286"/>
              <a:gd name="connsiteX0" fmla="*/ 8031741 w 8031741"/>
              <a:gd name="connsiteY0" fmla="*/ 2592286 h 2592286"/>
              <a:gd name="connsiteX1" fmla="*/ 7829528 w 8031741"/>
              <a:gd name="connsiteY1" fmla="*/ 2592286 h 2592286"/>
              <a:gd name="connsiteX2" fmla="*/ 7761741 w 8031741"/>
              <a:gd name="connsiteY2" fmla="*/ 1584174 h 2592286"/>
              <a:gd name="connsiteX3" fmla="*/ 7767070 w 8031741"/>
              <a:gd name="connsiteY3" fmla="*/ 308783 h 2592286"/>
              <a:gd name="connsiteX4" fmla="*/ 264671 w 8031741"/>
              <a:gd name="connsiteY4" fmla="*/ 308783 h 2592286"/>
              <a:gd name="connsiteX5" fmla="*/ 264671 w 8031741"/>
              <a:gd name="connsiteY5" fmla="*/ 1764560 h 2592286"/>
              <a:gd name="connsiteX6" fmla="*/ 3529965 w 8031741"/>
              <a:gd name="connsiteY6" fmla="*/ 1764560 h 2592286"/>
              <a:gd name="connsiteX7" fmla="*/ 3311448 w 8031741"/>
              <a:gd name="connsiteY7" fmla="*/ 2073343 h 2592286"/>
              <a:gd name="connsiteX8" fmla="*/ 0 w 8031741"/>
              <a:gd name="connsiteY8" fmla="*/ 2073343 h 2592286"/>
              <a:gd name="connsiteX9" fmla="*/ 0 w 8031741"/>
              <a:gd name="connsiteY9" fmla="*/ 0 h 2592286"/>
              <a:gd name="connsiteX10" fmla="*/ 8031741 w 8031741"/>
              <a:gd name="connsiteY10" fmla="*/ 0 h 2592286"/>
              <a:gd name="connsiteX11" fmla="*/ 8031741 w 8031741"/>
              <a:gd name="connsiteY11" fmla="*/ 2592286 h 2592286"/>
              <a:gd name="connsiteX0" fmla="*/ 8031741 w 8031741"/>
              <a:gd name="connsiteY0" fmla="*/ 2592286 h 2592286"/>
              <a:gd name="connsiteX1" fmla="*/ 7829528 w 8031741"/>
              <a:gd name="connsiteY1" fmla="*/ 2592286 h 2592286"/>
              <a:gd name="connsiteX2" fmla="*/ 7767070 w 8031741"/>
              <a:gd name="connsiteY2" fmla="*/ 308783 h 2592286"/>
              <a:gd name="connsiteX3" fmla="*/ 264671 w 8031741"/>
              <a:gd name="connsiteY3" fmla="*/ 308783 h 2592286"/>
              <a:gd name="connsiteX4" fmla="*/ 264671 w 8031741"/>
              <a:gd name="connsiteY4" fmla="*/ 1764560 h 2592286"/>
              <a:gd name="connsiteX5" fmla="*/ 3529965 w 8031741"/>
              <a:gd name="connsiteY5" fmla="*/ 1764560 h 2592286"/>
              <a:gd name="connsiteX6" fmla="*/ 3311448 w 8031741"/>
              <a:gd name="connsiteY6" fmla="*/ 2073343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529965 w 8031741"/>
              <a:gd name="connsiteY5" fmla="*/ 1764560 h 2592286"/>
              <a:gd name="connsiteX6" fmla="*/ 3311448 w 8031741"/>
              <a:gd name="connsiteY6" fmla="*/ 2073343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529965 w 8031741"/>
              <a:gd name="connsiteY5" fmla="*/ 1764560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83673 w 8031741"/>
              <a:gd name="connsiteY5" fmla="*/ 1768054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83673 w 8031741"/>
              <a:gd name="connsiteY5" fmla="*/ 1768054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90452 w 8031741"/>
              <a:gd name="connsiteY5" fmla="*/ 1768054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90452 w 8031741"/>
              <a:gd name="connsiteY5" fmla="*/ 1764559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31741" h="2592286">
                <a:moveTo>
                  <a:pt x="8031741" y="2592286"/>
                </a:moveTo>
                <a:lnTo>
                  <a:pt x="7829528" y="2592286"/>
                </a:lnTo>
                <a:cubicBezTo>
                  <a:pt x="7829045" y="1829953"/>
                  <a:pt x="7828561" y="1067621"/>
                  <a:pt x="7828078" y="305288"/>
                </a:cubicBezTo>
                <a:lnTo>
                  <a:pt x="264671" y="308783"/>
                </a:lnTo>
                <a:lnTo>
                  <a:pt x="264671" y="1764560"/>
                </a:lnTo>
                <a:lnTo>
                  <a:pt x="3290452" y="1764559"/>
                </a:lnTo>
                <a:lnTo>
                  <a:pt x="3085492" y="2076838"/>
                </a:lnTo>
                <a:lnTo>
                  <a:pt x="0" y="2073343"/>
                </a:lnTo>
                <a:lnTo>
                  <a:pt x="0" y="0"/>
                </a:lnTo>
                <a:lnTo>
                  <a:pt x="8031741" y="0"/>
                </a:lnTo>
                <a:lnTo>
                  <a:pt x="8031741" y="259228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pSp>
        <p:nvGrpSpPr>
          <p:cNvPr id="8" name="Group 118">
            <a:extLst>
              <a:ext uri="{FF2B5EF4-FFF2-40B4-BE49-F238E27FC236}">
                <a16:creationId xmlns:a16="http://schemas.microsoft.com/office/drawing/2014/main" xmlns="" id="{0B11E8CA-8926-4484-8940-B28FBC52C3AE}"/>
              </a:ext>
            </a:extLst>
          </p:cNvPr>
          <p:cNvGrpSpPr/>
          <p:nvPr/>
        </p:nvGrpSpPr>
        <p:grpSpPr>
          <a:xfrm>
            <a:off x="1431493" y="1994435"/>
            <a:ext cx="7334820" cy="923330"/>
            <a:chOff x="3017859" y="4283314"/>
            <a:chExt cx="1890849" cy="923330"/>
          </a:xfrm>
        </p:grpSpPr>
        <p:sp>
          <p:nvSpPr>
            <p:cNvPr id="13" name="TextBox 12">
              <a:extLst>
                <a:ext uri="{FF2B5EF4-FFF2-40B4-BE49-F238E27FC236}">
                  <a16:creationId xmlns:a16="http://schemas.microsoft.com/office/drawing/2014/main" xmlns="" id="{AF93C1A5-B992-40F6-A818-F7103D9E7FD2}"/>
                </a:ext>
              </a:extLst>
            </p:cNvPr>
            <p:cNvSpPr txBox="1"/>
            <p:nvPr/>
          </p:nvSpPr>
          <p:spPr>
            <a:xfrm>
              <a:off x="3021856" y="4560313"/>
              <a:ext cx="188685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a:t>
              </a:r>
              <a:r>
                <a:rPr lang="ko-KR" altLang="en-US" sz="1200" dirty="0">
                  <a:solidFill>
                    <a:schemeClr val="tx1">
                      <a:lumMod val="75000"/>
                      <a:lumOff val="25000"/>
                    </a:schemeClr>
                  </a:solidFill>
                  <a:cs typeface="Arial" pitchFamily="34" charset="0"/>
                </a:rPr>
                <a:t>  </a:t>
              </a:r>
            </a:p>
          </p:txBody>
        </p:sp>
        <p:sp>
          <p:nvSpPr>
            <p:cNvPr id="14" name="TextBox 13">
              <a:extLst>
                <a:ext uri="{FF2B5EF4-FFF2-40B4-BE49-F238E27FC236}">
                  <a16:creationId xmlns:a16="http://schemas.microsoft.com/office/drawing/2014/main" xmlns="" id="{EC1C7312-970C-48A1-AD3B-A3EC146E1AAE}"/>
                </a:ext>
              </a:extLst>
            </p:cNvPr>
            <p:cNvSpPr txBox="1"/>
            <p:nvPr/>
          </p:nvSpPr>
          <p:spPr>
            <a:xfrm>
              <a:off x="3017859" y="4283314"/>
              <a:ext cx="187081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5" name="Group 121">
            <a:extLst>
              <a:ext uri="{FF2B5EF4-FFF2-40B4-BE49-F238E27FC236}">
                <a16:creationId xmlns:a16="http://schemas.microsoft.com/office/drawing/2014/main" xmlns="" id="{D454A7B9-426F-41D6-9ED3-791FE5A3D507}"/>
              </a:ext>
            </a:extLst>
          </p:cNvPr>
          <p:cNvGrpSpPr/>
          <p:nvPr/>
        </p:nvGrpSpPr>
        <p:grpSpPr>
          <a:xfrm>
            <a:off x="3468757" y="4421337"/>
            <a:ext cx="7269885" cy="923330"/>
            <a:chOff x="3017859" y="4283314"/>
            <a:chExt cx="1890849" cy="923330"/>
          </a:xfrm>
        </p:grpSpPr>
        <p:sp>
          <p:nvSpPr>
            <p:cNvPr id="16" name="TextBox 15">
              <a:extLst>
                <a:ext uri="{FF2B5EF4-FFF2-40B4-BE49-F238E27FC236}">
                  <a16:creationId xmlns:a16="http://schemas.microsoft.com/office/drawing/2014/main" xmlns="" id="{DD726A8E-51C7-4E3F-8AF3-E62462688345}"/>
                </a:ext>
              </a:extLst>
            </p:cNvPr>
            <p:cNvSpPr txBox="1"/>
            <p:nvPr/>
          </p:nvSpPr>
          <p:spPr>
            <a:xfrm>
              <a:off x="3021856" y="4560313"/>
              <a:ext cx="1886852"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xmlns="" id="{D08F6FBE-B930-4FE9-8633-F277A933ECB8}"/>
                </a:ext>
              </a:extLst>
            </p:cNvPr>
            <p:cNvSpPr txBox="1"/>
            <p:nvPr/>
          </p:nvSpPr>
          <p:spPr>
            <a:xfrm>
              <a:off x="3017859" y="4283314"/>
              <a:ext cx="1870812"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8" name="Rectangle 124">
            <a:extLst>
              <a:ext uri="{FF2B5EF4-FFF2-40B4-BE49-F238E27FC236}">
                <a16:creationId xmlns:a16="http://schemas.microsoft.com/office/drawing/2014/main" xmlns="" id="{77D591A5-D793-49FF-881D-54C4F12FB8EB}"/>
              </a:ext>
            </a:extLst>
          </p:cNvPr>
          <p:cNvSpPr/>
          <p:nvPr/>
        </p:nvSpPr>
        <p:spPr>
          <a:xfrm>
            <a:off x="1399308" y="4403037"/>
            <a:ext cx="864000" cy="8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5">
            <a:extLst>
              <a:ext uri="{FF2B5EF4-FFF2-40B4-BE49-F238E27FC236}">
                <a16:creationId xmlns:a16="http://schemas.microsoft.com/office/drawing/2014/main" xmlns="" id="{C238980C-FE4B-4CD4-A878-9399E0DFE361}"/>
              </a:ext>
            </a:extLst>
          </p:cNvPr>
          <p:cNvSpPr/>
          <p:nvPr/>
        </p:nvSpPr>
        <p:spPr>
          <a:xfrm>
            <a:off x="9898426" y="2093825"/>
            <a:ext cx="864000" cy="8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Callout 128">
            <a:extLst>
              <a:ext uri="{FF2B5EF4-FFF2-40B4-BE49-F238E27FC236}">
                <a16:creationId xmlns:a16="http://schemas.microsoft.com/office/drawing/2014/main" xmlns="" id="{9664E253-AAEB-4A19-8BD5-E9501248446D}"/>
              </a:ext>
            </a:extLst>
          </p:cNvPr>
          <p:cNvSpPr/>
          <p:nvPr/>
        </p:nvSpPr>
        <p:spPr>
          <a:xfrm rot="5400000">
            <a:off x="5227466" y="3029778"/>
            <a:ext cx="1754623" cy="1353490"/>
          </a:xfrm>
          <a:prstGeom prst="leftRightArrow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TextBox 20">
            <a:extLst>
              <a:ext uri="{FF2B5EF4-FFF2-40B4-BE49-F238E27FC236}">
                <a16:creationId xmlns:a16="http://schemas.microsoft.com/office/drawing/2014/main" xmlns="" id="{EBC7E1A0-D4B0-4948-990C-177B46B3FBB7}"/>
              </a:ext>
            </a:extLst>
          </p:cNvPr>
          <p:cNvSpPr txBox="1"/>
          <p:nvPr/>
        </p:nvSpPr>
        <p:spPr>
          <a:xfrm>
            <a:off x="5599447" y="3476833"/>
            <a:ext cx="1016063" cy="523220"/>
          </a:xfrm>
          <a:prstGeom prst="rect">
            <a:avLst/>
          </a:prstGeom>
          <a:noFill/>
        </p:spPr>
        <p:txBody>
          <a:bodyPr wrap="square" lIns="108000" rIns="108000" rtlCol="0">
            <a:spAutoFit/>
          </a:bodyPr>
          <a:lstStyle/>
          <a:p>
            <a:pPr algn="ctr"/>
            <a:r>
              <a:rPr lang="en-US" altLang="ko-KR" sz="1400" b="1" dirty="0">
                <a:solidFill>
                  <a:schemeClr val="bg1"/>
                </a:solidFill>
                <a:cs typeface="Arial" pitchFamily="34" charset="0"/>
              </a:rPr>
              <a:t>Contents</a:t>
            </a:r>
          </a:p>
          <a:p>
            <a:pPr algn="ctr"/>
            <a:r>
              <a:rPr lang="en-US" altLang="ko-KR" sz="1400" b="1" dirty="0">
                <a:solidFill>
                  <a:schemeClr val="bg1"/>
                </a:solidFill>
                <a:cs typeface="Arial" pitchFamily="34" charset="0"/>
              </a:rPr>
              <a:t>Here</a:t>
            </a:r>
            <a:endParaRPr lang="ko-KR" altLang="en-US" sz="1400" b="1" dirty="0">
              <a:solidFill>
                <a:schemeClr val="bg1"/>
              </a:solidFill>
              <a:cs typeface="Arial" pitchFamily="34" charset="0"/>
            </a:endParaRPr>
          </a:p>
        </p:txBody>
      </p:sp>
      <p:grpSp>
        <p:nvGrpSpPr>
          <p:cNvPr id="22" name="Group 130">
            <a:extLst>
              <a:ext uri="{FF2B5EF4-FFF2-40B4-BE49-F238E27FC236}">
                <a16:creationId xmlns:a16="http://schemas.microsoft.com/office/drawing/2014/main" xmlns="" id="{B1343DB7-A0C3-45CD-B462-6679BE628AC8}"/>
              </a:ext>
            </a:extLst>
          </p:cNvPr>
          <p:cNvGrpSpPr/>
          <p:nvPr/>
        </p:nvGrpSpPr>
        <p:grpSpPr>
          <a:xfrm>
            <a:off x="9082485" y="3060936"/>
            <a:ext cx="1727068" cy="678649"/>
            <a:chOff x="3233964" y="1954419"/>
            <a:chExt cx="1410044" cy="678649"/>
          </a:xfrm>
        </p:grpSpPr>
        <p:sp>
          <p:nvSpPr>
            <p:cNvPr id="23" name="TextBox 22">
              <a:extLst>
                <a:ext uri="{FF2B5EF4-FFF2-40B4-BE49-F238E27FC236}">
                  <a16:creationId xmlns:a16="http://schemas.microsoft.com/office/drawing/2014/main" xmlns="" id="{21ACBED4-72B9-495D-9142-5FC1BA92F760}"/>
                </a:ext>
              </a:extLst>
            </p:cNvPr>
            <p:cNvSpPr txBox="1"/>
            <p:nvPr/>
          </p:nvSpPr>
          <p:spPr>
            <a:xfrm>
              <a:off x="3233964" y="1954419"/>
              <a:ext cx="1400519"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xmlns="" id="{019BA478-5007-48F4-98D6-AE5D28CC5101}"/>
                </a:ext>
              </a:extLst>
            </p:cNvPr>
            <p:cNvSpPr txBox="1"/>
            <p:nvPr/>
          </p:nvSpPr>
          <p:spPr>
            <a:xfrm>
              <a:off x="3243489" y="2171403"/>
              <a:ext cx="1400519"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Simple PowerPoint Presentation</a:t>
              </a:r>
              <a:endParaRPr lang="ko-KR" altLang="en-US" sz="1200" dirty="0">
                <a:solidFill>
                  <a:schemeClr val="tx1">
                    <a:lumMod val="75000"/>
                    <a:lumOff val="25000"/>
                  </a:schemeClr>
                </a:solidFill>
                <a:cs typeface="Arial" pitchFamily="34" charset="0"/>
              </a:endParaRPr>
            </a:p>
          </p:txBody>
        </p:sp>
      </p:grpSp>
      <p:grpSp>
        <p:nvGrpSpPr>
          <p:cNvPr id="25" name="Group 133">
            <a:extLst>
              <a:ext uri="{FF2B5EF4-FFF2-40B4-BE49-F238E27FC236}">
                <a16:creationId xmlns:a16="http://schemas.microsoft.com/office/drawing/2014/main" xmlns="" id="{09FAB037-149A-4CDC-8D74-6AEF54E2AE11}"/>
              </a:ext>
            </a:extLst>
          </p:cNvPr>
          <p:cNvGrpSpPr/>
          <p:nvPr/>
        </p:nvGrpSpPr>
        <p:grpSpPr>
          <a:xfrm>
            <a:off x="1320825" y="3625274"/>
            <a:ext cx="1727068" cy="678649"/>
            <a:chOff x="3233964" y="1954419"/>
            <a:chExt cx="1410044" cy="678649"/>
          </a:xfrm>
        </p:grpSpPr>
        <p:sp>
          <p:nvSpPr>
            <p:cNvPr id="26" name="TextBox 25">
              <a:extLst>
                <a:ext uri="{FF2B5EF4-FFF2-40B4-BE49-F238E27FC236}">
                  <a16:creationId xmlns:a16="http://schemas.microsoft.com/office/drawing/2014/main" xmlns="" id="{2CE0449E-486D-4BD8-863E-97FF7678CD1B}"/>
                </a:ext>
              </a:extLst>
            </p:cNvPr>
            <p:cNvSpPr txBox="1"/>
            <p:nvPr/>
          </p:nvSpPr>
          <p:spPr>
            <a:xfrm>
              <a:off x="3233964" y="1954419"/>
              <a:ext cx="1400519"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xmlns="" id="{37270F23-FC18-4968-89CF-5B1836E95087}"/>
                </a:ext>
              </a:extLst>
            </p:cNvPr>
            <p:cNvSpPr txBox="1"/>
            <p:nvPr/>
          </p:nvSpPr>
          <p:spPr>
            <a:xfrm>
              <a:off x="3243489" y="2171403"/>
              <a:ext cx="1400519"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Simple PowerPoint Presentation</a:t>
              </a:r>
              <a:endParaRPr lang="ko-KR" altLang="en-US" sz="1200" dirty="0">
                <a:solidFill>
                  <a:schemeClr val="tx1">
                    <a:lumMod val="75000"/>
                    <a:lumOff val="25000"/>
                  </a:schemeClr>
                </a:solidFill>
                <a:cs typeface="Arial" pitchFamily="34" charset="0"/>
              </a:endParaRPr>
            </a:p>
          </p:txBody>
        </p:sp>
      </p:grpSp>
      <p:sp>
        <p:nvSpPr>
          <p:cNvPr id="28" name="Frame 1">
            <a:extLst>
              <a:ext uri="{FF2B5EF4-FFF2-40B4-BE49-F238E27FC236}">
                <a16:creationId xmlns:a16="http://schemas.microsoft.com/office/drawing/2014/main" xmlns="" id="{9FB0B1F6-5929-47FA-A448-8E0E55DD1FE7}"/>
              </a:ext>
            </a:extLst>
          </p:cNvPr>
          <p:cNvSpPr/>
          <p:nvPr/>
        </p:nvSpPr>
        <p:spPr>
          <a:xfrm>
            <a:off x="914400" y="1587635"/>
            <a:ext cx="10351214" cy="2160000"/>
          </a:xfrm>
          <a:custGeom>
            <a:avLst/>
            <a:gdLst>
              <a:gd name="connsiteX0" fmla="*/ 8031741 w 8031741"/>
              <a:gd name="connsiteY0" fmla="*/ 2592286 h 2592286"/>
              <a:gd name="connsiteX1" fmla="*/ 7761741 w 8031741"/>
              <a:gd name="connsiteY1" fmla="*/ 2592286 h 2592286"/>
              <a:gd name="connsiteX2" fmla="*/ 7761741 w 8031741"/>
              <a:gd name="connsiteY2" fmla="*/ 1584174 h 2592286"/>
              <a:gd name="connsiteX3" fmla="*/ 7767070 w 8031741"/>
              <a:gd name="connsiteY3" fmla="*/ 1584174 h 2592286"/>
              <a:gd name="connsiteX4" fmla="*/ 7767070 w 8031741"/>
              <a:gd name="connsiteY4" fmla="*/ 308783 h 2592286"/>
              <a:gd name="connsiteX5" fmla="*/ 264671 w 8031741"/>
              <a:gd name="connsiteY5" fmla="*/ 308783 h 2592286"/>
              <a:gd name="connsiteX6" fmla="*/ 264671 w 8031741"/>
              <a:gd name="connsiteY6" fmla="*/ 1764560 h 2592286"/>
              <a:gd name="connsiteX7" fmla="*/ 3529965 w 8031741"/>
              <a:gd name="connsiteY7" fmla="*/ 1764560 h 2592286"/>
              <a:gd name="connsiteX8" fmla="*/ 3311448 w 8031741"/>
              <a:gd name="connsiteY8" fmla="*/ 2073343 h 2592286"/>
              <a:gd name="connsiteX9" fmla="*/ 0 w 8031741"/>
              <a:gd name="connsiteY9" fmla="*/ 2073343 h 2592286"/>
              <a:gd name="connsiteX10" fmla="*/ 0 w 8031741"/>
              <a:gd name="connsiteY10" fmla="*/ 0 h 2592286"/>
              <a:gd name="connsiteX11" fmla="*/ 8031741 w 8031741"/>
              <a:gd name="connsiteY11" fmla="*/ 0 h 2592286"/>
              <a:gd name="connsiteX12" fmla="*/ 8031741 w 8031741"/>
              <a:gd name="connsiteY12" fmla="*/ 1584174 h 2592286"/>
              <a:gd name="connsiteX13" fmla="*/ 8031741 w 8031741"/>
              <a:gd name="connsiteY13" fmla="*/ 2592286 h 2592286"/>
              <a:gd name="connsiteX0" fmla="*/ 8031741 w 8031741"/>
              <a:gd name="connsiteY0" fmla="*/ 2592286 h 2592286"/>
              <a:gd name="connsiteX1" fmla="*/ 7761741 w 8031741"/>
              <a:gd name="connsiteY1" fmla="*/ 2592286 h 2592286"/>
              <a:gd name="connsiteX2" fmla="*/ 7761741 w 8031741"/>
              <a:gd name="connsiteY2" fmla="*/ 1584174 h 2592286"/>
              <a:gd name="connsiteX3" fmla="*/ 7767070 w 8031741"/>
              <a:gd name="connsiteY3" fmla="*/ 1584174 h 2592286"/>
              <a:gd name="connsiteX4" fmla="*/ 7767070 w 8031741"/>
              <a:gd name="connsiteY4" fmla="*/ 308783 h 2592286"/>
              <a:gd name="connsiteX5" fmla="*/ 264671 w 8031741"/>
              <a:gd name="connsiteY5" fmla="*/ 308783 h 2592286"/>
              <a:gd name="connsiteX6" fmla="*/ 264671 w 8031741"/>
              <a:gd name="connsiteY6" fmla="*/ 1764560 h 2592286"/>
              <a:gd name="connsiteX7" fmla="*/ 3529965 w 8031741"/>
              <a:gd name="connsiteY7" fmla="*/ 1764560 h 2592286"/>
              <a:gd name="connsiteX8" fmla="*/ 3311448 w 8031741"/>
              <a:gd name="connsiteY8" fmla="*/ 2073343 h 2592286"/>
              <a:gd name="connsiteX9" fmla="*/ 0 w 8031741"/>
              <a:gd name="connsiteY9" fmla="*/ 2073343 h 2592286"/>
              <a:gd name="connsiteX10" fmla="*/ 0 w 8031741"/>
              <a:gd name="connsiteY10" fmla="*/ 0 h 2592286"/>
              <a:gd name="connsiteX11" fmla="*/ 8031741 w 8031741"/>
              <a:gd name="connsiteY11" fmla="*/ 0 h 2592286"/>
              <a:gd name="connsiteX12" fmla="*/ 8031741 w 8031741"/>
              <a:gd name="connsiteY12" fmla="*/ 2592286 h 2592286"/>
              <a:gd name="connsiteX0" fmla="*/ 8031741 w 8031741"/>
              <a:gd name="connsiteY0" fmla="*/ 2592286 h 2592286"/>
              <a:gd name="connsiteX1" fmla="*/ 7829528 w 8031741"/>
              <a:gd name="connsiteY1" fmla="*/ 2592286 h 2592286"/>
              <a:gd name="connsiteX2" fmla="*/ 7761741 w 8031741"/>
              <a:gd name="connsiteY2" fmla="*/ 1584174 h 2592286"/>
              <a:gd name="connsiteX3" fmla="*/ 7767070 w 8031741"/>
              <a:gd name="connsiteY3" fmla="*/ 1584174 h 2592286"/>
              <a:gd name="connsiteX4" fmla="*/ 7767070 w 8031741"/>
              <a:gd name="connsiteY4" fmla="*/ 308783 h 2592286"/>
              <a:gd name="connsiteX5" fmla="*/ 264671 w 8031741"/>
              <a:gd name="connsiteY5" fmla="*/ 308783 h 2592286"/>
              <a:gd name="connsiteX6" fmla="*/ 264671 w 8031741"/>
              <a:gd name="connsiteY6" fmla="*/ 1764560 h 2592286"/>
              <a:gd name="connsiteX7" fmla="*/ 3529965 w 8031741"/>
              <a:gd name="connsiteY7" fmla="*/ 1764560 h 2592286"/>
              <a:gd name="connsiteX8" fmla="*/ 3311448 w 8031741"/>
              <a:gd name="connsiteY8" fmla="*/ 2073343 h 2592286"/>
              <a:gd name="connsiteX9" fmla="*/ 0 w 8031741"/>
              <a:gd name="connsiteY9" fmla="*/ 2073343 h 2592286"/>
              <a:gd name="connsiteX10" fmla="*/ 0 w 8031741"/>
              <a:gd name="connsiteY10" fmla="*/ 0 h 2592286"/>
              <a:gd name="connsiteX11" fmla="*/ 8031741 w 8031741"/>
              <a:gd name="connsiteY11" fmla="*/ 0 h 2592286"/>
              <a:gd name="connsiteX12" fmla="*/ 8031741 w 8031741"/>
              <a:gd name="connsiteY12" fmla="*/ 2592286 h 2592286"/>
              <a:gd name="connsiteX0" fmla="*/ 8031741 w 8031741"/>
              <a:gd name="connsiteY0" fmla="*/ 2592286 h 2592286"/>
              <a:gd name="connsiteX1" fmla="*/ 7829528 w 8031741"/>
              <a:gd name="connsiteY1" fmla="*/ 2592286 h 2592286"/>
              <a:gd name="connsiteX2" fmla="*/ 7761741 w 8031741"/>
              <a:gd name="connsiteY2" fmla="*/ 1584174 h 2592286"/>
              <a:gd name="connsiteX3" fmla="*/ 7767070 w 8031741"/>
              <a:gd name="connsiteY3" fmla="*/ 308783 h 2592286"/>
              <a:gd name="connsiteX4" fmla="*/ 264671 w 8031741"/>
              <a:gd name="connsiteY4" fmla="*/ 308783 h 2592286"/>
              <a:gd name="connsiteX5" fmla="*/ 264671 w 8031741"/>
              <a:gd name="connsiteY5" fmla="*/ 1764560 h 2592286"/>
              <a:gd name="connsiteX6" fmla="*/ 3529965 w 8031741"/>
              <a:gd name="connsiteY6" fmla="*/ 1764560 h 2592286"/>
              <a:gd name="connsiteX7" fmla="*/ 3311448 w 8031741"/>
              <a:gd name="connsiteY7" fmla="*/ 2073343 h 2592286"/>
              <a:gd name="connsiteX8" fmla="*/ 0 w 8031741"/>
              <a:gd name="connsiteY8" fmla="*/ 2073343 h 2592286"/>
              <a:gd name="connsiteX9" fmla="*/ 0 w 8031741"/>
              <a:gd name="connsiteY9" fmla="*/ 0 h 2592286"/>
              <a:gd name="connsiteX10" fmla="*/ 8031741 w 8031741"/>
              <a:gd name="connsiteY10" fmla="*/ 0 h 2592286"/>
              <a:gd name="connsiteX11" fmla="*/ 8031741 w 8031741"/>
              <a:gd name="connsiteY11" fmla="*/ 2592286 h 2592286"/>
              <a:gd name="connsiteX0" fmla="*/ 8031741 w 8031741"/>
              <a:gd name="connsiteY0" fmla="*/ 2592286 h 2592286"/>
              <a:gd name="connsiteX1" fmla="*/ 7829528 w 8031741"/>
              <a:gd name="connsiteY1" fmla="*/ 2592286 h 2592286"/>
              <a:gd name="connsiteX2" fmla="*/ 7767070 w 8031741"/>
              <a:gd name="connsiteY2" fmla="*/ 308783 h 2592286"/>
              <a:gd name="connsiteX3" fmla="*/ 264671 w 8031741"/>
              <a:gd name="connsiteY3" fmla="*/ 308783 h 2592286"/>
              <a:gd name="connsiteX4" fmla="*/ 264671 w 8031741"/>
              <a:gd name="connsiteY4" fmla="*/ 1764560 h 2592286"/>
              <a:gd name="connsiteX5" fmla="*/ 3529965 w 8031741"/>
              <a:gd name="connsiteY5" fmla="*/ 1764560 h 2592286"/>
              <a:gd name="connsiteX6" fmla="*/ 3311448 w 8031741"/>
              <a:gd name="connsiteY6" fmla="*/ 2073343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529965 w 8031741"/>
              <a:gd name="connsiteY5" fmla="*/ 1764560 h 2592286"/>
              <a:gd name="connsiteX6" fmla="*/ 3311448 w 8031741"/>
              <a:gd name="connsiteY6" fmla="*/ 2073343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529965 w 8031741"/>
              <a:gd name="connsiteY5" fmla="*/ 1764560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83673 w 8031741"/>
              <a:gd name="connsiteY5" fmla="*/ 1768054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83673 w 8031741"/>
              <a:gd name="connsiteY5" fmla="*/ 1768054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90452 w 8031741"/>
              <a:gd name="connsiteY5" fmla="*/ 1768054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90452 w 8031741"/>
              <a:gd name="connsiteY5" fmla="*/ 1764559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31741" h="2592286">
                <a:moveTo>
                  <a:pt x="8031741" y="2592286"/>
                </a:moveTo>
                <a:lnTo>
                  <a:pt x="7829528" y="2592286"/>
                </a:lnTo>
                <a:cubicBezTo>
                  <a:pt x="7829045" y="1829953"/>
                  <a:pt x="7828561" y="1067621"/>
                  <a:pt x="7828078" y="305288"/>
                </a:cubicBezTo>
                <a:lnTo>
                  <a:pt x="264671" y="308783"/>
                </a:lnTo>
                <a:lnTo>
                  <a:pt x="264671" y="1764560"/>
                </a:lnTo>
                <a:lnTo>
                  <a:pt x="3290452" y="1764559"/>
                </a:lnTo>
                <a:lnTo>
                  <a:pt x="3085492" y="2076838"/>
                </a:lnTo>
                <a:lnTo>
                  <a:pt x="0" y="2073343"/>
                </a:lnTo>
                <a:lnTo>
                  <a:pt x="0" y="0"/>
                </a:lnTo>
                <a:lnTo>
                  <a:pt x="8031741" y="0"/>
                </a:lnTo>
                <a:lnTo>
                  <a:pt x="8031741" y="259228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9" name="Rectangle 9">
            <a:extLst>
              <a:ext uri="{FF2B5EF4-FFF2-40B4-BE49-F238E27FC236}">
                <a16:creationId xmlns:a16="http://schemas.microsoft.com/office/drawing/2014/main" xmlns="" id="{740E068B-3329-49EF-9F15-8A6653456F34}"/>
              </a:ext>
            </a:extLst>
          </p:cNvPr>
          <p:cNvSpPr/>
          <p:nvPr/>
        </p:nvSpPr>
        <p:spPr>
          <a:xfrm>
            <a:off x="1627839" y="4656559"/>
            <a:ext cx="368758" cy="34519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ounded Rectangle 5">
            <a:extLst>
              <a:ext uri="{FF2B5EF4-FFF2-40B4-BE49-F238E27FC236}">
                <a16:creationId xmlns:a16="http://schemas.microsoft.com/office/drawing/2014/main" xmlns="" id="{34E7FEB3-4FD0-4ABA-84E5-B364B4EFFADC}"/>
              </a:ext>
            </a:extLst>
          </p:cNvPr>
          <p:cNvSpPr/>
          <p:nvPr/>
        </p:nvSpPr>
        <p:spPr>
          <a:xfrm flipH="1">
            <a:off x="10111227" y="2344999"/>
            <a:ext cx="438398" cy="36165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314193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그림 개체 틀 4">
            <a:extLst>
              <a:ext uri="{FF2B5EF4-FFF2-40B4-BE49-F238E27FC236}">
                <a16:creationId xmlns:a16="http://schemas.microsoft.com/office/drawing/2014/main" xmlns="" id="{AB8B7B61-C15E-4926-AE41-4EA3BBB3CAB5}"/>
              </a:ext>
            </a:extLst>
          </p:cNvPr>
          <p:cNvSpPr>
            <a:spLocks noGrp="1"/>
          </p:cNvSpPr>
          <p:nvPr>
            <p:ph type="pic" idx="11"/>
          </p:nvPr>
        </p:nvSpPr>
        <p:spPr/>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3">
            <a:extLst>
              <a:ext uri="{FF2B5EF4-FFF2-40B4-BE49-F238E27FC236}">
                <a16:creationId xmlns:a16="http://schemas.microsoft.com/office/drawing/2014/main" xmlns="" id="{AC152DC3-65B6-4207-AFB5-2A2FF3F00E99}"/>
              </a:ext>
            </a:extLst>
          </p:cNvPr>
          <p:cNvSpPr txBox="1">
            <a:spLocks/>
          </p:cNvSpPr>
          <p:nvPr/>
        </p:nvSpPr>
        <p:spPr>
          <a:xfrm>
            <a:off x="444252" y="3458204"/>
            <a:ext cx="2880320" cy="2074785"/>
          </a:xfrm>
          <a:prstGeom prst="rect">
            <a:avLst/>
          </a:prstGeom>
        </p:spPr>
        <p:txBody>
          <a:bodyPr lIns="360000" anchor="ctr">
            <a:noAutofit/>
          </a:bodyPr>
          <a:lstStyle>
            <a:lvl1pPr algn="l" defTabSz="914400" rtl="0" eaLnBrk="1" latinLnBrk="1" hangingPunct="1">
              <a:spcBef>
                <a:spcPct val="0"/>
              </a:spcBef>
              <a:buNone/>
              <a:defRPr sz="4800" b="0" kern="1200" baseline="0">
                <a:solidFill>
                  <a:schemeClr val="tx1">
                    <a:lumMod val="65000"/>
                    <a:lumOff val="35000"/>
                  </a:schemeClr>
                </a:solidFill>
                <a:latin typeface="Arial" pitchFamily="34" charset="0"/>
                <a:ea typeface="+mj-ea"/>
                <a:cs typeface="Arial" pitchFamily="34" charset="0"/>
              </a:defRPr>
            </a:lvl1pPr>
          </a:lstStyle>
          <a:p>
            <a:r>
              <a:rPr lang="en-US" altLang="ko-KR" sz="4400" dirty="0">
                <a:solidFill>
                  <a:schemeClr val="accent4"/>
                </a:solidFill>
                <a:latin typeface="+mj-lt"/>
              </a:rPr>
              <a:t>Simple Desktop</a:t>
            </a:r>
            <a:r>
              <a:rPr lang="en-US" altLang="ko-KR" sz="4400" dirty="0">
                <a:solidFill>
                  <a:srgbClr val="0684BF"/>
                </a:solidFill>
                <a:latin typeface="+mj-lt"/>
              </a:rPr>
              <a:t> </a:t>
            </a:r>
            <a:r>
              <a:rPr lang="en-US" altLang="ko-KR" sz="4400" dirty="0">
                <a:solidFill>
                  <a:schemeClr val="accent3"/>
                </a:solidFill>
                <a:latin typeface="+mj-lt"/>
              </a:rPr>
              <a:t>Style</a:t>
            </a:r>
            <a:endParaRPr lang="ko-KR" altLang="en-US" sz="4400" dirty="0">
              <a:solidFill>
                <a:schemeClr val="accent3"/>
              </a:solidFill>
              <a:latin typeface="+mj-lt"/>
            </a:endParaRPr>
          </a:p>
        </p:txBody>
      </p:sp>
      <p:sp>
        <p:nvSpPr>
          <p:cNvPr id="13" name="TextBox 12">
            <a:extLst>
              <a:ext uri="{FF2B5EF4-FFF2-40B4-BE49-F238E27FC236}">
                <a16:creationId xmlns:a16="http://schemas.microsoft.com/office/drawing/2014/main" xmlns="" id="{98A6414E-31C5-47AF-8FC0-E0DD496C78C0}"/>
              </a:ext>
            </a:extLst>
          </p:cNvPr>
          <p:cNvSpPr txBox="1"/>
          <p:nvPr/>
        </p:nvSpPr>
        <p:spPr>
          <a:xfrm>
            <a:off x="4110273" y="1163888"/>
            <a:ext cx="3492000" cy="646331"/>
          </a:xfrm>
          <a:prstGeom prst="rect">
            <a:avLst/>
          </a:prstGeom>
          <a:noFill/>
        </p:spPr>
        <p:txBody>
          <a:bodyPr wrap="square" rtlCol="0">
            <a:spAutoFit/>
          </a:bodyPr>
          <a:lstStyle/>
          <a:p>
            <a:pPr algn="r"/>
            <a:r>
              <a:rPr lang="en-US" altLang="ko-KR" sz="1200" dirty="0">
                <a:solidFill>
                  <a:schemeClr val="tx1">
                    <a:lumMod val="75000"/>
                    <a:lumOff val="25000"/>
                  </a:schemeClr>
                </a:solidFill>
              </a:rPr>
              <a:t>You can simply impress your audience and add a unique zing and appeal to your Reports and Presentations with our Templates.</a:t>
            </a:r>
            <a:endParaRPr lang="ko-KR" altLang="en-US" sz="12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xmlns="" id="{D6D29F88-C792-4CD9-AE87-CD3D9DB2D2F8}"/>
              </a:ext>
            </a:extLst>
          </p:cNvPr>
          <p:cNvSpPr txBox="1"/>
          <p:nvPr/>
        </p:nvSpPr>
        <p:spPr>
          <a:xfrm>
            <a:off x="6537893" y="823518"/>
            <a:ext cx="1924407" cy="369332"/>
          </a:xfrm>
          <a:prstGeom prst="rect">
            <a:avLst/>
          </a:prstGeom>
          <a:noFill/>
        </p:spPr>
        <p:txBody>
          <a:bodyPr wrap="square" rtlCol="0">
            <a:spAutoFit/>
          </a:bodyPr>
          <a:lstStyle/>
          <a:p>
            <a:pPr algn="r"/>
            <a:r>
              <a:rPr lang="en-US" altLang="ko-KR" b="1" dirty="0">
                <a:solidFill>
                  <a:schemeClr val="accent1"/>
                </a:solidFill>
                <a:cs typeface="Arial" pitchFamily="34" charset="0"/>
              </a:rPr>
              <a:t>Your Text Here</a:t>
            </a:r>
            <a:endParaRPr lang="ko-KR" altLang="en-US" b="1" dirty="0">
              <a:solidFill>
                <a:schemeClr val="accent1"/>
              </a:solidFill>
              <a:cs typeface="Arial" pitchFamily="34" charset="0"/>
            </a:endParaRPr>
          </a:p>
        </p:txBody>
      </p:sp>
      <p:sp>
        <p:nvSpPr>
          <p:cNvPr id="15" name="TextBox 14">
            <a:extLst>
              <a:ext uri="{FF2B5EF4-FFF2-40B4-BE49-F238E27FC236}">
                <a16:creationId xmlns:a16="http://schemas.microsoft.com/office/drawing/2014/main" xmlns="" id="{A3448C7B-5A58-4F63-B2D5-4D69A8D8FF9B}"/>
              </a:ext>
            </a:extLst>
          </p:cNvPr>
          <p:cNvSpPr txBox="1"/>
          <p:nvPr/>
        </p:nvSpPr>
        <p:spPr>
          <a:xfrm>
            <a:off x="4110273" y="2436356"/>
            <a:ext cx="3492000" cy="646331"/>
          </a:xfrm>
          <a:prstGeom prst="rect">
            <a:avLst/>
          </a:prstGeom>
          <a:noFill/>
        </p:spPr>
        <p:txBody>
          <a:bodyPr wrap="square" rtlCol="0">
            <a:spAutoFit/>
          </a:bodyPr>
          <a:lstStyle/>
          <a:p>
            <a:pPr algn="r"/>
            <a:r>
              <a:rPr lang="en-US" altLang="ko-KR" sz="1200" dirty="0">
                <a:solidFill>
                  <a:schemeClr val="tx1">
                    <a:lumMod val="75000"/>
                    <a:lumOff val="25000"/>
                  </a:schemeClr>
                </a:solidFill>
              </a:rPr>
              <a:t>You can simply impress your audience and add a unique zing and appeal to your Reports and Presentations with our Templates.</a:t>
            </a:r>
            <a:endParaRPr lang="ko-KR" altLang="en-US" sz="1200"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xmlns="" id="{8A366469-693B-452C-99A8-C9D5371CE285}"/>
              </a:ext>
            </a:extLst>
          </p:cNvPr>
          <p:cNvSpPr txBox="1"/>
          <p:nvPr/>
        </p:nvSpPr>
        <p:spPr>
          <a:xfrm>
            <a:off x="6537894" y="2095986"/>
            <a:ext cx="1924406" cy="369332"/>
          </a:xfrm>
          <a:prstGeom prst="rect">
            <a:avLst/>
          </a:prstGeom>
          <a:noFill/>
        </p:spPr>
        <p:txBody>
          <a:bodyPr wrap="square" rtlCol="0">
            <a:spAutoFit/>
          </a:bodyPr>
          <a:lstStyle/>
          <a:p>
            <a:pPr algn="r"/>
            <a:r>
              <a:rPr lang="en-US" altLang="ko-KR" b="1" dirty="0">
                <a:solidFill>
                  <a:schemeClr val="accent2"/>
                </a:solidFill>
                <a:cs typeface="Arial" pitchFamily="34" charset="0"/>
              </a:rPr>
              <a:t>Your Text Here</a:t>
            </a:r>
            <a:endParaRPr lang="ko-KR" altLang="en-US" b="1" dirty="0">
              <a:solidFill>
                <a:schemeClr val="accent2"/>
              </a:solidFill>
              <a:cs typeface="Arial" pitchFamily="34" charset="0"/>
            </a:endParaRPr>
          </a:p>
        </p:txBody>
      </p:sp>
      <p:sp>
        <p:nvSpPr>
          <p:cNvPr id="17" name="TextBox 16">
            <a:extLst>
              <a:ext uri="{FF2B5EF4-FFF2-40B4-BE49-F238E27FC236}">
                <a16:creationId xmlns:a16="http://schemas.microsoft.com/office/drawing/2014/main" xmlns="" id="{56AC3946-1344-4190-BBE2-16B4819E15BE}"/>
              </a:ext>
            </a:extLst>
          </p:cNvPr>
          <p:cNvSpPr txBox="1"/>
          <p:nvPr/>
        </p:nvSpPr>
        <p:spPr>
          <a:xfrm>
            <a:off x="4110273" y="3708824"/>
            <a:ext cx="3492000" cy="646331"/>
          </a:xfrm>
          <a:prstGeom prst="rect">
            <a:avLst/>
          </a:prstGeom>
          <a:noFill/>
        </p:spPr>
        <p:txBody>
          <a:bodyPr wrap="square" rtlCol="0">
            <a:spAutoFit/>
          </a:bodyPr>
          <a:lstStyle/>
          <a:p>
            <a:pPr algn="r"/>
            <a:r>
              <a:rPr lang="en-US" altLang="ko-KR" sz="1200" dirty="0">
                <a:solidFill>
                  <a:schemeClr val="tx1">
                    <a:lumMod val="75000"/>
                    <a:lumOff val="25000"/>
                  </a:schemeClr>
                </a:solidFill>
              </a:rPr>
              <a:t>You can simply impress your audience and add a unique zing and appeal to your Reports and Presentations with our Templates.</a:t>
            </a:r>
            <a:endParaRPr lang="ko-KR" altLang="en-US" sz="1200"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xmlns="" id="{484BD5FA-423E-4E39-9279-E7B48D482ED9}"/>
              </a:ext>
            </a:extLst>
          </p:cNvPr>
          <p:cNvSpPr txBox="1"/>
          <p:nvPr/>
        </p:nvSpPr>
        <p:spPr>
          <a:xfrm>
            <a:off x="6537894" y="3368454"/>
            <a:ext cx="1924406" cy="369332"/>
          </a:xfrm>
          <a:prstGeom prst="rect">
            <a:avLst/>
          </a:prstGeom>
          <a:noFill/>
        </p:spPr>
        <p:txBody>
          <a:bodyPr wrap="square" rtlCol="0">
            <a:spAutoFit/>
          </a:bodyPr>
          <a:lstStyle/>
          <a:p>
            <a:pPr algn="r"/>
            <a:r>
              <a:rPr lang="en-US" altLang="ko-KR" b="1" dirty="0">
                <a:solidFill>
                  <a:schemeClr val="accent3"/>
                </a:solidFill>
                <a:cs typeface="Arial" pitchFamily="34" charset="0"/>
              </a:rPr>
              <a:t>Your Text Here</a:t>
            </a:r>
            <a:endParaRPr lang="ko-KR" altLang="en-US" b="1" dirty="0">
              <a:solidFill>
                <a:schemeClr val="accent3"/>
              </a:solidFill>
              <a:cs typeface="Arial" pitchFamily="34" charset="0"/>
            </a:endParaRPr>
          </a:p>
        </p:txBody>
      </p:sp>
      <p:sp>
        <p:nvSpPr>
          <p:cNvPr id="19" name="TextBox 18">
            <a:extLst>
              <a:ext uri="{FF2B5EF4-FFF2-40B4-BE49-F238E27FC236}">
                <a16:creationId xmlns:a16="http://schemas.microsoft.com/office/drawing/2014/main" xmlns="" id="{1C964CA0-7FB3-4BEA-A9DF-13CDCED37B26}"/>
              </a:ext>
            </a:extLst>
          </p:cNvPr>
          <p:cNvSpPr txBox="1"/>
          <p:nvPr/>
        </p:nvSpPr>
        <p:spPr>
          <a:xfrm>
            <a:off x="4110273" y="4981292"/>
            <a:ext cx="3492000" cy="646331"/>
          </a:xfrm>
          <a:prstGeom prst="rect">
            <a:avLst/>
          </a:prstGeom>
          <a:noFill/>
        </p:spPr>
        <p:txBody>
          <a:bodyPr wrap="square" rtlCol="0">
            <a:spAutoFit/>
          </a:bodyPr>
          <a:lstStyle/>
          <a:p>
            <a:pPr algn="r"/>
            <a:r>
              <a:rPr lang="en-US" altLang="ko-KR" sz="1200" dirty="0">
                <a:solidFill>
                  <a:schemeClr val="tx1">
                    <a:lumMod val="75000"/>
                    <a:lumOff val="25000"/>
                  </a:schemeClr>
                </a:solidFill>
              </a:rPr>
              <a:t>You can simply impress your audience and add a unique zing and appeal to your Reports and Presentations with our Templates.</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xmlns="" id="{9D97766D-3329-4116-9128-D6E5E7F3C9FC}"/>
              </a:ext>
            </a:extLst>
          </p:cNvPr>
          <p:cNvSpPr txBox="1"/>
          <p:nvPr/>
        </p:nvSpPr>
        <p:spPr>
          <a:xfrm>
            <a:off x="6537894" y="4640922"/>
            <a:ext cx="1924406" cy="369332"/>
          </a:xfrm>
          <a:prstGeom prst="rect">
            <a:avLst/>
          </a:prstGeom>
          <a:noFill/>
        </p:spPr>
        <p:txBody>
          <a:bodyPr wrap="square" rtlCol="0">
            <a:spAutoFit/>
          </a:bodyPr>
          <a:lstStyle/>
          <a:p>
            <a:pPr algn="r"/>
            <a:r>
              <a:rPr lang="en-US" altLang="ko-KR" b="1" dirty="0">
                <a:solidFill>
                  <a:schemeClr val="accent4"/>
                </a:solidFill>
                <a:cs typeface="Arial" pitchFamily="34" charset="0"/>
              </a:rPr>
              <a:t>Your Text Here</a:t>
            </a:r>
            <a:endParaRPr lang="ko-KR" altLang="en-US" b="1" dirty="0">
              <a:solidFill>
                <a:schemeClr val="accent4"/>
              </a:solidFill>
              <a:cs typeface="Arial" pitchFamily="34" charset="0"/>
            </a:endParaRPr>
          </a:p>
        </p:txBody>
      </p:sp>
    </p:spTree>
    <p:extLst>
      <p:ext uri="{BB962C8B-B14F-4D97-AF65-F5344CB8AC3E}">
        <p14:creationId xmlns:p14="http://schemas.microsoft.com/office/powerpoint/2010/main" val="904737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
            <a:extLst>
              <a:ext uri="{FF2B5EF4-FFF2-40B4-BE49-F238E27FC236}">
                <a16:creationId xmlns:a16="http://schemas.microsoft.com/office/drawing/2014/main" xmlns="" id="{C38F2E81-5630-4BE1-A860-097D0A04F780}"/>
              </a:ext>
            </a:extLst>
          </p:cNvPr>
          <p:cNvGrpSpPr/>
          <p:nvPr/>
        </p:nvGrpSpPr>
        <p:grpSpPr>
          <a:xfrm>
            <a:off x="952500" y="2217999"/>
            <a:ext cx="8315472" cy="777216"/>
            <a:chOff x="720000" y="4898547"/>
            <a:chExt cx="5796216" cy="777216"/>
          </a:xfrm>
          <a:solidFill>
            <a:schemeClr val="accent1"/>
          </a:solidFill>
          <a:effectLst/>
        </p:grpSpPr>
        <p:sp>
          <p:nvSpPr>
            <p:cNvPr id="8" name="Rectangle 2">
              <a:extLst>
                <a:ext uri="{FF2B5EF4-FFF2-40B4-BE49-F238E27FC236}">
                  <a16:creationId xmlns:a16="http://schemas.microsoft.com/office/drawing/2014/main" xmlns="" id="{6161C836-15BC-49E0-9EB1-7AD9AC666AF3}"/>
                </a:ext>
              </a:extLst>
            </p:cNvPr>
            <p:cNvSpPr/>
            <p:nvPr/>
          </p:nvSpPr>
          <p:spPr>
            <a:xfrm>
              <a:off x="720000" y="5229200"/>
              <a:ext cx="5796216" cy="446563"/>
            </a:xfrm>
            <a:prstGeom prst="rect">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Round Same Side Corner Rectangle 3">
              <a:extLst>
                <a:ext uri="{FF2B5EF4-FFF2-40B4-BE49-F238E27FC236}">
                  <a16:creationId xmlns:a16="http://schemas.microsoft.com/office/drawing/2014/main" xmlns="" id="{5A370B1E-41D1-4FE7-8D10-7F21A97BB0C4}"/>
                </a:ext>
              </a:extLst>
            </p:cNvPr>
            <p:cNvSpPr/>
            <p:nvPr/>
          </p:nvSpPr>
          <p:spPr>
            <a:xfrm>
              <a:off x="720000" y="4898547"/>
              <a:ext cx="5796216" cy="483989"/>
            </a:xfrm>
            <a:prstGeom prst="round2SameRect">
              <a:avLst/>
            </a:prstGeom>
            <a:grpFill/>
            <a:ln w="63500">
              <a:solidFill>
                <a:schemeClr val="accent1"/>
              </a:solidFill>
            </a:ln>
          </p:spPr>
          <p:txBody>
            <a:bodyPr wrap="square" rtlCol="0">
              <a:spAutoFit/>
            </a:bodyPr>
            <a:lstStyle/>
            <a:p>
              <a:pPr algn="ctr"/>
              <a:endParaRPr lang="ko-KR" altLang="en-US" sz="2400" b="1">
                <a:solidFill>
                  <a:schemeClr val="bg1"/>
                </a:solidFill>
                <a:cs typeface="Arial" pitchFamily="34" charset="0"/>
              </a:endParaRPr>
            </a:p>
          </p:txBody>
        </p:sp>
      </p:grpSp>
      <p:grpSp>
        <p:nvGrpSpPr>
          <p:cNvPr id="14" name="Group 4">
            <a:extLst>
              <a:ext uri="{FF2B5EF4-FFF2-40B4-BE49-F238E27FC236}">
                <a16:creationId xmlns:a16="http://schemas.microsoft.com/office/drawing/2014/main" xmlns="" id="{F3D1D329-2324-4AB3-98C6-57ED76E35DD2}"/>
              </a:ext>
            </a:extLst>
          </p:cNvPr>
          <p:cNvGrpSpPr/>
          <p:nvPr/>
        </p:nvGrpSpPr>
        <p:grpSpPr>
          <a:xfrm>
            <a:off x="952500" y="3108558"/>
            <a:ext cx="8315472" cy="777216"/>
            <a:chOff x="720000" y="4898547"/>
            <a:chExt cx="5796216" cy="777216"/>
          </a:xfrm>
          <a:effectLst/>
        </p:grpSpPr>
        <p:sp>
          <p:nvSpPr>
            <p:cNvPr id="15" name="Rectangle 5">
              <a:extLst>
                <a:ext uri="{FF2B5EF4-FFF2-40B4-BE49-F238E27FC236}">
                  <a16:creationId xmlns:a16="http://schemas.microsoft.com/office/drawing/2014/main" xmlns="" id="{E96D32F8-11A2-4245-BFE6-B79D4099FB69}"/>
                </a:ext>
              </a:extLst>
            </p:cNvPr>
            <p:cNvSpPr/>
            <p:nvPr/>
          </p:nvSpPr>
          <p:spPr>
            <a:xfrm>
              <a:off x="720000" y="5229200"/>
              <a:ext cx="5796216" cy="446563"/>
            </a:xfrm>
            <a:prstGeom prst="rect">
              <a:avLst/>
            </a:prstGeom>
            <a:gradFill flip="none" rotWithShape="1">
              <a:gsLst>
                <a:gs pos="100000">
                  <a:schemeClr val="bg1"/>
                </a:gs>
                <a:gs pos="0">
                  <a:schemeClr val="bg1">
                    <a:lumMod val="91000"/>
                  </a:schemeClr>
                </a:gs>
              </a:gsLst>
              <a:lin ang="8100000" scaled="1"/>
              <a:tileRect/>
            </a:gra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Round Same Side Corner Rectangle 6">
              <a:extLst>
                <a:ext uri="{FF2B5EF4-FFF2-40B4-BE49-F238E27FC236}">
                  <a16:creationId xmlns:a16="http://schemas.microsoft.com/office/drawing/2014/main" xmlns="" id="{12FC0369-3C59-4E41-8C72-18F37E0905D6}"/>
                </a:ext>
              </a:extLst>
            </p:cNvPr>
            <p:cNvSpPr/>
            <p:nvPr/>
          </p:nvSpPr>
          <p:spPr>
            <a:xfrm>
              <a:off x="720000" y="4898547"/>
              <a:ext cx="5796216" cy="483989"/>
            </a:xfrm>
            <a:prstGeom prst="round2SameRect">
              <a:avLst/>
            </a:prstGeom>
            <a:solidFill>
              <a:schemeClr val="accent2"/>
            </a:solidFill>
            <a:ln w="63500">
              <a:solidFill>
                <a:schemeClr val="accent2"/>
              </a:solidFill>
            </a:ln>
          </p:spPr>
          <p:txBody>
            <a:bodyPr wrap="square" rtlCol="0">
              <a:spAutoFit/>
            </a:bodyPr>
            <a:lstStyle/>
            <a:p>
              <a:pPr algn="ctr"/>
              <a:endParaRPr lang="ko-KR" altLang="en-US" sz="2400" b="1" dirty="0">
                <a:solidFill>
                  <a:schemeClr val="bg1"/>
                </a:solidFill>
                <a:cs typeface="Arial" pitchFamily="34" charset="0"/>
              </a:endParaRPr>
            </a:p>
          </p:txBody>
        </p:sp>
      </p:grpSp>
      <p:grpSp>
        <p:nvGrpSpPr>
          <p:cNvPr id="17" name="Group 7">
            <a:extLst>
              <a:ext uri="{FF2B5EF4-FFF2-40B4-BE49-F238E27FC236}">
                <a16:creationId xmlns:a16="http://schemas.microsoft.com/office/drawing/2014/main" xmlns="" id="{6D6E344C-E855-4927-AEEB-330DC212CECA}"/>
              </a:ext>
            </a:extLst>
          </p:cNvPr>
          <p:cNvGrpSpPr/>
          <p:nvPr/>
        </p:nvGrpSpPr>
        <p:grpSpPr>
          <a:xfrm>
            <a:off x="952500" y="3999117"/>
            <a:ext cx="8315472" cy="777216"/>
            <a:chOff x="720000" y="4898547"/>
            <a:chExt cx="5796216" cy="777216"/>
          </a:xfrm>
          <a:effectLst/>
        </p:grpSpPr>
        <p:sp>
          <p:nvSpPr>
            <p:cNvPr id="18" name="Rectangle 8">
              <a:extLst>
                <a:ext uri="{FF2B5EF4-FFF2-40B4-BE49-F238E27FC236}">
                  <a16:creationId xmlns:a16="http://schemas.microsoft.com/office/drawing/2014/main" xmlns="" id="{D7F320EC-C0BB-49DC-A56B-5FCF4BAFB650}"/>
                </a:ext>
              </a:extLst>
            </p:cNvPr>
            <p:cNvSpPr/>
            <p:nvPr/>
          </p:nvSpPr>
          <p:spPr>
            <a:xfrm>
              <a:off x="720000" y="5229200"/>
              <a:ext cx="5796216" cy="446563"/>
            </a:xfrm>
            <a:prstGeom prst="rect">
              <a:avLst/>
            </a:prstGeom>
            <a:gradFill flip="none" rotWithShape="1">
              <a:gsLst>
                <a:gs pos="100000">
                  <a:schemeClr val="bg1"/>
                </a:gs>
                <a:gs pos="0">
                  <a:schemeClr val="bg1">
                    <a:lumMod val="91000"/>
                  </a:schemeClr>
                </a:gs>
              </a:gsLst>
              <a:lin ang="8100000" scaled="1"/>
              <a:tileRect/>
            </a:gra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ound Same Side Corner Rectangle 9">
              <a:extLst>
                <a:ext uri="{FF2B5EF4-FFF2-40B4-BE49-F238E27FC236}">
                  <a16:creationId xmlns:a16="http://schemas.microsoft.com/office/drawing/2014/main" xmlns="" id="{5DBECD6A-638A-4013-9A3E-44775F71253F}"/>
                </a:ext>
              </a:extLst>
            </p:cNvPr>
            <p:cNvSpPr/>
            <p:nvPr/>
          </p:nvSpPr>
          <p:spPr>
            <a:xfrm>
              <a:off x="720000" y="4898547"/>
              <a:ext cx="5796216" cy="483989"/>
            </a:xfrm>
            <a:prstGeom prst="round2SameRect">
              <a:avLst/>
            </a:prstGeom>
            <a:solidFill>
              <a:schemeClr val="accent3"/>
            </a:solidFill>
            <a:ln w="63500">
              <a:solidFill>
                <a:schemeClr val="accent3"/>
              </a:solidFill>
            </a:ln>
          </p:spPr>
          <p:txBody>
            <a:bodyPr wrap="square" rtlCol="0">
              <a:spAutoFit/>
            </a:bodyPr>
            <a:lstStyle/>
            <a:p>
              <a:pPr algn="ctr"/>
              <a:endParaRPr lang="ko-KR" altLang="en-US" sz="2400" b="1">
                <a:solidFill>
                  <a:schemeClr val="bg1"/>
                </a:solidFill>
                <a:cs typeface="Arial" pitchFamily="34" charset="0"/>
              </a:endParaRPr>
            </a:p>
          </p:txBody>
        </p:sp>
      </p:grpSp>
      <p:grpSp>
        <p:nvGrpSpPr>
          <p:cNvPr id="20" name="Group 10">
            <a:extLst>
              <a:ext uri="{FF2B5EF4-FFF2-40B4-BE49-F238E27FC236}">
                <a16:creationId xmlns:a16="http://schemas.microsoft.com/office/drawing/2014/main" xmlns="" id="{BD87BBD3-0803-496A-A64D-74E997FD9052}"/>
              </a:ext>
            </a:extLst>
          </p:cNvPr>
          <p:cNvGrpSpPr/>
          <p:nvPr/>
        </p:nvGrpSpPr>
        <p:grpSpPr>
          <a:xfrm>
            <a:off x="952500" y="4889677"/>
            <a:ext cx="8315472" cy="777216"/>
            <a:chOff x="720000" y="4898547"/>
            <a:chExt cx="5796216" cy="777216"/>
          </a:xfrm>
          <a:effectLst/>
        </p:grpSpPr>
        <p:sp>
          <p:nvSpPr>
            <p:cNvPr id="21" name="Rectangle 11">
              <a:extLst>
                <a:ext uri="{FF2B5EF4-FFF2-40B4-BE49-F238E27FC236}">
                  <a16:creationId xmlns:a16="http://schemas.microsoft.com/office/drawing/2014/main" xmlns="" id="{5F620D6C-EE74-46FB-9F22-6CDFF9F5DAD2}"/>
                </a:ext>
              </a:extLst>
            </p:cNvPr>
            <p:cNvSpPr/>
            <p:nvPr/>
          </p:nvSpPr>
          <p:spPr>
            <a:xfrm>
              <a:off x="720000" y="5229200"/>
              <a:ext cx="5796216" cy="446563"/>
            </a:xfrm>
            <a:prstGeom prst="rect">
              <a:avLst/>
            </a:prstGeom>
            <a:gradFill flip="none" rotWithShape="1">
              <a:gsLst>
                <a:gs pos="100000">
                  <a:schemeClr val="bg1"/>
                </a:gs>
                <a:gs pos="0">
                  <a:schemeClr val="bg1">
                    <a:lumMod val="91000"/>
                  </a:schemeClr>
                </a:gs>
              </a:gsLst>
              <a:lin ang="8100000" scaled="1"/>
              <a:tileRect/>
            </a:gra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ound Same Side Corner Rectangle 12">
              <a:extLst>
                <a:ext uri="{FF2B5EF4-FFF2-40B4-BE49-F238E27FC236}">
                  <a16:creationId xmlns:a16="http://schemas.microsoft.com/office/drawing/2014/main" xmlns="" id="{27C2B961-FDDB-440F-ABB0-296710751622}"/>
                </a:ext>
              </a:extLst>
            </p:cNvPr>
            <p:cNvSpPr/>
            <p:nvPr/>
          </p:nvSpPr>
          <p:spPr>
            <a:xfrm>
              <a:off x="720000" y="4898547"/>
              <a:ext cx="5796216" cy="483989"/>
            </a:xfrm>
            <a:prstGeom prst="round2SameRect">
              <a:avLst/>
            </a:prstGeom>
            <a:solidFill>
              <a:schemeClr val="accent4"/>
            </a:solidFill>
            <a:ln w="63500">
              <a:solidFill>
                <a:schemeClr val="accent4"/>
              </a:solidFill>
            </a:ln>
          </p:spPr>
          <p:txBody>
            <a:bodyPr wrap="square" rtlCol="0">
              <a:spAutoFit/>
            </a:bodyPr>
            <a:lstStyle/>
            <a:p>
              <a:pPr algn="ctr"/>
              <a:endParaRPr lang="ko-KR" altLang="en-US" sz="2400" b="1" dirty="0">
                <a:solidFill>
                  <a:schemeClr val="bg1"/>
                </a:solidFill>
                <a:cs typeface="Arial" pitchFamily="34" charset="0"/>
              </a:endParaRPr>
            </a:p>
          </p:txBody>
        </p:sp>
      </p:grpSp>
      <p:sp>
        <p:nvSpPr>
          <p:cNvPr id="23" name="Right Arrow 15">
            <a:extLst>
              <a:ext uri="{FF2B5EF4-FFF2-40B4-BE49-F238E27FC236}">
                <a16:creationId xmlns:a16="http://schemas.microsoft.com/office/drawing/2014/main" xmlns="" id="{D0EA75C9-9CD1-44D5-BD9A-65BA15A96E98}"/>
              </a:ext>
            </a:extLst>
          </p:cNvPr>
          <p:cNvSpPr/>
          <p:nvPr/>
        </p:nvSpPr>
        <p:spPr>
          <a:xfrm rot="16200000">
            <a:off x="9217891" y="1079956"/>
            <a:ext cx="1455397" cy="2448273"/>
          </a:xfrm>
          <a:prstGeom prst="rightArrow">
            <a:avLst>
              <a:gd name="adj1" fmla="val 63870"/>
              <a:gd name="adj2" fmla="val 59388"/>
            </a:avLst>
          </a:prstGeom>
          <a:solidFill>
            <a:schemeClr val="bg1"/>
          </a:solidFill>
          <a:ln w="762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24" name="Right Arrow 16">
            <a:extLst>
              <a:ext uri="{FF2B5EF4-FFF2-40B4-BE49-F238E27FC236}">
                <a16:creationId xmlns:a16="http://schemas.microsoft.com/office/drawing/2014/main" xmlns="" id="{83024BE7-13D3-484A-863D-28A300665E69}"/>
              </a:ext>
            </a:extLst>
          </p:cNvPr>
          <p:cNvSpPr/>
          <p:nvPr/>
        </p:nvSpPr>
        <p:spPr>
          <a:xfrm rot="16200000">
            <a:off x="9217891" y="1970515"/>
            <a:ext cx="1455397" cy="2448273"/>
          </a:xfrm>
          <a:prstGeom prst="rightArrow">
            <a:avLst>
              <a:gd name="adj1" fmla="val 63870"/>
              <a:gd name="adj2" fmla="val 59388"/>
            </a:avLst>
          </a:prstGeom>
          <a:solidFill>
            <a:schemeClr val="bg1"/>
          </a:solidFill>
          <a:ln w="762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25" name="Right Arrow 17">
            <a:extLst>
              <a:ext uri="{FF2B5EF4-FFF2-40B4-BE49-F238E27FC236}">
                <a16:creationId xmlns:a16="http://schemas.microsoft.com/office/drawing/2014/main" xmlns="" id="{8292D71D-CFDD-47C6-B004-46D5BB1BB467}"/>
              </a:ext>
            </a:extLst>
          </p:cNvPr>
          <p:cNvSpPr/>
          <p:nvPr/>
        </p:nvSpPr>
        <p:spPr>
          <a:xfrm rot="16200000">
            <a:off x="9217891" y="2861074"/>
            <a:ext cx="1455397" cy="2448273"/>
          </a:xfrm>
          <a:prstGeom prst="rightArrow">
            <a:avLst>
              <a:gd name="adj1" fmla="val 63870"/>
              <a:gd name="adj2" fmla="val 59388"/>
            </a:avLst>
          </a:prstGeom>
          <a:solidFill>
            <a:schemeClr val="bg1"/>
          </a:solidFill>
          <a:ln w="762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26" name="Right Arrow 18">
            <a:extLst>
              <a:ext uri="{FF2B5EF4-FFF2-40B4-BE49-F238E27FC236}">
                <a16:creationId xmlns:a16="http://schemas.microsoft.com/office/drawing/2014/main" xmlns="" id="{C0F98CCB-3CAC-4ED0-A2FF-C25B5C6FD788}"/>
              </a:ext>
            </a:extLst>
          </p:cNvPr>
          <p:cNvSpPr/>
          <p:nvPr/>
        </p:nvSpPr>
        <p:spPr>
          <a:xfrm rot="16200000">
            <a:off x="9217891" y="3751634"/>
            <a:ext cx="1455397" cy="2448273"/>
          </a:xfrm>
          <a:prstGeom prst="rightArrow">
            <a:avLst>
              <a:gd name="adj1" fmla="val 63870"/>
              <a:gd name="adj2" fmla="val 59388"/>
            </a:avLst>
          </a:prstGeom>
          <a:solidFill>
            <a:schemeClr val="bg1"/>
          </a:solidFill>
          <a:ln w="762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27" name="TextBox 26">
            <a:extLst>
              <a:ext uri="{FF2B5EF4-FFF2-40B4-BE49-F238E27FC236}">
                <a16:creationId xmlns:a16="http://schemas.microsoft.com/office/drawing/2014/main" xmlns="" id="{F9D03FCC-1204-47CA-AAC8-38A1685155C4}"/>
              </a:ext>
            </a:extLst>
          </p:cNvPr>
          <p:cNvSpPr txBox="1"/>
          <p:nvPr/>
        </p:nvSpPr>
        <p:spPr>
          <a:xfrm>
            <a:off x="9355465" y="2059031"/>
            <a:ext cx="1208361" cy="338554"/>
          </a:xfrm>
          <a:prstGeom prst="rect">
            <a:avLst/>
          </a:prstGeom>
          <a:noFill/>
          <a:effectLst/>
        </p:spPr>
        <p:txBody>
          <a:bodyPr wrap="square" rtlCol="0">
            <a:spAutoFit/>
          </a:bodyPr>
          <a:lstStyle/>
          <a:p>
            <a:pPr algn="ctr"/>
            <a:r>
              <a:rPr lang="en-US" altLang="ko-KR" sz="1600" b="1" dirty="0">
                <a:solidFill>
                  <a:schemeClr val="tx1">
                    <a:lumMod val="65000"/>
                    <a:lumOff val="35000"/>
                  </a:schemeClr>
                </a:solidFill>
                <a:cs typeface="Arial" pitchFamily="34" charset="0"/>
              </a:rPr>
              <a:t>Option A</a:t>
            </a:r>
            <a:endParaRPr lang="ko-KR" altLang="en-US" sz="1600" b="1" dirty="0">
              <a:solidFill>
                <a:schemeClr val="tx1">
                  <a:lumMod val="65000"/>
                  <a:lumOff val="35000"/>
                </a:schemeClr>
              </a:solidFill>
              <a:cs typeface="Arial" pitchFamily="34" charset="0"/>
            </a:endParaRPr>
          </a:p>
        </p:txBody>
      </p:sp>
      <p:sp>
        <p:nvSpPr>
          <p:cNvPr id="28" name="TextBox 27">
            <a:extLst>
              <a:ext uri="{FF2B5EF4-FFF2-40B4-BE49-F238E27FC236}">
                <a16:creationId xmlns:a16="http://schemas.microsoft.com/office/drawing/2014/main" xmlns="" id="{D99A0F16-8AA0-431B-B08B-F893151E379C}"/>
              </a:ext>
            </a:extLst>
          </p:cNvPr>
          <p:cNvSpPr txBox="1"/>
          <p:nvPr/>
        </p:nvSpPr>
        <p:spPr>
          <a:xfrm>
            <a:off x="9355465" y="2968971"/>
            <a:ext cx="1208361" cy="338554"/>
          </a:xfrm>
          <a:prstGeom prst="rect">
            <a:avLst/>
          </a:prstGeom>
          <a:noFill/>
          <a:effectLst/>
        </p:spPr>
        <p:txBody>
          <a:bodyPr wrap="square" rtlCol="0">
            <a:spAutoFit/>
          </a:bodyPr>
          <a:lstStyle/>
          <a:p>
            <a:pPr algn="ctr"/>
            <a:r>
              <a:rPr lang="en-US" altLang="ko-KR" sz="1600" b="1" dirty="0">
                <a:solidFill>
                  <a:schemeClr val="tx1">
                    <a:lumMod val="65000"/>
                    <a:lumOff val="35000"/>
                  </a:schemeClr>
                </a:solidFill>
                <a:cs typeface="Arial" pitchFamily="34" charset="0"/>
              </a:rPr>
              <a:t>Option B</a:t>
            </a:r>
            <a:endParaRPr lang="ko-KR" altLang="en-US" sz="1600" b="1" dirty="0">
              <a:solidFill>
                <a:schemeClr val="tx1">
                  <a:lumMod val="65000"/>
                  <a:lumOff val="35000"/>
                </a:schemeClr>
              </a:solidFill>
              <a:cs typeface="Arial" pitchFamily="34" charset="0"/>
            </a:endParaRPr>
          </a:p>
        </p:txBody>
      </p:sp>
      <p:sp>
        <p:nvSpPr>
          <p:cNvPr id="29" name="TextBox 28">
            <a:extLst>
              <a:ext uri="{FF2B5EF4-FFF2-40B4-BE49-F238E27FC236}">
                <a16:creationId xmlns:a16="http://schemas.microsoft.com/office/drawing/2014/main" xmlns="" id="{0C7850A0-9A4D-4183-8E02-BB0A571D98DA}"/>
              </a:ext>
            </a:extLst>
          </p:cNvPr>
          <p:cNvSpPr txBox="1"/>
          <p:nvPr/>
        </p:nvSpPr>
        <p:spPr>
          <a:xfrm>
            <a:off x="9355465" y="3878911"/>
            <a:ext cx="1208361" cy="338554"/>
          </a:xfrm>
          <a:prstGeom prst="rect">
            <a:avLst/>
          </a:prstGeom>
          <a:noFill/>
          <a:effectLst/>
        </p:spPr>
        <p:txBody>
          <a:bodyPr wrap="square" rtlCol="0">
            <a:spAutoFit/>
          </a:bodyPr>
          <a:lstStyle/>
          <a:p>
            <a:pPr algn="ctr"/>
            <a:r>
              <a:rPr lang="en-US" altLang="ko-KR" sz="1600" b="1" dirty="0">
                <a:solidFill>
                  <a:schemeClr val="tx1">
                    <a:lumMod val="65000"/>
                    <a:lumOff val="35000"/>
                  </a:schemeClr>
                </a:solidFill>
                <a:cs typeface="Arial" pitchFamily="34" charset="0"/>
              </a:rPr>
              <a:t>Option C</a:t>
            </a:r>
            <a:endParaRPr lang="ko-KR" altLang="en-US" sz="1600" b="1" dirty="0">
              <a:solidFill>
                <a:schemeClr val="tx1">
                  <a:lumMod val="65000"/>
                  <a:lumOff val="35000"/>
                </a:schemeClr>
              </a:solidFill>
              <a:cs typeface="Arial" pitchFamily="34" charset="0"/>
            </a:endParaRPr>
          </a:p>
        </p:txBody>
      </p:sp>
      <p:sp>
        <p:nvSpPr>
          <p:cNvPr id="30" name="TextBox 29">
            <a:extLst>
              <a:ext uri="{FF2B5EF4-FFF2-40B4-BE49-F238E27FC236}">
                <a16:creationId xmlns:a16="http://schemas.microsoft.com/office/drawing/2014/main" xmlns="" id="{64146F5C-D0BF-4FF0-8390-7F9353D13A6C}"/>
              </a:ext>
            </a:extLst>
          </p:cNvPr>
          <p:cNvSpPr txBox="1"/>
          <p:nvPr/>
        </p:nvSpPr>
        <p:spPr>
          <a:xfrm>
            <a:off x="9355465" y="4788850"/>
            <a:ext cx="1208361" cy="338554"/>
          </a:xfrm>
          <a:prstGeom prst="rect">
            <a:avLst/>
          </a:prstGeom>
          <a:noFill/>
          <a:effectLst/>
        </p:spPr>
        <p:txBody>
          <a:bodyPr wrap="square" rtlCol="0">
            <a:spAutoFit/>
          </a:bodyPr>
          <a:lstStyle/>
          <a:p>
            <a:pPr algn="ctr"/>
            <a:r>
              <a:rPr lang="en-US" altLang="ko-KR" sz="1600" b="1" dirty="0">
                <a:solidFill>
                  <a:schemeClr val="tx1">
                    <a:lumMod val="65000"/>
                    <a:lumOff val="35000"/>
                  </a:schemeClr>
                </a:solidFill>
                <a:cs typeface="Arial" pitchFamily="34" charset="0"/>
              </a:rPr>
              <a:t>Option D</a:t>
            </a:r>
            <a:endParaRPr lang="ko-KR" altLang="en-US" sz="1600" b="1" dirty="0">
              <a:solidFill>
                <a:schemeClr val="tx1">
                  <a:lumMod val="65000"/>
                  <a:lumOff val="35000"/>
                </a:schemeClr>
              </a:solidFill>
              <a:cs typeface="Arial" pitchFamily="34" charset="0"/>
            </a:endParaRPr>
          </a:p>
        </p:txBody>
      </p:sp>
      <p:grpSp>
        <p:nvGrpSpPr>
          <p:cNvPr id="31" name="그룹 30">
            <a:extLst>
              <a:ext uri="{FF2B5EF4-FFF2-40B4-BE49-F238E27FC236}">
                <a16:creationId xmlns:a16="http://schemas.microsoft.com/office/drawing/2014/main" xmlns="" id="{C8B0CA14-E30F-4ECF-AB47-1B7ABA5431C8}"/>
              </a:ext>
            </a:extLst>
          </p:cNvPr>
          <p:cNvGrpSpPr/>
          <p:nvPr/>
        </p:nvGrpSpPr>
        <p:grpSpPr>
          <a:xfrm>
            <a:off x="1471091" y="2298342"/>
            <a:ext cx="7202273" cy="677885"/>
            <a:chOff x="1547291" y="2582254"/>
            <a:chExt cx="7202273" cy="677885"/>
          </a:xfrm>
          <a:effectLst/>
        </p:grpSpPr>
        <p:sp>
          <p:nvSpPr>
            <p:cNvPr id="32" name="TextBox 31">
              <a:extLst>
                <a:ext uri="{FF2B5EF4-FFF2-40B4-BE49-F238E27FC236}">
                  <a16:creationId xmlns:a16="http://schemas.microsoft.com/office/drawing/2014/main" xmlns="" id="{6FB952E7-33ED-4D94-9A8F-F966D2616C16}"/>
                </a:ext>
              </a:extLst>
            </p:cNvPr>
            <p:cNvSpPr txBox="1"/>
            <p:nvPr/>
          </p:nvSpPr>
          <p:spPr>
            <a:xfrm>
              <a:off x="1547291" y="2582254"/>
              <a:ext cx="7202273" cy="307777"/>
            </a:xfrm>
            <a:prstGeom prst="rect">
              <a:avLst/>
            </a:prstGeom>
            <a:noFill/>
          </p:spPr>
          <p:txBody>
            <a:bodyPr wrap="square" rtlCol="0">
              <a:spAutoFit/>
            </a:bodyPr>
            <a:lstStyle/>
            <a:p>
              <a:pPr algn="ctr"/>
              <a:r>
                <a:rPr lang="en-US" altLang="ko-KR" sz="1400" dirty="0">
                  <a:solidFill>
                    <a:schemeClr val="bg1"/>
                  </a:solidFill>
                  <a:cs typeface="Arial" pitchFamily="34" charset="0"/>
                </a:rPr>
                <a:t>Simple PowerPoint Presentation </a:t>
              </a:r>
              <a:endParaRPr lang="ko-KR" altLang="en-US" sz="1400" dirty="0">
                <a:solidFill>
                  <a:schemeClr val="bg1"/>
                </a:solidFill>
                <a:cs typeface="Arial" pitchFamily="34" charset="0"/>
              </a:endParaRPr>
            </a:p>
          </p:txBody>
        </p:sp>
        <p:sp>
          <p:nvSpPr>
            <p:cNvPr id="33" name="TextBox 32">
              <a:extLst>
                <a:ext uri="{FF2B5EF4-FFF2-40B4-BE49-F238E27FC236}">
                  <a16:creationId xmlns:a16="http://schemas.microsoft.com/office/drawing/2014/main" xmlns="" id="{6C81A31E-9794-41D1-A195-E40254F55893}"/>
                </a:ext>
              </a:extLst>
            </p:cNvPr>
            <p:cNvSpPr txBox="1"/>
            <p:nvPr/>
          </p:nvSpPr>
          <p:spPr>
            <a:xfrm>
              <a:off x="1547291" y="2983140"/>
              <a:ext cx="7202273"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34" name="그룹 33">
            <a:extLst>
              <a:ext uri="{FF2B5EF4-FFF2-40B4-BE49-F238E27FC236}">
                <a16:creationId xmlns:a16="http://schemas.microsoft.com/office/drawing/2014/main" xmlns="" id="{4D32E29F-7D0B-46E5-BD2E-FCB63365EBED}"/>
              </a:ext>
            </a:extLst>
          </p:cNvPr>
          <p:cNvGrpSpPr/>
          <p:nvPr/>
        </p:nvGrpSpPr>
        <p:grpSpPr>
          <a:xfrm>
            <a:off x="1471091" y="3191724"/>
            <a:ext cx="7202273" cy="682762"/>
            <a:chOff x="1547291" y="3475636"/>
            <a:chExt cx="7202273" cy="682762"/>
          </a:xfrm>
          <a:effectLst/>
        </p:grpSpPr>
        <p:sp>
          <p:nvSpPr>
            <p:cNvPr id="35" name="TextBox 34">
              <a:extLst>
                <a:ext uri="{FF2B5EF4-FFF2-40B4-BE49-F238E27FC236}">
                  <a16:creationId xmlns:a16="http://schemas.microsoft.com/office/drawing/2014/main" xmlns="" id="{AB0697D7-DA98-46A6-B110-536BD23C33BB}"/>
                </a:ext>
              </a:extLst>
            </p:cNvPr>
            <p:cNvSpPr txBox="1"/>
            <p:nvPr/>
          </p:nvSpPr>
          <p:spPr>
            <a:xfrm>
              <a:off x="1547291" y="3475636"/>
              <a:ext cx="7202273" cy="307777"/>
            </a:xfrm>
            <a:prstGeom prst="rect">
              <a:avLst/>
            </a:prstGeom>
            <a:noFill/>
          </p:spPr>
          <p:txBody>
            <a:bodyPr wrap="square" rtlCol="0">
              <a:spAutoFit/>
            </a:bodyPr>
            <a:lstStyle/>
            <a:p>
              <a:pPr algn="ctr"/>
              <a:r>
                <a:rPr lang="en-US" altLang="ko-KR" sz="1400" dirty="0">
                  <a:solidFill>
                    <a:schemeClr val="bg1"/>
                  </a:solidFill>
                  <a:cs typeface="Arial" pitchFamily="34" charset="0"/>
                </a:rPr>
                <a:t>Simple PowerPoint Presentation </a:t>
              </a:r>
              <a:endParaRPr lang="ko-KR" altLang="en-US" sz="1400" dirty="0">
                <a:solidFill>
                  <a:schemeClr val="bg1"/>
                </a:solidFill>
                <a:cs typeface="Arial" pitchFamily="34" charset="0"/>
              </a:endParaRPr>
            </a:p>
          </p:txBody>
        </p:sp>
        <p:sp>
          <p:nvSpPr>
            <p:cNvPr id="36" name="TextBox 35">
              <a:extLst>
                <a:ext uri="{FF2B5EF4-FFF2-40B4-BE49-F238E27FC236}">
                  <a16:creationId xmlns:a16="http://schemas.microsoft.com/office/drawing/2014/main" xmlns="" id="{26887DE9-BAC9-42AD-8730-DFEE1E4E98A2}"/>
                </a:ext>
              </a:extLst>
            </p:cNvPr>
            <p:cNvSpPr txBox="1"/>
            <p:nvPr/>
          </p:nvSpPr>
          <p:spPr>
            <a:xfrm>
              <a:off x="1547291" y="3881399"/>
              <a:ext cx="7202273"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37" name="그룹 36">
            <a:extLst>
              <a:ext uri="{FF2B5EF4-FFF2-40B4-BE49-F238E27FC236}">
                <a16:creationId xmlns:a16="http://schemas.microsoft.com/office/drawing/2014/main" xmlns="" id="{20AFBDF9-BD83-4A65-B998-E7CB1DD90C37}"/>
              </a:ext>
            </a:extLst>
          </p:cNvPr>
          <p:cNvGrpSpPr/>
          <p:nvPr/>
        </p:nvGrpSpPr>
        <p:grpSpPr>
          <a:xfrm>
            <a:off x="1471091" y="4085106"/>
            <a:ext cx="7202273" cy="687639"/>
            <a:chOff x="1547291" y="4369018"/>
            <a:chExt cx="7202273" cy="687639"/>
          </a:xfrm>
          <a:effectLst/>
        </p:grpSpPr>
        <p:sp>
          <p:nvSpPr>
            <p:cNvPr id="38" name="TextBox 37">
              <a:extLst>
                <a:ext uri="{FF2B5EF4-FFF2-40B4-BE49-F238E27FC236}">
                  <a16:creationId xmlns:a16="http://schemas.microsoft.com/office/drawing/2014/main" xmlns="" id="{FE41AB4E-3E61-44A8-95A3-25771D890B3C}"/>
                </a:ext>
              </a:extLst>
            </p:cNvPr>
            <p:cNvSpPr txBox="1"/>
            <p:nvPr/>
          </p:nvSpPr>
          <p:spPr>
            <a:xfrm>
              <a:off x="1547291" y="4369018"/>
              <a:ext cx="7202273" cy="307777"/>
            </a:xfrm>
            <a:prstGeom prst="rect">
              <a:avLst/>
            </a:prstGeom>
            <a:noFill/>
          </p:spPr>
          <p:txBody>
            <a:bodyPr wrap="square" rtlCol="0">
              <a:spAutoFit/>
            </a:bodyPr>
            <a:lstStyle/>
            <a:p>
              <a:pPr algn="ctr"/>
              <a:r>
                <a:rPr lang="en-US" altLang="ko-KR" sz="1400" dirty="0">
                  <a:solidFill>
                    <a:schemeClr val="bg1"/>
                  </a:solidFill>
                  <a:cs typeface="Arial" pitchFamily="34" charset="0"/>
                </a:rPr>
                <a:t>Simple PowerPoint Presentation </a:t>
              </a:r>
              <a:endParaRPr lang="ko-KR" altLang="en-US" sz="1400" dirty="0">
                <a:solidFill>
                  <a:schemeClr val="bg1"/>
                </a:solidFill>
                <a:cs typeface="Arial" pitchFamily="34" charset="0"/>
              </a:endParaRPr>
            </a:p>
          </p:txBody>
        </p:sp>
        <p:sp>
          <p:nvSpPr>
            <p:cNvPr id="39" name="TextBox 38">
              <a:extLst>
                <a:ext uri="{FF2B5EF4-FFF2-40B4-BE49-F238E27FC236}">
                  <a16:creationId xmlns:a16="http://schemas.microsoft.com/office/drawing/2014/main" xmlns="" id="{DAA10EC6-80A3-4F42-A688-00E73799866B}"/>
                </a:ext>
              </a:extLst>
            </p:cNvPr>
            <p:cNvSpPr txBox="1"/>
            <p:nvPr/>
          </p:nvSpPr>
          <p:spPr>
            <a:xfrm>
              <a:off x="1547291" y="4779658"/>
              <a:ext cx="7202273"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40" name="그룹 39">
            <a:extLst>
              <a:ext uri="{FF2B5EF4-FFF2-40B4-BE49-F238E27FC236}">
                <a16:creationId xmlns:a16="http://schemas.microsoft.com/office/drawing/2014/main" xmlns="" id="{3D08FF14-15CA-4EE9-8884-5334B6641AE5}"/>
              </a:ext>
            </a:extLst>
          </p:cNvPr>
          <p:cNvGrpSpPr/>
          <p:nvPr/>
        </p:nvGrpSpPr>
        <p:grpSpPr>
          <a:xfrm>
            <a:off x="1471091" y="4978489"/>
            <a:ext cx="7202273" cy="677885"/>
            <a:chOff x="1547291" y="5262401"/>
            <a:chExt cx="7202273" cy="677885"/>
          </a:xfrm>
          <a:effectLst/>
        </p:grpSpPr>
        <p:sp>
          <p:nvSpPr>
            <p:cNvPr id="41" name="TextBox 40">
              <a:extLst>
                <a:ext uri="{FF2B5EF4-FFF2-40B4-BE49-F238E27FC236}">
                  <a16:creationId xmlns:a16="http://schemas.microsoft.com/office/drawing/2014/main" xmlns="" id="{59345280-9202-4E3A-AFB7-CDBBE654B40A}"/>
                </a:ext>
              </a:extLst>
            </p:cNvPr>
            <p:cNvSpPr txBox="1"/>
            <p:nvPr/>
          </p:nvSpPr>
          <p:spPr>
            <a:xfrm>
              <a:off x="1547291" y="5262401"/>
              <a:ext cx="7202273" cy="307777"/>
            </a:xfrm>
            <a:prstGeom prst="rect">
              <a:avLst/>
            </a:prstGeom>
            <a:noFill/>
          </p:spPr>
          <p:txBody>
            <a:bodyPr wrap="square" rtlCol="0">
              <a:spAutoFit/>
            </a:bodyPr>
            <a:lstStyle/>
            <a:p>
              <a:pPr algn="ctr"/>
              <a:r>
                <a:rPr lang="en-US" altLang="ko-KR" sz="1400" dirty="0">
                  <a:solidFill>
                    <a:schemeClr val="bg1"/>
                  </a:solidFill>
                  <a:cs typeface="Arial" pitchFamily="34" charset="0"/>
                </a:rPr>
                <a:t>Simple PowerPoint Presentation </a:t>
              </a:r>
              <a:endParaRPr lang="ko-KR" altLang="en-US" sz="1400" dirty="0">
                <a:solidFill>
                  <a:schemeClr val="bg1"/>
                </a:solidFill>
                <a:cs typeface="Arial" pitchFamily="34" charset="0"/>
              </a:endParaRPr>
            </a:p>
          </p:txBody>
        </p:sp>
        <p:sp>
          <p:nvSpPr>
            <p:cNvPr id="42" name="TextBox 41">
              <a:extLst>
                <a:ext uri="{FF2B5EF4-FFF2-40B4-BE49-F238E27FC236}">
                  <a16:creationId xmlns:a16="http://schemas.microsoft.com/office/drawing/2014/main" xmlns="" id="{D06FB386-532B-4DF1-A630-0B71C931D59D}"/>
                </a:ext>
              </a:extLst>
            </p:cNvPr>
            <p:cNvSpPr txBox="1"/>
            <p:nvPr/>
          </p:nvSpPr>
          <p:spPr>
            <a:xfrm>
              <a:off x="1547291" y="5663287"/>
              <a:ext cx="7202273"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447098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AC6B217A-9F76-45EE-99BB-DAE7A45C3805}"/>
              </a:ext>
            </a:extLst>
          </p:cNvPr>
          <p:cNvSpPr txBox="1"/>
          <p:nvPr/>
        </p:nvSpPr>
        <p:spPr>
          <a:xfrm>
            <a:off x="8430370" y="1746498"/>
            <a:ext cx="3136284" cy="10156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t>
            </a:r>
          </a:p>
        </p:txBody>
      </p:sp>
      <p:sp>
        <p:nvSpPr>
          <p:cNvPr id="14" name="TextBox 13">
            <a:extLst>
              <a:ext uri="{FF2B5EF4-FFF2-40B4-BE49-F238E27FC236}">
                <a16:creationId xmlns:a16="http://schemas.microsoft.com/office/drawing/2014/main" xmlns="" id="{4483A8A2-352F-4F80-BB87-44C817673636}"/>
              </a:ext>
            </a:extLst>
          </p:cNvPr>
          <p:cNvSpPr txBox="1"/>
          <p:nvPr/>
        </p:nvSpPr>
        <p:spPr>
          <a:xfrm>
            <a:off x="2503191" y="3105833"/>
            <a:ext cx="790575" cy="646331"/>
          </a:xfrm>
          <a:prstGeom prst="rect">
            <a:avLst/>
          </a:prstGeom>
          <a:noFill/>
        </p:spPr>
        <p:txBody>
          <a:bodyPr wrap="square" lIns="108000" rIns="108000" rtlCol="0">
            <a:spAutoFit/>
          </a:bodyPr>
          <a:lstStyle/>
          <a:p>
            <a:pPr algn="ctr"/>
            <a:r>
              <a:rPr lang="en-US" altLang="ko-KR" sz="3600" b="1" dirty="0">
                <a:solidFill>
                  <a:schemeClr val="accent3"/>
                </a:solidFill>
                <a:cs typeface="Arial" pitchFamily="34" charset="0"/>
              </a:rPr>
              <a:t>01</a:t>
            </a:r>
            <a:endParaRPr lang="ko-KR" altLang="en-US" sz="3600" b="1" dirty="0">
              <a:solidFill>
                <a:schemeClr val="accent3"/>
              </a:solidFill>
              <a:cs typeface="Arial" pitchFamily="34" charset="0"/>
            </a:endParaRPr>
          </a:p>
        </p:txBody>
      </p:sp>
      <p:sp>
        <p:nvSpPr>
          <p:cNvPr id="15" name="TextBox 14">
            <a:extLst>
              <a:ext uri="{FF2B5EF4-FFF2-40B4-BE49-F238E27FC236}">
                <a16:creationId xmlns:a16="http://schemas.microsoft.com/office/drawing/2014/main" xmlns="" id="{65040BE8-A50A-4373-8D29-1C283D8E2432}"/>
              </a:ext>
            </a:extLst>
          </p:cNvPr>
          <p:cNvSpPr txBox="1"/>
          <p:nvPr/>
        </p:nvSpPr>
        <p:spPr>
          <a:xfrm>
            <a:off x="2503191" y="4237999"/>
            <a:ext cx="790575" cy="646331"/>
          </a:xfrm>
          <a:prstGeom prst="rect">
            <a:avLst/>
          </a:prstGeom>
          <a:noFill/>
        </p:spPr>
        <p:txBody>
          <a:bodyPr wrap="square" lIns="108000" rIns="108000" rtlCol="0">
            <a:spAutoFit/>
          </a:bodyPr>
          <a:lstStyle/>
          <a:p>
            <a:pPr algn="ctr"/>
            <a:r>
              <a:rPr lang="en-US" altLang="ko-KR" sz="3600" b="1" dirty="0">
                <a:solidFill>
                  <a:schemeClr val="accent3"/>
                </a:solidFill>
                <a:cs typeface="Arial" pitchFamily="34" charset="0"/>
              </a:rPr>
              <a:t>02</a:t>
            </a:r>
            <a:endParaRPr lang="ko-KR" altLang="en-US" sz="3600" b="1" dirty="0">
              <a:solidFill>
                <a:schemeClr val="accent3"/>
              </a:solidFill>
              <a:cs typeface="Arial" pitchFamily="34" charset="0"/>
            </a:endParaRPr>
          </a:p>
        </p:txBody>
      </p:sp>
      <p:sp>
        <p:nvSpPr>
          <p:cNvPr id="16" name="TextBox 15">
            <a:extLst>
              <a:ext uri="{FF2B5EF4-FFF2-40B4-BE49-F238E27FC236}">
                <a16:creationId xmlns:a16="http://schemas.microsoft.com/office/drawing/2014/main" xmlns="" id="{D232FDEC-C293-4952-B45B-179E1D73EDD7}"/>
              </a:ext>
            </a:extLst>
          </p:cNvPr>
          <p:cNvSpPr txBox="1"/>
          <p:nvPr/>
        </p:nvSpPr>
        <p:spPr>
          <a:xfrm>
            <a:off x="2503191" y="5370164"/>
            <a:ext cx="790575" cy="646331"/>
          </a:xfrm>
          <a:prstGeom prst="rect">
            <a:avLst/>
          </a:prstGeom>
          <a:noFill/>
        </p:spPr>
        <p:txBody>
          <a:bodyPr wrap="square" lIns="108000" rIns="108000" rtlCol="0">
            <a:spAutoFit/>
          </a:bodyPr>
          <a:lstStyle/>
          <a:p>
            <a:pPr algn="ctr"/>
            <a:r>
              <a:rPr lang="en-US" altLang="ko-KR" sz="3600" b="1" dirty="0">
                <a:solidFill>
                  <a:schemeClr val="accent3"/>
                </a:solidFill>
                <a:cs typeface="Arial" pitchFamily="34" charset="0"/>
              </a:rPr>
              <a:t>03</a:t>
            </a:r>
            <a:endParaRPr lang="ko-KR" altLang="en-US" sz="3600" b="1" dirty="0">
              <a:solidFill>
                <a:schemeClr val="accent3"/>
              </a:solidFill>
              <a:cs typeface="Arial" pitchFamily="34" charset="0"/>
            </a:endParaRPr>
          </a:p>
        </p:txBody>
      </p:sp>
      <p:sp>
        <p:nvSpPr>
          <p:cNvPr id="17" name="TextBox 16">
            <a:extLst>
              <a:ext uri="{FF2B5EF4-FFF2-40B4-BE49-F238E27FC236}">
                <a16:creationId xmlns:a16="http://schemas.microsoft.com/office/drawing/2014/main" xmlns="" id="{9F2C2B50-9C8E-4235-AB6F-0140B30D9CFB}"/>
              </a:ext>
            </a:extLst>
          </p:cNvPr>
          <p:cNvSpPr txBox="1"/>
          <p:nvPr/>
        </p:nvSpPr>
        <p:spPr>
          <a:xfrm>
            <a:off x="3293766" y="3013500"/>
            <a:ext cx="234570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  Easy to change colors, photos and Text. </a:t>
            </a:r>
          </a:p>
        </p:txBody>
      </p:sp>
      <p:sp>
        <p:nvSpPr>
          <p:cNvPr id="18" name="TextBox 17">
            <a:extLst>
              <a:ext uri="{FF2B5EF4-FFF2-40B4-BE49-F238E27FC236}">
                <a16:creationId xmlns:a16="http://schemas.microsoft.com/office/drawing/2014/main" xmlns="" id="{DA24B56E-FF98-4EBC-878D-D1DA1AB30FF5}"/>
              </a:ext>
            </a:extLst>
          </p:cNvPr>
          <p:cNvSpPr txBox="1"/>
          <p:nvPr/>
        </p:nvSpPr>
        <p:spPr>
          <a:xfrm>
            <a:off x="3293766" y="4145666"/>
            <a:ext cx="234570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  Easy to change colors, photos and Text. </a:t>
            </a:r>
          </a:p>
        </p:txBody>
      </p:sp>
      <p:sp>
        <p:nvSpPr>
          <p:cNvPr id="19" name="TextBox 18">
            <a:extLst>
              <a:ext uri="{FF2B5EF4-FFF2-40B4-BE49-F238E27FC236}">
                <a16:creationId xmlns:a16="http://schemas.microsoft.com/office/drawing/2014/main" xmlns="" id="{CB7DE74E-4406-4060-AF2B-E4A3E49E71C5}"/>
              </a:ext>
            </a:extLst>
          </p:cNvPr>
          <p:cNvSpPr txBox="1"/>
          <p:nvPr/>
        </p:nvSpPr>
        <p:spPr>
          <a:xfrm>
            <a:off x="3293766" y="5277831"/>
            <a:ext cx="234570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  Easy to change colors, photos and Text. </a:t>
            </a:r>
          </a:p>
        </p:txBody>
      </p:sp>
      <p:sp>
        <p:nvSpPr>
          <p:cNvPr id="20" name="TextBox 19">
            <a:extLst>
              <a:ext uri="{FF2B5EF4-FFF2-40B4-BE49-F238E27FC236}">
                <a16:creationId xmlns:a16="http://schemas.microsoft.com/office/drawing/2014/main" xmlns="" id="{22B6CB86-D4CF-4D2C-8A4C-67193C272914}"/>
              </a:ext>
            </a:extLst>
          </p:cNvPr>
          <p:cNvSpPr txBox="1"/>
          <p:nvPr/>
        </p:nvSpPr>
        <p:spPr>
          <a:xfrm>
            <a:off x="8430370" y="3105833"/>
            <a:ext cx="790575" cy="646331"/>
          </a:xfrm>
          <a:prstGeom prst="rect">
            <a:avLst/>
          </a:prstGeom>
          <a:noFill/>
        </p:spPr>
        <p:txBody>
          <a:bodyPr wrap="square" lIns="108000" rIns="108000" rtlCol="0">
            <a:spAutoFit/>
          </a:bodyPr>
          <a:lstStyle/>
          <a:p>
            <a:pPr algn="ctr"/>
            <a:r>
              <a:rPr lang="en-US" altLang="ko-KR" sz="3600" b="1" dirty="0">
                <a:solidFill>
                  <a:schemeClr val="accent4"/>
                </a:solidFill>
                <a:cs typeface="Arial" pitchFamily="34" charset="0"/>
              </a:rPr>
              <a:t>01</a:t>
            </a:r>
            <a:endParaRPr lang="ko-KR" altLang="en-US" sz="3600" b="1" dirty="0">
              <a:solidFill>
                <a:schemeClr val="accent4"/>
              </a:solidFill>
              <a:cs typeface="Arial" pitchFamily="34" charset="0"/>
            </a:endParaRPr>
          </a:p>
        </p:txBody>
      </p:sp>
      <p:sp>
        <p:nvSpPr>
          <p:cNvPr id="21" name="TextBox 20">
            <a:extLst>
              <a:ext uri="{FF2B5EF4-FFF2-40B4-BE49-F238E27FC236}">
                <a16:creationId xmlns:a16="http://schemas.microsoft.com/office/drawing/2014/main" xmlns="" id="{ECF62354-C313-459D-8258-FB0DEBBBABBC}"/>
              </a:ext>
            </a:extLst>
          </p:cNvPr>
          <p:cNvSpPr txBox="1"/>
          <p:nvPr/>
        </p:nvSpPr>
        <p:spPr>
          <a:xfrm>
            <a:off x="8430370" y="4237999"/>
            <a:ext cx="790575" cy="646331"/>
          </a:xfrm>
          <a:prstGeom prst="rect">
            <a:avLst/>
          </a:prstGeom>
          <a:noFill/>
        </p:spPr>
        <p:txBody>
          <a:bodyPr wrap="square" lIns="108000" rIns="108000" rtlCol="0">
            <a:spAutoFit/>
          </a:bodyPr>
          <a:lstStyle/>
          <a:p>
            <a:pPr algn="ctr"/>
            <a:r>
              <a:rPr lang="en-US" altLang="ko-KR" sz="3600" b="1" dirty="0">
                <a:solidFill>
                  <a:schemeClr val="accent4"/>
                </a:solidFill>
                <a:cs typeface="Arial" pitchFamily="34" charset="0"/>
              </a:rPr>
              <a:t>02</a:t>
            </a:r>
            <a:endParaRPr lang="ko-KR" altLang="en-US" sz="3600" b="1" dirty="0">
              <a:solidFill>
                <a:schemeClr val="accent4"/>
              </a:solidFill>
              <a:cs typeface="Arial" pitchFamily="34" charset="0"/>
            </a:endParaRPr>
          </a:p>
        </p:txBody>
      </p:sp>
      <p:sp>
        <p:nvSpPr>
          <p:cNvPr id="22" name="TextBox 21">
            <a:extLst>
              <a:ext uri="{FF2B5EF4-FFF2-40B4-BE49-F238E27FC236}">
                <a16:creationId xmlns:a16="http://schemas.microsoft.com/office/drawing/2014/main" xmlns="" id="{62D90EA3-CC0D-4B59-A282-EFF517187BBB}"/>
              </a:ext>
            </a:extLst>
          </p:cNvPr>
          <p:cNvSpPr txBox="1"/>
          <p:nvPr/>
        </p:nvSpPr>
        <p:spPr>
          <a:xfrm>
            <a:off x="8430370" y="5370164"/>
            <a:ext cx="790575" cy="646331"/>
          </a:xfrm>
          <a:prstGeom prst="rect">
            <a:avLst/>
          </a:prstGeom>
          <a:noFill/>
        </p:spPr>
        <p:txBody>
          <a:bodyPr wrap="square" lIns="108000" rIns="108000" rtlCol="0">
            <a:spAutoFit/>
          </a:bodyPr>
          <a:lstStyle/>
          <a:p>
            <a:pPr algn="ctr"/>
            <a:r>
              <a:rPr lang="en-US" altLang="ko-KR" sz="3600" b="1" dirty="0">
                <a:solidFill>
                  <a:schemeClr val="accent4"/>
                </a:solidFill>
                <a:cs typeface="Arial" pitchFamily="34" charset="0"/>
              </a:rPr>
              <a:t>03</a:t>
            </a:r>
            <a:endParaRPr lang="ko-KR" altLang="en-US" sz="3600" b="1" dirty="0">
              <a:solidFill>
                <a:schemeClr val="accent4"/>
              </a:solidFill>
              <a:cs typeface="Arial" pitchFamily="34" charset="0"/>
            </a:endParaRPr>
          </a:p>
        </p:txBody>
      </p:sp>
      <p:sp>
        <p:nvSpPr>
          <p:cNvPr id="23" name="TextBox 22">
            <a:extLst>
              <a:ext uri="{FF2B5EF4-FFF2-40B4-BE49-F238E27FC236}">
                <a16:creationId xmlns:a16="http://schemas.microsoft.com/office/drawing/2014/main" xmlns="" id="{C10A4269-84C4-4B01-B44E-DC26BBB64B99}"/>
              </a:ext>
            </a:extLst>
          </p:cNvPr>
          <p:cNvSpPr txBox="1"/>
          <p:nvPr/>
        </p:nvSpPr>
        <p:spPr>
          <a:xfrm>
            <a:off x="9220945" y="3013500"/>
            <a:ext cx="234570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  Easy to change colors, photos and Text. </a:t>
            </a:r>
          </a:p>
        </p:txBody>
      </p:sp>
      <p:sp>
        <p:nvSpPr>
          <p:cNvPr id="24" name="TextBox 23">
            <a:extLst>
              <a:ext uri="{FF2B5EF4-FFF2-40B4-BE49-F238E27FC236}">
                <a16:creationId xmlns:a16="http://schemas.microsoft.com/office/drawing/2014/main" xmlns="" id="{7021C167-BEFD-4AEE-AC7F-F43DF44BCCD8}"/>
              </a:ext>
            </a:extLst>
          </p:cNvPr>
          <p:cNvSpPr txBox="1"/>
          <p:nvPr/>
        </p:nvSpPr>
        <p:spPr>
          <a:xfrm>
            <a:off x="9220945" y="4145666"/>
            <a:ext cx="234570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  Easy to change colors, photos and Text. </a:t>
            </a:r>
          </a:p>
        </p:txBody>
      </p:sp>
      <p:sp>
        <p:nvSpPr>
          <p:cNvPr id="25" name="TextBox 24">
            <a:extLst>
              <a:ext uri="{FF2B5EF4-FFF2-40B4-BE49-F238E27FC236}">
                <a16:creationId xmlns:a16="http://schemas.microsoft.com/office/drawing/2014/main" xmlns="" id="{5C923BFD-4DBA-41F8-958B-ACEE1174134D}"/>
              </a:ext>
            </a:extLst>
          </p:cNvPr>
          <p:cNvSpPr txBox="1"/>
          <p:nvPr/>
        </p:nvSpPr>
        <p:spPr>
          <a:xfrm>
            <a:off x="9220945" y="5277831"/>
            <a:ext cx="234570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  Easy to change colors, photos and Text. </a:t>
            </a:r>
          </a:p>
        </p:txBody>
      </p:sp>
      <p:sp>
        <p:nvSpPr>
          <p:cNvPr id="3" name="Picture Placeholder 2"/>
          <p:cNvSpPr>
            <a:spLocks noGrp="1"/>
          </p:cNvSpPr>
          <p:nvPr>
            <p:ph type="pic" sz="quarter" idx="14"/>
          </p:nvPr>
        </p:nvSpPr>
        <p:spPr/>
      </p:sp>
    </p:spTree>
    <p:extLst>
      <p:ext uri="{BB962C8B-B14F-4D97-AF65-F5344CB8AC3E}">
        <p14:creationId xmlns:p14="http://schemas.microsoft.com/office/powerpoint/2010/main" val="3286124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6">
            <a:extLst>
              <a:ext uri="{FF2B5EF4-FFF2-40B4-BE49-F238E27FC236}">
                <a16:creationId xmlns:a16="http://schemas.microsoft.com/office/drawing/2014/main" xmlns="" id="{EF654ABD-3D9B-4677-81E7-1C143EB16E36}"/>
              </a:ext>
            </a:extLst>
          </p:cNvPr>
          <p:cNvGrpSpPr/>
          <p:nvPr/>
        </p:nvGrpSpPr>
        <p:grpSpPr>
          <a:xfrm>
            <a:off x="4903329" y="1502635"/>
            <a:ext cx="2385343" cy="2363002"/>
            <a:chOff x="4414536" y="851960"/>
            <a:chExt cx="2919825" cy="2892478"/>
          </a:xfrm>
        </p:grpSpPr>
        <p:sp>
          <p:nvSpPr>
            <p:cNvPr id="8" name="Isosceles Triangle 14">
              <a:extLst>
                <a:ext uri="{FF2B5EF4-FFF2-40B4-BE49-F238E27FC236}">
                  <a16:creationId xmlns:a16="http://schemas.microsoft.com/office/drawing/2014/main" xmlns="" id="{385C3108-729D-4366-8515-FB142D2508CA}"/>
                </a:ext>
              </a:extLst>
            </p:cNvPr>
            <p:cNvSpPr/>
            <p:nvPr/>
          </p:nvSpPr>
          <p:spPr>
            <a:xfrm rot="4713012">
              <a:off x="3910120" y="1356376"/>
              <a:ext cx="2876661" cy="1867830"/>
            </a:xfrm>
            <a:custGeom>
              <a:avLst/>
              <a:gdLst/>
              <a:ahLst/>
              <a:cxnLst/>
              <a:rect l="l" t="t" r="r" b="b"/>
              <a:pathLst>
                <a:path w="2876661" h="1867830">
                  <a:moveTo>
                    <a:pt x="0" y="620759"/>
                  </a:moveTo>
                  <a:lnTo>
                    <a:pt x="360040" y="0"/>
                  </a:lnTo>
                  <a:lnTo>
                    <a:pt x="720080" y="620759"/>
                  </a:lnTo>
                  <a:lnTo>
                    <a:pt x="565503" y="620759"/>
                  </a:lnTo>
                  <a:cubicBezTo>
                    <a:pt x="629280" y="1044126"/>
                    <a:pt x="958722" y="1385952"/>
                    <a:pt x="1390726" y="1459968"/>
                  </a:cubicBezTo>
                  <a:cubicBezTo>
                    <a:pt x="1869169" y="1541940"/>
                    <a:pt x="2338337" y="1272287"/>
                    <a:pt x="2508348" y="817617"/>
                  </a:cubicBezTo>
                  <a:lnTo>
                    <a:pt x="2876661" y="955339"/>
                  </a:lnTo>
                  <a:cubicBezTo>
                    <a:pt x="2640523" y="1586858"/>
                    <a:pt x="1988863" y="1961397"/>
                    <a:pt x="1324321" y="1847541"/>
                  </a:cubicBezTo>
                  <a:cubicBezTo>
                    <a:pt x="703408" y="1741159"/>
                    <a:pt x="235035" y="1236464"/>
                    <a:pt x="166323" y="6207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Isosceles Triangle 14">
              <a:extLst>
                <a:ext uri="{FF2B5EF4-FFF2-40B4-BE49-F238E27FC236}">
                  <a16:creationId xmlns:a16="http://schemas.microsoft.com/office/drawing/2014/main" xmlns="" id="{935FF406-93AD-4BC7-8F65-D91329D6446D}"/>
                </a:ext>
              </a:extLst>
            </p:cNvPr>
            <p:cNvSpPr/>
            <p:nvPr/>
          </p:nvSpPr>
          <p:spPr>
            <a:xfrm rot="15485488">
              <a:off x="4962115" y="1372193"/>
              <a:ext cx="2876661" cy="1867830"/>
            </a:xfrm>
            <a:custGeom>
              <a:avLst/>
              <a:gdLst/>
              <a:ahLst/>
              <a:cxnLst/>
              <a:rect l="l" t="t" r="r" b="b"/>
              <a:pathLst>
                <a:path w="2876661" h="1867830">
                  <a:moveTo>
                    <a:pt x="0" y="620759"/>
                  </a:moveTo>
                  <a:lnTo>
                    <a:pt x="360040" y="0"/>
                  </a:lnTo>
                  <a:lnTo>
                    <a:pt x="720080" y="620759"/>
                  </a:lnTo>
                  <a:lnTo>
                    <a:pt x="565503" y="620759"/>
                  </a:lnTo>
                  <a:cubicBezTo>
                    <a:pt x="629280" y="1044126"/>
                    <a:pt x="958722" y="1385952"/>
                    <a:pt x="1390726" y="1459968"/>
                  </a:cubicBezTo>
                  <a:cubicBezTo>
                    <a:pt x="1869169" y="1541940"/>
                    <a:pt x="2338337" y="1272287"/>
                    <a:pt x="2508348" y="817617"/>
                  </a:cubicBezTo>
                  <a:lnTo>
                    <a:pt x="2876661" y="955339"/>
                  </a:lnTo>
                  <a:cubicBezTo>
                    <a:pt x="2640523" y="1586858"/>
                    <a:pt x="1988863" y="1961397"/>
                    <a:pt x="1324321" y="1847541"/>
                  </a:cubicBezTo>
                  <a:cubicBezTo>
                    <a:pt x="703408" y="1741159"/>
                    <a:pt x="235035" y="1236464"/>
                    <a:pt x="166323" y="6207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4" name="Straight Connector 17">
            <a:extLst>
              <a:ext uri="{FF2B5EF4-FFF2-40B4-BE49-F238E27FC236}">
                <a16:creationId xmlns:a16="http://schemas.microsoft.com/office/drawing/2014/main" xmlns="" id="{67AB3D71-3AF5-4EBF-8BB8-802B9F392006}"/>
              </a:ext>
            </a:extLst>
          </p:cNvPr>
          <p:cNvCxnSpPr>
            <a:cxnSpLocks/>
          </p:cNvCxnSpPr>
          <p:nvPr/>
        </p:nvCxnSpPr>
        <p:spPr>
          <a:xfrm flipV="1">
            <a:off x="1050585" y="1684987"/>
            <a:ext cx="4284000" cy="14108"/>
          </a:xfrm>
          <a:prstGeom prst="line">
            <a:avLst/>
          </a:prstGeom>
          <a:ln w="15875">
            <a:solidFill>
              <a:schemeClr val="accent1"/>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xmlns="" id="{9EF2E549-56AD-4F30-99F4-3C06ECC2D366}"/>
              </a:ext>
            </a:extLst>
          </p:cNvPr>
          <p:cNvCxnSpPr>
            <a:cxnSpLocks/>
          </p:cNvCxnSpPr>
          <p:nvPr/>
        </p:nvCxnSpPr>
        <p:spPr>
          <a:xfrm>
            <a:off x="6854730" y="1684987"/>
            <a:ext cx="4284000" cy="14108"/>
          </a:xfrm>
          <a:prstGeom prst="line">
            <a:avLst/>
          </a:prstGeom>
          <a:ln w="15875">
            <a:solidFill>
              <a:schemeClr val="accent2"/>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grpSp>
        <p:nvGrpSpPr>
          <p:cNvPr id="16" name="그룹 15">
            <a:extLst>
              <a:ext uri="{FF2B5EF4-FFF2-40B4-BE49-F238E27FC236}">
                <a16:creationId xmlns:a16="http://schemas.microsoft.com/office/drawing/2014/main" xmlns="" id="{FF8892A1-87BF-4E84-BDAD-3819B9D57A4A}"/>
              </a:ext>
            </a:extLst>
          </p:cNvPr>
          <p:cNvGrpSpPr/>
          <p:nvPr/>
        </p:nvGrpSpPr>
        <p:grpSpPr>
          <a:xfrm>
            <a:off x="1316574" y="1829003"/>
            <a:ext cx="1923387" cy="805159"/>
            <a:chOff x="1316574" y="2133806"/>
            <a:chExt cx="1652623" cy="805159"/>
          </a:xfrm>
        </p:grpSpPr>
        <p:sp>
          <p:nvSpPr>
            <p:cNvPr id="17" name="TextBox 16">
              <a:extLst>
                <a:ext uri="{FF2B5EF4-FFF2-40B4-BE49-F238E27FC236}">
                  <a16:creationId xmlns:a16="http://schemas.microsoft.com/office/drawing/2014/main" xmlns="" id="{7CEBE09E-E38E-437E-93B1-FB26FFFDEF14}"/>
                </a:ext>
              </a:extLst>
            </p:cNvPr>
            <p:cNvSpPr txBox="1"/>
            <p:nvPr/>
          </p:nvSpPr>
          <p:spPr>
            <a:xfrm>
              <a:off x="1316574" y="2384967"/>
              <a:ext cx="1644321" cy="553998"/>
            </a:xfrm>
            <a:prstGeom prst="rect">
              <a:avLst/>
            </a:prstGeom>
            <a:noFill/>
          </p:spPr>
          <p:txBody>
            <a:bodyPr wrap="square" lIns="0" tIns="0" rIns="0" bIns="0" rtlCol="0">
              <a:spAutoFit/>
            </a:bodyPr>
            <a:lstStyle/>
            <a:p>
              <a:r>
                <a:rPr lang="en-US" altLang="ko-KR" sz="1200" dirty="0">
                  <a:solidFill>
                    <a:schemeClr val="tx1">
                      <a:lumMod val="75000"/>
                      <a:lumOff val="25000"/>
                    </a:schemeClr>
                  </a:solidFill>
                </a:rPr>
                <a:t>Get a modern PowerPoint  Presentation that is beautifully designed.  </a:t>
              </a:r>
            </a:p>
          </p:txBody>
        </p:sp>
        <p:sp>
          <p:nvSpPr>
            <p:cNvPr id="18" name="TextBox 17">
              <a:extLst>
                <a:ext uri="{FF2B5EF4-FFF2-40B4-BE49-F238E27FC236}">
                  <a16:creationId xmlns:a16="http://schemas.microsoft.com/office/drawing/2014/main" xmlns="" id="{FF8E53CB-11FD-48E1-B57F-779ADDC0FCF1}"/>
                </a:ext>
              </a:extLst>
            </p:cNvPr>
            <p:cNvSpPr txBox="1"/>
            <p:nvPr/>
          </p:nvSpPr>
          <p:spPr>
            <a:xfrm>
              <a:off x="1316574" y="2133806"/>
              <a:ext cx="1652623" cy="215444"/>
            </a:xfrm>
            <a:prstGeom prst="rect">
              <a:avLst/>
            </a:prstGeom>
            <a:noFill/>
          </p:spPr>
          <p:txBody>
            <a:bodyPr wrap="square" lIns="0" tIns="0" rIns="0" bIns="0" rtlCol="0">
              <a:spAutoFit/>
            </a:bodyPr>
            <a:lstStyle/>
            <a:p>
              <a:r>
                <a:rPr lang="en-US" altLang="ko-KR" sz="1400" b="1" dirty="0">
                  <a:solidFill>
                    <a:schemeClr val="accent1"/>
                  </a:solidFill>
                </a:rPr>
                <a:t>VISION</a:t>
              </a:r>
            </a:p>
          </p:txBody>
        </p:sp>
      </p:grpSp>
      <p:grpSp>
        <p:nvGrpSpPr>
          <p:cNvPr id="19" name="그룹 18">
            <a:extLst>
              <a:ext uri="{FF2B5EF4-FFF2-40B4-BE49-F238E27FC236}">
                <a16:creationId xmlns:a16="http://schemas.microsoft.com/office/drawing/2014/main" xmlns="" id="{FE93B223-F82F-456A-AB6F-995FEA59C0B8}"/>
              </a:ext>
            </a:extLst>
          </p:cNvPr>
          <p:cNvGrpSpPr/>
          <p:nvPr/>
        </p:nvGrpSpPr>
        <p:grpSpPr>
          <a:xfrm>
            <a:off x="8972857" y="1847234"/>
            <a:ext cx="1880011" cy="805159"/>
            <a:chOff x="9200245" y="2152037"/>
            <a:chExt cx="1652623" cy="805159"/>
          </a:xfrm>
        </p:grpSpPr>
        <p:sp>
          <p:nvSpPr>
            <p:cNvPr id="20" name="TextBox 19">
              <a:extLst>
                <a:ext uri="{FF2B5EF4-FFF2-40B4-BE49-F238E27FC236}">
                  <a16:creationId xmlns:a16="http://schemas.microsoft.com/office/drawing/2014/main" xmlns="" id="{59B1D715-7630-4126-B3CF-34752D4BCE9B}"/>
                </a:ext>
              </a:extLst>
            </p:cNvPr>
            <p:cNvSpPr txBox="1"/>
            <p:nvPr/>
          </p:nvSpPr>
          <p:spPr>
            <a:xfrm>
              <a:off x="9200245" y="2403198"/>
              <a:ext cx="1644321" cy="553998"/>
            </a:xfrm>
            <a:prstGeom prst="rect">
              <a:avLst/>
            </a:prstGeom>
            <a:noFill/>
          </p:spPr>
          <p:txBody>
            <a:bodyPr wrap="square" lIns="0" tIns="0" rIns="0" bIns="0" rtlCol="0">
              <a:spAutoFit/>
            </a:bodyPr>
            <a:lstStyle/>
            <a:p>
              <a:pPr algn="r"/>
              <a:r>
                <a:rPr lang="en-US" altLang="ko-KR" sz="1200" dirty="0">
                  <a:solidFill>
                    <a:schemeClr val="tx1">
                      <a:lumMod val="75000"/>
                      <a:lumOff val="25000"/>
                    </a:schemeClr>
                  </a:solidFill>
                </a:rPr>
                <a:t>Get a modern PowerPoint  Presentation that is beautifully designed.  </a:t>
              </a:r>
            </a:p>
          </p:txBody>
        </p:sp>
        <p:sp>
          <p:nvSpPr>
            <p:cNvPr id="21" name="TextBox 20">
              <a:extLst>
                <a:ext uri="{FF2B5EF4-FFF2-40B4-BE49-F238E27FC236}">
                  <a16:creationId xmlns:a16="http://schemas.microsoft.com/office/drawing/2014/main" xmlns="" id="{56FE69D1-6078-4AF4-9902-49C6714A5D7A}"/>
                </a:ext>
              </a:extLst>
            </p:cNvPr>
            <p:cNvSpPr txBox="1"/>
            <p:nvPr/>
          </p:nvSpPr>
          <p:spPr>
            <a:xfrm>
              <a:off x="9200245" y="2152037"/>
              <a:ext cx="1652623" cy="215444"/>
            </a:xfrm>
            <a:prstGeom prst="rect">
              <a:avLst/>
            </a:prstGeom>
            <a:noFill/>
          </p:spPr>
          <p:txBody>
            <a:bodyPr wrap="square" lIns="0" tIns="0" rIns="0" bIns="0" rtlCol="0">
              <a:spAutoFit/>
            </a:bodyPr>
            <a:lstStyle/>
            <a:p>
              <a:pPr algn="r"/>
              <a:r>
                <a:rPr lang="en-US" altLang="ko-KR" sz="1400" b="1" dirty="0">
                  <a:solidFill>
                    <a:schemeClr val="accent2"/>
                  </a:solidFill>
                </a:rPr>
                <a:t>MISSION</a:t>
              </a:r>
            </a:p>
          </p:txBody>
        </p:sp>
      </p:grpSp>
      <p:sp>
        <p:nvSpPr>
          <p:cNvPr id="22" name="Rounded Rectangular Callout 31">
            <a:extLst>
              <a:ext uri="{FF2B5EF4-FFF2-40B4-BE49-F238E27FC236}">
                <a16:creationId xmlns:a16="http://schemas.microsoft.com/office/drawing/2014/main" xmlns="" id="{30067232-6E2C-4503-8087-008B516D2D12}"/>
              </a:ext>
            </a:extLst>
          </p:cNvPr>
          <p:cNvSpPr/>
          <p:nvPr/>
        </p:nvSpPr>
        <p:spPr>
          <a:xfrm flipH="1">
            <a:off x="1784430" y="4410635"/>
            <a:ext cx="648072" cy="443458"/>
          </a:xfrm>
          <a:prstGeom prst="wedgeRoundRectCallout">
            <a:avLst>
              <a:gd name="adj1" fmla="val 49715"/>
              <a:gd name="adj2" fmla="val 100036"/>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그룹 22">
            <a:extLst>
              <a:ext uri="{FF2B5EF4-FFF2-40B4-BE49-F238E27FC236}">
                <a16:creationId xmlns:a16="http://schemas.microsoft.com/office/drawing/2014/main" xmlns="" id="{7B6E0633-DAF2-46F8-A762-471CDB72A2DD}"/>
              </a:ext>
            </a:extLst>
          </p:cNvPr>
          <p:cNvGrpSpPr/>
          <p:nvPr/>
        </p:nvGrpSpPr>
        <p:grpSpPr>
          <a:xfrm>
            <a:off x="976973" y="4997219"/>
            <a:ext cx="2262988" cy="766247"/>
            <a:chOff x="1730330" y="5175558"/>
            <a:chExt cx="1742087" cy="766247"/>
          </a:xfrm>
        </p:grpSpPr>
        <p:sp>
          <p:nvSpPr>
            <p:cNvPr id="24" name="TextBox 23">
              <a:extLst>
                <a:ext uri="{FF2B5EF4-FFF2-40B4-BE49-F238E27FC236}">
                  <a16:creationId xmlns:a16="http://schemas.microsoft.com/office/drawing/2014/main" xmlns="" id="{2170396F-0B27-466D-AFB3-86C7ED210116}"/>
                </a:ext>
              </a:extLst>
            </p:cNvPr>
            <p:cNvSpPr txBox="1"/>
            <p:nvPr/>
          </p:nvSpPr>
          <p:spPr>
            <a:xfrm>
              <a:off x="1730331" y="5387807"/>
              <a:ext cx="1733335" cy="553998"/>
            </a:xfrm>
            <a:prstGeom prst="rect">
              <a:avLst/>
            </a:prstGeom>
            <a:noFill/>
          </p:spPr>
          <p:txBody>
            <a:bodyPr wrap="square" lIns="0" tIns="0" rIns="0" bIns="0"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a:t>
              </a:r>
            </a:p>
          </p:txBody>
        </p:sp>
        <p:sp>
          <p:nvSpPr>
            <p:cNvPr id="25" name="TextBox 24">
              <a:extLst>
                <a:ext uri="{FF2B5EF4-FFF2-40B4-BE49-F238E27FC236}">
                  <a16:creationId xmlns:a16="http://schemas.microsoft.com/office/drawing/2014/main" xmlns="" id="{65B0A656-0F99-4284-849B-D1705F354AB8}"/>
                </a:ext>
              </a:extLst>
            </p:cNvPr>
            <p:cNvSpPr txBox="1"/>
            <p:nvPr/>
          </p:nvSpPr>
          <p:spPr>
            <a:xfrm>
              <a:off x="1730330" y="5175558"/>
              <a:ext cx="1742087" cy="184666"/>
            </a:xfrm>
            <a:prstGeom prst="rect">
              <a:avLst/>
            </a:prstGeom>
            <a:noFill/>
          </p:spPr>
          <p:txBody>
            <a:bodyPr wrap="square" lIns="0" tIns="0" rIns="0" bIns="0" rtlCol="0">
              <a:spAutoFit/>
            </a:bodyPr>
            <a:lstStyle/>
            <a:p>
              <a:r>
                <a:rPr lang="en-US" altLang="ko-KR" sz="1200" b="1" dirty="0">
                  <a:solidFill>
                    <a:schemeClr val="tx1">
                      <a:lumMod val="75000"/>
                      <a:lumOff val="25000"/>
                    </a:schemeClr>
                  </a:solidFill>
                </a:rPr>
                <a:t>VALUE</a:t>
              </a:r>
            </a:p>
          </p:txBody>
        </p:sp>
      </p:grpSp>
      <p:cxnSp>
        <p:nvCxnSpPr>
          <p:cNvPr id="26" name="Straight Connector 43">
            <a:extLst>
              <a:ext uri="{FF2B5EF4-FFF2-40B4-BE49-F238E27FC236}">
                <a16:creationId xmlns:a16="http://schemas.microsoft.com/office/drawing/2014/main" xmlns="" id="{DCFE2957-EB1B-42F4-B1B3-AB3801B2B3D3}"/>
              </a:ext>
            </a:extLst>
          </p:cNvPr>
          <p:cNvCxnSpPr>
            <a:cxnSpLocks/>
          </p:cNvCxnSpPr>
          <p:nvPr/>
        </p:nvCxnSpPr>
        <p:spPr>
          <a:xfrm>
            <a:off x="2136000" y="4264115"/>
            <a:ext cx="7920000" cy="1048"/>
          </a:xfrm>
          <a:prstGeom prst="line">
            <a:avLst/>
          </a:prstGeom>
          <a:ln w="15875">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7" name="Rounded Rectangular Callout 47">
            <a:extLst>
              <a:ext uri="{FF2B5EF4-FFF2-40B4-BE49-F238E27FC236}">
                <a16:creationId xmlns:a16="http://schemas.microsoft.com/office/drawing/2014/main" xmlns="" id="{81E2EC8C-FE9D-4D42-A7D8-9A884808638A}"/>
              </a:ext>
            </a:extLst>
          </p:cNvPr>
          <p:cNvSpPr/>
          <p:nvPr/>
        </p:nvSpPr>
        <p:spPr>
          <a:xfrm flipH="1">
            <a:off x="5782372" y="4411494"/>
            <a:ext cx="648072" cy="443458"/>
          </a:xfrm>
          <a:prstGeom prst="wedgeRoundRectCallout">
            <a:avLst>
              <a:gd name="adj1" fmla="val 49715"/>
              <a:gd name="adj2" fmla="val 100036"/>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그룹 27">
            <a:extLst>
              <a:ext uri="{FF2B5EF4-FFF2-40B4-BE49-F238E27FC236}">
                <a16:creationId xmlns:a16="http://schemas.microsoft.com/office/drawing/2014/main" xmlns="" id="{24FD0817-6CA1-4EC1-A597-2472EA19D7CC}"/>
              </a:ext>
            </a:extLst>
          </p:cNvPr>
          <p:cNvGrpSpPr/>
          <p:nvPr/>
        </p:nvGrpSpPr>
        <p:grpSpPr>
          <a:xfrm>
            <a:off x="4974915" y="4998078"/>
            <a:ext cx="2262988" cy="766247"/>
            <a:chOff x="3727326" y="5176417"/>
            <a:chExt cx="1742087" cy="766247"/>
          </a:xfrm>
        </p:grpSpPr>
        <p:sp>
          <p:nvSpPr>
            <p:cNvPr id="29" name="TextBox 28">
              <a:extLst>
                <a:ext uri="{FF2B5EF4-FFF2-40B4-BE49-F238E27FC236}">
                  <a16:creationId xmlns:a16="http://schemas.microsoft.com/office/drawing/2014/main" xmlns="" id="{8FCB9B3F-C2AB-4BF4-8E68-F034EC166378}"/>
                </a:ext>
              </a:extLst>
            </p:cNvPr>
            <p:cNvSpPr txBox="1"/>
            <p:nvPr/>
          </p:nvSpPr>
          <p:spPr>
            <a:xfrm>
              <a:off x="3727327" y="5388666"/>
              <a:ext cx="1733335" cy="553998"/>
            </a:xfrm>
            <a:prstGeom prst="rect">
              <a:avLst/>
            </a:prstGeom>
            <a:noFill/>
          </p:spPr>
          <p:txBody>
            <a:bodyPr wrap="square" lIns="0" tIns="0" rIns="0" bIns="0"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a:t>
              </a:r>
            </a:p>
          </p:txBody>
        </p:sp>
        <p:sp>
          <p:nvSpPr>
            <p:cNvPr id="30" name="TextBox 29">
              <a:extLst>
                <a:ext uri="{FF2B5EF4-FFF2-40B4-BE49-F238E27FC236}">
                  <a16:creationId xmlns:a16="http://schemas.microsoft.com/office/drawing/2014/main" xmlns="" id="{FED85086-56E9-4022-9C0A-D1C82448B767}"/>
                </a:ext>
              </a:extLst>
            </p:cNvPr>
            <p:cNvSpPr txBox="1"/>
            <p:nvPr/>
          </p:nvSpPr>
          <p:spPr>
            <a:xfrm>
              <a:off x="3727326" y="5176417"/>
              <a:ext cx="1742087" cy="184666"/>
            </a:xfrm>
            <a:prstGeom prst="rect">
              <a:avLst/>
            </a:prstGeom>
            <a:noFill/>
          </p:spPr>
          <p:txBody>
            <a:bodyPr wrap="square" lIns="0" tIns="0" rIns="0" bIns="0" rtlCol="0">
              <a:spAutoFit/>
            </a:bodyPr>
            <a:lstStyle/>
            <a:p>
              <a:r>
                <a:rPr lang="en-US" altLang="ko-KR" sz="1200" b="1" dirty="0">
                  <a:solidFill>
                    <a:schemeClr val="tx1">
                      <a:lumMod val="75000"/>
                      <a:lumOff val="25000"/>
                    </a:schemeClr>
                  </a:solidFill>
                </a:rPr>
                <a:t>VALUE</a:t>
              </a:r>
            </a:p>
          </p:txBody>
        </p:sp>
      </p:grpSp>
      <p:sp>
        <p:nvSpPr>
          <p:cNvPr id="31" name="Rounded Rectangular Callout 51">
            <a:extLst>
              <a:ext uri="{FF2B5EF4-FFF2-40B4-BE49-F238E27FC236}">
                <a16:creationId xmlns:a16="http://schemas.microsoft.com/office/drawing/2014/main" xmlns="" id="{FC096124-953F-48D3-A574-26F9827F85FA}"/>
              </a:ext>
            </a:extLst>
          </p:cNvPr>
          <p:cNvSpPr/>
          <p:nvPr/>
        </p:nvSpPr>
        <p:spPr>
          <a:xfrm flipH="1">
            <a:off x="9780314" y="4412353"/>
            <a:ext cx="648072" cy="443458"/>
          </a:xfrm>
          <a:prstGeom prst="wedgeRoundRectCallout">
            <a:avLst>
              <a:gd name="adj1" fmla="val 49715"/>
              <a:gd name="adj2" fmla="val 100036"/>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그룹 31">
            <a:extLst>
              <a:ext uri="{FF2B5EF4-FFF2-40B4-BE49-F238E27FC236}">
                <a16:creationId xmlns:a16="http://schemas.microsoft.com/office/drawing/2014/main" xmlns="" id="{94444FE2-2277-48C8-8FBD-5AF57A44928B}"/>
              </a:ext>
            </a:extLst>
          </p:cNvPr>
          <p:cNvGrpSpPr/>
          <p:nvPr/>
        </p:nvGrpSpPr>
        <p:grpSpPr>
          <a:xfrm>
            <a:off x="8972857" y="4998937"/>
            <a:ext cx="2262988" cy="766247"/>
            <a:chOff x="5724322" y="5177276"/>
            <a:chExt cx="1742087" cy="766247"/>
          </a:xfrm>
        </p:grpSpPr>
        <p:sp>
          <p:nvSpPr>
            <p:cNvPr id="33" name="TextBox 32">
              <a:extLst>
                <a:ext uri="{FF2B5EF4-FFF2-40B4-BE49-F238E27FC236}">
                  <a16:creationId xmlns:a16="http://schemas.microsoft.com/office/drawing/2014/main" xmlns="" id="{8C891F85-B2F2-43D1-837D-F2D591DAB5F6}"/>
                </a:ext>
              </a:extLst>
            </p:cNvPr>
            <p:cNvSpPr txBox="1"/>
            <p:nvPr/>
          </p:nvSpPr>
          <p:spPr>
            <a:xfrm>
              <a:off x="5724323" y="5389525"/>
              <a:ext cx="1733335" cy="553998"/>
            </a:xfrm>
            <a:prstGeom prst="rect">
              <a:avLst/>
            </a:prstGeom>
            <a:noFill/>
          </p:spPr>
          <p:txBody>
            <a:bodyPr wrap="square" lIns="0" tIns="0" rIns="0" bIns="0"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a:t>
              </a:r>
            </a:p>
          </p:txBody>
        </p:sp>
        <p:sp>
          <p:nvSpPr>
            <p:cNvPr id="34" name="TextBox 33">
              <a:extLst>
                <a:ext uri="{FF2B5EF4-FFF2-40B4-BE49-F238E27FC236}">
                  <a16:creationId xmlns:a16="http://schemas.microsoft.com/office/drawing/2014/main" xmlns="" id="{DB5AC7C6-90AF-4FF3-A9D0-64418EE65112}"/>
                </a:ext>
              </a:extLst>
            </p:cNvPr>
            <p:cNvSpPr txBox="1"/>
            <p:nvPr/>
          </p:nvSpPr>
          <p:spPr>
            <a:xfrm>
              <a:off x="5724322" y="5177276"/>
              <a:ext cx="1742087" cy="184666"/>
            </a:xfrm>
            <a:prstGeom prst="rect">
              <a:avLst/>
            </a:prstGeom>
            <a:noFill/>
          </p:spPr>
          <p:txBody>
            <a:bodyPr wrap="square" lIns="0" tIns="0" rIns="0" bIns="0" rtlCol="0">
              <a:spAutoFit/>
            </a:bodyPr>
            <a:lstStyle/>
            <a:p>
              <a:r>
                <a:rPr lang="en-US" altLang="ko-KR" sz="1200" b="1" dirty="0">
                  <a:solidFill>
                    <a:schemeClr val="tx1">
                      <a:lumMod val="75000"/>
                      <a:lumOff val="25000"/>
                    </a:schemeClr>
                  </a:solidFill>
                </a:rPr>
                <a:t>VALUE</a:t>
              </a:r>
            </a:p>
          </p:txBody>
        </p:sp>
      </p:grpSp>
      <p:cxnSp>
        <p:nvCxnSpPr>
          <p:cNvPr id="35" name="Straight Connector 57">
            <a:extLst>
              <a:ext uri="{FF2B5EF4-FFF2-40B4-BE49-F238E27FC236}">
                <a16:creationId xmlns:a16="http://schemas.microsoft.com/office/drawing/2014/main" xmlns="" id="{560CCA64-A894-4737-B695-410B618FA01A}"/>
              </a:ext>
            </a:extLst>
          </p:cNvPr>
          <p:cNvCxnSpPr/>
          <p:nvPr/>
        </p:nvCxnSpPr>
        <p:spPr>
          <a:xfrm flipH="1" flipV="1">
            <a:off x="6112642" y="3850624"/>
            <a:ext cx="1" cy="403013"/>
          </a:xfrm>
          <a:prstGeom prst="line">
            <a:avLst/>
          </a:prstGeom>
          <a:ln w="15875">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BF7B7738-2D7A-4E83-9158-5848E86F8C7C}"/>
              </a:ext>
            </a:extLst>
          </p:cNvPr>
          <p:cNvSpPr txBox="1"/>
          <p:nvPr/>
        </p:nvSpPr>
        <p:spPr>
          <a:xfrm>
            <a:off x="5412205" y="2853394"/>
            <a:ext cx="1379637" cy="276999"/>
          </a:xfrm>
          <a:prstGeom prst="rect">
            <a:avLst/>
          </a:prstGeom>
          <a:noFill/>
        </p:spPr>
        <p:txBody>
          <a:bodyPr wrap="square" lIns="0" tIns="0" rIns="0" bIns="0" rtlCol="0">
            <a:spAutoFit/>
          </a:bodyPr>
          <a:lstStyle/>
          <a:p>
            <a:pPr algn="ctr"/>
            <a:r>
              <a:rPr lang="en-US" altLang="ko-KR" b="1" dirty="0">
                <a:solidFill>
                  <a:schemeClr val="tx1">
                    <a:lumMod val="75000"/>
                    <a:lumOff val="25000"/>
                  </a:schemeClr>
                </a:solidFill>
              </a:rPr>
              <a:t>CONTENTS</a:t>
            </a:r>
          </a:p>
        </p:txBody>
      </p:sp>
      <p:sp>
        <p:nvSpPr>
          <p:cNvPr id="37" name="Block Arc 14">
            <a:extLst>
              <a:ext uri="{FF2B5EF4-FFF2-40B4-BE49-F238E27FC236}">
                <a16:creationId xmlns:a16="http://schemas.microsoft.com/office/drawing/2014/main" xmlns="" id="{B98003DD-C782-4F12-B47F-0CABC60B7094}"/>
              </a:ext>
            </a:extLst>
          </p:cNvPr>
          <p:cNvSpPr/>
          <p:nvPr/>
        </p:nvSpPr>
        <p:spPr>
          <a:xfrm rot="16200000">
            <a:off x="5819382" y="2145991"/>
            <a:ext cx="574050" cy="574427"/>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8" name="Rectangle 9">
            <a:extLst>
              <a:ext uri="{FF2B5EF4-FFF2-40B4-BE49-F238E27FC236}">
                <a16:creationId xmlns:a16="http://schemas.microsoft.com/office/drawing/2014/main" xmlns="" id="{DEB77163-EE6C-45E4-B203-1BC787F4AE5F}"/>
              </a:ext>
            </a:extLst>
          </p:cNvPr>
          <p:cNvSpPr/>
          <p:nvPr/>
        </p:nvSpPr>
        <p:spPr>
          <a:xfrm>
            <a:off x="1964509" y="4474735"/>
            <a:ext cx="279832" cy="26194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Rounded Rectangle 5">
            <a:extLst>
              <a:ext uri="{FF2B5EF4-FFF2-40B4-BE49-F238E27FC236}">
                <a16:creationId xmlns:a16="http://schemas.microsoft.com/office/drawing/2014/main" xmlns="" id="{75502D49-502A-43C1-BBB9-9AE81ACE20AE}"/>
              </a:ext>
            </a:extLst>
          </p:cNvPr>
          <p:cNvSpPr/>
          <p:nvPr/>
        </p:nvSpPr>
        <p:spPr>
          <a:xfrm flipH="1">
            <a:off x="5913019" y="4505065"/>
            <a:ext cx="332679" cy="27444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Rounded Rectangle 27">
            <a:extLst>
              <a:ext uri="{FF2B5EF4-FFF2-40B4-BE49-F238E27FC236}">
                <a16:creationId xmlns:a16="http://schemas.microsoft.com/office/drawing/2014/main" xmlns="" id="{219DBC55-ABB1-4580-A043-44C2EFC7C014}"/>
              </a:ext>
            </a:extLst>
          </p:cNvPr>
          <p:cNvSpPr/>
          <p:nvPr/>
        </p:nvSpPr>
        <p:spPr>
          <a:xfrm>
            <a:off x="9951560" y="4504965"/>
            <a:ext cx="294214" cy="225996"/>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592543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xmlns="" id="{45ADD1A1-9F85-496C-81DF-D0C26CBE1756}"/>
              </a:ext>
            </a:extLst>
          </p:cNvPr>
          <p:cNvGrpSpPr/>
          <p:nvPr/>
        </p:nvGrpSpPr>
        <p:grpSpPr>
          <a:xfrm>
            <a:off x="947482" y="2619071"/>
            <a:ext cx="2088232" cy="2088232"/>
            <a:chOff x="899591" y="1902000"/>
            <a:chExt cx="1250671" cy="1250671"/>
          </a:xfrm>
        </p:grpSpPr>
        <p:sp>
          <p:nvSpPr>
            <p:cNvPr id="8" name="Oval 12">
              <a:extLst>
                <a:ext uri="{FF2B5EF4-FFF2-40B4-BE49-F238E27FC236}">
                  <a16:creationId xmlns:a16="http://schemas.microsoft.com/office/drawing/2014/main" xmlns="" id="{69A5EE81-CDAD-40CF-854C-7B47D4B7B6FC}"/>
                </a:ext>
              </a:extLst>
            </p:cNvPr>
            <p:cNvSpPr/>
            <p:nvPr/>
          </p:nvSpPr>
          <p:spPr>
            <a:xfrm>
              <a:off x="899591" y="1902000"/>
              <a:ext cx="1250671" cy="1250671"/>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Oval 13">
              <a:extLst>
                <a:ext uri="{FF2B5EF4-FFF2-40B4-BE49-F238E27FC236}">
                  <a16:creationId xmlns:a16="http://schemas.microsoft.com/office/drawing/2014/main" xmlns="" id="{D68D6F61-86A4-4EA8-916A-F28BC73E81D3}"/>
                </a:ext>
              </a:extLst>
            </p:cNvPr>
            <p:cNvSpPr/>
            <p:nvPr/>
          </p:nvSpPr>
          <p:spPr>
            <a:xfrm>
              <a:off x="1016229" y="2018638"/>
              <a:ext cx="1017395" cy="1017395"/>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cxnSp>
        <p:nvCxnSpPr>
          <p:cNvPr id="14" name="Elbow Connector 31">
            <a:extLst>
              <a:ext uri="{FF2B5EF4-FFF2-40B4-BE49-F238E27FC236}">
                <a16:creationId xmlns:a16="http://schemas.microsoft.com/office/drawing/2014/main" xmlns="" id="{E4E64587-1A02-46CA-9998-D3B77FB23B63}"/>
              </a:ext>
            </a:extLst>
          </p:cNvPr>
          <p:cNvCxnSpPr>
            <a:cxnSpLocks/>
            <a:endCxn id="16" idx="2"/>
          </p:cNvCxnSpPr>
          <p:nvPr/>
        </p:nvCxnSpPr>
        <p:spPr>
          <a:xfrm flipV="1">
            <a:off x="2477906" y="2259927"/>
            <a:ext cx="1539119" cy="1137700"/>
          </a:xfrm>
          <a:prstGeom prst="bentConnector3">
            <a:avLst>
              <a:gd name="adj1" fmla="val 50000"/>
            </a:avLst>
          </a:prstGeom>
          <a:ln w="22225">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nvGrpSpPr>
          <p:cNvPr id="15" name="Group 35">
            <a:extLst>
              <a:ext uri="{FF2B5EF4-FFF2-40B4-BE49-F238E27FC236}">
                <a16:creationId xmlns:a16="http://schemas.microsoft.com/office/drawing/2014/main" xmlns="" id="{C5C45ADF-EBE4-42FC-8C37-D00AA1EE2322}"/>
              </a:ext>
            </a:extLst>
          </p:cNvPr>
          <p:cNvGrpSpPr/>
          <p:nvPr/>
        </p:nvGrpSpPr>
        <p:grpSpPr>
          <a:xfrm>
            <a:off x="4017025" y="1621424"/>
            <a:ext cx="1277005" cy="1277005"/>
            <a:chOff x="899591" y="1902000"/>
            <a:chExt cx="1250671" cy="1250671"/>
          </a:xfrm>
        </p:grpSpPr>
        <p:sp>
          <p:nvSpPr>
            <p:cNvPr id="16" name="Oval 36">
              <a:extLst>
                <a:ext uri="{FF2B5EF4-FFF2-40B4-BE49-F238E27FC236}">
                  <a16:creationId xmlns:a16="http://schemas.microsoft.com/office/drawing/2014/main" xmlns="" id="{84981466-E1FE-4FF2-9742-9355DE26C66F}"/>
                </a:ext>
              </a:extLst>
            </p:cNvPr>
            <p:cNvSpPr/>
            <p:nvPr/>
          </p:nvSpPr>
          <p:spPr>
            <a:xfrm>
              <a:off x="899591" y="1902000"/>
              <a:ext cx="1250671" cy="1250671"/>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Oval 37">
              <a:extLst>
                <a:ext uri="{FF2B5EF4-FFF2-40B4-BE49-F238E27FC236}">
                  <a16:creationId xmlns:a16="http://schemas.microsoft.com/office/drawing/2014/main" xmlns="" id="{7F90097D-AE9F-40EC-9B5C-124BBF7EA601}"/>
                </a:ext>
              </a:extLst>
            </p:cNvPr>
            <p:cNvSpPr/>
            <p:nvPr/>
          </p:nvSpPr>
          <p:spPr>
            <a:xfrm>
              <a:off x="1016229" y="2018638"/>
              <a:ext cx="1017395" cy="1017395"/>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grpSp>
        <p:nvGrpSpPr>
          <p:cNvPr id="18" name="Group 44">
            <a:extLst>
              <a:ext uri="{FF2B5EF4-FFF2-40B4-BE49-F238E27FC236}">
                <a16:creationId xmlns:a16="http://schemas.microsoft.com/office/drawing/2014/main" xmlns="" id="{32A57D0B-4AE1-4C47-B03C-BA82669F3B79}"/>
              </a:ext>
            </a:extLst>
          </p:cNvPr>
          <p:cNvGrpSpPr/>
          <p:nvPr/>
        </p:nvGrpSpPr>
        <p:grpSpPr>
          <a:xfrm>
            <a:off x="4017025" y="3065086"/>
            <a:ext cx="1277005" cy="1277005"/>
            <a:chOff x="899591" y="1902000"/>
            <a:chExt cx="1250671" cy="1250671"/>
          </a:xfrm>
        </p:grpSpPr>
        <p:sp>
          <p:nvSpPr>
            <p:cNvPr id="19" name="Oval 45">
              <a:extLst>
                <a:ext uri="{FF2B5EF4-FFF2-40B4-BE49-F238E27FC236}">
                  <a16:creationId xmlns:a16="http://schemas.microsoft.com/office/drawing/2014/main" xmlns="" id="{E56EF36E-EF99-4E59-A1E1-4C90874F44D7}"/>
                </a:ext>
              </a:extLst>
            </p:cNvPr>
            <p:cNvSpPr/>
            <p:nvPr/>
          </p:nvSpPr>
          <p:spPr>
            <a:xfrm>
              <a:off x="899591" y="1902000"/>
              <a:ext cx="1250671" cy="1250671"/>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Oval 46">
              <a:extLst>
                <a:ext uri="{FF2B5EF4-FFF2-40B4-BE49-F238E27FC236}">
                  <a16:creationId xmlns:a16="http://schemas.microsoft.com/office/drawing/2014/main" xmlns="" id="{B62A6546-7E98-4C9E-995F-37EF09639BBE}"/>
                </a:ext>
              </a:extLst>
            </p:cNvPr>
            <p:cNvSpPr/>
            <p:nvPr/>
          </p:nvSpPr>
          <p:spPr>
            <a:xfrm>
              <a:off x="1016229" y="2018638"/>
              <a:ext cx="1017395" cy="1017395"/>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grpSp>
        <p:nvGrpSpPr>
          <p:cNvPr id="21" name="Group 47">
            <a:extLst>
              <a:ext uri="{FF2B5EF4-FFF2-40B4-BE49-F238E27FC236}">
                <a16:creationId xmlns:a16="http://schemas.microsoft.com/office/drawing/2014/main" xmlns="" id="{92E8DAFB-63A2-46F9-8C00-F52E69AAB7F1}"/>
              </a:ext>
            </a:extLst>
          </p:cNvPr>
          <p:cNvGrpSpPr/>
          <p:nvPr/>
        </p:nvGrpSpPr>
        <p:grpSpPr>
          <a:xfrm>
            <a:off x="4017025" y="4508747"/>
            <a:ext cx="1277005" cy="1277005"/>
            <a:chOff x="899591" y="1902000"/>
            <a:chExt cx="1250671" cy="1250671"/>
          </a:xfrm>
        </p:grpSpPr>
        <p:sp>
          <p:nvSpPr>
            <p:cNvPr id="22" name="Oval 48">
              <a:extLst>
                <a:ext uri="{FF2B5EF4-FFF2-40B4-BE49-F238E27FC236}">
                  <a16:creationId xmlns:a16="http://schemas.microsoft.com/office/drawing/2014/main" xmlns="" id="{B094ED52-E6E6-4500-8347-053EE34594BC}"/>
                </a:ext>
              </a:extLst>
            </p:cNvPr>
            <p:cNvSpPr/>
            <p:nvPr/>
          </p:nvSpPr>
          <p:spPr>
            <a:xfrm>
              <a:off x="899591" y="1902000"/>
              <a:ext cx="1250671" cy="1250671"/>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Oval 49">
              <a:extLst>
                <a:ext uri="{FF2B5EF4-FFF2-40B4-BE49-F238E27FC236}">
                  <a16:creationId xmlns:a16="http://schemas.microsoft.com/office/drawing/2014/main" xmlns="" id="{49F4B8B5-9771-4EDC-BB32-A91CA16A9B9B}"/>
                </a:ext>
              </a:extLst>
            </p:cNvPr>
            <p:cNvSpPr/>
            <p:nvPr/>
          </p:nvSpPr>
          <p:spPr>
            <a:xfrm>
              <a:off x="1016229" y="2018638"/>
              <a:ext cx="1017395" cy="1017395"/>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cxnSp>
        <p:nvCxnSpPr>
          <p:cNvPr id="24" name="Elbow Connector 51">
            <a:extLst>
              <a:ext uri="{FF2B5EF4-FFF2-40B4-BE49-F238E27FC236}">
                <a16:creationId xmlns:a16="http://schemas.microsoft.com/office/drawing/2014/main" xmlns="" id="{A98F63D0-532E-41E0-AAA4-8B1D296982A8}"/>
              </a:ext>
            </a:extLst>
          </p:cNvPr>
          <p:cNvCxnSpPr>
            <a:cxnSpLocks/>
            <a:endCxn id="22" idx="2"/>
          </p:cNvCxnSpPr>
          <p:nvPr/>
        </p:nvCxnSpPr>
        <p:spPr>
          <a:xfrm>
            <a:off x="2477906" y="3988137"/>
            <a:ext cx="1539119" cy="1159113"/>
          </a:xfrm>
          <a:prstGeom prst="bentConnector3">
            <a:avLst>
              <a:gd name="adj1" fmla="val 50000"/>
            </a:avLst>
          </a:prstGeom>
          <a:ln w="22225">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55">
            <a:extLst>
              <a:ext uri="{FF2B5EF4-FFF2-40B4-BE49-F238E27FC236}">
                <a16:creationId xmlns:a16="http://schemas.microsoft.com/office/drawing/2014/main" xmlns="" id="{1BCF852C-379C-4DA4-A6E7-4527D5C4DDF6}"/>
              </a:ext>
            </a:extLst>
          </p:cNvPr>
          <p:cNvCxnSpPr>
            <a:cxnSpLocks/>
            <a:stCxn id="27" idx="3"/>
            <a:endCxn id="19" idx="2"/>
          </p:cNvCxnSpPr>
          <p:nvPr/>
        </p:nvCxnSpPr>
        <p:spPr>
          <a:xfrm>
            <a:off x="2532188" y="3692882"/>
            <a:ext cx="1484837" cy="10707"/>
          </a:xfrm>
          <a:prstGeom prst="line">
            <a:avLst/>
          </a:prstGeom>
          <a:ln w="22225">
            <a:solidFill>
              <a:schemeClr val="accent3"/>
            </a:solidFill>
            <a:headEnd type="ova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933534F0-B2BA-41BA-8896-CA7BE71425AE}"/>
              </a:ext>
            </a:extLst>
          </p:cNvPr>
          <p:cNvSpPr txBox="1"/>
          <p:nvPr/>
        </p:nvSpPr>
        <p:spPr>
          <a:xfrm>
            <a:off x="1229066" y="3259127"/>
            <a:ext cx="1303122" cy="276999"/>
          </a:xfrm>
          <a:prstGeom prst="rect">
            <a:avLst/>
          </a:prstGeom>
          <a:noFill/>
        </p:spPr>
        <p:txBody>
          <a:bodyPr wrap="square" rtlCol="0">
            <a:spAutoFit/>
          </a:bodyPr>
          <a:lstStyle/>
          <a:p>
            <a:r>
              <a:rPr lang="en-US" altLang="ko-KR" sz="1200" b="1" dirty="0">
                <a:solidFill>
                  <a:schemeClr val="tx1">
                    <a:lumMod val="75000"/>
                    <a:lumOff val="25000"/>
                  </a:schemeClr>
                </a:solidFill>
                <a:cs typeface="Calibri" pitchFamily="34" charset="0"/>
              </a:rPr>
              <a:t>Your Text Here</a:t>
            </a:r>
          </a:p>
        </p:txBody>
      </p:sp>
      <p:sp>
        <p:nvSpPr>
          <p:cNvPr id="27" name="TextBox 26">
            <a:extLst>
              <a:ext uri="{FF2B5EF4-FFF2-40B4-BE49-F238E27FC236}">
                <a16:creationId xmlns:a16="http://schemas.microsoft.com/office/drawing/2014/main" xmlns="" id="{E1169095-DEEB-42E3-A17A-2238252E1BC7}"/>
              </a:ext>
            </a:extLst>
          </p:cNvPr>
          <p:cNvSpPr txBox="1"/>
          <p:nvPr/>
        </p:nvSpPr>
        <p:spPr>
          <a:xfrm>
            <a:off x="1229066" y="3554382"/>
            <a:ext cx="1303122" cy="276999"/>
          </a:xfrm>
          <a:prstGeom prst="rect">
            <a:avLst/>
          </a:prstGeom>
          <a:noFill/>
        </p:spPr>
        <p:txBody>
          <a:bodyPr wrap="square" rtlCol="0">
            <a:spAutoFit/>
          </a:bodyPr>
          <a:lstStyle/>
          <a:p>
            <a:r>
              <a:rPr lang="en-US" altLang="ko-KR" sz="1200" b="1" dirty="0">
                <a:solidFill>
                  <a:schemeClr val="tx1">
                    <a:lumMod val="75000"/>
                    <a:lumOff val="25000"/>
                  </a:schemeClr>
                </a:solidFill>
                <a:cs typeface="Calibri" pitchFamily="34" charset="0"/>
              </a:rPr>
              <a:t>Your Text Here</a:t>
            </a:r>
          </a:p>
        </p:txBody>
      </p:sp>
      <p:sp>
        <p:nvSpPr>
          <p:cNvPr id="28" name="TextBox 27">
            <a:extLst>
              <a:ext uri="{FF2B5EF4-FFF2-40B4-BE49-F238E27FC236}">
                <a16:creationId xmlns:a16="http://schemas.microsoft.com/office/drawing/2014/main" xmlns="" id="{150F9995-19C1-4AF5-BF21-3BFB3E45331A}"/>
              </a:ext>
            </a:extLst>
          </p:cNvPr>
          <p:cNvSpPr txBox="1"/>
          <p:nvPr/>
        </p:nvSpPr>
        <p:spPr>
          <a:xfrm>
            <a:off x="1229066" y="3849637"/>
            <a:ext cx="1303122" cy="276999"/>
          </a:xfrm>
          <a:prstGeom prst="rect">
            <a:avLst/>
          </a:prstGeom>
          <a:noFill/>
        </p:spPr>
        <p:txBody>
          <a:bodyPr wrap="square" rtlCol="0">
            <a:spAutoFit/>
          </a:bodyPr>
          <a:lstStyle/>
          <a:p>
            <a:r>
              <a:rPr lang="en-US" altLang="ko-KR" sz="1200" b="1" dirty="0">
                <a:solidFill>
                  <a:schemeClr val="tx1">
                    <a:lumMod val="75000"/>
                    <a:lumOff val="25000"/>
                  </a:schemeClr>
                </a:solidFill>
                <a:cs typeface="Calibri" pitchFamily="34" charset="0"/>
              </a:rPr>
              <a:t>Your Text Here</a:t>
            </a:r>
          </a:p>
        </p:txBody>
      </p:sp>
      <p:sp>
        <p:nvSpPr>
          <p:cNvPr id="29" name="TextBox 28">
            <a:extLst>
              <a:ext uri="{FF2B5EF4-FFF2-40B4-BE49-F238E27FC236}">
                <a16:creationId xmlns:a16="http://schemas.microsoft.com/office/drawing/2014/main" xmlns="" id="{CD37CF9B-83CA-4496-9EF3-48187E7BEC0A}"/>
              </a:ext>
            </a:extLst>
          </p:cNvPr>
          <p:cNvSpPr txBox="1"/>
          <p:nvPr/>
        </p:nvSpPr>
        <p:spPr>
          <a:xfrm>
            <a:off x="4136119" y="1947621"/>
            <a:ext cx="1044600" cy="646331"/>
          </a:xfrm>
          <a:prstGeom prst="rect">
            <a:avLst/>
          </a:prstGeom>
          <a:noFill/>
        </p:spPr>
        <p:txBody>
          <a:bodyPr wrap="square" rtlCol="0">
            <a:spAutoFit/>
          </a:bodyPr>
          <a:lstStyle/>
          <a:p>
            <a:pPr algn="ctr"/>
            <a:r>
              <a:rPr lang="en-US" altLang="ko-KR" sz="1200" dirty="0">
                <a:solidFill>
                  <a:schemeClr val="tx1">
                    <a:lumMod val="75000"/>
                    <a:lumOff val="25000"/>
                  </a:schemeClr>
                </a:solidFill>
              </a:rPr>
              <a:t>Modern PowerPoint  Presentation</a:t>
            </a:r>
            <a:endParaRPr lang="en-US" altLang="ko-KR" sz="1200" dirty="0">
              <a:solidFill>
                <a:schemeClr val="tx1">
                  <a:lumMod val="75000"/>
                  <a:lumOff val="25000"/>
                </a:schemeClr>
              </a:solidFill>
              <a:cs typeface="Calibri" pitchFamily="34" charset="0"/>
            </a:endParaRPr>
          </a:p>
        </p:txBody>
      </p:sp>
      <p:sp>
        <p:nvSpPr>
          <p:cNvPr id="30" name="TextBox 29">
            <a:extLst>
              <a:ext uri="{FF2B5EF4-FFF2-40B4-BE49-F238E27FC236}">
                <a16:creationId xmlns:a16="http://schemas.microsoft.com/office/drawing/2014/main" xmlns="" id="{6D16E3F9-6651-4A81-B433-C445D9B1432B}"/>
              </a:ext>
            </a:extLst>
          </p:cNvPr>
          <p:cNvSpPr txBox="1"/>
          <p:nvPr/>
        </p:nvSpPr>
        <p:spPr>
          <a:xfrm>
            <a:off x="4159195" y="3384724"/>
            <a:ext cx="1044600" cy="646331"/>
          </a:xfrm>
          <a:prstGeom prst="rect">
            <a:avLst/>
          </a:prstGeom>
          <a:noFill/>
        </p:spPr>
        <p:txBody>
          <a:bodyPr wrap="square" rtlCol="0">
            <a:spAutoFit/>
          </a:bodyPr>
          <a:lstStyle/>
          <a:p>
            <a:pPr algn="ctr"/>
            <a:r>
              <a:rPr lang="en-US" altLang="ko-KR" sz="1200" dirty="0">
                <a:solidFill>
                  <a:schemeClr val="tx1">
                    <a:lumMod val="75000"/>
                    <a:lumOff val="25000"/>
                  </a:schemeClr>
                </a:solidFill>
              </a:rPr>
              <a:t>Modern PowerPoint  Presentation</a:t>
            </a:r>
            <a:endParaRPr lang="en-US" altLang="ko-KR" sz="1200" dirty="0">
              <a:solidFill>
                <a:schemeClr val="tx1">
                  <a:lumMod val="75000"/>
                  <a:lumOff val="25000"/>
                </a:schemeClr>
              </a:solidFill>
              <a:cs typeface="Calibri" pitchFamily="34" charset="0"/>
            </a:endParaRPr>
          </a:p>
        </p:txBody>
      </p:sp>
      <p:sp>
        <p:nvSpPr>
          <p:cNvPr id="31" name="TextBox 30">
            <a:extLst>
              <a:ext uri="{FF2B5EF4-FFF2-40B4-BE49-F238E27FC236}">
                <a16:creationId xmlns:a16="http://schemas.microsoft.com/office/drawing/2014/main" xmlns="" id="{DB399FAB-16A4-4B65-AE18-3908F3CADAA3}"/>
              </a:ext>
            </a:extLst>
          </p:cNvPr>
          <p:cNvSpPr txBox="1"/>
          <p:nvPr/>
        </p:nvSpPr>
        <p:spPr>
          <a:xfrm>
            <a:off x="4134078" y="4825249"/>
            <a:ext cx="1044600" cy="646331"/>
          </a:xfrm>
          <a:prstGeom prst="rect">
            <a:avLst/>
          </a:prstGeom>
          <a:noFill/>
        </p:spPr>
        <p:txBody>
          <a:bodyPr wrap="square" rtlCol="0">
            <a:spAutoFit/>
          </a:bodyPr>
          <a:lstStyle/>
          <a:p>
            <a:pPr algn="ctr"/>
            <a:r>
              <a:rPr lang="en-US" altLang="ko-KR" sz="1200" dirty="0">
                <a:solidFill>
                  <a:schemeClr val="tx1">
                    <a:lumMod val="75000"/>
                    <a:lumOff val="25000"/>
                  </a:schemeClr>
                </a:solidFill>
              </a:rPr>
              <a:t>Modern PowerPoint  Presentation</a:t>
            </a:r>
            <a:endParaRPr lang="en-US" altLang="ko-KR" sz="1200" dirty="0">
              <a:solidFill>
                <a:schemeClr val="tx1">
                  <a:lumMod val="75000"/>
                  <a:lumOff val="25000"/>
                </a:schemeClr>
              </a:solidFill>
              <a:cs typeface="Calibri" pitchFamily="34" charset="0"/>
            </a:endParaRPr>
          </a:p>
        </p:txBody>
      </p:sp>
      <p:sp>
        <p:nvSpPr>
          <p:cNvPr id="32" name="Oval 71">
            <a:extLst>
              <a:ext uri="{FF2B5EF4-FFF2-40B4-BE49-F238E27FC236}">
                <a16:creationId xmlns:a16="http://schemas.microsoft.com/office/drawing/2014/main" xmlns="" id="{C66EC91E-6019-4B18-89C7-0CB805D8BE73}"/>
              </a:ext>
            </a:extLst>
          </p:cNvPr>
          <p:cNvSpPr/>
          <p:nvPr/>
        </p:nvSpPr>
        <p:spPr>
          <a:xfrm>
            <a:off x="4907996" y="1526800"/>
            <a:ext cx="522312" cy="5223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Oval 73">
            <a:extLst>
              <a:ext uri="{FF2B5EF4-FFF2-40B4-BE49-F238E27FC236}">
                <a16:creationId xmlns:a16="http://schemas.microsoft.com/office/drawing/2014/main" xmlns="" id="{CE5CBE99-463A-4CEE-8057-5FD0B504EFAF}"/>
              </a:ext>
            </a:extLst>
          </p:cNvPr>
          <p:cNvSpPr/>
          <p:nvPr/>
        </p:nvSpPr>
        <p:spPr>
          <a:xfrm>
            <a:off x="4915611" y="2959972"/>
            <a:ext cx="522312" cy="5223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Oval 74">
            <a:extLst>
              <a:ext uri="{FF2B5EF4-FFF2-40B4-BE49-F238E27FC236}">
                <a16:creationId xmlns:a16="http://schemas.microsoft.com/office/drawing/2014/main" xmlns="" id="{4090EB68-C692-41D4-80B0-4D7FE2B725E4}"/>
              </a:ext>
            </a:extLst>
          </p:cNvPr>
          <p:cNvSpPr/>
          <p:nvPr/>
        </p:nvSpPr>
        <p:spPr>
          <a:xfrm>
            <a:off x="4915611" y="4389510"/>
            <a:ext cx="522312" cy="5223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TextBox 34">
            <a:extLst>
              <a:ext uri="{FF2B5EF4-FFF2-40B4-BE49-F238E27FC236}">
                <a16:creationId xmlns:a16="http://schemas.microsoft.com/office/drawing/2014/main" xmlns="" id="{B9F58EF0-46CB-4197-AAAC-311C10DECDFE}"/>
              </a:ext>
            </a:extLst>
          </p:cNvPr>
          <p:cNvSpPr txBox="1"/>
          <p:nvPr/>
        </p:nvSpPr>
        <p:spPr>
          <a:xfrm>
            <a:off x="6336284" y="2027938"/>
            <a:ext cx="5084924" cy="830997"/>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en-US" altLang="ko-KR" sz="1200" dirty="0">
                <a:solidFill>
                  <a:schemeClr val="tx1">
                    <a:lumMod val="75000"/>
                    <a:lumOff val="25000"/>
                  </a:schemeClr>
                </a:solidFill>
                <a:ea typeface="FZShuTi" pitchFamily="2" charset="-122"/>
                <a:cs typeface="Arial" pitchFamily="34" charset="0"/>
              </a:rPr>
              <a:t> </a:t>
            </a:r>
            <a:endParaRPr lang="ko-KR" altLang="en-US" sz="1200" dirty="0">
              <a:solidFill>
                <a:schemeClr val="tx1">
                  <a:lumMod val="75000"/>
                  <a:lumOff val="25000"/>
                </a:schemeClr>
              </a:solidFill>
            </a:endParaRPr>
          </a:p>
        </p:txBody>
      </p:sp>
      <p:sp>
        <p:nvSpPr>
          <p:cNvPr id="36" name="Rectangle 77">
            <a:extLst>
              <a:ext uri="{FF2B5EF4-FFF2-40B4-BE49-F238E27FC236}">
                <a16:creationId xmlns:a16="http://schemas.microsoft.com/office/drawing/2014/main" xmlns="" id="{D2D94A63-B2FE-4200-B3FA-A3132706E04D}"/>
              </a:ext>
            </a:extLst>
          </p:cNvPr>
          <p:cNvSpPr/>
          <p:nvPr/>
        </p:nvSpPr>
        <p:spPr>
          <a:xfrm>
            <a:off x="6451725" y="1660918"/>
            <a:ext cx="36004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01</a:t>
            </a:r>
            <a:endParaRPr lang="ko-KR" altLang="en-US" sz="1200" b="1" dirty="0"/>
          </a:p>
        </p:txBody>
      </p:sp>
      <p:sp>
        <p:nvSpPr>
          <p:cNvPr id="37" name="TextBox 36">
            <a:extLst>
              <a:ext uri="{FF2B5EF4-FFF2-40B4-BE49-F238E27FC236}">
                <a16:creationId xmlns:a16="http://schemas.microsoft.com/office/drawing/2014/main" xmlns="" id="{F251C6AF-B045-402A-BE17-59445D780ABA}"/>
              </a:ext>
            </a:extLst>
          </p:cNvPr>
          <p:cNvSpPr txBox="1"/>
          <p:nvPr/>
        </p:nvSpPr>
        <p:spPr>
          <a:xfrm>
            <a:off x="6336284" y="3471600"/>
            <a:ext cx="5084924" cy="830997"/>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en-US" altLang="ko-KR" sz="1200" dirty="0">
                <a:solidFill>
                  <a:schemeClr val="tx1">
                    <a:lumMod val="75000"/>
                    <a:lumOff val="25000"/>
                  </a:schemeClr>
                </a:solidFill>
                <a:ea typeface="FZShuTi" pitchFamily="2" charset="-122"/>
                <a:cs typeface="Arial" pitchFamily="34" charset="0"/>
              </a:rPr>
              <a:t> </a:t>
            </a:r>
            <a:endParaRPr lang="ko-KR" altLang="en-US" sz="1200" dirty="0">
              <a:solidFill>
                <a:schemeClr val="tx1">
                  <a:lumMod val="75000"/>
                  <a:lumOff val="25000"/>
                </a:schemeClr>
              </a:solidFill>
            </a:endParaRPr>
          </a:p>
        </p:txBody>
      </p:sp>
      <p:sp>
        <p:nvSpPr>
          <p:cNvPr id="38" name="Rectangle 80">
            <a:extLst>
              <a:ext uri="{FF2B5EF4-FFF2-40B4-BE49-F238E27FC236}">
                <a16:creationId xmlns:a16="http://schemas.microsoft.com/office/drawing/2014/main" xmlns="" id="{C1F76402-331A-4D8A-B31D-DA6F6EFEA571}"/>
              </a:ext>
            </a:extLst>
          </p:cNvPr>
          <p:cNvSpPr/>
          <p:nvPr/>
        </p:nvSpPr>
        <p:spPr>
          <a:xfrm>
            <a:off x="6451725" y="3104580"/>
            <a:ext cx="36004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02</a:t>
            </a:r>
            <a:endParaRPr lang="ko-KR" altLang="en-US" sz="1200" b="1" dirty="0"/>
          </a:p>
        </p:txBody>
      </p:sp>
      <p:sp>
        <p:nvSpPr>
          <p:cNvPr id="39" name="TextBox 38">
            <a:extLst>
              <a:ext uri="{FF2B5EF4-FFF2-40B4-BE49-F238E27FC236}">
                <a16:creationId xmlns:a16="http://schemas.microsoft.com/office/drawing/2014/main" xmlns="" id="{59FD0100-C66F-43B9-AD18-83FEFCA51323}"/>
              </a:ext>
            </a:extLst>
          </p:cNvPr>
          <p:cNvSpPr txBox="1"/>
          <p:nvPr/>
        </p:nvSpPr>
        <p:spPr>
          <a:xfrm>
            <a:off x="6336284" y="4915261"/>
            <a:ext cx="5084924" cy="830997"/>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en-US" altLang="ko-KR" sz="1200" dirty="0">
                <a:solidFill>
                  <a:schemeClr val="tx1">
                    <a:lumMod val="75000"/>
                    <a:lumOff val="25000"/>
                  </a:schemeClr>
                </a:solidFill>
                <a:ea typeface="FZShuTi" pitchFamily="2" charset="-122"/>
                <a:cs typeface="Arial" pitchFamily="34" charset="0"/>
              </a:rPr>
              <a:t> </a:t>
            </a:r>
            <a:endParaRPr lang="ko-KR" altLang="en-US" sz="1200" dirty="0">
              <a:solidFill>
                <a:schemeClr val="tx1">
                  <a:lumMod val="75000"/>
                  <a:lumOff val="25000"/>
                </a:schemeClr>
              </a:solidFill>
            </a:endParaRPr>
          </a:p>
        </p:txBody>
      </p:sp>
      <p:sp>
        <p:nvSpPr>
          <p:cNvPr id="40" name="Rectangle 82">
            <a:extLst>
              <a:ext uri="{FF2B5EF4-FFF2-40B4-BE49-F238E27FC236}">
                <a16:creationId xmlns:a16="http://schemas.microsoft.com/office/drawing/2014/main" xmlns="" id="{43FEA321-10B6-4603-B631-D66F35A80EE3}"/>
              </a:ext>
            </a:extLst>
          </p:cNvPr>
          <p:cNvSpPr/>
          <p:nvPr/>
        </p:nvSpPr>
        <p:spPr>
          <a:xfrm>
            <a:off x="6451725" y="4548241"/>
            <a:ext cx="360040"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03</a:t>
            </a:r>
            <a:endParaRPr lang="ko-KR" altLang="en-US" sz="1200" b="1" dirty="0"/>
          </a:p>
        </p:txBody>
      </p:sp>
      <p:cxnSp>
        <p:nvCxnSpPr>
          <p:cNvPr id="41" name="Straight Connector 16">
            <a:extLst>
              <a:ext uri="{FF2B5EF4-FFF2-40B4-BE49-F238E27FC236}">
                <a16:creationId xmlns:a16="http://schemas.microsoft.com/office/drawing/2014/main" xmlns="" id="{7AFF9C7A-023A-497D-8908-DD305F52F9F1}"/>
              </a:ext>
            </a:extLst>
          </p:cNvPr>
          <p:cNvCxnSpPr>
            <a:cxnSpLocks/>
            <a:endCxn id="22" idx="6"/>
          </p:cNvCxnSpPr>
          <p:nvPr/>
        </p:nvCxnSpPr>
        <p:spPr>
          <a:xfrm flipH="1" flipV="1">
            <a:off x="5294030" y="5147250"/>
            <a:ext cx="936000" cy="2"/>
          </a:xfrm>
          <a:prstGeom prst="line">
            <a:avLst/>
          </a:prstGeom>
          <a:ln w="19050">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42" name="Straight Connector 17">
            <a:extLst>
              <a:ext uri="{FF2B5EF4-FFF2-40B4-BE49-F238E27FC236}">
                <a16:creationId xmlns:a16="http://schemas.microsoft.com/office/drawing/2014/main" xmlns="" id="{11F5F6CD-BBA8-4795-9FC7-D02B127949E0}"/>
              </a:ext>
            </a:extLst>
          </p:cNvPr>
          <p:cNvCxnSpPr>
            <a:cxnSpLocks/>
            <a:endCxn id="19" idx="6"/>
          </p:cNvCxnSpPr>
          <p:nvPr/>
        </p:nvCxnSpPr>
        <p:spPr>
          <a:xfrm flipH="1" flipV="1">
            <a:off x="5294030" y="3703589"/>
            <a:ext cx="936000" cy="944"/>
          </a:xfrm>
          <a:prstGeom prst="line">
            <a:avLst/>
          </a:prstGeom>
          <a:ln w="19050">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43" name="Straight Connector 18">
            <a:extLst>
              <a:ext uri="{FF2B5EF4-FFF2-40B4-BE49-F238E27FC236}">
                <a16:creationId xmlns:a16="http://schemas.microsoft.com/office/drawing/2014/main" xmlns="" id="{B3CE3746-B23F-4DAD-8CDC-26C2CE7F2674}"/>
              </a:ext>
            </a:extLst>
          </p:cNvPr>
          <p:cNvCxnSpPr>
            <a:cxnSpLocks/>
            <a:endCxn id="16" idx="6"/>
          </p:cNvCxnSpPr>
          <p:nvPr/>
        </p:nvCxnSpPr>
        <p:spPr>
          <a:xfrm flipH="1">
            <a:off x="5294030" y="2259927"/>
            <a:ext cx="936000" cy="0"/>
          </a:xfrm>
          <a:prstGeom prst="line">
            <a:avLst/>
          </a:prstGeom>
          <a:ln w="19050">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44" name="Rounded Rectangle 5">
            <a:extLst>
              <a:ext uri="{FF2B5EF4-FFF2-40B4-BE49-F238E27FC236}">
                <a16:creationId xmlns:a16="http://schemas.microsoft.com/office/drawing/2014/main" xmlns="" id="{0C72533A-DDA6-4F69-B8F0-4D88C37BF3A1}"/>
              </a:ext>
            </a:extLst>
          </p:cNvPr>
          <p:cNvSpPr/>
          <p:nvPr/>
        </p:nvSpPr>
        <p:spPr>
          <a:xfrm flipH="1">
            <a:off x="5047707" y="4543209"/>
            <a:ext cx="271065" cy="22361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5" name="Round Same Side Corner Rectangle 11">
            <a:extLst>
              <a:ext uri="{FF2B5EF4-FFF2-40B4-BE49-F238E27FC236}">
                <a16:creationId xmlns:a16="http://schemas.microsoft.com/office/drawing/2014/main" xmlns="" id="{7F2A7B4C-2D8C-4EAD-9D50-6AFFD1A53017}"/>
              </a:ext>
            </a:extLst>
          </p:cNvPr>
          <p:cNvSpPr>
            <a:spLocks noChangeAspect="1"/>
          </p:cNvSpPr>
          <p:nvPr/>
        </p:nvSpPr>
        <p:spPr>
          <a:xfrm rot="9900000">
            <a:off x="5060712" y="3108179"/>
            <a:ext cx="274052" cy="23275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6" name="Block Arc 10">
            <a:extLst>
              <a:ext uri="{FF2B5EF4-FFF2-40B4-BE49-F238E27FC236}">
                <a16:creationId xmlns:a16="http://schemas.microsoft.com/office/drawing/2014/main" xmlns="" id="{9330A251-78C6-4770-BD25-6725BA584E63}"/>
              </a:ext>
            </a:extLst>
          </p:cNvPr>
          <p:cNvSpPr/>
          <p:nvPr/>
        </p:nvSpPr>
        <p:spPr>
          <a:xfrm>
            <a:off x="5020145" y="1702482"/>
            <a:ext cx="298627" cy="202274"/>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3862536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1032">
            <a:extLst>
              <a:ext uri="{FF2B5EF4-FFF2-40B4-BE49-F238E27FC236}">
                <a16:creationId xmlns:a16="http://schemas.microsoft.com/office/drawing/2014/main" xmlns="" id="{749070B5-A7F5-4B69-A066-AFC66A5DC59F}"/>
              </a:ext>
            </a:extLst>
          </p:cNvPr>
          <p:cNvSpPr/>
          <p:nvPr/>
        </p:nvSpPr>
        <p:spPr>
          <a:xfrm>
            <a:off x="920521" y="1685978"/>
            <a:ext cx="4714381" cy="781515"/>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8" name="Rounded Rectangle 1032">
            <a:extLst>
              <a:ext uri="{FF2B5EF4-FFF2-40B4-BE49-F238E27FC236}">
                <a16:creationId xmlns:a16="http://schemas.microsoft.com/office/drawing/2014/main" xmlns="" id="{0D272758-C1EE-427A-BB87-92E26D5EE751}"/>
              </a:ext>
            </a:extLst>
          </p:cNvPr>
          <p:cNvSpPr/>
          <p:nvPr/>
        </p:nvSpPr>
        <p:spPr>
          <a:xfrm>
            <a:off x="922618" y="1685978"/>
            <a:ext cx="1091950" cy="781515"/>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13" name="TextBox 12">
            <a:extLst>
              <a:ext uri="{FF2B5EF4-FFF2-40B4-BE49-F238E27FC236}">
                <a16:creationId xmlns:a16="http://schemas.microsoft.com/office/drawing/2014/main" xmlns="" id="{1E89EA4D-ED8D-4AE5-B1E3-151A87F2A397}"/>
              </a:ext>
            </a:extLst>
          </p:cNvPr>
          <p:cNvSpPr txBox="1"/>
          <p:nvPr/>
        </p:nvSpPr>
        <p:spPr>
          <a:xfrm>
            <a:off x="1110649" y="1775994"/>
            <a:ext cx="715889" cy="461665"/>
          </a:xfrm>
          <a:prstGeom prst="rect">
            <a:avLst/>
          </a:prstGeom>
          <a:noFill/>
        </p:spPr>
        <p:txBody>
          <a:bodyPr wrap="square" rtlCol="0">
            <a:spAutoFit/>
          </a:bodyPr>
          <a:lstStyle/>
          <a:p>
            <a:pPr algn="ctr"/>
            <a:r>
              <a:rPr lang="en-US" altLang="ko-KR" sz="2400" b="1" dirty="0">
                <a:solidFill>
                  <a:schemeClr val="bg1"/>
                </a:solidFill>
                <a:latin typeface="Calibri" pitchFamily="34" charset="0"/>
                <a:cs typeface="Calibri" pitchFamily="34" charset="0"/>
              </a:rPr>
              <a:t>01</a:t>
            </a:r>
            <a:endParaRPr lang="ko-KR" altLang="en-US" sz="2400" b="1" dirty="0">
              <a:solidFill>
                <a:schemeClr val="bg1"/>
              </a:solidFill>
              <a:latin typeface="Calibri" pitchFamily="34" charset="0"/>
              <a:cs typeface="Calibri" pitchFamily="34" charset="0"/>
            </a:endParaRPr>
          </a:p>
        </p:txBody>
      </p:sp>
      <p:sp>
        <p:nvSpPr>
          <p:cNvPr id="14" name="TextBox 13">
            <a:extLst>
              <a:ext uri="{FF2B5EF4-FFF2-40B4-BE49-F238E27FC236}">
                <a16:creationId xmlns:a16="http://schemas.microsoft.com/office/drawing/2014/main" xmlns="" id="{8B1A8741-FC10-417D-AE5B-F30A66CBBE71}"/>
              </a:ext>
            </a:extLst>
          </p:cNvPr>
          <p:cNvSpPr txBox="1"/>
          <p:nvPr/>
        </p:nvSpPr>
        <p:spPr>
          <a:xfrm>
            <a:off x="2121652" y="1693201"/>
            <a:ext cx="336474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en-US" altLang="ko-KR" sz="1200" dirty="0">
                <a:solidFill>
                  <a:schemeClr val="tx1">
                    <a:lumMod val="75000"/>
                    <a:lumOff val="25000"/>
                  </a:schemeClr>
                </a:solidFill>
              </a:rPr>
              <a:t>  Easy to change colors, photos.</a:t>
            </a:r>
            <a:endParaRPr lang="ko-KR" altLang="en-US" sz="1200" dirty="0">
              <a:solidFill>
                <a:schemeClr val="tx1">
                  <a:lumMod val="75000"/>
                  <a:lumOff val="25000"/>
                </a:schemeClr>
              </a:solidFill>
            </a:endParaRPr>
          </a:p>
        </p:txBody>
      </p:sp>
      <p:sp>
        <p:nvSpPr>
          <p:cNvPr id="15" name="TextBox 14">
            <a:extLst>
              <a:ext uri="{FF2B5EF4-FFF2-40B4-BE49-F238E27FC236}">
                <a16:creationId xmlns:a16="http://schemas.microsoft.com/office/drawing/2014/main" xmlns="" id="{ECB69330-13C0-432E-8229-572F7D796D50}"/>
              </a:ext>
            </a:extLst>
          </p:cNvPr>
          <p:cNvSpPr txBox="1"/>
          <p:nvPr/>
        </p:nvSpPr>
        <p:spPr>
          <a:xfrm>
            <a:off x="920522" y="2550074"/>
            <a:ext cx="4718574" cy="830997"/>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endParaRPr>
          </a:p>
        </p:txBody>
      </p:sp>
      <p:sp>
        <p:nvSpPr>
          <p:cNvPr id="16" name="Rounded Rectangle 1032">
            <a:extLst>
              <a:ext uri="{FF2B5EF4-FFF2-40B4-BE49-F238E27FC236}">
                <a16:creationId xmlns:a16="http://schemas.microsoft.com/office/drawing/2014/main" xmlns="" id="{3F3212AC-0D8D-42CD-95E9-9E3148F85CFF}"/>
              </a:ext>
            </a:extLst>
          </p:cNvPr>
          <p:cNvSpPr/>
          <p:nvPr/>
        </p:nvSpPr>
        <p:spPr>
          <a:xfrm>
            <a:off x="6561956" y="1685978"/>
            <a:ext cx="4714381" cy="781515"/>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17" name="Rounded Rectangle 1032">
            <a:extLst>
              <a:ext uri="{FF2B5EF4-FFF2-40B4-BE49-F238E27FC236}">
                <a16:creationId xmlns:a16="http://schemas.microsoft.com/office/drawing/2014/main" xmlns="" id="{D5E64336-FAA9-45E0-893E-66AD0EB96C48}"/>
              </a:ext>
            </a:extLst>
          </p:cNvPr>
          <p:cNvSpPr/>
          <p:nvPr/>
        </p:nvSpPr>
        <p:spPr>
          <a:xfrm>
            <a:off x="6564053" y="1685978"/>
            <a:ext cx="1091950" cy="781515"/>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18" name="TextBox 17">
            <a:extLst>
              <a:ext uri="{FF2B5EF4-FFF2-40B4-BE49-F238E27FC236}">
                <a16:creationId xmlns:a16="http://schemas.microsoft.com/office/drawing/2014/main" xmlns="" id="{0A13505F-D2F3-48EA-893C-579DFE8E08C9}"/>
              </a:ext>
            </a:extLst>
          </p:cNvPr>
          <p:cNvSpPr txBox="1"/>
          <p:nvPr/>
        </p:nvSpPr>
        <p:spPr>
          <a:xfrm>
            <a:off x="6752084" y="1775994"/>
            <a:ext cx="715889" cy="461665"/>
          </a:xfrm>
          <a:prstGeom prst="rect">
            <a:avLst/>
          </a:prstGeom>
          <a:noFill/>
        </p:spPr>
        <p:txBody>
          <a:bodyPr wrap="square" rtlCol="0">
            <a:spAutoFit/>
          </a:bodyPr>
          <a:lstStyle/>
          <a:p>
            <a:pPr algn="ctr"/>
            <a:r>
              <a:rPr lang="en-US" altLang="ko-KR" sz="2400" b="1" dirty="0">
                <a:solidFill>
                  <a:schemeClr val="bg1"/>
                </a:solidFill>
                <a:latin typeface="Calibri" pitchFamily="34" charset="0"/>
                <a:cs typeface="Calibri" pitchFamily="34" charset="0"/>
              </a:rPr>
              <a:t>02</a:t>
            </a:r>
            <a:endParaRPr lang="ko-KR" altLang="en-US" sz="2400" b="1" dirty="0">
              <a:solidFill>
                <a:schemeClr val="bg1"/>
              </a:solidFill>
              <a:latin typeface="Calibri" pitchFamily="34" charset="0"/>
              <a:cs typeface="Calibri" pitchFamily="34" charset="0"/>
            </a:endParaRPr>
          </a:p>
        </p:txBody>
      </p:sp>
      <p:sp>
        <p:nvSpPr>
          <p:cNvPr id="19" name="TextBox 18">
            <a:extLst>
              <a:ext uri="{FF2B5EF4-FFF2-40B4-BE49-F238E27FC236}">
                <a16:creationId xmlns:a16="http://schemas.microsoft.com/office/drawing/2014/main" xmlns="" id="{00A2A8F2-46D7-41A0-8B81-C55AC63C1DCB}"/>
              </a:ext>
            </a:extLst>
          </p:cNvPr>
          <p:cNvSpPr txBox="1"/>
          <p:nvPr/>
        </p:nvSpPr>
        <p:spPr>
          <a:xfrm>
            <a:off x="7763087" y="1693201"/>
            <a:ext cx="3364748"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en-US" altLang="ko-KR" sz="1200" dirty="0">
                <a:solidFill>
                  <a:schemeClr val="tx1">
                    <a:lumMod val="75000"/>
                    <a:lumOff val="25000"/>
                  </a:schemeClr>
                </a:solidFill>
              </a:rPr>
              <a:t>  Easy to change colors, photos.</a:t>
            </a:r>
          </a:p>
          <a:p>
            <a:endParaRPr lang="ko-KR" altLang="en-US" sz="1200" dirty="0">
              <a:solidFill>
                <a:schemeClr val="tx1">
                  <a:lumMod val="75000"/>
                  <a:lumOff val="25000"/>
                </a:schemeClr>
              </a:solidFill>
            </a:endParaRPr>
          </a:p>
        </p:txBody>
      </p:sp>
      <p:sp>
        <p:nvSpPr>
          <p:cNvPr id="20" name="TextBox 19">
            <a:extLst>
              <a:ext uri="{FF2B5EF4-FFF2-40B4-BE49-F238E27FC236}">
                <a16:creationId xmlns:a16="http://schemas.microsoft.com/office/drawing/2014/main" xmlns="" id="{8A19833A-26A4-490C-B21D-6AB13CC482B2}"/>
              </a:ext>
            </a:extLst>
          </p:cNvPr>
          <p:cNvSpPr txBox="1"/>
          <p:nvPr/>
        </p:nvSpPr>
        <p:spPr>
          <a:xfrm>
            <a:off x="6561957" y="2550074"/>
            <a:ext cx="4718574" cy="830997"/>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endParaRPr>
          </a:p>
        </p:txBody>
      </p:sp>
      <p:sp>
        <p:nvSpPr>
          <p:cNvPr id="21" name="Rounded Rectangle 1032">
            <a:extLst>
              <a:ext uri="{FF2B5EF4-FFF2-40B4-BE49-F238E27FC236}">
                <a16:creationId xmlns:a16="http://schemas.microsoft.com/office/drawing/2014/main" xmlns="" id="{A37D6918-8F18-4755-8A35-C4AEFFD9F0B5}"/>
              </a:ext>
            </a:extLst>
          </p:cNvPr>
          <p:cNvSpPr/>
          <p:nvPr/>
        </p:nvSpPr>
        <p:spPr>
          <a:xfrm>
            <a:off x="924714" y="3714396"/>
            <a:ext cx="4714381" cy="781515"/>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22" name="Rounded Rectangle 1032">
            <a:extLst>
              <a:ext uri="{FF2B5EF4-FFF2-40B4-BE49-F238E27FC236}">
                <a16:creationId xmlns:a16="http://schemas.microsoft.com/office/drawing/2014/main" xmlns="" id="{9C6A32AA-B2B8-4454-9464-5FD246056B86}"/>
              </a:ext>
            </a:extLst>
          </p:cNvPr>
          <p:cNvSpPr/>
          <p:nvPr/>
        </p:nvSpPr>
        <p:spPr>
          <a:xfrm>
            <a:off x="922618" y="3714396"/>
            <a:ext cx="1091950" cy="781515"/>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23" name="TextBox 22">
            <a:extLst>
              <a:ext uri="{FF2B5EF4-FFF2-40B4-BE49-F238E27FC236}">
                <a16:creationId xmlns:a16="http://schemas.microsoft.com/office/drawing/2014/main" xmlns="" id="{472B144D-00DF-4C25-B72F-EC5B79826F44}"/>
              </a:ext>
            </a:extLst>
          </p:cNvPr>
          <p:cNvSpPr txBox="1"/>
          <p:nvPr/>
        </p:nvSpPr>
        <p:spPr>
          <a:xfrm>
            <a:off x="1110649" y="3804412"/>
            <a:ext cx="715889" cy="461665"/>
          </a:xfrm>
          <a:prstGeom prst="rect">
            <a:avLst/>
          </a:prstGeom>
          <a:noFill/>
        </p:spPr>
        <p:txBody>
          <a:bodyPr wrap="square" rtlCol="0">
            <a:spAutoFit/>
          </a:bodyPr>
          <a:lstStyle/>
          <a:p>
            <a:pPr algn="ctr"/>
            <a:r>
              <a:rPr lang="en-US" altLang="ko-KR" sz="2400" b="1" dirty="0">
                <a:solidFill>
                  <a:schemeClr val="bg1"/>
                </a:solidFill>
                <a:latin typeface="Calibri" pitchFamily="34" charset="0"/>
                <a:cs typeface="Calibri" pitchFamily="34" charset="0"/>
              </a:rPr>
              <a:t>03</a:t>
            </a:r>
            <a:endParaRPr lang="ko-KR" altLang="en-US" sz="2400" b="1" dirty="0">
              <a:solidFill>
                <a:schemeClr val="bg1"/>
              </a:solidFill>
              <a:latin typeface="Calibri" pitchFamily="34" charset="0"/>
              <a:cs typeface="Calibri" pitchFamily="34" charset="0"/>
            </a:endParaRPr>
          </a:p>
        </p:txBody>
      </p:sp>
      <p:sp>
        <p:nvSpPr>
          <p:cNvPr id="24" name="TextBox 23">
            <a:extLst>
              <a:ext uri="{FF2B5EF4-FFF2-40B4-BE49-F238E27FC236}">
                <a16:creationId xmlns:a16="http://schemas.microsoft.com/office/drawing/2014/main" xmlns="" id="{35E9B9CA-0222-4F26-88FF-0D8B1F738DE2}"/>
              </a:ext>
            </a:extLst>
          </p:cNvPr>
          <p:cNvSpPr txBox="1"/>
          <p:nvPr/>
        </p:nvSpPr>
        <p:spPr>
          <a:xfrm>
            <a:off x="2125845" y="3721619"/>
            <a:ext cx="336474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en-US" altLang="ko-KR" sz="1200" dirty="0">
                <a:solidFill>
                  <a:schemeClr val="tx1">
                    <a:lumMod val="75000"/>
                    <a:lumOff val="25000"/>
                  </a:schemeClr>
                </a:solidFill>
              </a:rPr>
              <a:t> Easy to change colors, photos.</a:t>
            </a:r>
          </a:p>
        </p:txBody>
      </p:sp>
      <p:sp>
        <p:nvSpPr>
          <p:cNvPr id="25" name="TextBox 24">
            <a:extLst>
              <a:ext uri="{FF2B5EF4-FFF2-40B4-BE49-F238E27FC236}">
                <a16:creationId xmlns:a16="http://schemas.microsoft.com/office/drawing/2014/main" xmlns="" id="{473CA3F7-79DC-4FC6-B3F3-B67361B350D0}"/>
              </a:ext>
            </a:extLst>
          </p:cNvPr>
          <p:cNvSpPr txBox="1"/>
          <p:nvPr/>
        </p:nvSpPr>
        <p:spPr>
          <a:xfrm>
            <a:off x="924715" y="4578492"/>
            <a:ext cx="4718574" cy="830997"/>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endParaRPr>
          </a:p>
        </p:txBody>
      </p:sp>
      <p:sp>
        <p:nvSpPr>
          <p:cNvPr id="26" name="Rounded Rectangle 1032">
            <a:extLst>
              <a:ext uri="{FF2B5EF4-FFF2-40B4-BE49-F238E27FC236}">
                <a16:creationId xmlns:a16="http://schemas.microsoft.com/office/drawing/2014/main" xmlns="" id="{5D7C4B54-516F-4EA2-B9AA-E2C6CEE6347A}"/>
              </a:ext>
            </a:extLst>
          </p:cNvPr>
          <p:cNvSpPr/>
          <p:nvPr/>
        </p:nvSpPr>
        <p:spPr>
          <a:xfrm>
            <a:off x="6566149" y="3714396"/>
            <a:ext cx="4714381" cy="781515"/>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27" name="Rounded Rectangle 1032">
            <a:extLst>
              <a:ext uri="{FF2B5EF4-FFF2-40B4-BE49-F238E27FC236}">
                <a16:creationId xmlns:a16="http://schemas.microsoft.com/office/drawing/2014/main" xmlns="" id="{948EAD7E-F9A8-4E24-8606-FC604368E138}"/>
              </a:ext>
            </a:extLst>
          </p:cNvPr>
          <p:cNvSpPr/>
          <p:nvPr/>
        </p:nvSpPr>
        <p:spPr>
          <a:xfrm>
            <a:off x="6564053" y="3714396"/>
            <a:ext cx="1091950" cy="781515"/>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28" name="TextBox 27">
            <a:extLst>
              <a:ext uri="{FF2B5EF4-FFF2-40B4-BE49-F238E27FC236}">
                <a16:creationId xmlns:a16="http://schemas.microsoft.com/office/drawing/2014/main" xmlns="" id="{691B10DF-92D4-4729-BA24-F4FC40CF72BD}"/>
              </a:ext>
            </a:extLst>
          </p:cNvPr>
          <p:cNvSpPr txBox="1"/>
          <p:nvPr/>
        </p:nvSpPr>
        <p:spPr>
          <a:xfrm>
            <a:off x="6752084" y="3804412"/>
            <a:ext cx="715889" cy="461665"/>
          </a:xfrm>
          <a:prstGeom prst="rect">
            <a:avLst/>
          </a:prstGeom>
          <a:noFill/>
        </p:spPr>
        <p:txBody>
          <a:bodyPr wrap="square" rtlCol="0">
            <a:spAutoFit/>
          </a:bodyPr>
          <a:lstStyle/>
          <a:p>
            <a:pPr algn="ctr"/>
            <a:r>
              <a:rPr lang="en-US" altLang="ko-KR" sz="2400" b="1" dirty="0">
                <a:solidFill>
                  <a:schemeClr val="bg1"/>
                </a:solidFill>
                <a:latin typeface="Calibri" pitchFamily="34" charset="0"/>
                <a:cs typeface="Calibri" pitchFamily="34" charset="0"/>
              </a:rPr>
              <a:t>04</a:t>
            </a:r>
            <a:endParaRPr lang="ko-KR" altLang="en-US" sz="2400" b="1" dirty="0">
              <a:solidFill>
                <a:schemeClr val="bg1"/>
              </a:solidFill>
              <a:latin typeface="Calibri" pitchFamily="34" charset="0"/>
              <a:cs typeface="Calibri" pitchFamily="34" charset="0"/>
            </a:endParaRPr>
          </a:p>
        </p:txBody>
      </p:sp>
      <p:sp>
        <p:nvSpPr>
          <p:cNvPr id="29" name="TextBox 28">
            <a:extLst>
              <a:ext uri="{FF2B5EF4-FFF2-40B4-BE49-F238E27FC236}">
                <a16:creationId xmlns:a16="http://schemas.microsoft.com/office/drawing/2014/main" xmlns="" id="{17B86E16-84B8-48D0-A337-A9651389CC7F}"/>
              </a:ext>
            </a:extLst>
          </p:cNvPr>
          <p:cNvSpPr txBox="1"/>
          <p:nvPr/>
        </p:nvSpPr>
        <p:spPr>
          <a:xfrm>
            <a:off x="7767280" y="3721619"/>
            <a:ext cx="3364748"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en-US" altLang="ko-KR" sz="1200" dirty="0">
                <a:solidFill>
                  <a:schemeClr val="tx1">
                    <a:lumMod val="75000"/>
                    <a:lumOff val="25000"/>
                  </a:schemeClr>
                </a:solidFill>
              </a:rPr>
              <a:t>  Easy to change colors, photos.</a:t>
            </a:r>
          </a:p>
          <a:p>
            <a:endParaRPr lang="ko-KR" altLang="en-US" sz="1200" dirty="0">
              <a:solidFill>
                <a:schemeClr val="tx1">
                  <a:lumMod val="75000"/>
                  <a:lumOff val="25000"/>
                </a:schemeClr>
              </a:solidFill>
            </a:endParaRPr>
          </a:p>
        </p:txBody>
      </p:sp>
      <p:sp>
        <p:nvSpPr>
          <p:cNvPr id="30" name="TextBox 29">
            <a:extLst>
              <a:ext uri="{FF2B5EF4-FFF2-40B4-BE49-F238E27FC236}">
                <a16:creationId xmlns:a16="http://schemas.microsoft.com/office/drawing/2014/main" xmlns="" id="{A0127611-E1CE-4889-8DD8-76A1987F2212}"/>
              </a:ext>
            </a:extLst>
          </p:cNvPr>
          <p:cNvSpPr txBox="1"/>
          <p:nvPr/>
        </p:nvSpPr>
        <p:spPr>
          <a:xfrm>
            <a:off x="6566150" y="4578492"/>
            <a:ext cx="4718574" cy="830997"/>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endParaRPr>
          </a:p>
        </p:txBody>
      </p:sp>
    </p:spTree>
    <p:extLst>
      <p:ext uri="{BB962C8B-B14F-4D97-AF65-F5344CB8AC3E}">
        <p14:creationId xmlns:p14="http://schemas.microsoft.com/office/powerpoint/2010/main" val="3588276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xmlns="" id="{F0849E06-6362-437E-80C7-A924B985ED17}"/>
              </a:ext>
            </a:extLst>
          </p:cNvPr>
          <p:cNvSpPr txBox="1">
            <a:spLocks/>
          </p:cNvSpPr>
          <p:nvPr/>
        </p:nvSpPr>
        <p:spPr>
          <a:xfrm>
            <a:off x="8054227" y="437760"/>
            <a:ext cx="3092411" cy="1474068"/>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2800" b="1" dirty="0">
                <a:solidFill>
                  <a:schemeClr val="accent1"/>
                </a:solidFill>
                <a:latin typeface="+mj-lt"/>
                <a:cs typeface="Arial" pitchFamily="34" charset="0"/>
              </a:rPr>
              <a:t>Simple Portfolio</a:t>
            </a:r>
            <a:r>
              <a:rPr lang="en-US" altLang="ko-KR" sz="2800" b="1" dirty="0">
                <a:solidFill>
                  <a:srgbClr val="FAB117"/>
                </a:solidFill>
                <a:latin typeface="+mj-lt"/>
                <a:cs typeface="Arial" pitchFamily="34" charset="0"/>
              </a:rPr>
              <a:t> </a:t>
            </a:r>
            <a:r>
              <a:rPr lang="en-US" altLang="ko-KR" sz="2800" b="1" dirty="0">
                <a:solidFill>
                  <a:srgbClr val="5D6268"/>
                </a:solidFill>
                <a:latin typeface="+mj-lt"/>
                <a:cs typeface="Arial" pitchFamily="34" charset="0"/>
              </a:rPr>
              <a:t>Presentation Designed</a:t>
            </a:r>
          </a:p>
        </p:txBody>
      </p:sp>
      <p:sp>
        <p:nvSpPr>
          <p:cNvPr id="12" name="TextBox 11">
            <a:extLst>
              <a:ext uri="{FF2B5EF4-FFF2-40B4-BE49-F238E27FC236}">
                <a16:creationId xmlns:a16="http://schemas.microsoft.com/office/drawing/2014/main" xmlns="" id="{2B97D1B3-E082-46DF-882C-77174F7A5CDD}"/>
              </a:ext>
            </a:extLst>
          </p:cNvPr>
          <p:cNvSpPr txBox="1"/>
          <p:nvPr/>
        </p:nvSpPr>
        <p:spPr>
          <a:xfrm>
            <a:off x="7672199" y="2338691"/>
            <a:ext cx="3474438" cy="461665"/>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Get a modern PowerPoint  Presentation that is beautifully designed. </a:t>
            </a:r>
            <a:endParaRPr lang="ko-KR" altLang="en-US" sz="1200" b="1"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xmlns="" id="{DB08D1B7-B29B-4F7E-B27A-B123FE63DCCB}"/>
              </a:ext>
            </a:extLst>
          </p:cNvPr>
          <p:cNvSpPr txBox="1"/>
          <p:nvPr/>
        </p:nvSpPr>
        <p:spPr>
          <a:xfrm>
            <a:off x="8054227" y="3346106"/>
            <a:ext cx="3098739" cy="1938992"/>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Easy to change colors, photos and Text. Get a modern PowerPoint  Presentation that is beautifully designed. </a:t>
            </a:r>
          </a:p>
        </p:txBody>
      </p:sp>
      <p:sp>
        <p:nvSpPr>
          <p:cNvPr id="22" name="TextBox 21">
            <a:extLst>
              <a:ext uri="{FF2B5EF4-FFF2-40B4-BE49-F238E27FC236}">
                <a16:creationId xmlns:a16="http://schemas.microsoft.com/office/drawing/2014/main" xmlns="" id="{B9F6C18B-45B0-4495-9CFA-8524006DA0B7}"/>
              </a:ext>
            </a:extLst>
          </p:cNvPr>
          <p:cNvSpPr txBox="1"/>
          <p:nvPr/>
        </p:nvSpPr>
        <p:spPr>
          <a:xfrm>
            <a:off x="658399" y="470349"/>
            <a:ext cx="6084233" cy="193899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You can simply impress your audience and add a unique zing and appeal to your Presentations.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Easy to change colors, photos and Text. Get a modern PowerPoint  Presentation that is beautifully designed. </a:t>
            </a:r>
          </a:p>
        </p:txBody>
      </p:sp>
      <p:grpSp>
        <p:nvGrpSpPr>
          <p:cNvPr id="23" name="Group 17">
            <a:extLst>
              <a:ext uri="{FF2B5EF4-FFF2-40B4-BE49-F238E27FC236}">
                <a16:creationId xmlns:a16="http://schemas.microsoft.com/office/drawing/2014/main" xmlns="" id="{57BAA097-B940-4753-BD8F-7ACB7D1B5492}"/>
              </a:ext>
            </a:extLst>
          </p:cNvPr>
          <p:cNvGrpSpPr/>
          <p:nvPr/>
        </p:nvGrpSpPr>
        <p:grpSpPr>
          <a:xfrm>
            <a:off x="10010363" y="1938883"/>
            <a:ext cx="1080120" cy="116632"/>
            <a:chOff x="4031940" y="0"/>
            <a:chExt cx="1080120" cy="116632"/>
          </a:xfrm>
        </p:grpSpPr>
        <p:sp>
          <p:nvSpPr>
            <p:cNvPr id="24" name="Rectangle 18">
              <a:extLst>
                <a:ext uri="{FF2B5EF4-FFF2-40B4-BE49-F238E27FC236}">
                  <a16:creationId xmlns:a16="http://schemas.microsoft.com/office/drawing/2014/main" xmlns="" id="{273FBA52-0943-437C-BF78-238EB28A824A}"/>
                </a:ext>
              </a:extLst>
            </p:cNvPr>
            <p:cNvSpPr/>
            <p:nvPr userDrawn="1"/>
          </p:nvSpPr>
          <p:spPr>
            <a:xfrm>
              <a:off x="4031940" y="0"/>
              <a:ext cx="1080120" cy="116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Rectangle 19">
              <a:extLst>
                <a:ext uri="{FF2B5EF4-FFF2-40B4-BE49-F238E27FC236}">
                  <a16:creationId xmlns:a16="http://schemas.microsoft.com/office/drawing/2014/main" xmlns="" id="{666DE64B-2001-45A7-9985-96D7E9ED48B2}"/>
                </a:ext>
              </a:extLst>
            </p:cNvPr>
            <p:cNvSpPr/>
            <p:nvPr userDrawn="1"/>
          </p:nvSpPr>
          <p:spPr>
            <a:xfrm>
              <a:off x="4572000" y="0"/>
              <a:ext cx="540000" cy="1166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Picture Placeholder 1"/>
          <p:cNvSpPr>
            <a:spLocks noGrp="1"/>
          </p:cNvSpPr>
          <p:nvPr>
            <p:ph type="pic" idx="13"/>
          </p:nvPr>
        </p:nvSpPr>
        <p:spPr/>
      </p:sp>
      <p:sp>
        <p:nvSpPr>
          <p:cNvPr id="3" name="Picture Placeholder 2"/>
          <p:cNvSpPr>
            <a:spLocks noGrp="1"/>
          </p:cNvSpPr>
          <p:nvPr>
            <p:ph type="pic" idx="12"/>
          </p:nvPr>
        </p:nvSpPr>
        <p:spPr/>
      </p:sp>
    </p:spTree>
    <p:extLst>
      <p:ext uri="{BB962C8B-B14F-4D97-AF65-F5344CB8AC3E}">
        <p14:creationId xmlns:p14="http://schemas.microsoft.com/office/powerpoint/2010/main" val="240447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1" name="Straight Arrow Connector 5">
            <a:extLst>
              <a:ext uri="{FF2B5EF4-FFF2-40B4-BE49-F238E27FC236}">
                <a16:creationId xmlns:a16="http://schemas.microsoft.com/office/drawing/2014/main" xmlns="" id="{62BAE96C-5D46-499F-85DD-DD4A044FACB5}"/>
              </a:ext>
            </a:extLst>
          </p:cNvPr>
          <p:cNvCxnSpPr>
            <a:cxnSpLocks/>
          </p:cNvCxnSpPr>
          <p:nvPr/>
        </p:nvCxnSpPr>
        <p:spPr>
          <a:xfrm>
            <a:off x="954460" y="3711392"/>
            <a:ext cx="10389815" cy="0"/>
          </a:xfrm>
          <a:prstGeom prst="straightConnector1">
            <a:avLst/>
          </a:prstGeom>
          <a:ln w="38100" cmpd="sng">
            <a:solidFill>
              <a:schemeClr val="accent3"/>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92" name="Group 6">
            <a:extLst>
              <a:ext uri="{FF2B5EF4-FFF2-40B4-BE49-F238E27FC236}">
                <a16:creationId xmlns:a16="http://schemas.microsoft.com/office/drawing/2014/main" xmlns="" id="{D903A86E-DD79-4AEE-A582-3AAAAAFB9ED6}"/>
              </a:ext>
            </a:extLst>
          </p:cNvPr>
          <p:cNvGrpSpPr/>
          <p:nvPr/>
        </p:nvGrpSpPr>
        <p:grpSpPr>
          <a:xfrm>
            <a:off x="3598078" y="4002670"/>
            <a:ext cx="816317" cy="1630792"/>
            <a:chOff x="2123728" y="1798208"/>
            <a:chExt cx="816317" cy="1630792"/>
          </a:xfrm>
        </p:grpSpPr>
        <p:sp>
          <p:nvSpPr>
            <p:cNvPr id="93" name="Frame 7">
              <a:extLst>
                <a:ext uri="{FF2B5EF4-FFF2-40B4-BE49-F238E27FC236}">
                  <a16:creationId xmlns:a16="http://schemas.microsoft.com/office/drawing/2014/main" xmlns="" id="{FF68433A-1561-469B-9F3D-8A8E4FF9C52B}"/>
                </a:ext>
              </a:extLst>
            </p:cNvPr>
            <p:cNvSpPr/>
            <p:nvPr/>
          </p:nvSpPr>
          <p:spPr>
            <a:xfrm>
              <a:off x="2123728" y="2612683"/>
              <a:ext cx="816317" cy="816317"/>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94" name="Up Arrow 8">
              <a:extLst>
                <a:ext uri="{FF2B5EF4-FFF2-40B4-BE49-F238E27FC236}">
                  <a16:creationId xmlns:a16="http://schemas.microsoft.com/office/drawing/2014/main" xmlns="" id="{BEB9F658-F25A-4523-88D3-C2F36F26D22C}"/>
                </a:ext>
              </a:extLst>
            </p:cNvPr>
            <p:cNvSpPr/>
            <p:nvPr/>
          </p:nvSpPr>
          <p:spPr>
            <a:xfrm>
              <a:off x="2289570" y="1798208"/>
              <a:ext cx="484632" cy="816317"/>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95" name="Text Placeholder 12">
              <a:extLst>
                <a:ext uri="{FF2B5EF4-FFF2-40B4-BE49-F238E27FC236}">
                  <a16:creationId xmlns:a16="http://schemas.microsoft.com/office/drawing/2014/main" xmlns="" id="{B4C4A4D7-5389-41BC-934A-0E95A5F1336F}"/>
                </a:ext>
              </a:extLst>
            </p:cNvPr>
            <p:cNvSpPr txBox="1">
              <a:spLocks/>
            </p:cNvSpPr>
            <p:nvPr/>
          </p:nvSpPr>
          <p:spPr>
            <a:xfrm>
              <a:off x="2135462" y="2791287"/>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dirty="0">
                  <a:cs typeface="Arial" pitchFamily="34" charset="0"/>
                </a:rPr>
                <a:t>2016</a:t>
              </a:r>
            </a:p>
          </p:txBody>
        </p:sp>
      </p:grpSp>
      <p:grpSp>
        <p:nvGrpSpPr>
          <p:cNvPr id="96" name="Group 10">
            <a:extLst>
              <a:ext uri="{FF2B5EF4-FFF2-40B4-BE49-F238E27FC236}">
                <a16:creationId xmlns:a16="http://schemas.microsoft.com/office/drawing/2014/main" xmlns="" id="{5A037482-9AB3-4E15-92BB-C1AF8FF012A5}"/>
              </a:ext>
            </a:extLst>
          </p:cNvPr>
          <p:cNvGrpSpPr/>
          <p:nvPr/>
        </p:nvGrpSpPr>
        <p:grpSpPr>
          <a:xfrm>
            <a:off x="885825" y="4080911"/>
            <a:ext cx="2047248" cy="1107996"/>
            <a:chOff x="668087" y="4221088"/>
            <a:chExt cx="1549271" cy="1107996"/>
          </a:xfrm>
        </p:grpSpPr>
        <p:sp>
          <p:nvSpPr>
            <p:cNvPr id="97" name="TextBox 96">
              <a:extLst>
                <a:ext uri="{FF2B5EF4-FFF2-40B4-BE49-F238E27FC236}">
                  <a16:creationId xmlns:a16="http://schemas.microsoft.com/office/drawing/2014/main" xmlns="" id="{9F110F15-F837-42D5-99AC-0FEB05DB2AD6}"/>
                </a:ext>
              </a:extLst>
            </p:cNvPr>
            <p:cNvSpPr txBox="1"/>
            <p:nvPr/>
          </p:nvSpPr>
          <p:spPr>
            <a:xfrm>
              <a:off x="672238" y="4498087"/>
              <a:ext cx="154096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98" name="TextBox 97">
              <a:extLst>
                <a:ext uri="{FF2B5EF4-FFF2-40B4-BE49-F238E27FC236}">
                  <a16:creationId xmlns:a16="http://schemas.microsoft.com/office/drawing/2014/main" xmlns="" id="{BAD8B6BE-1E26-4C60-AA69-D2C0B3774605}"/>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99" name="Group 13">
            <a:extLst>
              <a:ext uri="{FF2B5EF4-FFF2-40B4-BE49-F238E27FC236}">
                <a16:creationId xmlns:a16="http://schemas.microsoft.com/office/drawing/2014/main" xmlns="" id="{F9B38012-BB0E-4A7C-B522-475654FB3615}"/>
              </a:ext>
            </a:extLst>
          </p:cNvPr>
          <p:cNvGrpSpPr/>
          <p:nvPr/>
        </p:nvGrpSpPr>
        <p:grpSpPr>
          <a:xfrm>
            <a:off x="9272978" y="4080911"/>
            <a:ext cx="2047248" cy="1107996"/>
            <a:chOff x="668087" y="4221088"/>
            <a:chExt cx="1549271" cy="1107996"/>
          </a:xfrm>
        </p:grpSpPr>
        <p:sp>
          <p:nvSpPr>
            <p:cNvPr id="100" name="TextBox 99">
              <a:extLst>
                <a:ext uri="{FF2B5EF4-FFF2-40B4-BE49-F238E27FC236}">
                  <a16:creationId xmlns:a16="http://schemas.microsoft.com/office/drawing/2014/main" xmlns="" id="{CC037F5B-9DDD-4BD5-A192-1BC329EFAD70}"/>
                </a:ext>
              </a:extLst>
            </p:cNvPr>
            <p:cNvSpPr txBox="1"/>
            <p:nvPr/>
          </p:nvSpPr>
          <p:spPr>
            <a:xfrm>
              <a:off x="672238" y="4498087"/>
              <a:ext cx="154096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01" name="TextBox 100">
              <a:extLst>
                <a:ext uri="{FF2B5EF4-FFF2-40B4-BE49-F238E27FC236}">
                  <a16:creationId xmlns:a16="http://schemas.microsoft.com/office/drawing/2014/main" xmlns="" id="{C41E0ABE-03BB-41F1-80B5-56626C478195}"/>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02" name="Group 16">
            <a:extLst>
              <a:ext uri="{FF2B5EF4-FFF2-40B4-BE49-F238E27FC236}">
                <a16:creationId xmlns:a16="http://schemas.microsoft.com/office/drawing/2014/main" xmlns="" id="{E912B462-C019-4B3F-97C6-8671D6F60799}"/>
              </a:ext>
            </a:extLst>
          </p:cNvPr>
          <p:cNvGrpSpPr/>
          <p:nvPr/>
        </p:nvGrpSpPr>
        <p:grpSpPr>
          <a:xfrm>
            <a:off x="2982613" y="1867517"/>
            <a:ext cx="2047248" cy="1107996"/>
            <a:chOff x="668087" y="4221088"/>
            <a:chExt cx="1549271" cy="1107996"/>
          </a:xfrm>
        </p:grpSpPr>
        <p:sp>
          <p:nvSpPr>
            <p:cNvPr id="103" name="TextBox 102">
              <a:extLst>
                <a:ext uri="{FF2B5EF4-FFF2-40B4-BE49-F238E27FC236}">
                  <a16:creationId xmlns:a16="http://schemas.microsoft.com/office/drawing/2014/main" xmlns="" id="{3FF14138-F0D4-4B49-89D3-0A6284826C78}"/>
                </a:ext>
              </a:extLst>
            </p:cNvPr>
            <p:cNvSpPr txBox="1"/>
            <p:nvPr/>
          </p:nvSpPr>
          <p:spPr>
            <a:xfrm>
              <a:off x="672238" y="4498087"/>
              <a:ext cx="154096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04" name="TextBox 103">
              <a:extLst>
                <a:ext uri="{FF2B5EF4-FFF2-40B4-BE49-F238E27FC236}">
                  <a16:creationId xmlns:a16="http://schemas.microsoft.com/office/drawing/2014/main" xmlns="" id="{4E4B7B40-E003-4992-BB1F-4B9F08A73D1F}"/>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05" name="Group 19">
            <a:extLst>
              <a:ext uri="{FF2B5EF4-FFF2-40B4-BE49-F238E27FC236}">
                <a16:creationId xmlns:a16="http://schemas.microsoft.com/office/drawing/2014/main" xmlns="" id="{734842EB-C3AC-47DF-9DC8-052BC0116040}"/>
              </a:ext>
            </a:extLst>
          </p:cNvPr>
          <p:cNvGrpSpPr/>
          <p:nvPr/>
        </p:nvGrpSpPr>
        <p:grpSpPr>
          <a:xfrm>
            <a:off x="7176189" y="1867517"/>
            <a:ext cx="2047248" cy="1107996"/>
            <a:chOff x="668087" y="4221088"/>
            <a:chExt cx="1549271" cy="1107996"/>
          </a:xfrm>
        </p:grpSpPr>
        <p:sp>
          <p:nvSpPr>
            <p:cNvPr id="106" name="TextBox 105">
              <a:extLst>
                <a:ext uri="{FF2B5EF4-FFF2-40B4-BE49-F238E27FC236}">
                  <a16:creationId xmlns:a16="http://schemas.microsoft.com/office/drawing/2014/main" xmlns="" id="{FADDB3B6-200F-49D4-A326-FD81B9321551}"/>
                </a:ext>
              </a:extLst>
            </p:cNvPr>
            <p:cNvSpPr txBox="1"/>
            <p:nvPr/>
          </p:nvSpPr>
          <p:spPr>
            <a:xfrm>
              <a:off x="672238" y="4498087"/>
              <a:ext cx="154096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07" name="TextBox 106">
              <a:extLst>
                <a:ext uri="{FF2B5EF4-FFF2-40B4-BE49-F238E27FC236}">
                  <a16:creationId xmlns:a16="http://schemas.microsoft.com/office/drawing/2014/main" xmlns="" id="{9D777232-92CB-45A5-A4A4-C7639D3E5069}"/>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08" name="Group 22">
            <a:extLst>
              <a:ext uri="{FF2B5EF4-FFF2-40B4-BE49-F238E27FC236}">
                <a16:creationId xmlns:a16="http://schemas.microsoft.com/office/drawing/2014/main" xmlns="" id="{C58E6F92-1D17-44F2-BF42-F1687BCBA539}"/>
              </a:ext>
            </a:extLst>
          </p:cNvPr>
          <p:cNvGrpSpPr/>
          <p:nvPr/>
        </p:nvGrpSpPr>
        <p:grpSpPr>
          <a:xfrm>
            <a:off x="5079401" y="4080911"/>
            <a:ext cx="2047248" cy="1107996"/>
            <a:chOff x="668087" y="4221088"/>
            <a:chExt cx="1549271" cy="1107996"/>
          </a:xfrm>
        </p:grpSpPr>
        <p:sp>
          <p:nvSpPr>
            <p:cNvPr id="109" name="TextBox 108">
              <a:extLst>
                <a:ext uri="{FF2B5EF4-FFF2-40B4-BE49-F238E27FC236}">
                  <a16:creationId xmlns:a16="http://schemas.microsoft.com/office/drawing/2014/main" xmlns="" id="{D974A5B3-111A-473B-99D0-D8E37AF3152C}"/>
                </a:ext>
              </a:extLst>
            </p:cNvPr>
            <p:cNvSpPr txBox="1"/>
            <p:nvPr/>
          </p:nvSpPr>
          <p:spPr>
            <a:xfrm>
              <a:off x="672238" y="4498087"/>
              <a:ext cx="154096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10" name="TextBox 109">
              <a:extLst>
                <a:ext uri="{FF2B5EF4-FFF2-40B4-BE49-F238E27FC236}">
                  <a16:creationId xmlns:a16="http://schemas.microsoft.com/office/drawing/2014/main" xmlns="" id="{FC19D1C8-70F9-40EA-BD14-5A15351FD337}"/>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11" name="Group 25">
            <a:extLst>
              <a:ext uri="{FF2B5EF4-FFF2-40B4-BE49-F238E27FC236}">
                <a16:creationId xmlns:a16="http://schemas.microsoft.com/office/drawing/2014/main" xmlns="" id="{15EFEBC2-0668-4BA4-8AA4-0D7A5378FC82}"/>
              </a:ext>
            </a:extLst>
          </p:cNvPr>
          <p:cNvGrpSpPr/>
          <p:nvPr/>
        </p:nvGrpSpPr>
        <p:grpSpPr>
          <a:xfrm>
            <a:off x="7791656" y="4002670"/>
            <a:ext cx="816317" cy="1630792"/>
            <a:chOff x="2123728" y="1798208"/>
            <a:chExt cx="816317" cy="1630792"/>
          </a:xfrm>
        </p:grpSpPr>
        <p:sp>
          <p:nvSpPr>
            <p:cNvPr id="112" name="Frame 26">
              <a:extLst>
                <a:ext uri="{FF2B5EF4-FFF2-40B4-BE49-F238E27FC236}">
                  <a16:creationId xmlns:a16="http://schemas.microsoft.com/office/drawing/2014/main" xmlns="" id="{899AE077-11F8-4543-8DCD-18BDD5E51C91}"/>
                </a:ext>
              </a:extLst>
            </p:cNvPr>
            <p:cNvSpPr/>
            <p:nvPr/>
          </p:nvSpPr>
          <p:spPr>
            <a:xfrm>
              <a:off x="2123728" y="2612683"/>
              <a:ext cx="816317" cy="816317"/>
            </a:xfrm>
            <a:prstGeom prst="fram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13" name="Up Arrow 27">
              <a:extLst>
                <a:ext uri="{FF2B5EF4-FFF2-40B4-BE49-F238E27FC236}">
                  <a16:creationId xmlns:a16="http://schemas.microsoft.com/office/drawing/2014/main" xmlns="" id="{9D23D42F-AE94-40EE-9FAB-7C117377E14F}"/>
                </a:ext>
              </a:extLst>
            </p:cNvPr>
            <p:cNvSpPr/>
            <p:nvPr/>
          </p:nvSpPr>
          <p:spPr>
            <a:xfrm>
              <a:off x="2289570" y="1798208"/>
              <a:ext cx="484632" cy="816317"/>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14" name="Text Placeholder 12">
              <a:extLst>
                <a:ext uri="{FF2B5EF4-FFF2-40B4-BE49-F238E27FC236}">
                  <a16:creationId xmlns:a16="http://schemas.microsoft.com/office/drawing/2014/main" xmlns="" id="{54B9A115-982E-4CDB-94CB-D042DE0E6267}"/>
                </a:ext>
              </a:extLst>
            </p:cNvPr>
            <p:cNvSpPr txBox="1">
              <a:spLocks/>
            </p:cNvSpPr>
            <p:nvPr/>
          </p:nvSpPr>
          <p:spPr>
            <a:xfrm>
              <a:off x="2135462" y="2791287"/>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dirty="0">
                  <a:cs typeface="Arial" pitchFamily="34" charset="0"/>
                </a:rPr>
                <a:t>2018</a:t>
              </a:r>
            </a:p>
          </p:txBody>
        </p:sp>
      </p:grpSp>
      <p:grpSp>
        <p:nvGrpSpPr>
          <p:cNvPr id="115" name="Group 29">
            <a:extLst>
              <a:ext uri="{FF2B5EF4-FFF2-40B4-BE49-F238E27FC236}">
                <a16:creationId xmlns:a16="http://schemas.microsoft.com/office/drawing/2014/main" xmlns="" id="{98856251-D7E1-4D50-966A-AD91806DEFA2}"/>
              </a:ext>
            </a:extLst>
          </p:cNvPr>
          <p:cNvGrpSpPr/>
          <p:nvPr/>
        </p:nvGrpSpPr>
        <p:grpSpPr>
          <a:xfrm rot="10800000">
            <a:off x="1501289" y="1786886"/>
            <a:ext cx="816317" cy="1630792"/>
            <a:chOff x="2123728" y="1798208"/>
            <a:chExt cx="816317" cy="1630792"/>
          </a:xfrm>
        </p:grpSpPr>
        <p:sp>
          <p:nvSpPr>
            <p:cNvPr id="116" name="Frame 30">
              <a:extLst>
                <a:ext uri="{FF2B5EF4-FFF2-40B4-BE49-F238E27FC236}">
                  <a16:creationId xmlns:a16="http://schemas.microsoft.com/office/drawing/2014/main" xmlns="" id="{A7FA8148-2F96-4578-B8C1-28088059184A}"/>
                </a:ext>
              </a:extLst>
            </p:cNvPr>
            <p:cNvSpPr/>
            <p:nvPr/>
          </p:nvSpPr>
          <p:spPr>
            <a:xfrm>
              <a:off x="2123728" y="2612683"/>
              <a:ext cx="816317" cy="816317"/>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17" name="Up Arrow 31">
              <a:extLst>
                <a:ext uri="{FF2B5EF4-FFF2-40B4-BE49-F238E27FC236}">
                  <a16:creationId xmlns:a16="http://schemas.microsoft.com/office/drawing/2014/main" xmlns="" id="{CDD9FA25-935F-4D63-A6B5-2B1696084CB8}"/>
                </a:ext>
              </a:extLst>
            </p:cNvPr>
            <p:cNvSpPr/>
            <p:nvPr/>
          </p:nvSpPr>
          <p:spPr>
            <a:xfrm>
              <a:off x="2289570" y="1798208"/>
              <a:ext cx="484632" cy="816317"/>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18" name="Text Placeholder 12">
              <a:extLst>
                <a:ext uri="{FF2B5EF4-FFF2-40B4-BE49-F238E27FC236}">
                  <a16:creationId xmlns:a16="http://schemas.microsoft.com/office/drawing/2014/main" xmlns="" id="{E16C2133-20A6-48AE-8FBF-02A2EAD22080}"/>
                </a:ext>
              </a:extLst>
            </p:cNvPr>
            <p:cNvSpPr txBox="1">
              <a:spLocks/>
            </p:cNvSpPr>
            <p:nvPr/>
          </p:nvSpPr>
          <p:spPr>
            <a:xfrm rot="10800000">
              <a:off x="2135462" y="2791287"/>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dirty="0">
                  <a:cs typeface="Arial" pitchFamily="34" charset="0"/>
                </a:rPr>
                <a:t>2015</a:t>
              </a:r>
            </a:p>
          </p:txBody>
        </p:sp>
      </p:grpSp>
      <p:grpSp>
        <p:nvGrpSpPr>
          <p:cNvPr id="119" name="Group 33">
            <a:extLst>
              <a:ext uri="{FF2B5EF4-FFF2-40B4-BE49-F238E27FC236}">
                <a16:creationId xmlns:a16="http://schemas.microsoft.com/office/drawing/2014/main" xmlns="" id="{F3FB9B9F-384E-4481-8E32-A3643686C588}"/>
              </a:ext>
            </a:extLst>
          </p:cNvPr>
          <p:cNvGrpSpPr/>
          <p:nvPr/>
        </p:nvGrpSpPr>
        <p:grpSpPr>
          <a:xfrm rot="10800000">
            <a:off x="5694867" y="1786886"/>
            <a:ext cx="816317" cy="1630792"/>
            <a:chOff x="2123728" y="1798208"/>
            <a:chExt cx="816317" cy="1630792"/>
          </a:xfrm>
        </p:grpSpPr>
        <p:sp>
          <p:nvSpPr>
            <p:cNvPr id="120" name="Frame 34">
              <a:extLst>
                <a:ext uri="{FF2B5EF4-FFF2-40B4-BE49-F238E27FC236}">
                  <a16:creationId xmlns:a16="http://schemas.microsoft.com/office/drawing/2014/main" xmlns="" id="{F371470B-721D-42B3-987C-3FA313714D83}"/>
                </a:ext>
              </a:extLst>
            </p:cNvPr>
            <p:cNvSpPr/>
            <p:nvPr/>
          </p:nvSpPr>
          <p:spPr>
            <a:xfrm>
              <a:off x="2123728" y="2612683"/>
              <a:ext cx="816317" cy="816317"/>
            </a:xfrm>
            <a:prstGeom prst="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21" name="Up Arrow 35">
              <a:extLst>
                <a:ext uri="{FF2B5EF4-FFF2-40B4-BE49-F238E27FC236}">
                  <a16:creationId xmlns:a16="http://schemas.microsoft.com/office/drawing/2014/main" xmlns="" id="{F123493B-ACFC-41EE-B871-224BC6D03AFF}"/>
                </a:ext>
              </a:extLst>
            </p:cNvPr>
            <p:cNvSpPr/>
            <p:nvPr/>
          </p:nvSpPr>
          <p:spPr>
            <a:xfrm>
              <a:off x="2289570" y="1798208"/>
              <a:ext cx="484632" cy="816317"/>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22" name="Text Placeholder 12">
              <a:extLst>
                <a:ext uri="{FF2B5EF4-FFF2-40B4-BE49-F238E27FC236}">
                  <a16:creationId xmlns:a16="http://schemas.microsoft.com/office/drawing/2014/main" xmlns="" id="{02A4A3B5-F49B-4577-ABC9-86A91DD1BB15}"/>
                </a:ext>
              </a:extLst>
            </p:cNvPr>
            <p:cNvSpPr txBox="1">
              <a:spLocks/>
            </p:cNvSpPr>
            <p:nvPr/>
          </p:nvSpPr>
          <p:spPr>
            <a:xfrm rot="10800000">
              <a:off x="2135462" y="2791287"/>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dirty="0">
                  <a:cs typeface="Arial" pitchFamily="34" charset="0"/>
                </a:rPr>
                <a:t>2017</a:t>
              </a:r>
            </a:p>
          </p:txBody>
        </p:sp>
      </p:grpSp>
      <p:grpSp>
        <p:nvGrpSpPr>
          <p:cNvPr id="123" name="Group 37">
            <a:extLst>
              <a:ext uri="{FF2B5EF4-FFF2-40B4-BE49-F238E27FC236}">
                <a16:creationId xmlns:a16="http://schemas.microsoft.com/office/drawing/2014/main" xmlns="" id="{8DDFAB63-FE83-45D4-A95E-284780B74770}"/>
              </a:ext>
            </a:extLst>
          </p:cNvPr>
          <p:cNvGrpSpPr/>
          <p:nvPr/>
        </p:nvGrpSpPr>
        <p:grpSpPr>
          <a:xfrm rot="10800000">
            <a:off x="9888444" y="1786886"/>
            <a:ext cx="816317" cy="1630792"/>
            <a:chOff x="2123728" y="1798208"/>
            <a:chExt cx="816317" cy="1630792"/>
          </a:xfrm>
        </p:grpSpPr>
        <p:sp>
          <p:nvSpPr>
            <p:cNvPr id="124" name="Frame 38">
              <a:extLst>
                <a:ext uri="{FF2B5EF4-FFF2-40B4-BE49-F238E27FC236}">
                  <a16:creationId xmlns:a16="http://schemas.microsoft.com/office/drawing/2014/main" xmlns="" id="{7C491328-D478-4E7D-9B74-257D12F9D348}"/>
                </a:ext>
              </a:extLst>
            </p:cNvPr>
            <p:cNvSpPr/>
            <p:nvPr/>
          </p:nvSpPr>
          <p:spPr>
            <a:xfrm>
              <a:off x="2123728" y="2612683"/>
              <a:ext cx="816317" cy="816317"/>
            </a:xfrm>
            <a:prstGeom prst="fram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25" name="Up Arrow 39">
              <a:extLst>
                <a:ext uri="{FF2B5EF4-FFF2-40B4-BE49-F238E27FC236}">
                  <a16:creationId xmlns:a16="http://schemas.microsoft.com/office/drawing/2014/main" xmlns="" id="{3E75C847-BF5E-4ABE-8B4D-2FACCBDB7FBF}"/>
                </a:ext>
              </a:extLst>
            </p:cNvPr>
            <p:cNvSpPr/>
            <p:nvPr/>
          </p:nvSpPr>
          <p:spPr>
            <a:xfrm>
              <a:off x="2289570" y="1798208"/>
              <a:ext cx="484632" cy="816317"/>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26" name="Text Placeholder 12">
              <a:extLst>
                <a:ext uri="{FF2B5EF4-FFF2-40B4-BE49-F238E27FC236}">
                  <a16:creationId xmlns:a16="http://schemas.microsoft.com/office/drawing/2014/main" xmlns="" id="{6109D4B9-D1E5-471A-9E32-5CE34EE0CB07}"/>
                </a:ext>
              </a:extLst>
            </p:cNvPr>
            <p:cNvSpPr txBox="1">
              <a:spLocks/>
            </p:cNvSpPr>
            <p:nvPr/>
          </p:nvSpPr>
          <p:spPr>
            <a:xfrm rot="10800000">
              <a:off x="2135462" y="2791287"/>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dirty="0">
                  <a:cs typeface="Arial" pitchFamily="34" charset="0"/>
                </a:rPr>
                <a:t>2019</a:t>
              </a:r>
            </a:p>
          </p:txBody>
        </p:sp>
      </p:grpSp>
      <p:grpSp>
        <p:nvGrpSpPr>
          <p:cNvPr id="127" name="Group 41">
            <a:extLst>
              <a:ext uri="{FF2B5EF4-FFF2-40B4-BE49-F238E27FC236}">
                <a16:creationId xmlns:a16="http://schemas.microsoft.com/office/drawing/2014/main" xmlns="" id="{9D866F5C-39DD-43C4-9839-0B7FC16E1B0D}"/>
              </a:ext>
            </a:extLst>
          </p:cNvPr>
          <p:cNvGrpSpPr/>
          <p:nvPr/>
        </p:nvGrpSpPr>
        <p:grpSpPr>
          <a:xfrm>
            <a:off x="1747675" y="3556653"/>
            <a:ext cx="323544" cy="323544"/>
            <a:chOff x="1979712" y="4177631"/>
            <a:chExt cx="323544" cy="323544"/>
          </a:xfrm>
        </p:grpSpPr>
        <p:sp>
          <p:nvSpPr>
            <p:cNvPr id="128" name="Oval 42">
              <a:extLst>
                <a:ext uri="{FF2B5EF4-FFF2-40B4-BE49-F238E27FC236}">
                  <a16:creationId xmlns:a16="http://schemas.microsoft.com/office/drawing/2014/main" xmlns="" id="{275DE58A-6524-4464-A0E2-7490C7CFEC15}"/>
                </a:ext>
              </a:extLst>
            </p:cNvPr>
            <p:cNvSpPr/>
            <p:nvPr/>
          </p:nvSpPr>
          <p:spPr>
            <a:xfrm>
              <a:off x="1979712" y="4177631"/>
              <a:ext cx="323544" cy="323544"/>
            </a:xfrm>
            <a:prstGeom prst="ellips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29" name="Oval 43">
              <a:extLst>
                <a:ext uri="{FF2B5EF4-FFF2-40B4-BE49-F238E27FC236}">
                  <a16:creationId xmlns:a16="http://schemas.microsoft.com/office/drawing/2014/main" xmlns="" id="{30E958C2-D07D-4B13-9C67-3A7E02614255}"/>
                </a:ext>
              </a:extLst>
            </p:cNvPr>
            <p:cNvSpPr/>
            <p:nvPr/>
          </p:nvSpPr>
          <p:spPr>
            <a:xfrm>
              <a:off x="2051484" y="4249403"/>
              <a:ext cx="180000" cy="1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grpSp>
      <p:grpSp>
        <p:nvGrpSpPr>
          <p:cNvPr id="130" name="Group 44">
            <a:extLst>
              <a:ext uri="{FF2B5EF4-FFF2-40B4-BE49-F238E27FC236}">
                <a16:creationId xmlns:a16="http://schemas.microsoft.com/office/drawing/2014/main" xmlns="" id="{056EEEA6-57CD-4AFB-A519-F198BCA8B77E}"/>
              </a:ext>
            </a:extLst>
          </p:cNvPr>
          <p:cNvGrpSpPr/>
          <p:nvPr/>
        </p:nvGrpSpPr>
        <p:grpSpPr>
          <a:xfrm>
            <a:off x="3839632" y="3556653"/>
            <a:ext cx="323544" cy="323544"/>
            <a:chOff x="1979712" y="4177631"/>
            <a:chExt cx="323544" cy="323544"/>
          </a:xfrm>
          <a:solidFill>
            <a:schemeClr val="bg1">
              <a:lumMod val="65000"/>
            </a:schemeClr>
          </a:solidFill>
        </p:grpSpPr>
        <p:sp>
          <p:nvSpPr>
            <p:cNvPr id="131" name="Oval 45">
              <a:extLst>
                <a:ext uri="{FF2B5EF4-FFF2-40B4-BE49-F238E27FC236}">
                  <a16:creationId xmlns:a16="http://schemas.microsoft.com/office/drawing/2014/main" xmlns="" id="{D874680E-4F75-45C0-AA06-D98437A5FA76}"/>
                </a:ext>
              </a:extLst>
            </p:cNvPr>
            <p:cNvSpPr/>
            <p:nvPr/>
          </p:nvSpPr>
          <p:spPr>
            <a:xfrm>
              <a:off x="1979712" y="4177631"/>
              <a:ext cx="323544" cy="323544"/>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32" name="Oval 46">
              <a:extLst>
                <a:ext uri="{FF2B5EF4-FFF2-40B4-BE49-F238E27FC236}">
                  <a16:creationId xmlns:a16="http://schemas.microsoft.com/office/drawing/2014/main" xmlns="" id="{A6F0C1F8-C0E9-4601-8783-9B42418C8BE6}"/>
                </a:ext>
              </a:extLst>
            </p:cNvPr>
            <p:cNvSpPr/>
            <p:nvPr/>
          </p:nvSpPr>
          <p:spPr>
            <a:xfrm>
              <a:off x="2051484" y="4249403"/>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grpSp>
      <p:grpSp>
        <p:nvGrpSpPr>
          <p:cNvPr id="133" name="Group 47">
            <a:extLst>
              <a:ext uri="{FF2B5EF4-FFF2-40B4-BE49-F238E27FC236}">
                <a16:creationId xmlns:a16="http://schemas.microsoft.com/office/drawing/2014/main" xmlns="" id="{F888B454-CD22-4356-A31A-1C414367E82C}"/>
              </a:ext>
            </a:extLst>
          </p:cNvPr>
          <p:cNvGrpSpPr/>
          <p:nvPr/>
        </p:nvGrpSpPr>
        <p:grpSpPr>
          <a:xfrm>
            <a:off x="5931589" y="3547959"/>
            <a:ext cx="323544" cy="323544"/>
            <a:chOff x="1979712" y="4177631"/>
            <a:chExt cx="323544" cy="323544"/>
          </a:xfrm>
        </p:grpSpPr>
        <p:sp>
          <p:nvSpPr>
            <p:cNvPr id="134" name="Oval 48">
              <a:extLst>
                <a:ext uri="{FF2B5EF4-FFF2-40B4-BE49-F238E27FC236}">
                  <a16:creationId xmlns:a16="http://schemas.microsoft.com/office/drawing/2014/main" xmlns="" id="{5D35BE52-5446-4C51-9098-81BF3A31226F}"/>
                </a:ext>
              </a:extLst>
            </p:cNvPr>
            <p:cNvSpPr/>
            <p:nvPr/>
          </p:nvSpPr>
          <p:spPr>
            <a:xfrm>
              <a:off x="1979712" y="4177631"/>
              <a:ext cx="323544" cy="323544"/>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35" name="Oval 49">
              <a:extLst>
                <a:ext uri="{FF2B5EF4-FFF2-40B4-BE49-F238E27FC236}">
                  <a16:creationId xmlns:a16="http://schemas.microsoft.com/office/drawing/2014/main" xmlns="" id="{43E2298F-3394-44BF-9D19-F18EC9549203}"/>
                </a:ext>
              </a:extLst>
            </p:cNvPr>
            <p:cNvSpPr/>
            <p:nvPr/>
          </p:nvSpPr>
          <p:spPr>
            <a:xfrm>
              <a:off x="2051484" y="4249403"/>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grpSp>
      <p:grpSp>
        <p:nvGrpSpPr>
          <p:cNvPr id="136" name="Group 50">
            <a:extLst>
              <a:ext uri="{FF2B5EF4-FFF2-40B4-BE49-F238E27FC236}">
                <a16:creationId xmlns:a16="http://schemas.microsoft.com/office/drawing/2014/main" xmlns="" id="{D168AB04-7281-4C12-ACF7-ED203416C1E9}"/>
              </a:ext>
            </a:extLst>
          </p:cNvPr>
          <p:cNvGrpSpPr/>
          <p:nvPr/>
        </p:nvGrpSpPr>
        <p:grpSpPr>
          <a:xfrm>
            <a:off x="8023546" y="3556653"/>
            <a:ext cx="323544" cy="323544"/>
            <a:chOff x="1979712" y="4177631"/>
            <a:chExt cx="323544" cy="323544"/>
          </a:xfrm>
          <a:solidFill>
            <a:schemeClr val="bg1">
              <a:lumMod val="65000"/>
            </a:schemeClr>
          </a:solidFill>
        </p:grpSpPr>
        <p:sp>
          <p:nvSpPr>
            <p:cNvPr id="137" name="Oval 51">
              <a:extLst>
                <a:ext uri="{FF2B5EF4-FFF2-40B4-BE49-F238E27FC236}">
                  <a16:creationId xmlns:a16="http://schemas.microsoft.com/office/drawing/2014/main" xmlns="" id="{AC152A8D-0732-4C50-A94B-ACB20ABFFC8B}"/>
                </a:ext>
              </a:extLst>
            </p:cNvPr>
            <p:cNvSpPr/>
            <p:nvPr/>
          </p:nvSpPr>
          <p:spPr>
            <a:xfrm>
              <a:off x="1979712" y="4177631"/>
              <a:ext cx="323544" cy="323544"/>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38" name="Oval 52">
              <a:extLst>
                <a:ext uri="{FF2B5EF4-FFF2-40B4-BE49-F238E27FC236}">
                  <a16:creationId xmlns:a16="http://schemas.microsoft.com/office/drawing/2014/main" xmlns="" id="{B8121D85-1379-468C-81E9-C242065B6624}"/>
                </a:ext>
              </a:extLst>
            </p:cNvPr>
            <p:cNvSpPr/>
            <p:nvPr/>
          </p:nvSpPr>
          <p:spPr>
            <a:xfrm>
              <a:off x="2051484" y="4249403"/>
              <a:ext cx="180000" cy="1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grpSp>
      <p:grpSp>
        <p:nvGrpSpPr>
          <p:cNvPr id="139" name="Group 53">
            <a:extLst>
              <a:ext uri="{FF2B5EF4-FFF2-40B4-BE49-F238E27FC236}">
                <a16:creationId xmlns:a16="http://schemas.microsoft.com/office/drawing/2014/main" xmlns="" id="{E07715CD-A7F5-431B-98F6-380311BC8C7E}"/>
              </a:ext>
            </a:extLst>
          </p:cNvPr>
          <p:cNvGrpSpPr/>
          <p:nvPr/>
        </p:nvGrpSpPr>
        <p:grpSpPr>
          <a:xfrm>
            <a:off x="10026602" y="3439731"/>
            <a:ext cx="540000" cy="540000"/>
            <a:chOff x="8414365" y="3093398"/>
            <a:chExt cx="540000" cy="540000"/>
          </a:xfrm>
        </p:grpSpPr>
        <p:sp>
          <p:nvSpPr>
            <p:cNvPr id="140" name="Oval 54">
              <a:extLst>
                <a:ext uri="{FF2B5EF4-FFF2-40B4-BE49-F238E27FC236}">
                  <a16:creationId xmlns:a16="http://schemas.microsoft.com/office/drawing/2014/main" xmlns="" id="{57C62CB5-A8F2-4843-8894-6A48783C2460}"/>
                </a:ext>
              </a:extLst>
            </p:cNvPr>
            <p:cNvSpPr/>
            <p:nvPr/>
          </p:nvSpPr>
          <p:spPr>
            <a:xfrm>
              <a:off x="8414365" y="3093398"/>
              <a:ext cx="540000" cy="540000"/>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41" name="Oval 55">
              <a:extLst>
                <a:ext uri="{FF2B5EF4-FFF2-40B4-BE49-F238E27FC236}">
                  <a16:creationId xmlns:a16="http://schemas.microsoft.com/office/drawing/2014/main" xmlns="" id="{43C3F4D6-0D36-481F-B6C8-7BA935EE4AC8}"/>
                </a:ext>
              </a:extLst>
            </p:cNvPr>
            <p:cNvSpPr/>
            <p:nvPr/>
          </p:nvSpPr>
          <p:spPr>
            <a:xfrm>
              <a:off x="8522593" y="3201626"/>
              <a:ext cx="323544" cy="323544"/>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42" name="Oval 56">
              <a:extLst>
                <a:ext uri="{FF2B5EF4-FFF2-40B4-BE49-F238E27FC236}">
                  <a16:creationId xmlns:a16="http://schemas.microsoft.com/office/drawing/2014/main" xmlns="" id="{0CEFE7B6-D4EF-4C80-ACCA-90ABA9B03C09}"/>
                </a:ext>
              </a:extLst>
            </p:cNvPr>
            <p:cNvSpPr/>
            <p:nvPr/>
          </p:nvSpPr>
          <p:spPr>
            <a:xfrm>
              <a:off x="8594365" y="327339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grpSp>
    </p:spTree>
    <p:extLst>
      <p:ext uri="{BB962C8B-B14F-4D97-AF65-F5344CB8AC3E}">
        <p14:creationId xmlns:p14="http://schemas.microsoft.com/office/powerpoint/2010/main" val="4015525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28">
            <a:extLst>
              <a:ext uri="{FF2B5EF4-FFF2-40B4-BE49-F238E27FC236}">
                <a16:creationId xmlns:a16="http://schemas.microsoft.com/office/drawing/2014/main" xmlns="" id="{56E6563F-B4D2-4EC8-A92C-CF516871BBA1}"/>
              </a:ext>
            </a:extLst>
          </p:cNvPr>
          <p:cNvSpPr/>
          <p:nvPr/>
        </p:nvSpPr>
        <p:spPr>
          <a:xfrm>
            <a:off x="917210" y="1829197"/>
            <a:ext cx="3234161" cy="2046895"/>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 name="Group 29">
            <a:extLst>
              <a:ext uri="{FF2B5EF4-FFF2-40B4-BE49-F238E27FC236}">
                <a16:creationId xmlns:a16="http://schemas.microsoft.com/office/drawing/2014/main" xmlns="" id="{59D637C6-CFD3-4F88-8F99-9E79834539B8}"/>
              </a:ext>
            </a:extLst>
          </p:cNvPr>
          <p:cNvGrpSpPr/>
          <p:nvPr/>
        </p:nvGrpSpPr>
        <p:grpSpPr>
          <a:xfrm>
            <a:off x="1170781" y="2713447"/>
            <a:ext cx="2727020" cy="979623"/>
            <a:chOff x="686968" y="2662255"/>
            <a:chExt cx="2203975" cy="979623"/>
          </a:xfrm>
        </p:grpSpPr>
        <p:sp>
          <p:nvSpPr>
            <p:cNvPr id="13" name="TextBox 12">
              <a:extLst>
                <a:ext uri="{FF2B5EF4-FFF2-40B4-BE49-F238E27FC236}">
                  <a16:creationId xmlns:a16="http://schemas.microsoft.com/office/drawing/2014/main" xmlns="" id="{8A10D491-9617-4534-90C9-CC43EEB3D2F1}"/>
                </a:ext>
              </a:extLst>
            </p:cNvPr>
            <p:cNvSpPr txBox="1"/>
            <p:nvPr/>
          </p:nvSpPr>
          <p:spPr>
            <a:xfrm>
              <a:off x="686968" y="2995547"/>
              <a:ext cx="220397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
          <p:nvSpPr>
            <p:cNvPr id="14" name="TextBox 13">
              <a:extLst>
                <a:ext uri="{FF2B5EF4-FFF2-40B4-BE49-F238E27FC236}">
                  <a16:creationId xmlns:a16="http://schemas.microsoft.com/office/drawing/2014/main" xmlns="" id="{791055BB-9293-4B9A-962F-CD84FA1BE6B0}"/>
                </a:ext>
              </a:extLst>
            </p:cNvPr>
            <p:cNvSpPr txBox="1"/>
            <p:nvPr/>
          </p:nvSpPr>
          <p:spPr>
            <a:xfrm>
              <a:off x="686968" y="2662255"/>
              <a:ext cx="2203975"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Simple  Presentation</a:t>
              </a:r>
              <a:endParaRPr lang="ko-KR" altLang="en-US" sz="1400" b="1" dirty="0">
                <a:solidFill>
                  <a:schemeClr val="tx1">
                    <a:lumMod val="75000"/>
                    <a:lumOff val="25000"/>
                  </a:schemeClr>
                </a:solidFill>
                <a:cs typeface="Arial" pitchFamily="34" charset="0"/>
              </a:endParaRPr>
            </a:p>
          </p:txBody>
        </p:sp>
      </p:grpSp>
      <p:sp>
        <p:nvSpPr>
          <p:cNvPr id="15" name="Rectangle 32">
            <a:extLst>
              <a:ext uri="{FF2B5EF4-FFF2-40B4-BE49-F238E27FC236}">
                <a16:creationId xmlns:a16="http://schemas.microsoft.com/office/drawing/2014/main" xmlns="" id="{4FBF4B56-A78E-4F6D-9796-8BC46D95ECDB}"/>
              </a:ext>
            </a:extLst>
          </p:cNvPr>
          <p:cNvSpPr/>
          <p:nvPr/>
        </p:nvSpPr>
        <p:spPr>
          <a:xfrm>
            <a:off x="4459808" y="1829197"/>
            <a:ext cx="3234161" cy="20468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ectangle 33">
            <a:extLst>
              <a:ext uri="{FF2B5EF4-FFF2-40B4-BE49-F238E27FC236}">
                <a16:creationId xmlns:a16="http://schemas.microsoft.com/office/drawing/2014/main" xmlns="" id="{E8763190-9559-4541-8E8C-97A01BFD1B59}"/>
              </a:ext>
            </a:extLst>
          </p:cNvPr>
          <p:cNvSpPr/>
          <p:nvPr/>
        </p:nvSpPr>
        <p:spPr>
          <a:xfrm>
            <a:off x="8002406" y="1829197"/>
            <a:ext cx="3234161" cy="2046895"/>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34">
            <a:extLst>
              <a:ext uri="{FF2B5EF4-FFF2-40B4-BE49-F238E27FC236}">
                <a16:creationId xmlns:a16="http://schemas.microsoft.com/office/drawing/2014/main" xmlns="" id="{249D71AD-9733-414B-BB8A-5DC8724D3D48}"/>
              </a:ext>
            </a:extLst>
          </p:cNvPr>
          <p:cNvSpPr/>
          <p:nvPr/>
        </p:nvSpPr>
        <p:spPr>
          <a:xfrm>
            <a:off x="917210" y="4007500"/>
            <a:ext cx="3234161" cy="2046895"/>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ectangle 35">
            <a:extLst>
              <a:ext uri="{FF2B5EF4-FFF2-40B4-BE49-F238E27FC236}">
                <a16:creationId xmlns:a16="http://schemas.microsoft.com/office/drawing/2014/main" xmlns="" id="{C29AF5A0-0C9A-4A36-8962-0E1E249F5EE7}"/>
              </a:ext>
            </a:extLst>
          </p:cNvPr>
          <p:cNvSpPr/>
          <p:nvPr/>
        </p:nvSpPr>
        <p:spPr>
          <a:xfrm>
            <a:off x="4459808" y="4007500"/>
            <a:ext cx="3234161" cy="2046895"/>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36">
            <a:extLst>
              <a:ext uri="{FF2B5EF4-FFF2-40B4-BE49-F238E27FC236}">
                <a16:creationId xmlns:a16="http://schemas.microsoft.com/office/drawing/2014/main" xmlns="" id="{D7997F58-688C-42C1-B4F8-7B8BF6B7900C}"/>
              </a:ext>
            </a:extLst>
          </p:cNvPr>
          <p:cNvSpPr/>
          <p:nvPr/>
        </p:nvSpPr>
        <p:spPr>
          <a:xfrm>
            <a:off x="8002406" y="4007500"/>
            <a:ext cx="3234161" cy="2046895"/>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0" name="Group 37">
            <a:extLst>
              <a:ext uri="{FF2B5EF4-FFF2-40B4-BE49-F238E27FC236}">
                <a16:creationId xmlns:a16="http://schemas.microsoft.com/office/drawing/2014/main" xmlns="" id="{05F04C65-D8C3-48B6-BB0B-A3F31EDB2A32}"/>
              </a:ext>
            </a:extLst>
          </p:cNvPr>
          <p:cNvGrpSpPr/>
          <p:nvPr/>
        </p:nvGrpSpPr>
        <p:grpSpPr>
          <a:xfrm>
            <a:off x="4713379" y="2713447"/>
            <a:ext cx="2727020" cy="979623"/>
            <a:chOff x="686968" y="2662255"/>
            <a:chExt cx="2203975" cy="979623"/>
          </a:xfrm>
        </p:grpSpPr>
        <p:sp>
          <p:nvSpPr>
            <p:cNvPr id="21" name="TextBox 20">
              <a:extLst>
                <a:ext uri="{FF2B5EF4-FFF2-40B4-BE49-F238E27FC236}">
                  <a16:creationId xmlns:a16="http://schemas.microsoft.com/office/drawing/2014/main" xmlns="" id="{B012E334-DF54-4897-9B72-10ABBC8B81A2}"/>
                </a:ext>
              </a:extLst>
            </p:cNvPr>
            <p:cNvSpPr txBox="1"/>
            <p:nvPr/>
          </p:nvSpPr>
          <p:spPr>
            <a:xfrm>
              <a:off x="686968" y="2995547"/>
              <a:ext cx="2203975" cy="646331"/>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and appeal to your Presentations.</a:t>
              </a:r>
            </a:p>
          </p:txBody>
        </p:sp>
        <p:sp>
          <p:nvSpPr>
            <p:cNvPr id="22" name="TextBox 21">
              <a:extLst>
                <a:ext uri="{FF2B5EF4-FFF2-40B4-BE49-F238E27FC236}">
                  <a16:creationId xmlns:a16="http://schemas.microsoft.com/office/drawing/2014/main" xmlns="" id="{6F8B4DB1-97C4-4CA8-8107-E129A9217B34}"/>
                </a:ext>
              </a:extLst>
            </p:cNvPr>
            <p:cNvSpPr txBox="1"/>
            <p:nvPr/>
          </p:nvSpPr>
          <p:spPr>
            <a:xfrm>
              <a:off x="686968" y="2662255"/>
              <a:ext cx="220397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Simple  Presentation</a:t>
              </a:r>
              <a:endParaRPr lang="ko-KR" altLang="en-US" sz="1400" b="1" dirty="0">
                <a:solidFill>
                  <a:schemeClr val="bg1"/>
                </a:solidFill>
                <a:cs typeface="Arial" pitchFamily="34" charset="0"/>
              </a:endParaRPr>
            </a:p>
          </p:txBody>
        </p:sp>
      </p:grpSp>
      <p:grpSp>
        <p:nvGrpSpPr>
          <p:cNvPr id="23" name="Group 40">
            <a:extLst>
              <a:ext uri="{FF2B5EF4-FFF2-40B4-BE49-F238E27FC236}">
                <a16:creationId xmlns:a16="http://schemas.microsoft.com/office/drawing/2014/main" xmlns="" id="{9B301CB8-AD3E-4EF0-8087-9CC2285CE513}"/>
              </a:ext>
            </a:extLst>
          </p:cNvPr>
          <p:cNvGrpSpPr/>
          <p:nvPr/>
        </p:nvGrpSpPr>
        <p:grpSpPr>
          <a:xfrm>
            <a:off x="8255977" y="2713447"/>
            <a:ext cx="2727020" cy="979623"/>
            <a:chOff x="686968" y="2662255"/>
            <a:chExt cx="2203975" cy="979623"/>
          </a:xfrm>
        </p:grpSpPr>
        <p:sp>
          <p:nvSpPr>
            <p:cNvPr id="24" name="TextBox 23">
              <a:extLst>
                <a:ext uri="{FF2B5EF4-FFF2-40B4-BE49-F238E27FC236}">
                  <a16:creationId xmlns:a16="http://schemas.microsoft.com/office/drawing/2014/main" xmlns="" id="{CDAD12A2-91C7-4EAE-BFD6-6E120B8CD05D}"/>
                </a:ext>
              </a:extLst>
            </p:cNvPr>
            <p:cNvSpPr txBox="1"/>
            <p:nvPr/>
          </p:nvSpPr>
          <p:spPr>
            <a:xfrm>
              <a:off x="686968" y="2995547"/>
              <a:ext cx="220397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
          <p:nvSpPr>
            <p:cNvPr id="25" name="TextBox 24">
              <a:extLst>
                <a:ext uri="{FF2B5EF4-FFF2-40B4-BE49-F238E27FC236}">
                  <a16:creationId xmlns:a16="http://schemas.microsoft.com/office/drawing/2014/main" xmlns="" id="{B023051C-E1FD-4302-8A96-3DE496C50C21}"/>
                </a:ext>
              </a:extLst>
            </p:cNvPr>
            <p:cNvSpPr txBox="1"/>
            <p:nvPr/>
          </p:nvSpPr>
          <p:spPr>
            <a:xfrm>
              <a:off x="686968" y="2662255"/>
              <a:ext cx="2203975"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Simple  Presentation</a:t>
              </a:r>
              <a:endParaRPr lang="ko-KR" altLang="en-US" sz="1400" b="1" dirty="0">
                <a:solidFill>
                  <a:schemeClr val="tx1">
                    <a:lumMod val="75000"/>
                    <a:lumOff val="25000"/>
                  </a:schemeClr>
                </a:solidFill>
                <a:cs typeface="Arial" pitchFamily="34" charset="0"/>
              </a:endParaRPr>
            </a:p>
          </p:txBody>
        </p:sp>
      </p:grpSp>
      <p:grpSp>
        <p:nvGrpSpPr>
          <p:cNvPr id="26" name="Group 43">
            <a:extLst>
              <a:ext uri="{FF2B5EF4-FFF2-40B4-BE49-F238E27FC236}">
                <a16:creationId xmlns:a16="http://schemas.microsoft.com/office/drawing/2014/main" xmlns="" id="{FD757E7A-B9D7-4A3F-A09E-67EFA0F400A7}"/>
              </a:ext>
            </a:extLst>
          </p:cNvPr>
          <p:cNvGrpSpPr/>
          <p:nvPr/>
        </p:nvGrpSpPr>
        <p:grpSpPr>
          <a:xfrm>
            <a:off x="1170781" y="4848344"/>
            <a:ext cx="2727020" cy="979623"/>
            <a:chOff x="686968" y="2662255"/>
            <a:chExt cx="2203975" cy="979623"/>
          </a:xfrm>
        </p:grpSpPr>
        <p:sp>
          <p:nvSpPr>
            <p:cNvPr id="27" name="TextBox 26">
              <a:extLst>
                <a:ext uri="{FF2B5EF4-FFF2-40B4-BE49-F238E27FC236}">
                  <a16:creationId xmlns:a16="http://schemas.microsoft.com/office/drawing/2014/main" xmlns="" id="{A1138B8F-1CD4-40CB-9EF3-6B0BC1F24079}"/>
                </a:ext>
              </a:extLst>
            </p:cNvPr>
            <p:cNvSpPr txBox="1"/>
            <p:nvPr/>
          </p:nvSpPr>
          <p:spPr>
            <a:xfrm>
              <a:off x="686968" y="2995547"/>
              <a:ext cx="220397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
          <p:nvSpPr>
            <p:cNvPr id="28" name="TextBox 27">
              <a:extLst>
                <a:ext uri="{FF2B5EF4-FFF2-40B4-BE49-F238E27FC236}">
                  <a16:creationId xmlns:a16="http://schemas.microsoft.com/office/drawing/2014/main" xmlns="" id="{37EFF2FA-19E6-4BC4-8A0B-E140AFBC844F}"/>
                </a:ext>
              </a:extLst>
            </p:cNvPr>
            <p:cNvSpPr txBox="1"/>
            <p:nvPr/>
          </p:nvSpPr>
          <p:spPr>
            <a:xfrm>
              <a:off x="686968" y="2662255"/>
              <a:ext cx="2203975"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Simple  Presentation</a:t>
              </a:r>
              <a:endParaRPr lang="ko-KR" altLang="en-US" sz="1400" b="1" dirty="0">
                <a:solidFill>
                  <a:schemeClr val="tx1">
                    <a:lumMod val="75000"/>
                    <a:lumOff val="25000"/>
                  </a:schemeClr>
                </a:solidFill>
                <a:cs typeface="Arial" pitchFamily="34" charset="0"/>
              </a:endParaRPr>
            </a:p>
          </p:txBody>
        </p:sp>
      </p:grpSp>
      <p:grpSp>
        <p:nvGrpSpPr>
          <p:cNvPr id="29" name="Group 46">
            <a:extLst>
              <a:ext uri="{FF2B5EF4-FFF2-40B4-BE49-F238E27FC236}">
                <a16:creationId xmlns:a16="http://schemas.microsoft.com/office/drawing/2014/main" xmlns="" id="{41D76B36-5075-4053-9956-20A6F9AE528C}"/>
              </a:ext>
            </a:extLst>
          </p:cNvPr>
          <p:cNvGrpSpPr/>
          <p:nvPr/>
        </p:nvGrpSpPr>
        <p:grpSpPr>
          <a:xfrm>
            <a:off x="4713379" y="4848344"/>
            <a:ext cx="2727020" cy="979623"/>
            <a:chOff x="686968" y="2662255"/>
            <a:chExt cx="2203975" cy="979623"/>
          </a:xfrm>
        </p:grpSpPr>
        <p:sp>
          <p:nvSpPr>
            <p:cNvPr id="30" name="TextBox 29">
              <a:extLst>
                <a:ext uri="{FF2B5EF4-FFF2-40B4-BE49-F238E27FC236}">
                  <a16:creationId xmlns:a16="http://schemas.microsoft.com/office/drawing/2014/main" xmlns="" id="{3B865E04-304D-4765-B519-30A0CF9272FB}"/>
                </a:ext>
              </a:extLst>
            </p:cNvPr>
            <p:cNvSpPr txBox="1"/>
            <p:nvPr/>
          </p:nvSpPr>
          <p:spPr>
            <a:xfrm>
              <a:off x="686968" y="2995547"/>
              <a:ext cx="220397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
          <p:nvSpPr>
            <p:cNvPr id="31" name="TextBox 30">
              <a:extLst>
                <a:ext uri="{FF2B5EF4-FFF2-40B4-BE49-F238E27FC236}">
                  <a16:creationId xmlns:a16="http://schemas.microsoft.com/office/drawing/2014/main" xmlns="" id="{EBB5CE57-BF0E-4938-8B1D-FEEABC89EB4E}"/>
                </a:ext>
              </a:extLst>
            </p:cNvPr>
            <p:cNvSpPr txBox="1"/>
            <p:nvPr/>
          </p:nvSpPr>
          <p:spPr>
            <a:xfrm>
              <a:off x="686968" y="2662255"/>
              <a:ext cx="2203975"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Simple  Presentation</a:t>
              </a:r>
              <a:endParaRPr lang="ko-KR" altLang="en-US" sz="1400" b="1" dirty="0">
                <a:solidFill>
                  <a:schemeClr val="tx1">
                    <a:lumMod val="75000"/>
                    <a:lumOff val="25000"/>
                  </a:schemeClr>
                </a:solidFill>
                <a:cs typeface="Arial" pitchFamily="34" charset="0"/>
              </a:endParaRPr>
            </a:p>
          </p:txBody>
        </p:sp>
      </p:grpSp>
      <p:grpSp>
        <p:nvGrpSpPr>
          <p:cNvPr id="32" name="Group 49">
            <a:extLst>
              <a:ext uri="{FF2B5EF4-FFF2-40B4-BE49-F238E27FC236}">
                <a16:creationId xmlns:a16="http://schemas.microsoft.com/office/drawing/2014/main" xmlns="" id="{A167C06A-154C-4998-AC48-06790E050823}"/>
              </a:ext>
            </a:extLst>
          </p:cNvPr>
          <p:cNvGrpSpPr/>
          <p:nvPr/>
        </p:nvGrpSpPr>
        <p:grpSpPr>
          <a:xfrm>
            <a:off x="8255977" y="4848344"/>
            <a:ext cx="2727020" cy="979623"/>
            <a:chOff x="686968" y="2662255"/>
            <a:chExt cx="2203975" cy="979623"/>
          </a:xfrm>
        </p:grpSpPr>
        <p:sp>
          <p:nvSpPr>
            <p:cNvPr id="33" name="TextBox 32">
              <a:extLst>
                <a:ext uri="{FF2B5EF4-FFF2-40B4-BE49-F238E27FC236}">
                  <a16:creationId xmlns:a16="http://schemas.microsoft.com/office/drawing/2014/main" xmlns="" id="{8C1D58DF-C1D1-4222-8326-519E81D49C70}"/>
                </a:ext>
              </a:extLst>
            </p:cNvPr>
            <p:cNvSpPr txBox="1"/>
            <p:nvPr/>
          </p:nvSpPr>
          <p:spPr>
            <a:xfrm>
              <a:off x="686968" y="2995547"/>
              <a:ext cx="220397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
          <p:nvSpPr>
            <p:cNvPr id="34" name="TextBox 33">
              <a:extLst>
                <a:ext uri="{FF2B5EF4-FFF2-40B4-BE49-F238E27FC236}">
                  <a16:creationId xmlns:a16="http://schemas.microsoft.com/office/drawing/2014/main" xmlns="" id="{DA2B8DF5-1F79-4FE5-91F6-38CBABFFE990}"/>
                </a:ext>
              </a:extLst>
            </p:cNvPr>
            <p:cNvSpPr txBox="1"/>
            <p:nvPr/>
          </p:nvSpPr>
          <p:spPr>
            <a:xfrm>
              <a:off x="686968" y="2662255"/>
              <a:ext cx="2203975"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Simple  Presentation</a:t>
              </a:r>
              <a:endParaRPr lang="ko-KR" altLang="en-US" sz="1400" b="1" dirty="0">
                <a:solidFill>
                  <a:schemeClr val="tx1">
                    <a:lumMod val="75000"/>
                    <a:lumOff val="25000"/>
                  </a:schemeClr>
                </a:solidFill>
                <a:cs typeface="Arial" pitchFamily="34" charset="0"/>
              </a:endParaRPr>
            </a:p>
          </p:txBody>
        </p:sp>
      </p:grpSp>
      <p:sp>
        <p:nvSpPr>
          <p:cNvPr id="35" name="Rounded Rectangle 32">
            <a:extLst>
              <a:ext uri="{FF2B5EF4-FFF2-40B4-BE49-F238E27FC236}">
                <a16:creationId xmlns:a16="http://schemas.microsoft.com/office/drawing/2014/main" xmlns="" id="{5821E224-AB88-4E7B-9E48-FAF8D01B8813}"/>
              </a:ext>
            </a:extLst>
          </p:cNvPr>
          <p:cNvSpPr/>
          <p:nvPr/>
        </p:nvSpPr>
        <p:spPr>
          <a:xfrm>
            <a:off x="9530914" y="4304717"/>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xmlns="" id="{DBB27F3A-82E4-4399-A6D5-0EB2556C9BEB}"/>
              </a:ext>
            </a:extLst>
          </p:cNvPr>
          <p:cNvSpPr/>
          <p:nvPr/>
        </p:nvSpPr>
        <p:spPr>
          <a:xfrm rot="2700000">
            <a:off x="2401331" y="4215992"/>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xmlns="" id="{48D75311-ACCD-445D-AF64-65B928C08D99}"/>
              </a:ext>
            </a:extLst>
          </p:cNvPr>
          <p:cNvSpPr/>
          <p:nvPr/>
        </p:nvSpPr>
        <p:spPr>
          <a:xfrm flipH="1">
            <a:off x="2338449" y="2135753"/>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Rounded Rectangle 7">
            <a:extLst>
              <a:ext uri="{FF2B5EF4-FFF2-40B4-BE49-F238E27FC236}">
                <a16:creationId xmlns:a16="http://schemas.microsoft.com/office/drawing/2014/main" xmlns="" id="{042AB6B3-D895-4BB3-9CC4-AA8D3359C026}"/>
              </a:ext>
            </a:extLst>
          </p:cNvPr>
          <p:cNvSpPr/>
          <p:nvPr/>
        </p:nvSpPr>
        <p:spPr>
          <a:xfrm>
            <a:off x="9501375" y="2119051"/>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Round Same Side Corner Rectangle 36">
            <a:extLst>
              <a:ext uri="{FF2B5EF4-FFF2-40B4-BE49-F238E27FC236}">
                <a16:creationId xmlns:a16="http://schemas.microsoft.com/office/drawing/2014/main" xmlns="" id="{651BE82E-E83A-47C0-A8E4-068B023B708F}"/>
              </a:ext>
            </a:extLst>
          </p:cNvPr>
          <p:cNvSpPr>
            <a:spLocks noChangeAspect="1"/>
          </p:cNvSpPr>
          <p:nvPr/>
        </p:nvSpPr>
        <p:spPr>
          <a:xfrm>
            <a:off x="5878888" y="4304717"/>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Donut 24">
            <a:extLst>
              <a:ext uri="{FF2B5EF4-FFF2-40B4-BE49-F238E27FC236}">
                <a16:creationId xmlns:a16="http://schemas.microsoft.com/office/drawing/2014/main" xmlns="" id="{24327636-5829-4AEF-BCA0-4B000E85A2AB}"/>
              </a:ext>
            </a:extLst>
          </p:cNvPr>
          <p:cNvSpPr/>
          <p:nvPr/>
        </p:nvSpPr>
        <p:spPr>
          <a:xfrm>
            <a:off x="5898391" y="2071796"/>
            <a:ext cx="395217" cy="3984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59978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Arrow Connector 9">
            <a:extLst>
              <a:ext uri="{FF2B5EF4-FFF2-40B4-BE49-F238E27FC236}">
                <a16:creationId xmlns:a16="http://schemas.microsoft.com/office/drawing/2014/main" xmlns="" id="{615E2C60-BE19-4CF8-A713-3E51D89E840A}"/>
              </a:ext>
            </a:extLst>
          </p:cNvPr>
          <p:cNvCxnSpPr>
            <a:cxnSpLocks/>
            <a:stCxn id="26" idx="2"/>
          </p:cNvCxnSpPr>
          <p:nvPr/>
        </p:nvCxnSpPr>
        <p:spPr>
          <a:xfrm>
            <a:off x="4780743" y="3571902"/>
            <a:ext cx="1315257" cy="1466162"/>
          </a:xfrm>
          <a:prstGeom prst="straightConnector1">
            <a:avLst/>
          </a:prstGeom>
          <a:ln w="19050">
            <a:solidFill>
              <a:schemeClr val="accent6">
                <a:lumMod val="50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13">
            <a:extLst>
              <a:ext uri="{FF2B5EF4-FFF2-40B4-BE49-F238E27FC236}">
                <a16:creationId xmlns:a16="http://schemas.microsoft.com/office/drawing/2014/main" xmlns="" id="{B2606A11-4CC0-4E30-A66E-EF89F0A38E0A}"/>
              </a:ext>
            </a:extLst>
          </p:cNvPr>
          <p:cNvCxnSpPr>
            <a:cxnSpLocks/>
            <a:stCxn id="25" idx="2"/>
          </p:cNvCxnSpPr>
          <p:nvPr/>
        </p:nvCxnSpPr>
        <p:spPr>
          <a:xfrm>
            <a:off x="2164881" y="3571902"/>
            <a:ext cx="2956098" cy="1397004"/>
          </a:xfrm>
          <a:prstGeom prst="straightConnector1">
            <a:avLst/>
          </a:prstGeom>
          <a:ln w="19050">
            <a:solidFill>
              <a:schemeClr val="accent6">
                <a:lumMod val="50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4">
            <a:extLst>
              <a:ext uri="{FF2B5EF4-FFF2-40B4-BE49-F238E27FC236}">
                <a16:creationId xmlns:a16="http://schemas.microsoft.com/office/drawing/2014/main" xmlns="" id="{61154B01-BB98-4D90-BDE7-B3052BFA959F}"/>
              </a:ext>
            </a:extLst>
          </p:cNvPr>
          <p:cNvCxnSpPr>
            <a:cxnSpLocks/>
            <a:stCxn id="27" idx="2"/>
          </p:cNvCxnSpPr>
          <p:nvPr/>
        </p:nvCxnSpPr>
        <p:spPr>
          <a:xfrm flipH="1">
            <a:off x="6096003" y="3571902"/>
            <a:ext cx="1300602" cy="1466162"/>
          </a:xfrm>
          <a:prstGeom prst="straightConnector1">
            <a:avLst/>
          </a:prstGeom>
          <a:ln w="19050">
            <a:solidFill>
              <a:schemeClr val="accent6">
                <a:lumMod val="50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5">
            <a:extLst>
              <a:ext uri="{FF2B5EF4-FFF2-40B4-BE49-F238E27FC236}">
                <a16:creationId xmlns:a16="http://schemas.microsoft.com/office/drawing/2014/main" xmlns="" id="{5347D23D-F7C1-46FE-90F5-0DA47D6F8DD6}"/>
              </a:ext>
            </a:extLst>
          </p:cNvPr>
          <p:cNvCxnSpPr>
            <a:cxnSpLocks/>
            <a:stCxn id="28" idx="2"/>
          </p:cNvCxnSpPr>
          <p:nvPr/>
        </p:nvCxnSpPr>
        <p:spPr>
          <a:xfrm flipH="1">
            <a:off x="7036780" y="3571902"/>
            <a:ext cx="2975688" cy="1397004"/>
          </a:xfrm>
          <a:prstGeom prst="straightConnector1">
            <a:avLst/>
          </a:prstGeom>
          <a:ln w="19050">
            <a:solidFill>
              <a:schemeClr val="accent6">
                <a:lumMod val="50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5" name="Group 16">
            <a:extLst>
              <a:ext uri="{FF2B5EF4-FFF2-40B4-BE49-F238E27FC236}">
                <a16:creationId xmlns:a16="http://schemas.microsoft.com/office/drawing/2014/main" xmlns="" id="{87E855B9-4E48-400B-989D-A6703C58DFE2}"/>
              </a:ext>
            </a:extLst>
          </p:cNvPr>
          <p:cNvGrpSpPr/>
          <p:nvPr/>
        </p:nvGrpSpPr>
        <p:grpSpPr>
          <a:xfrm>
            <a:off x="7902785" y="4653576"/>
            <a:ext cx="3459753" cy="923330"/>
            <a:chOff x="2551705" y="4283314"/>
            <a:chExt cx="2357003" cy="923330"/>
          </a:xfrm>
        </p:grpSpPr>
        <p:sp>
          <p:nvSpPr>
            <p:cNvPr id="16" name="TextBox 15">
              <a:extLst>
                <a:ext uri="{FF2B5EF4-FFF2-40B4-BE49-F238E27FC236}">
                  <a16:creationId xmlns:a16="http://schemas.microsoft.com/office/drawing/2014/main" xmlns="" id="{F07C45AF-07A0-4C61-8B9C-E2995841035F}"/>
                </a:ext>
              </a:extLst>
            </p:cNvPr>
            <p:cNvSpPr txBox="1"/>
            <p:nvPr/>
          </p:nvSpPr>
          <p:spPr>
            <a:xfrm>
              <a:off x="2551706" y="4560313"/>
              <a:ext cx="235700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r>
                <a:rPr lang="ko-KR" altLang="en-US" sz="1200" dirty="0">
                  <a:solidFill>
                    <a:schemeClr val="tx1">
                      <a:lumMod val="75000"/>
                      <a:lumOff val="25000"/>
                    </a:schemeClr>
                  </a:solidFill>
                  <a:cs typeface="Arial" pitchFamily="34" charset="0"/>
                </a:rPr>
                <a:t>  </a:t>
              </a:r>
            </a:p>
          </p:txBody>
        </p:sp>
        <p:sp>
          <p:nvSpPr>
            <p:cNvPr id="17" name="TextBox 16">
              <a:extLst>
                <a:ext uri="{FF2B5EF4-FFF2-40B4-BE49-F238E27FC236}">
                  <a16:creationId xmlns:a16="http://schemas.microsoft.com/office/drawing/2014/main" xmlns="" id="{988F009F-0D7E-4653-B37D-7727FD17E0FD}"/>
                </a:ext>
              </a:extLst>
            </p:cNvPr>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8" name="Group 19">
            <a:extLst>
              <a:ext uri="{FF2B5EF4-FFF2-40B4-BE49-F238E27FC236}">
                <a16:creationId xmlns:a16="http://schemas.microsoft.com/office/drawing/2014/main" xmlns="" id="{73793370-B37A-4754-B6D7-043F8F35D776}"/>
              </a:ext>
            </a:extLst>
          </p:cNvPr>
          <p:cNvGrpSpPr/>
          <p:nvPr/>
        </p:nvGrpSpPr>
        <p:grpSpPr>
          <a:xfrm>
            <a:off x="829462" y="4653576"/>
            <a:ext cx="3430340" cy="923330"/>
            <a:chOff x="2551705" y="4283314"/>
            <a:chExt cx="2357003" cy="923330"/>
          </a:xfrm>
        </p:grpSpPr>
        <p:sp>
          <p:nvSpPr>
            <p:cNvPr id="19" name="TextBox 18">
              <a:extLst>
                <a:ext uri="{FF2B5EF4-FFF2-40B4-BE49-F238E27FC236}">
                  <a16:creationId xmlns:a16="http://schemas.microsoft.com/office/drawing/2014/main" xmlns="" id="{4464EC51-625E-4ED0-A438-0DA668EFEEC1}"/>
                </a:ext>
              </a:extLst>
            </p:cNvPr>
            <p:cNvSpPr txBox="1"/>
            <p:nvPr/>
          </p:nvSpPr>
          <p:spPr>
            <a:xfrm>
              <a:off x="2551706" y="4560313"/>
              <a:ext cx="2357002"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r>
                <a:rPr lang="ko-KR" altLang="en-US" sz="1200" dirty="0">
                  <a:solidFill>
                    <a:schemeClr val="tx1">
                      <a:lumMod val="75000"/>
                      <a:lumOff val="25000"/>
                    </a:schemeClr>
                  </a:solidFill>
                  <a:cs typeface="Arial" pitchFamily="34" charset="0"/>
                </a:rPr>
                <a:t> </a:t>
              </a:r>
            </a:p>
          </p:txBody>
        </p:sp>
        <p:sp>
          <p:nvSpPr>
            <p:cNvPr id="20" name="TextBox 19">
              <a:extLst>
                <a:ext uri="{FF2B5EF4-FFF2-40B4-BE49-F238E27FC236}">
                  <a16:creationId xmlns:a16="http://schemas.microsoft.com/office/drawing/2014/main" xmlns="" id="{9294DDF7-37C9-4E5E-B3CB-2C05180BB463}"/>
                </a:ext>
              </a:extLst>
            </p:cNvPr>
            <p:cNvSpPr txBox="1"/>
            <p:nvPr/>
          </p:nvSpPr>
          <p:spPr>
            <a:xfrm>
              <a:off x="2551705" y="4283314"/>
              <a:ext cx="2336966"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21" name="Oval 23">
            <a:extLst>
              <a:ext uri="{FF2B5EF4-FFF2-40B4-BE49-F238E27FC236}">
                <a16:creationId xmlns:a16="http://schemas.microsoft.com/office/drawing/2014/main" xmlns="" id="{129F8E5E-4C1F-4D50-A5EA-A6D3F8C41B7D}"/>
              </a:ext>
            </a:extLst>
          </p:cNvPr>
          <p:cNvSpPr/>
          <p:nvPr/>
        </p:nvSpPr>
        <p:spPr>
          <a:xfrm>
            <a:off x="5183609" y="4105216"/>
            <a:ext cx="1809042" cy="1809042"/>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AB117"/>
              </a:solidFill>
              <a:cs typeface="Arial" pitchFamily="34" charset="0"/>
            </a:endParaRPr>
          </a:p>
        </p:txBody>
      </p:sp>
      <p:grpSp>
        <p:nvGrpSpPr>
          <p:cNvPr id="22" name="Group 25">
            <a:extLst>
              <a:ext uri="{FF2B5EF4-FFF2-40B4-BE49-F238E27FC236}">
                <a16:creationId xmlns:a16="http://schemas.microsoft.com/office/drawing/2014/main" xmlns="" id="{648A10B7-8B1B-4F10-B872-FCA5BD01D1C3}"/>
              </a:ext>
            </a:extLst>
          </p:cNvPr>
          <p:cNvGrpSpPr/>
          <p:nvPr/>
        </p:nvGrpSpPr>
        <p:grpSpPr>
          <a:xfrm>
            <a:off x="5432815" y="4525222"/>
            <a:ext cx="1326371" cy="1001848"/>
            <a:chOff x="4601865" y="1984732"/>
            <a:chExt cx="2232249" cy="1001848"/>
          </a:xfrm>
        </p:grpSpPr>
        <p:sp>
          <p:nvSpPr>
            <p:cNvPr id="23" name="Text Placeholder 12">
              <a:extLst>
                <a:ext uri="{FF2B5EF4-FFF2-40B4-BE49-F238E27FC236}">
                  <a16:creationId xmlns:a16="http://schemas.microsoft.com/office/drawing/2014/main" xmlns="" id="{3E2427DB-E120-407C-AB9E-6AC836292B7C}"/>
                </a:ext>
              </a:extLst>
            </p:cNvPr>
            <p:cNvSpPr txBox="1">
              <a:spLocks/>
            </p:cNvSpPr>
            <p:nvPr/>
          </p:nvSpPr>
          <p:spPr>
            <a:xfrm>
              <a:off x="4615812" y="2220900"/>
              <a:ext cx="2218302" cy="7656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solidFill>
                    <a:schemeClr val="bg1"/>
                  </a:solidFill>
                  <a:cs typeface="Arial" pitchFamily="34" charset="0"/>
                </a:rPr>
                <a:t>Easy to change colors, photos and Text.  </a:t>
              </a:r>
              <a:endParaRPr lang="en-US" sz="1200" dirty="0">
                <a:solidFill>
                  <a:schemeClr val="bg1"/>
                </a:solidFill>
                <a:cs typeface="Arial" pitchFamily="34" charset="0"/>
              </a:endParaRPr>
            </a:p>
          </p:txBody>
        </p:sp>
        <p:sp>
          <p:nvSpPr>
            <p:cNvPr id="24" name="Text Placeholder 13">
              <a:extLst>
                <a:ext uri="{FF2B5EF4-FFF2-40B4-BE49-F238E27FC236}">
                  <a16:creationId xmlns:a16="http://schemas.microsoft.com/office/drawing/2014/main" xmlns="" id="{6E7ACFD8-7F61-4A99-A247-782F2552FE3D}"/>
                </a:ext>
              </a:extLst>
            </p:cNvPr>
            <p:cNvSpPr txBox="1">
              <a:spLocks/>
            </p:cNvSpPr>
            <p:nvPr/>
          </p:nvSpPr>
          <p:spPr>
            <a:xfrm>
              <a:off x="4601865" y="1984732"/>
              <a:ext cx="2232248" cy="305326"/>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itchFamily="34" charset="0"/>
                </a:rPr>
                <a:t>Add Text</a:t>
              </a:r>
            </a:p>
          </p:txBody>
        </p:sp>
      </p:grpSp>
      <p:graphicFrame>
        <p:nvGraphicFramePr>
          <p:cNvPr id="25" name="Table 34">
            <a:extLst>
              <a:ext uri="{FF2B5EF4-FFF2-40B4-BE49-F238E27FC236}">
                <a16:creationId xmlns:a16="http://schemas.microsoft.com/office/drawing/2014/main" xmlns="" id="{1F3ADE9C-9866-4B69-A838-3D8D2098667F}"/>
              </a:ext>
            </a:extLst>
          </p:cNvPr>
          <p:cNvGraphicFramePr>
            <a:graphicFrameLocks noGrp="1"/>
          </p:cNvGraphicFramePr>
          <p:nvPr>
            <p:extLst>
              <p:ext uri="{D42A27DB-BD31-4B8C-83A1-F6EECF244321}">
                <p14:modId xmlns:p14="http://schemas.microsoft.com/office/powerpoint/2010/main" val="2599924245"/>
              </p:ext>
            </p:extLst>
          </p:nvPr>
        </p:nvGraphicFramePr>
        <p:xfrm>
          <a:off x="940779" y="1741896"/>
          <a:ext cx="2448205" cy="1830006"/>
        </p:xfrm>
        <a:graphic>
          <a:graphicData uri="http://schemas.openxmlformats.org/drawingml/2006/table">
            <a:tbl>
              <a:tblPr firstRow="1" bandRow="1">
                <a:tableStyleId>{5940675A-B579-460E-94D1-54222C63F5DA}</a:tableStyleId>
              </a:tblPr>
              <a:tblGrid>
                <a:gridCol w="273591">
                  <a:extLst>
                    <a:ext uri="{9D8B030D-6E8A-4147-A177-3AD203B41FA5}">
                      <a16:colId xmlns:a16="http://schemas.microsoft.com/office/drawing/2014/main" xmlns="" val="20000"/>
                    </a:ext>
                  </a:extLst>
                </a:gridCol>
                <a:gridCol w="1890851">
                  <a:extLst>
                    <a:ext uri="{9D8B030D-6E8A-4147-A177-3AD203B41FA5}">
                      <a16:colId xmlns:a16="http://schemas.microsoft.com/office/drawing/2014/main" xmlns="" val="20001"/>
                    </a:ext>
                  </a:extLst>
                </a:gridCol>
                <a:gridCol w="283763">
                  <a:extLst>
                    <a:ext uri="{9D8B030D-6E8A-4147-A177-3AD203B41FA5}">
                      <a16:colId xmlns:a16="http://schemas.microsoft.com/office/drawing/2014/main" xmlns="" val="20002"/>
                    </a:ext>
                  </a:extLst>
                </a:gridCol>
              </a:tblGrid>
              <a:tr h="3886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88924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You can simply impress your audience and add a unique zing </a:t>
                      </a:r>
                      <a:endParaRPr lang="en-US" altLang="ko-KR" sz="1200" b="0" dirty="0">
                        <a:solidFill>
                          <a:schemeClr val="tx1">
                            <a:lumMod val="75000"/>
                            <a:lumOff val="2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144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9212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latin typeface="+mn-lt"/>
                          <a:cs typeface="Arial" pitchFamily="34" charset="0"/>
                        </a:rPr>
                        <a:t>Add Text</a:t>
                      </a: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bg1"/>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10899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bl>
          </a:graphicData>
        </a:graphic>
      </p:graphicFrame>
      <p:graphicFrame>
        <p:nvGraphicFramePr>
          <p:cNvPr id="26" name="Table 45">
            <a:extLst>
              <a:ext uri="{FF2B5EF4-FFF2-40B4-BE49-F238E27FC236}">
                <a16:creationId xmlns:a16="http://schemas.microsoft.com/office/drawing/2014/main" xmlns="" id="{A4F531CE-A9B3-49E3-979C-0287CB6E87CE}"/>
              </a:ext>
            </a:extLst>
          </p:cNvPr>
          <p:cNvGraphicFramePr>
            <a:graphicFrameLocks noGrp="1"/>
          </p:cNvGraphicFramePr>
          <p:nvPr>
            <p:extLst>
              <p:ext uri="{D42A27DB-BD31-4B8C-83A1-F6EECF244321}">
                <p14:modId xmlns:p14="http://schemas.microsoft.com/office/powerpoint/2010/main" val="1857405706"/>
              </p:ext>
            </p:extLst>
          </p:nvPr>
        </p:nvGraphicFramePr>
        <p:xfrm>
          <a:off x="3556641" y="1741896"/>
          <a:ext cx="2448205" cy="1830006"/>
        </p:xfrm>
        <a:graphic>
          <a:graphicData uri="http://schemas.openxmlformats.org/drawingml/2006/table">
            <a:tbl>
              <a:tblPr firstRow="1" bandRow="1">
                <a:tableStyleId>{5940675A-B579-460E-94D1-54222C63F5DA}</a:tableStyleId>
              </a:tblPr>
              <a:tblGrid>
                <a:gridCol w="273591">
                  <a:extLst>
                    <a:ext uri="{9D8B030D-6E8A-4147-A177-3AD203B41FA5}">
                      <a16:colId xmlns:a16="http://schemas.microsoft.com/office/drawing/2014/main" xmlns="" val="20000"/>
                    </a:ext>
                  </a:extLst>
                </a:gridCol>
                <a:gridCol w="1890851">
                  <a:extLst>
                    <a:ext uri="{9D8B030D-6E8A-4147-A177-3AD203B41FA5}">
                      <a16:colId xmlns:a16="http://schemas.microsoft.com/office/drawing/2014/main" xmlns="" val="20001"/>
                    </a:ext>
                  </a:extLst>
                </a:gridCol>
                <a:gridCol w="283763">
                  <a:extLst>
                    <a:ext uri="{9D8B030D-6E8A-4147-A177-3AD203B41FA5}">
                      <a16:colId xmlns:a16="http://schemas.microsoft.com/office/drawing/2014/main" xmlns="" val="20002"/>
                    </a:ext>
                  </a:extLst>
                </a:gridCol>
              </a:tblGrid>
              <a:tr h="3886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0"/>
                  </a:ext>
                </a:extLst>
              </a:tr>
              <a:tr h="88924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strike="noStrike" dirty="0">
                          <a:solidFill>
                            <a:schemeClr val="bg1"/>
                          </a:solidFill>
                          <a:latin typeface="+mn-lt"/>
                          <a:ea typeface="+mj-ea"/>
                          <a:cs typeface="Arial" pitchFamily="34" charset="0"/>
                        </a:rPr>
                        <a:t>You can simply impress your audience and add a unique zing </a:t>
                      </a:r>
                      <a:endParaRPr lang="en-US" altLang="ko-KR" sz="1200" b="0" strike="no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1"/>
                  </a:ext>
                </a:extLst>
              </a:tr>
              <a:tr h="144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2"/>
                  </a:ext>
                </a:extLst>
              </a:tr>
              <a:tr h="39212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strike="noStrike" dirty="0">
                          <a:solidFill>
                            <a:schemeClr val="tx1">
                              <a:lumMod val="75000"/>
                              <a:lumOff val="25000"/>
                            </a:schemeClr>
                          </a:solidFill>
                          <a:latin typeface="+mn-lt"/>
                          <a:ea typeface="+mj-ea"/>
                          <a:cs typeface="Arial" pitchFamily="34" charset="0"/>
                        </a:rPr>
                        <a:t>Add Text</a:t>
                      </a: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3"/>
                  </a:ext>
                </a:extLst>
              </a:tr>
              <a:tr h="10899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4"/>
                  </a:ext>
                </a:extLst>
              </a:tr>
            </a:tbl>
          </a:graphicData>
        </a:graphic>
      </p:graphicFrame>
      <p:graphicFrame>
        <p:nvGraphicFramePr>
          <p:cNvPr id="27" name="Table 46">
            <a:extLst>
              <a:ext uri="{FF2B5EF4-FFF2-40B4-BE49-F238E27FC236}">
                <a16:creationId xmlns:a16="http://schemas.microsoft.com/office/drawing/2014/main" xmlns="" id="{902B74DC-F998-43D5-8B2D-B548F133308E}"/>
              </a:ext>
            </a:extLst>
          </p:cNvPr>
          <p:cNvGraphicFramePr>
            <a:graphicFrameLocks noGrp="1"/>
          </p:cNvGraphicFramePr>
          <p:nvPr>
            <p:extLst>
              <p:ext uri="{D42A27DB-BD31-4B8C-83A1-F6EECF244321}">
                <p14:modId xmlns:p14="http://schemas.microsoft.com/office/powerpoint/2010/main" val="3241397817"/>
              </p:ext>
            </p:extLst>
          </p:nvPr>
        </p:nvGraphicFramePr>
        <p:xfrm>
          <a:off x="6172503" y="1741896"/>
          <a:ext cx="2448205" cy="1830006"/>
        </p:xfrm>
        <a:graphic>
          <a:graphicData uri="http://schemas.openxmlformats.org/drawingml/2006/table">
            <a:tbl>
              <a:tblPr firstRow="1" bandRow="1">
                <a:tableStyleId>{5940675A-B579-460E-94D1-54222C63F5DA}</a:tableStyleId>
              </a:tblPr>
              <a:tblGrid>
                <a:gridCol w="273591">
                  <a:extLst>
                    <a:ext uri="{9D8B030D-6E8A-4147-A177-3AD203B41FA5}">
                      <a16:colId xmlns:a16="http://schemas.microsoft.com/office/drawing/2014/main" xmlns="" val="20000"/>
                    </a:ext>
                  </a:extLst>
                </a:gridCol>
                <a:gridCol w="1890851">
                  <a:extLst>
                    <a:ext uri="{9D8B030D-6E8A-4147-A177-3AD203B41FA5}">
                      <a16:colId xmlns:a16="http://schemas.microsoft.com/office/drawing/2014/main" xmlns="" val="20001"/>
                    </a:ext>
                  </a:extLst>
                </a:gridCol>
                <a:gridCol w="283763">
                  <a:extLst>
                    <a:ext uri="{9D8B030D-6E8A-4147-A177-3AD203B41FA5}">
                      <a16:colId xmlns:a16="http://schemas.microsoft.com/office/drawing/2014/main" xmlns="" val="20002"/>
                    </a:ext>
                  </a:extLst>
                </a:gridCol>
              </a:tblGrid>
              <a:tr h="3886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3"/>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88924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3"/>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You can simply impress your audience and add a unique zing </a:t>
                      </a:r>
                      <a:endParaRPr lang="en-US" altLang="ko-KR" sz="1200" b="0" dirty="0">
                        <a:solidFill>
                          <a:schemeClr val="tx1">
                            <a:lumMod val="75000"/>
                            <a:lumOff val="2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144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3"/>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75000"/>
                            <a:lumOff val="2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9212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3"/>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latin typeface="+mn-lt"/>
                          <a:cs typeface="Arial" pitchFamily="34" charset="0"/>
                        </a:rPr>
                        <a:t>Add Text</a:t>
                      </a: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bg1"/>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10899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3"/>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bl>
          </a:graphicData>
        </a:graphic>
      </p:graphicFrame>
      <p:graphicFrame>
        <p:nvGraphicFramePr>
          <p:cNvPr id="28" name="Table 47">
            <a:extLst>
              <a:ext uri="{FF2B5EF4-FFF2-40B4-BE49-F238E27FC236}">
                <a16:creationId xmlns:a16="http://schemas.microsoft.com/office/drawing/2014/main" xmlns="" id="{CBE40D8B-B61A-49B9-B498-42E9FAB3436A}"/>
              </a:ext>
            </a:extLst>
          </p:cNvPr>
          <p:cNvGraphicFramePr>
            <a:graphicFrameLocks noGrp="1"/>
          </p:cNvGraphicFramePr>
          <p:nvPr>
            <p:extLst>
              <p:ext uri="{D42A27DB-BD31-4B8C-83A1-F6EECF244321}">
                <p14:modId xmlns:p14="http://schemas.microsoft.com/office/powerpoint/2010/main" val="487552164"/>
              </p:ext>
            </p:extLst>
          </p:nvPr>
        </p:nvGraphicFramePr>
        <p:xfrm>
          <a:off x="8788366" y="1741896"/>
          <a:ext cx="2448205" cy="1830006"/>
        </p:xfrm>
        <a:graphic>
          <a:graphicData uri="http://schemas.openxmlformats.org/drawingml/2006/table">
            <a:tbl>
              <a:tblPr firstRow="1" bandRow="1">
                <a:tableStyleId>{5940675A-B579-460E-94D1-54222C63F5DA}</a:tableStyleId>
              </a:tblPr>
              <a:tblGrid>
                <a:gridCol w="273591">
                  <a:extLst>
                    <a:ext uri="{9D8B030D-6E8A-4147-A177-3AD203B41FA5}">
                      <a16:colId xmlns:a16="http://schemas.microsoft.com/office/drawing/2014/main" xmlns="" val="20000"/>
                    </a:ext>
                  </a:extLst>
                </a:gridCol>
                <a:gridCol w="1890851">
                  <a:extLst>
                    <a:ext uri="{9D8B030D-6E8A-4147-A177-3AD203B41FA5}">
                      <a16:colId xmlns:a16="http://schemas.microsoft.com/office/drawing/2014/main" xmlns="" val="20001"/>
                    </a:ext>
                  </a:extLst>
                </a:gridCol>
                <a:gridCol w="283763">
                  <a:extLst>
                    <a:ext uri="{9D8B030D-6E8A-4147-A177-3AD203B41FA5}">
                      <a16:colId xmlns:a16="http://schemas.microsoft.com/office/drawing/2014/main" xmlns="" val="20002"/>
                    </a:ext>
                  </a:extLst>
                </a:gridCol>
              </a:tblGrid>
              <a:tr h="3886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solidFill>
                        <a:schemeClr val="accent4"/>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xmlns="" val="10000"/>
                  </a:ext>
                </a:extLst>
              </a:tr>
              <a:tr h="88924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solidFill>
                        <a:schemeClr val="accent4"/>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You can simply impress your audience and add a unique zing </a:t>
                      </a:r>
                      <a:endParaRPr lang="en-US" altLang="ko-KR" sz="1200" b="0" dirty="0">
                        <a:solidFill>
                          <a:schemeClr val="bg1"/>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accent2"/>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xmlns="" val="10001"/>
                  </a:ext>
                </a:extLst>
              </a:tr>
              <a:tr h="144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solidFill>
                        <a:schemeClr val="accent4"/>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bg1"/>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xmlns="" val="10002"/>
                  </a:ext>
                </a:extLst>
              </a:tr>
              <a:tr h="39212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solidFill>
                        <a:schemeClr val="accent4"/>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Add Text</a:t>
                      </a: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xmlns="" val="10003"/>
                  </a:ext>
                </a:extLst>
              </a:tr>
              <a:tr h="10899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solidFill>
                        <a:schemeClr val="accent4"/>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434582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xmlns="" id="{D223E769-0778-4C4B-AC14-1BC9E2ADDFDE}"/>
              </a:ext>
            </a:extLst>
          </p:cNvPr>
          <p:cNvSpPr/>
          <p:nvPr/>
        </p:nvSpPr>
        <p:spPr>
          <a:xfrm>
            <a:off x="651022" y="2901552"/>
            <a:ext cx="2782842" cy="738664"/>
          </a:xfrm>
          <a:prstGeom prst="rect">
            <a:avLst/>
          </a:prstGeom>
        </p:spPr>
        <p:txBody>
          <a:bodyPr wrap="square">
            <a:spAutoFit/>
          </a:bodyPr>
          <a:lstStyle/>
          <a:p>
            <a:r>
              <a:rPr lang="en-US" altLang="ko-KR" sz="1400" b="1" dirty="0">
                <a:solidFill>
                  <a:schemeClr val="tx1">
                    <a:lumMod val="65000"/>
                    <a:lumOff val="35000"/>
                  </a:schemeClr>
                </a:solidFill>
                <a:cs typeface="Arial" pitchFamily="34" charset="0"/>
              </a:rPr>
              <a:t>Get a modern PowerPoint  Presentation that is beautifully designed.  </a:t>
            </a:r>
          </a:p>
        </p:txBody>
      </p:sp>
      <p:sp>
        <p:nvSpPr>
          <p:cNvPr id="3" name="직사각형 2">
            <a:extLst>
              <a:ext uri="{FF2B5EF4-FFF2-40B4-BE49-F238E27FC236}">
                <a16:creationId xmlns:a16="http://schemas.microsoft.com/office/drawing/2014/main" xmlns="" id="{19733922-09D0-4947-A22F-827D7C734182}"/>
              </a:ext>
            </a:extLst>
          </p:cNvPr>
          <p:cNvSpPr/>
          <p:nvPr/>
        </p:nvSpPr>
        <p:spPr>
          <a:xfrm>
            <a:off x="651022" y="466703"/>
            <a:ext cx="2996401" cy="2308324"/>
          </a:xfrm>
          <a:prstGeom prst="rect">
            <a:avLst/>
          </a:prstGeom>
        </p:spPr>
        <p:txBody>
          <a:bodyPr wrap="square">
            <a:spAutoFit/>
          </a:bodyPr>
          <a:lstStyle/>
          <a:p>
            <a:r>
              <a:rPr lang="en-US" altLang="ko-KR" sz="3600" b="1" dirty="0">
                <a:solidFill>
                  <a:srgbClr val="5D6268"/>
                </a:solidFill>
              </a:rPr>
              <a:t>Simple </a:t>
            </a:r>
            <a:r>
              <a:rPr lang="en-US" altLang="ko-KR" sz="3600" b="1" dirty="0">
                <a:solidFill>
                  <a:schemeClr val="accent3"/>
                </a:solidFill>
              </a:rPr>
              <a:t>Portfolio</a:t>
            </a:r>
            <a:r>
              <a:rPr lang="en-US" altLang="ko-KR" sz="3600" b="1" dirty="0">
                <a:solidFill>
                  <a:schemeClr val="accent1"/>
                </a:solidFill>
              </a:rPr>
              <a:t> </a:t>
            </a:r>
            <a:r>
              <a:rPr lang="en-US" altLang="ko-KR" sz="3600" b="1" dirty="0">
                <a:solidFill>
                  <a:srgbClr val="5D6268"/>
                </a:solidFill>
              </a:rPr>
              <a:t>Presentation Designed</a:t>
            </a:r>
            <a:endParaRPr lang="ko-KR" altLang="en-US" sz="3600" b="1" dirty="0"/>
          </a:p>
        </p:txBody>
      </p:sp>
      <p:sp>
        <p:nvSpPr>
          <p:cNvPr id="4" name="직사각형 3">
            <a:extLst>
              <a:ext uri="{FF2B5EF4-FFF2-40B4-BE49-F238E27FC236}">
                <a16:creationId xmlns:a16="http://schemas.microsoft.com/office/drawing/2014/main" xmlns="" id="{5172D32C-9036-4FEC-AC8F-BAD42E3307F5}"/>
              </a:ext>
            </a:extLst>
          </p:cNvPr>
          <p:cNvSpPr/>
          <p:nvPr/>
        </p:nvSpPr>
        <p:spPr>
          <a:xfrm>
            <a:off x="4941203" y="4330908"/>
            <a:ext cx="3041844" cy="954107"/>
          </a:xfrm>
          <a:prstGeom prst="rect">
            <a:avLst/>
          </a:prstGeom>
        </p:spPr>
        <p:txBody>
          <a:bodyPr wrap="square">
            <a:spAutoFit/>
          </a:bodyPr>
          <a:lstStyle/>
          <a:p>
            <a:r>
              <a:rPr lang="en-US" altLang="ko-KR" sz="2800" b="1" dirty="0">
                <a:solidFill>
                  <a:schemeClr val="bg1"/>
                </a:solidFill>
                <a:cs typeface="Arial" pitchFamily="34" charset="0"/>
              </a:rPr>
              <a:t>Simple Portfolio Presentation </a:t>
            </a:r>
          </a:p>
        </p:txBody>
      </p:sp>
      <p:sp>
        <p:nvSpPr>
          <p:cNvPr id="13" name="직사각형 12">
            <a:extLst>
              <a:ext uri="{FF2B5EF4-FFF2-40B4-BE49-F238E27FC236}">
                <a16:creationId xmlns:a16="http://schemas.microsoft.com/office/drawing/2014/main" xmlns="" id="{939B2C4E-5E6E-4C15-9A3F-9E84FF72DEB1}"/>
              </a:ext>
            </a:extLst>
          </p:cNvPr>
          <p:cNvSpPr/>
          <p:nvPr/>
        </p:nvSpPr>
        <p:spPr>
          <a:xfrm>
            <a:off x="4941203" y="5411028"/>
            <a:ext cx="6352609" cy="461665"/>
          </a:xfrm>
          <a:prstGeom prst="rect">
            <a:avLst/>
          </a:prstGeom>
        </p:spPr>
        <p:txBody>
          <a:bodyPr wrap="square">
            <a:spAutoFit/>
          </a:bodyPr>
          <a:lstStyle/>
          <a:p>
            <a:r>
              <a:rPr lang="en-US" altLang="ko-KR" sz="1200" b="1" dirty="0">
                <a:solidFill>
                  <a:schemeClr val="bg1"/>
                </a:solidFill>
                <a:cs typeface="Arial" pitchFamily="34" charset="0"/>
              </a:rPr>
              <a:t>Get a modern PowerPoint  Presentation that is beautifully designed. Easy to change colors, photos and Text. </a:t>
            </a:r>
          </a:p>
        </p:txBody>
      </p:sp>
      <p:sp>
        <p:nvSpPr>
          <p:cNvPr id="6" name="직사각형 5">
            <a:extLst>
              <a:ext uri="{FF2B5EF4-FFF2-40B4-BE49-F238E27FC236}">
                <a16:creationId xmlns:a16="http://schemas.microsoft.com/office/drawing/2014/main" xmlns="" id="{E62EFE2B-7A81-4AE1-9662-5682C7416783}"/>
              </a:ext>
            </a:extLst>
          </p:cNvPr>
          <p:cNvSpPr/>
          <p:nvPr/>
        </p:nvSpPr>
        <p:spPr>
          <a:xfrm>
            <a:off x="4941202" y="5993863"/>
            <a:ext cx="6644439" cy="461665"/>
          </a:xfrm>
          <a:prstGeom prst="rect">
            <a:avLst/>
          </a:prstGeom>
        </p:spPr>
        <p:txBody>
          <a:bodyPr wrap="square">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a:t>
            </a:r>
            <a:endParaRPr lang="ko-KR" altLang="en-US" sz="1200" dirty="0">
              <a:solidFill>
                <a:schemeClr val="bg1"/>
              </a:solidFill>
              <a:cs typeface="Arial" pitchFamily="34" charset="0"/>
            </a:endParaRPr>
          </a:p>
        </p:txBody>
      </p:sp>
      <p:sp>
        <p:nvSpPr>
          <p:cNvPr id="5" name="Picture Placeholder 4"/>
          <p:cNvSpPr>
            <a:spLocks noGrp="1"/>
          </p:cNvSpPr>
          <p:nvPr>
            <p:ph type="pic" idx="1"/>
          </p:nvPr>
        </p:nvSpPr>
        <p:spPr/>
      </p:sp>
      <p:sp>
        <p:nvSpPr>
          <p:cNvPr id="7" name="Picture Placeholder 6"/>
          <p:cNvSpPr>
            <a:spLocks noGrp="1"/>
          </p:cNvSpPr>
          <p:nvPr>
            <p:ph type="pic" idx="10"/>
          </p:nvPr>
        </p:nvSpPr>
        <p:spPr/>
      </p:sp>
    </p:spTree>
    <p:extLst>
      <p:ext uri="{BB962C8B-B14F-4D97-AF65-F5344CB8AC3E}">
        <p14:creationId xmlns:p14="http://schemas.microsoft.com/office/powerpoint/2010/main" val="3378033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1">
            <a:extLst>
              <a:ext uri="{FF2B5EF4-FFF2-40B4-BE49-F238E27FC236}">
                <a16:creationId xmlns:a16="http://schemas.microsoft.com/office/drawing/2014/main" xmlns="" id="{12496059-E14D-4D93-9689-B7942689C950}"/>
              </a:ext>
            </a:extLst>
          </p:cNvPr>
          <p:cNvSpPr/>
          <p:nvPr/>
        </p:nvSpPr>
        <p:spPr>
          <a:xfrm>
            <a:off x="5217731" y="2853230"/>
            <a:ext cx="1658427" cy="1658427"/>
          </a:xfrm>
          <a:prstGeom prst="ellipse">
            <a:avLst/>
          </a:prstGeom>
          <a:solidFill>
            <a:schemeClr val="bg1"/>
          </a:solid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8" name="TextBox 7">
            <a:extLst>
              <a:ext uri="{FF2B5EF4-FFF2-40B4-BE49-F238E27FC236}">
                <a16:creationId xmlns:a16="http://schemas.microsoft.com/office/drawing/2014/main" xmlns="" id="{1B6C8ADB-520D-4B1B-858D-B0897E17FEEF}"/>
              </a:ext>
            </a:extLst>
          </p:cNvPr>
          <p:cNvSpPr txBox="1"/>
          <p:nvPr/>
        </p:nvSpPr>
        <p:spPr>
          <a:xfrm>
            <a:off x="5614045" y="3220777"/>
            <a:ext cx="865799" cy="923330"/>
          </a:xfrm>
          <a:prstGeom prst="rect">
            <a:avLst/>
          </a:prstGeom>
          <a:noFill/>
        </p:spPr>
        <p:txBody>
          <a:bodyPr wrap="square" rtlCol="0">
            <a:spAutoFit/>
          </a:bodyPr>
          <a:lstStyle/>
          <a:p>
            <a:pPr algn="ctr"/>
            <a:r>
              <a:rPr lang="en-US" altLang="ko-KR" b="1" dirty="0">
                <a:solidFill>
                  <a:schemeClr val="tx1">
                    <a:lumMod val="65000"/>
                    <a:lumOff val="35000"/>
                  </a:schemeClr>
                </a:solidFill>
                <a:cs typeface="Arial" pitchFamily="34" charset="0"/>
              </a:rPr>
              <a:t>Your</a:t>
            </a:r>
          </a:p>
          <a:p>
            <a:pPr algn="ctr"/>
            <a:r>
              <a:rPr lang="en-US" altLang="ko-KR" b="1" dirty="0">
                <a:solidFill>
                  <a:schemeClr val="tx1">
                    <a:lumMod val="65000"/>
                    <a:lumOff val="35000"/>
                  </a:schemeClr>
                </a:solidFill>
                <a:cs typeface="Arial" pitchFamily="34" charset="0"/>
              </a:rPr>
              <a:t>Text </a:t>
            </a:r>
          </a:p>
          <a:p>
            <a:pPr algn="ctr"/>
            <a:r>
              <a:rPr lang="en-US" altLang="ko-KR" b="1" dirty="0">
                <a:solidFill>
                  <a:schemeClr val="tx1">
                    <a:lumMod val="65000"/>
                    <a:lumOff val="35000"/>
                  </a:schemeClr>
                </a:solidFill>
                <a:cs typeface="Arial" pitchFamily="34" charset="0"/>
              </a:rPr>
              <a:t>Here</a:t>
            </a:r>
            <a:endParaRPr lang="ko-KR" altLang="en-US" b="1" dirty="0">
              <a:solidFill>
                <a:schemeClr val="tx1">
                  <a:lumMod val="65000"/>
                  <a:lumOff val="35000"/>
                </a:schemeClr>
              </a:solidFill>
              <a:cs typeface="Arial" pitchFamily="34" charset="0"/>
            </a:endParaRPr>
          </a:p>
        </p:txBody>
      </p:sp>
      <p:grpSp>
        <p:nvGrpSpPr>
          <p:cNvPr id="13" name="Group 4">
            <a:extLst>
              <a:ext uri="{FF2B5EF4-FFF2-40B4-BE49-F238E27FC236}">
                <a16:creationId xmlns:a16="http://schemas.microsoft.com/office/drawing/2014/main" xmlns="" id="{42A4F0BD-A5AD-4D81-82BE-88B4A6C5EC9B}"/>
              </a:ext>
            </a:extLst>
          </p:cNvPr>
          <p:cNvGrpSpPr/>
          <p:nvPr/>
        </p:nvGrpSpPr>
        <p:grpSpPr>
          <a:xfrm>
            <a:off x="4016500" y="1578729"/>
            <a:ext cx="4060889" cy="4207426"/>
            <a:chOff x="2355806" y="1647580"/>
            <a:chExt cx="4360380" cy="4517724"/>
          </a:xfrm>
        </p:grpSpPr>
        <p:sp>
          <p:nvSpPr>
            <p:cNvPr id="14" name="Donut 5">
              <a:extLst>
                <a:ext uri="{FF2B5EF4-FFF2-40B4-BE49-F238E27FC236}">
                  <a16:creationId xmlns:a16="http://schemas.microsoft.com/office/drawing/2014/main" xmlns="" id="{5BAA5999-7891-442C-9AC4-6574B3F77E76}"/>
                </a:ext>
              </a:extLst>
            </p:cNvPr>
            <p:cNvSpPr/>
            <p:nvPr/>
          </p:nvSpPr>
          <p:spPr>
            <a:xfrm>
              <a:off x="2771800" y="2179613"/>
              <a:ext cx="3553643" cy="3553643"/>
            </a:xfrm>
            <a:prstGeom prst="donut">
              <a:avLst>
                <a:gd name="adj" fmla="val 246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 name="Rounded Rectangle 6">
              <a:extLst>
                <a:ext uri="{FF2B5EF4-FFF2-40B4-BE49-F238E27FC236}">
                  <a16:creationId xmlns:a16="http://schemas.microsoft.com/office/drawing/2014/main" xmlns="" id="{F8B42397-E821-4EC3-BE3B-8866CF9C0E6C}"/>
                </a:ext>
              </a:extLst>
            </p:cNvPr>
            <p:cNvSpPr/>
            <p:nvPr/>
          </p:nvSpPr>
          <p:spPr>
            <a:xfrm>
              <a:off x="3059832" y="1647580"/>
              <a:ext cx="1064066" cy="1064066"/>
            </a:xfrm>
            <a:prstGeom prst="roundRect">
              <a:avLst>
                <a:gd name="adj" fmla="val 10715"/>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Rounded Rectangle 7">
              <a:extLst>
                <a:ext uri="{FF2B5EF4-FFF2-40B4-BE49-F238E27FC236}">
                  <a16:creationId xmlns:a16="http://schemas.microsoft.com/office/drawing/2014/main" xmlns="" id="{3C25BDDD-EE9B-4BD9-9099-AE17616DAFF9}"/>
                </a:ext>
              </a:extLst>
            </p:cNvPr>
            <p:cNvSpPr/>
            <p:nvPr/>
          </p:nvSpPr>
          <p:spPr>
            <a:xfrm>
              <a:off x="5020102" y="1647580"/>
              <a:ext cx="1064066" cy="1064066"/>
            </a:xfrm>
            <a:prstGeom prst="roundRect">
              <a:avLst>
                <a:gd name="adj" fmla="val 10715"/>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8">
              <a:extLst>
                <a:ext uri="{FF2B5EF4-FFF2-40B4-BE49-F238E27FC236}">
                  <a16:creationId xmlns:a16="http://schemas.microsoft.com/office/drawing/2014/main" xmlns="" id="{FD5BCE61-A568-4BA5-ADBB-D3FE36A5F620}"/>
                </a:ext>
              </a:extLst>
            </p:cNvPr>
            <p:cNvSpPr/>
            <p:nvPr/>
          </p:nvSpPr>
          <p:spPr>
            <a:xfrm>
              <a:off x="3059832" y="5101238"/>
              <a:ext cx="1064066" cy="1064066"/>
            </a:xfrm>
            <a:prstGeom prst="roundRect">
              <a:avLst>
                <a:gd name="adj" fmla="val 10715"/>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ounded Rectangle 9">
              <a:extLst>
                <a:ext uri="{FF2B5EF4-FFF2-40B4-BE49-F238E27FC236}">
                  <a16:creationId xmlns:a16="http://schemas.microsoft.com/office/drawing/2014/main" xmlns="" id="{47DE6975-758E-490D-8C7E-AB3EF23ED21F}"/>
                </a:ext>
              </a:extLst>
            </p:cNvPr>
            <p:cNvSpPr/>
            <p:nvPr/>
          </p:nvSpPr>
          <p:spPr>
            <a:xfrm>
              <a:off x="5020102" y="5101238"/>
              <a:ext cx="1064066" cy="1064066"/>
            </a:xfrm>
            <a:prstGeom prst="roundRect">
              <a:avLst>
                <a:gd name="adj" fmla="val 10715"/>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ounded Rectangle 10">
              <a:extLst>
                <a:ext uri="{FF2B5EF4-FFF2-40B4-BE49-F238E27FC236}">
                  <a16:creationId xmlns:a16="http://schemas.microsoft.com/office/drawing/2014/main" xmlns="" id="{E58A05AD-D2E7-46DB-A095-109800CFC451}"/>
                </a:ext>
              </a:extLst>
            </p:cNvPr>
            <p:cNvSpPr/>
            <p:nvPr/>
          </p:nvSpPr>
          <p:spPr>
            <a:xfrm>
              <a:off x="2355806" y="3378773"/>
              <a:ext cx="1064066" cy="1064066"/>
            </a:xfrm>
            <a:prstGeom prst="roundRect">
              <a:avLst>
                <a:gd name="adj" fmla="val 10715"/>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Rounded Rectangle 11">
              <a:extLst>
                <a:ext uri="{FF2B5EF4-FFF2-40B4-BE49-F238E27FC236}">
                  <a16:creationId xmlns:a16="http://schemas.microsoft.com/office/drawing/2014/main" xmlns="" id="{21F589AD-1A41-4C5D-A745-179D2A61D3CC}"/>
                </a:ext>
              </a:extLst>
            </p:cNvPr>
            <p:cNvSpPr/>
            <p:nvPr/>
          </p:nvSpPr>
          <p:spPr>
            <a:xfrm>
              <a:off x="5652120" y="3378773"/>
              <a:ext cx="1064066" cy="1064066"/>
            </a:xfrm>
            <a:prstGeom prst="roundRect">
              <a:avLst>
                <a:gd name="adj" fmla="val 10715"/>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1" name="Group 12">
            <a:extLst>
              <a:ext uri="{FF2B5EF4-FFF2-40B4-BE49-F238E27FC236}">
                <a16:creationId xmlns:a16="http://schemas.microsoft.com/office/drawing/2014/main" xmlns="" id="{36238DC3-6EED-4E8D-8839-278D66273670}"/>
              </a:ext>
            </a:extLst>
          </p:cNvPr>
          <p:cNvGrpSpPr/>
          <p:nvPr/>
        </p:nvGrpSpPr>
        <p:grpSpPr>
          <a:xfrm>
            <a:off x="7670045" y="4865850"/>
            <a:ext cx="3250335" cy="863315"/>
            <a:chOff x="993672" y="3698889"/>
            <a:chExt cx="1998939" cy="863315"/>
          </a:xfrm>
        </p:grpSpPr>
        <p:sp>
          <p:nvSpPr>
            <p:cNvPr id="22" name="TextBox 21">
              <a:extLst>
                <a:ext uri="{FF2B5EF4-FFF2-40B4-BE49-F238E27FC236}">
                  <a16:creationId xmlns:a16="http://schemas.microsoft.com/office/drawing/2014/main" xmlns="" id="{DCB06478-F0F8-4595-8C4F-8EAF748F024F}"/>
                </a:ext>
              </a:extLst>
            </p:cNvPr>
            <p:cNvSpPr txBox="1"/>
            <p:nvPr/>
          </p:nvSpPr>
          <p:spPr>
            <a:xfrm>
              <a:off x="993672" y="3698889"/>
              <a:ext cx="1989414"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BABBA998-3464-4D29-915D-494A609B5345}"/>
                </a:ext>
              </a:extLst>
            </p:cNvPr>
            <p:cNvSpPr txBox="1"/>
            <p:nvPr/>
          </p:nvSpPr>
          <p:spPr>
            <a:xfrm>
              <a:off x="1003197" y="3915873"/>
              <a:ext cx="198941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ea typeface="FZShuTi" pitchFamily="2" charset="-122"/>
                  <a:cs typeface="Arial" pitchFamily="34" charset="0"/>
                </a:rPr>
                <a:t>Easy to change colors, photos.</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grpSp>
      <p:grpSp>
        <p:nvGrpSpPr>
          <p:cNvPr id="24" name="Group 15">
            <a:extLst>
              <a:ext uri="{FF2B5EF4-FFF2-40B4-BE49-F238E27FC236}">
                <a16:creationId xmlns:a16="http://schemas.microsoft.com/office/drawing/2014/main" xmlns="" id="{44E24FDB-97EC-4219-9594-5B1FE1DBCA0A}"/>
              </a:ext>
            </a:extLst>
          </p:cNvPr>
          <p:cNvGrpSpPr/>
          <p:nvPr/>
        </p:nvGrpSpPr>
        <p:grpSpPr>
          <a:xfrm>
            <a:off x="1310386" y="4865850"/>
            <a:ext cx="3204909" cy="863315"/>
            <a:chOff x="993672" y="3698889"/>
            <a:chExt cx="1998939" cy="863315"/>
          </a:xfrm>
        </p:grpSpPr>
        <p:sp>
          <p:nvSpPr>
            <p:cNvPr id="25" name="TextBox 24">
              <a:extLst>
                <a:ext uri="{FF2B5EF4-FFF2-40B4-BE49-F238E27FC236}">
                  <a16:creationId xmlns:a16="http://schemas.microsoft.com/office/drawing/2014/main" xmlns="" id="{2A715C55-F46A-423B-8B07-5B8BD18792EB}"/>
                </a:ext>
              </a:extLst>
            </p:cNvPr>
            <p:cNvSpPr txBox="1"/>
            <p:nvPr/>
          </p:nvSpPr>
          <p:spPr>
            <a:xfrm>
              <a:off x="993672" y="3698889"/>
              <a:ext cx="1989414"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EC98FFD2-B1B4-4B96-886E-BC2E811A6731}"/>
                </a:ext>
              </a:extLst>
            </p:cNvPr>
            <p:cNvSpPr txBox="1"/>
            <p:nvPr/>
          </p:nvSpPr>
          <p:spPr>
            <a:xfrm>
              <a:off x="1003197" y="3915873"/>
              <a:ext cx="1989414"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ea typeface="FZShuTi" pitchFamily="2" charset="-122"/>
                  <a:cs typeface="Arial" pitchFamily="34" charset="0"/>
                </a:rPr>
                <a:t>Easy to change colors, photos. </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grpSp>
      <p:grpSp>
        <p:nvGrpSpPr>
          <p:cNvPr id="27" name="Group 18">
            <a:extLst>
              <a:ext uri="{FF2B5EF4-FFF2-40B4-BE49-F238E27FC236}">
                <a16:creationId xmlns:a16="http://schemas.microsoft.com/office/drawing/2014/main" xmlns="" id="{BB758766-30F7-4AF5-B77A-461882D4B052}"/>
              </a:ext>
            </a:extLst>
          </p:cNvPr>
          <p:cNvGrpSpPr/>
          <p:nvPr/>
        </p:nvGrpSpPr>
        <p:grpSpPr>
          <a:xfrm>
            <a:off x="8246109" y="3264309"/>
            <a:ext cx="3193017" cy="863315"/>
            <a:chOff x="993672" y="3698889"/>
            <a:chExt cx="1998939" cy="863315"/>
          </a:xfrm>
        </p:grpSpPr>
        <p:sp>
          <p:nvSpPr>
            <p:cNvPr id="28" name="TextBox 27">
              <a:extLst>
                <a:ext uri="{FF2B5EF4-FFF2-40B4-BE49-F238E27FC236}">
                  <a16:creationId xmlns:a16="http://schemas.microsoft.com/office/drawing/2014/main" xmlns="" id="{79E61604-301D-4138-B126-0761793EAB82}"/>
                </a:ext>
              </a:extLst>
            </p:cNvPr>
            <p:cNvSpPr txBox="1"/>
            <p:nvPr/>
          </p:nvSpPr>
          <p:spPr>
            <a:xfrm>
              <a:off x="993672" y="3698889"/>
              <a:ext cx="1989414"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xmlns="" id="{4EA8305A-0C6B-4720-BE8F-0744BBFD2634}"/>
                </a:ext>
              </a:extLst>
            </p:cNvPr>
            <p:cNvSpPr txBox="1"/>
            <p:nvPr/>
          </p:nvSpPr>
          <p:spPr>
            <a:xfrm>
              <a:off x="1003197" y="3915873"/>
              <a:ext cx="198941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ea typeface="FZShuTi" pitchFamily="2" charset="-122"/>
                  <a:cs typeface="Arial" pitchFamily="34" charset="0"/>
                </a:rPr>
                <a:t>Easy to change colors, photos.</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grpSp>
      <p:grpSp>
        <p:nvGrpSpPr>
          <p:cNvPr id="30" name="Group 21">
            <a:extLst>
              <a:ext uri="{FF2B5EF4-FFF2-40B4-BE49-F238E27FC236}">
                <a16:creationId xmlns:a16="http://schemas.microsoft.com/office/drawing/2014/main" xmlns="" id="{A0C0A177-4B09-4612-9D8D-A0CBBDAB724D}"/>
              </a:ext>
            </a:extLst>
          </p:cNvPr>
          <p:cNvGrpSpPr/>
          <p:nvPr/>
        </p:nvGrpSpPr>
        <p:grpSpPr>
          <a:xfrm>
            <a:off x="1310386" y="1658098"/>
            <a:ext cx="3204909" cy="863315"/>
            <a:chOff x="993672" y="3698889"/>
            <a:chExt cx="1998939" cy="863315"/>
          </a:xfrm>
        </p:grpSpPr>
        <p:sp>
          <p:nvSpPr>
            <p:cNvPr id="31" name="TextBox 30">
              <a:extLst>
                <a:ext uri="{FF2B5EF4-FFF2-40B4-BE49-F238E27FC236}">
                  <a16:creationId xmlns:a16="http://schemas.microsoft.com/office/drawing/2014/main" xmlns="" id="{47D8BE92-7E23-4A32-A3CC-1DF192C006EA}"/>
                </a:ext>
              </a:extLst>
            </p:cNvPr>
            <p:cNvSpPr txBox="1"/>
            <p:nvPr/>
          </p:nvSpPr>
          <p:spPr>
            <a:xfrm>
              <a:off x="993672" y="3698889"/>
              <a:ext cx="1989414"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xmlns="" id="{B0A5E7F2-F336-4683-872C-14809616DC79}"/>
                </a:ext>
              </a:extLst>
            </p:cNvPr>
            <p:cNvSpPr txBox="1"/>
            <p:nvPr/>
          </p:nvSpPr>
          <p:spPr>
            <a:xfrm>
              <a:off x="1003197" y="3915873"/>
              <a:ext cx="1989414"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ea typeface="FZShuTi" pitchFamily="2" charset="-122"/>
                  <a:cs typeface="Arial" pitchFamily="34" charset="0"/>
                </a:rPr>
                <a:t>Easy to change colors, photos. </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grpSp>
      <p:grpSp>
        <p:nvGrpSpPr>
          <p:cNvPr id="33" name="Group 24">
            <a:extLst>
              <a:ext uri="{FF2B5EF4-FFF2-40B4-BE49-F238E27FC236}">
                <a16:creationId xmlns:a16="http://schemas.microsoft.com/office/drawing/2014/main" xmlns="" id="{53E6113D-3C1B-4B77-8F22-669A64AD0575}"/>
              </a:ext>
            </a:extLst>
          </p:cNvPr>
          <p:cNvGrpSpPr/>
          <p:nvPr/>
        </p:nvGrpSpPr>
        <p:grpSpPr>
          <a:xfrm>
            <a:off x="7670045" y="1658098"/>
            <a:ext cx="3250335" cy="863315"/>
            <a:chOff x="993672" y="3698889"/>
            <a:chExt cx="1998939" cy="863315"/>
          </a:xfrm>
        </p:grpSpPr>
        <p:sp>
          <p:nvSpPr>
            <p:cNvPr id="34" name="TextBox 33">
              <a:extLst>
                <a:ext uri="{FF2B5EF4-FFF2-40B4-BE49-F238E27FC236}">
                  <a16:creationId xmlns:a16="http://schemas.microsoft.com/office/drawing/2014/main" xmlns="" id="{6964B0C9-092F-4B78-9616-279B027D5DFA}"/>
                </a:ext>
              </a:extLst>
            </p:cNvPr>
            <p:cNvSpPr txBox="1"/>
            <p:nvPr/>
          </p:nvSpPr>
          <p:spPr>
            <a:xfrm>
              <a:off x="993672" y="3698889"/>
              <a:ext cx="1989414"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xmlns="" id="{38AF0140-D783-4872-9AE9-896458C5F2F9}"/>
                </a:ext>
              </a:extLst>
            </p:cNvPr>
            <p:cNvSpPr txBox="1"/>
            <p:nvPr/>
          </p:nvSpPr>
          <p:spPr>
            <a:xfrm>
              <a:off x="1003197" y="3915873"/>
              <a:ext cx="198941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ea typeface="FZShuTi" pitchFamily="2" charset="-122"/>
                  <a:cs typeface="Arial" pitchFamily="34" charset="0"/>
                </a:rPr>
                <a:t>Easy to change colors, photos.</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grpSp>
      <p:grpSp>
        <p:nvGrpSpPr>
          <p:cNvPr id="36" name="Group 27">
            <a:extLst>
              <a:ext uri="{FF2B5EF4-FFF2-40B4-BE49-F238E27FC236}">
                <a16:creationId xmlns:a16="http://schemas.microsoft.com/office/drawing/2014/main" xmlns="" id="{8BBCFBD0-A8BD-4B84-B27E-48627867BBAD}"/>
              </a:ext>
            </a:extLst>
          </p:cNvPr>
          <p:cNvGrpSpPr/>
          <p:nvPr/>
        </p:nvGrpSpPr>
        <p:grpSpPr>
          <a:xfrm>
            <a:off x="662819" y="3264309"/>
            <a:ext cx="3204909" cy="863315"/>
            <a:chOff x="993672" y="3698889"/>
            <a:chExt cx="1998939" cy="863315"/>
          </a:xfrm>
        </p:grpSpPr>
        <p:sp>
          <p:nvSpPr>
            <p:cNvPr id="37" name="TextBox 36">
              <a:extLst>
                <a:ext uri="{FF2B5EF4-FFF2-40B4-BE49-F238E27FC236}">
                  <a16:creationId xmlns:a16="http://schemas.microsoft.com/office/drawing/2014/main" xmlns="" id="{149B00F2-EABD-43A0-80EF-E4DB80340111}"/>
                </a:ext>
              </a:extLst>
            </p:cNvPr>
            <p:cNvSpPr txBox="1"/>
            <p:nvPr/>
          </p:nvSpPr>
          <p:spPr>
            <a:xfrm>
              <a:off x="993672" y="3698889"/>
              <a:ext cx="1989414"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xmlns="" id="{07F6943B-9B23-4669-A156-CC9B9405E891}"/>
                </a:ext>
              </a:extLst>
            </p:cNvPr>
            <p:cNvSpPr txBox="1"/>
            <p:nvPr/>
          </p:nvSpPr>
          <p:spPr>
            <a:xfrm>
              <a:off x="1003197" y="3915873"/>
              <a:ext cx="1989414"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ea typeface="FZShuTi" pitchFamily="2" charset="-122"/>
                  <a:cs typeface="Arial" pitchFamily="34" charset="0"/>
                </a:rPr>
                <a:t>Easy to change colors, photos. </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grpSp>
      <p:sp>
        <p:nvSpPr>
          <p:cNvPr id="39" name="Isosceles Triangle 51">
            <a:extLst>
              <a:ext uri="{FF2B5EF4-FFF2-40B4-BE49-F238E27FC236}">
                <a16:creationId xmlns:a16="http://schemas.microsoft.com/office/drawing/2014/main" xmlns="" id="{73E6C93B-B793-4CEE-A68E-258D058B408F}"/>
              </a:ext>
            </a:extLst>
          </p:cNvPr>
          <p:cNvSpPr/>
          <p:nvPr/>
        </p:nvSpPr>
        <p:spPr>
          <a:xfrm>
            <a:off x="7444771" y="3579939"/>
            <a:ext cx="333042" cy="244221"/>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Rectangle 15">
            <a:extLst>
              <a:ext uri="{FF2B5EF4-FFF2-40B4-BE49-F238E27FC236}">
                <a16:creationId xmlns:a16="http://schemas.microsoft.com/office/drawing/2014/main" xmlns="" id="{B4D21890-4B73-4C02-AA00-F29664FBD81B}"/>
              </a:ext>
            </a:extLst>
          </p:cNvPr>
          <p:cNvSpPr/>
          <p:nvPr/>
        </p:nvSpPr>
        <p:spPr>
          <a:xfrm rot="5400000">
            <a:off x="5012418" y="1913198"/>
            <a:ext cx="322469" cy="322041"/>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ounded Rectangle 32">
            <a:extLst>
              <a:ext uri="{FF2B5EF4-FFF2-40B4-BE49-F238E27FC236}">
                <a16:creationId xmlns:a16="http://schemas.microsoft.com/office/drawing/2014/main" xmlns="" id="{37A0FEDD-1694-41B9-8BDA-2A654EF013F4}"/>
              </a:ext>
            </a:extLst>
          </p:cNvPr>
          <p:cNvSpPr/>
          <p:nvPr/>
        </p:nvSpPr>
        <p:spPr>
          <a:xfrm>
            <a:off x="6831971" y="5137474"/>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Rounded Rectangle 5">
            <a:extLst>
              <a:ext uri="{FF2B5EF4-FFF2-40B4-BE49-F238E27FC236}">
                <a16:creationId xmlns:a16="http://schemas.microsoft.com/office/drawing/2014/main" xmlns="" id="{EAB8A49B-8190-4D4C-82F7-87E4E3E717E5}"/>
              </a:ext>
            </a:extLst>
          </p:cNvPr>
          <p:cNvSpPr/>
          <p:nvPr/>
        </p:nvSpPr>
        <p:spPr>
          <a:xfrm flipH="1">
            <a:off x="4339593" y="3549343"/>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3" name="Oval 21">
            <a:extLst>
              <a:ext uri="{FF2B5EF4-FFF2-40B4-BE49-F238E27FC236}">
                <a16:creationId xmlns:a16="http://schemas.microsoft.com/office/drawing/2014/main" xmlns="" id="{F29F2584-0749-4F12-B1BE-794F510A846B}"/>
              </a:ext>
            </a:extLst>
          </p:cNvPr>
          <p:cNvSpPr>
            <a:spLocks noChangeAspect="1"/>
          </p:cNvSpPr>
          <p:nvPr/>
        </p:nvSpPr>
        <p:spPr>
          <a:xfrm>
            <a:off x="4977901" y="5111845"/>
            <a:ext cx="354676" cy="3576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4" name="Rectangle 16">
            <a:extLst>
              <a:ext uri="{FF2B5EF4-FFF2-40B4-BE49-F238E27FC236}">
                <a16:creationId xmlns:a16="http://schemas.microsoft.com/office/drawing/2014/main" xmlns="" id="{CAF49BEE-EBA2-4B48-82FA-CAE352EE2BCB}"/>
              </a:ext>
            </a:extLst>
          </p:cNvPr>
          <p:cNvSpPr/>
          <p:nvPr/>
        </p:nvSpPr>
        <p:spPr>
          <a:xfrm>
            <a:off x="6796231" y="1934185"/>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4233920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8" name="TextBox 287">
            <a:extLst>
              <a:ext uri="{FF2B5EF4-FFF2-40B4-BE49-F238E27FC236}">
                <a16:creationId xmlns:a16="http://schemas.microsoft.com/office/drawing/2014/main" xmlns="" id="{D5EECE3D-0FF4-44BC-A9B6-412F1914F386}"/>
              </a:ext>
            </a:extLst>
          </p:cNvPr>
          <p:cNvSpPr txBox="1"/>
          <p:nvPr/>
        </p:nvSpPr>
        <p:spPr>
          <a:xfrm>
            <a:off x="7089532" y="1572890"/>
            <a:ext cx="864571" cy="523220"/>
          </a:xfrm>
          <a:prstGeom prst="rect">
            <a:avLst/>
          </a:prstGeom>
          <a:noFill/>
        </p:spPr>
        <p:txBody>
          <a:bodyPr wrap="square" rtlCol="0" anchor="ctr">
            <a:spAutoFit/>
          </a:bodyPr>
          <a:lstStyle/>
          <a:p>
            <a:pPr algn="ctr"/>
            <a:r>
              <a:rPr lang="en-US" altLang="ko-KR" sz="2800" b="1" dirty="0">
                <a:solidFill>
                  <a:schemeClr val="accent1"/>
                </a:solidFill>
                <a:cs typeface="Arial" pitchFamily="34" charset="0"/>
              </a:rPr>
              <a:t>50</a:t>
            </a:r>
            <a:r>
              <a:rPr lang="en-US" altLang="ko-KR" b="1" dirty="0">
                <a:solidFill>
                  <a:schemeClr val="accent1"/>
                </a:solidFill>
                <a:cs typeface="Arial" pitchFamily="34" charset="0"/>
              </a:rPr>
              <a:t>%</a:t>
            </a:r>
            <a:endParaRPr lang="ko-KR" altLang="en-US" b="1" dirty="0">
              <a:solidFill>
                <a:schemeClr val="accent1"/>
              </a:solidFill>
              <a:cs typeface="Arial" pitchFamily="34" charset="0"/>
            </a:endParaRPr>
          </a:p>
        </p:txBody>
      </p:sp>
      <p:sp>
        <p:nvSpPr>
          <p:cNvPr id="289" name="TextBox 288">
            <a:extLst>
              <a:ext uri="{FF2B5EF4-FFF2-40B4-BE49-F238E27FC236}">
                <a16:creationId xmlns:a16="http://schemas.microsoft.com/office/drawing/2014/main" xmlns="" id="{D159240F-67CE-4A60-9754-311629E35940}"/>
              </a:ext>
            </a:extLst>
          </p:cNvPr>
          <p:cNvSpPr txBox="1"/>
          <p:nvPr/>
        </p:nvSpPr>
        <p:spPr>
          <a:xfrm>
            <a:off x="7089532" y="3237680"/>
            <a:ext cx="864571" cy="523220"/>
          </a:xfrm>
          <a:prstGeom prst="rect">
            <a:avLst/>
          </a:prstGeom>
          <a:noFill/>
        </p:spPr>
        <p:txBody>
          <a:bodyPr wrap="square" rtlCol="0" anchor="ctr">
            <a:spAutoFit/>
          </a:bodyPr>
          <a:lstStyle/>
          <a:p>
            <a:pPr algn="ctr"/>
            <a:r>
              <a:rPr lang="en-US" altLang="ko-KR" sz="2800" b="1" dirty="0">
                <a:solidFill>
                  <a:schemeClr val="accent2"/>
                </a:solidFill>
                <a:cs typeface="Arial" pitchFamily="34" charset="0"/>
              </a:rPr>
              <a:t>45</a:t>
            </a:r>
            <a:r>
              <a:rPr lang="en-US" altLang="ko-KR" b="1" dirty="0">
                <a:solidFill>
                  <a:schemeClr val="accent2"/>
                </a:solidFill>
                <a:cs typeface="Arial" pitchFamily="34" charset="0"/>
              </a:rPr>
              <a:t>%</a:t>
            </a:r>
            <a:endParaRPr lang="ko-KR" altLang="en-US" b="1" dirty="0">
              <a:solidFill>
                <a:schemeClr val="accent2"/>
              </a:solidFill>
              <a:cs typeface="Arial" pitchFamily="34" charset="0"/>
            </a:endParaRPr>
          </a:p>
        </p:txBody>
      </p:sp>
      <p:sp>
        <p:nvSpPr>
          <p:cNvPr id="290" name="Round Same Side Corner Rectangle 20">
            <a:extLst>
              <a:ext uri="{FF2B5EF4-FFF2-40B4-BE49-F238E27FC236}">
                <a16:creationId xmlns:a16="http://schemas.microsoft.com/office/drawing/2014/main" xmlns="" id="{43CDCF7B-C941-40E1-B3CE-411AEA924469}"/>
              </a:ext>
            </a:extLst>
          </p:cNvPr>
          <p:cNvSpPr/>
          <p:nvPr/>
        </p:nvSpPr>
        <p:spPr>
          <a:xfrm rot="10800000">
            <a:off x="7211512" y="2292622"/>
            <a:ext cx="347053" cy="74033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1" name="Round Same Side Corner Rectangle 8">
            <a:extLst>
              <a:ext uri="{FF2B5EF4-FFF2-40B4-BE49-F238E27FC236}">
                <a16:creationId xmlns:a16="http://schemas.microsoft.com/office/drawing/2014/main" xmlns="" id="{C1536CBB-8771-426A-A2A1-45E414F9DEA5}"/>
              </a:ext>
            </a:extLst>
          </p:cNvPr>
          <p:cNvSpPr/>
          <p:nvPr/>
        </p:nvSpPr>
        <p:spPr>
          <a:xfrm flipH="1">
            <a:off x="7248257" y="3946484"/>
            <a:ext cx="273560" cy="720488"/>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92" name="Group 286">
            <a:extLst>
              <a:ext uri="{FF2B5EF4-FFF2-40B4-BE49-F238E27FC236}">
                <a16:creationId xmlns:a16="http://schemas.microsoft.com/office/drawing/2014/main" xmlns="" id="{1A921173-079F-4676-AF67-990E93EE7C24}"/>
              </a:ext>
            </a:extLst>
          </p:cNvPr>
          <p:cNvGrpSpPr/>
          <p:nvPr/>
        </p:nvGrpSpPr>
        <p:grpSpPr>
          <a:xfrm>
            <a:off x="7967023" y="2108790"/>
            <a:ext cx="3677635" cy="1107996"/>
            <a:chOff x="2551705" y="4283314"/>
            <a:chExt cx="2357002" cy="1107996"/>
          </a:xfrm>
        </p:grpSpPr>
        <p:sp>
          <p:nvSpPr>
            <p:cNvPr id="293" name="TextBox 292">
              <a:extLst>
                <a:ext uri="{FF2B5EF4-FFF2-40B4-BE49-F238E27FC236}">
                  <a16:creationId xmlns:a16="http://schemas.microsoft.com/office/drawing/2014/main" xmlns="" id="{27A26F84-2F8A-4ADD-A576-C05B49B8580F}"/>
                </a:ext>
              </a:extLst>
            </p:cNvPr>
            <p:cNvSpPr txBox="1"/>
            <p:nvPr/>
          </p:nvSpPr>
          <p:spPr>
            <a:xfrm>
              <a:off x="2551705" y="4560313"/>
              <a:ext cx="2357002"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94" name="TextBox 293">
              <a:extLst>
                <a:ext uri="{FF2B5EF4-FFF2-40B4-BE49-F238E27FC236}">
                  <a16:creationId xmlns:a16="http://schemas.microsoft.com/office/drawing/2014/main" xmlns="" id="{1A160E91-E3BA-4E69-8143-C3D7BC296B89}"/>
                </a:ext>
              </a:extLst>
            </p:cNvPr>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95" name="Group 289">
            <a:extLst>
              <a:ext uri="{FF2B5EF4-FFF2-40B4-BE49-F238E27FC236}">
                <a16:creationId xmlns:a16="http://schemas.microsoft.com/office/drawing/2014/main" xmlns="" id="{91DF2CE7-A3A6-4C0C-9E7C-E7760E08915F}"/>
              </a:ext>
            </a:extLst>
          </p:cNvPr>
          <p:cNvGrpSpPr/>
          <p:nvPr/>
        </p:nvGrpSpPr>
        <p:grpSpPr>
          <a:xfrm>
            <a:off x="7951628" y="3752730"/>
            <a:ext cx="3677635" cy="1107996"/>
            <a:chOff x="2551705" y="4283314"/>
            <a:chExt cx="2357002" cy="1107996"/>
          </a:xfrm>
        </p:grpSpPr>
        <p:sp>
          <p:nvSpPr>
            <p:cNvPr id="296" name="TextBox 295">
              <a:extLst>
                <a:ext uri="{FF2B5EF4-FFF2-40B4-BE49-F238E27FC236}">
                  <a16:creationId xmlns:a16="http://schemas.microsoft.com/office/drawing/2014/main" xmlns="" id="{99DE2C14-6653-482F-8D5F-B92166E1DE94}"/>
                </a:ext>
              </a:extLst>
            </p:cNvPr>
            <p:cNvSpPr txBox="1"/>
            <p:nvPr/>
          </p:nvSpPr>
          <p:spPr>
            <a:xfrm>
              <a:off x="2551705" y="4560313"/>
              <a:ext cx="2357002"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97" name="TextBox 296">
              <a:extLst>
                <a:ext uri="{FF2B5EF4-FFF2-40B4-BE49-F238E27FC236}">
                  <a16:creationId xmlns:a16="http://schemas.microsoft.com/office/drawing/2014/main" xmlns="" id="{D052D269-4070-4EA6-A52F-316272310E99}"/>
                </a:ext>
              </a:extLst>
            </p:cNvPr>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298" name="Rectangle 292">
            <a:extLst>
              <a:ext uri="{FF2B5EF4-FFF2-40B4-BE49-F238E27FC236}">
                <a16:creationId xmlns:a16="http://schemas.microsoft.com/office/drawing/2014/main" xmlns="" id="{BF349904-7492-4A05-A78D-D35DCF994F23}"/>
              </a:ext>
            </a:extLst>
          </p:cNvPr>
          <p:cNvSpPr/>
          <p:nvPr/>
        </p:nvSpPr>
        <p:spPr>
          <a:xfrm>
            <a:off x="0" y="5013175"/>
            <a:ext cx="12192000" cy="2106777"/>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9" name="Rectangle 293">
            <a:extLst>
              <a:ext uri="{FF2B5EF4-FFF2-40B4-BE49-F238E27FC236}">
                <a16:creationId xmlns:a16="http://schemas.microsoft.com/office/drawing/2014/main" xmlns="" id="{08DDCE39-0CFE-41F0-9B39-BB56D42E0F96}"/>
              </a:ext>
            </a:extLst>
          </p:cNvPr>
          <p:cNvSpPr/>
          <p:nvPr/>
        </p:nvSpPr>
        <p:spPr>
          <a:xfrm>
            <a:off x="1180275" y="5463804"/>
            <a:ext cx="9831450" cy="120551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0" name="TextBox 299">
            <a:extLst>
              <a:ext uri="{FF2B5EF4-FFF2-40B4-BE49-F238E27FC236}">
                <a16:creationId xmlns:a16="http://schemas.microsoft.com/office/drawing/2014/main" xmlns="" id="{38D0C237-24B4-4622-8BF1-E6D5A21A3015}"/>
              </a:ext>
            </a:extLst>
          </p:cNvPr>
          <p:cNvSpPr txBox="1"/>
          <p:nvPr/>
        </p:nvSpPr>
        <p:spPr>
          <a:xfrm>
            <a:off x="1902042" y="5743398"/>
            <a:ext cx="8684022"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Easy to change colors, photos and Text.</a:t>
            </a:r>
            <a:endParaRPr lang="ko-KR" altLang="en-US" sz="1200" dirty="0">
              <a:solidFill>
                <a:schemeClr val="bg1"/>
              </a:solidFill>
              <a:cs typeface="Arial" pitchFamily="34" charset="0"/>
            </a:endParaRPr>
          </a:p>
        </p:txBody>
      </p:sp>
      <p:grpSp>
        <p:nvGrpSpPr>
          <p:cNvPr id="301" name="Group 35">
            <a:extLst>
              <a:ext uri="{FF2B5EF4-FFF2-40B4-BE49-F238E27FC236}">
                <a16:creationId xmlns:a16="http://schemas.microsoft.com/office/drawing/2014/main" xmlns="" id="{6D3E1A52-6499-487B-97E4-5DF3C111D129}"/>
              </a:ext>
            </a:extLst>
          </p:cNvPr>
          <p:cNvGrpSpPr/>
          <p:nvPr/>
        </p:nvGrpSpPr>
        <p:grpSpPr>
          <a:xfrm flipV="1">
            <a:off x="1402734" y="5648882"/>
            <a:ext cx="327554" cy="307795"/>
            <a:chOff x="2300733" y="2007958"/>
            <a:chExt cx="834252" cy="783928"/>
          </a:xfrm>
          <a:solidFill>
            <a:schemeClr val="bg1">
              <a:alpha val="95000"/>
            </a:schemeClr>
          </a:solidFill>
        </p:grpSpPr>
        <p:sp>
          <p:nvSpPr>
            <p:cNvPr id="302" name="Freeform 36">
              <a:extLst>
                <a:ext uri="{FF2B5EF4-FFF2-40B4-BE49-F238E27FC236}">
                  <a16:creationId xmlns:a16="http://schemas.microsoft.com/office/drawing/2014/main" xmlns="" id="{ACC4B031-9EB2-411B-BBED-AF052996A267}"/>
                </a:ext>
              </a:extLst>
            </p:cNvPr>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37">
              <a:extLst>
                <a:ext uri="{FF2B5EF4-FFF2-40B4-BE49-F238E27FC236}">
                  <a16:creationId xmlns:a16="http://schemas.microsoft.com/office/drawing/2014/main" xmlns="" id="{954E04D6-82A3-47CE-96A2-BF3D0CC245F7}"/>
                </a:ext>
              </a:extLst>
            </p:cNvPr>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41">
            <a:extLst>
              <a:ext uri="{FF2B5EF4-FFF2-40B4-BE49-F238E27FC236}">
                <a16:creationId xmlns:a16="http://schemas.microsoft.com/office/drawing/2014/main" xmlns="" id="{A9236395-5258-4FC5-9AEE-2F498FF9F25A}"/>
              </a:ext>
            </a:extLst>
          </p:cNvPr>
          <p:cNvGrpSpPr/>
          <p:nvPr/>
        </p:nvGrpSpPr>
        <p:grpSpPr>
          <a:xfrm rot="10800000" flipV="1">
            <a:off x="11174594" y="6445364"/>
            <a:ext cx="327554" cy="307795"/>
            <a:chOff x="2300733" y="2007958"/>
            <a:chExt cx="834252" cy="783928"/>
          </a:xfrm>
          <a:solidFill>
            <a:schemeClr val="bg1">
              <a:alpha val="95000"/>
            </a:schemeClr>
          </a:solidFill>
        </p:grpSpPr>
        <p:sp>
          <p:nvSpPr>
            <p:cNvPr id="305" name="Freeform 42">
              <a:extLst>
                <a:ext uri="{FF2B5EF4-FFF2-40B4-BE49-F238E27FC236}">
                  <a16:creationId xmlns:a16="http://schemas.microsoft.com/office/drawing/2014/main" xmlns="" id="{CEEDDA79-FBBC-48FA-9AAD-CB9517ACCACF}"/>
                </a:ext>
              </a:extLst>
            </p:cNvPr>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43">
              <a:extLst>
                <a:ext uri="{FF2B5EF4-FFF2-40B4-BE49-F238E27FC236}">
                  <a16:creationId xmlns:a16="http://schemas.microsoft.com/office/drawing/2014/main" xmlns="" id="{3B00B44B-1996-4767-8873-D781417EDA53}"/>
                </a:ext>
              </a:extLst>
            </p:cNvPr>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306"/>
          <p:cNvGrpSpPr/>
          <p:nvPr/>
        </p:nvGrpSpPr>
        <p:grpSpPr>
          <a:xfrm>
            <a:off x="904597" y="1572890"/>
            <a:ext cx="5276398" cy="3065569"/>
            <a:chOff x="637381" y="1143000"/>
            <a:chExt cx="7869238" cy="4572000"/>
          </a:xfrm>
          <a:solidFill>
            <a:schemeClr val="bg1">
              <a:lumMod val="95000"/>
            </a:schemeClr>
          </a:solidFill>
        </p:grpSpPr>
        <p:sp>
          <p:nvSpPr>
            <p:cNvPr id="308" name="Freeform 307"/>
            <p:cNvSpPr>
              <a:spLocks noEditPoints="1"/>
            </p:cNvSpPr>
            <p:nvPr/>
          </p:nvSpPr>
          <p:spPr bwMode="auto">
            <a:xfrm>
              <a:off x="637381" y="1982787"/>
              <a:ext cx="3430588" cy="3732213"/>
            </a:xfrm>
            <a:custGeom>
              <a:avLst/>
              <a:gdLst>
                <a:gd name="T0" fmla="*/ 1503 w 2161"/>
                <a:gd name="T1" fmla="*/ 2272 h 2351"/>
                <a:gd name="T2" fmla="*/ 1677 w 2161"/>
                <a:gd name="T3" fmla="*/ 1440 h 2351"/>
                <a:gd name="T4" fmla="*/ 1475 w 2161"/>
                <a:gd name="T5" fmla="*/ 1175 h 2351"/>
                <a:gd name="T6" fmla="*/ 1401 w 2161"/>
                <a:gd name="T7" fmla="*/ 1164 h 2351"/>
                <a:gd name="T8" fmla="*/ 253 w 2161"/>
                <a:gd name="T9" fmla="*/ 1129 h 2351"/>
                <a:gd name="T10" fmla="*/ 1279 w 2161"/>
                <a:gd name="T11" fmla="*/ 1145 h 2351"/>
                <a:gd name="T12" fmla="*/ 117 w 2161"/>
                <a:gd name="T13" fmla="*/ 1077 h 2351"/>
                <a:gd name="T14" fmla="*/ 1283 w 2161"/>
                <a:gd name="T15" fmla="*/ 1061 h 2351"/>
                <a:gd name="T16" fmla="*/ 1501 w 2161"/>
                <a:gd name="T17" fmla="*/ 726 h 2351"/>
                <a:gd name="T18" fmla="*/ 1141 w 2161"/>
                <a:gd name="T19" fmla="*/ 792 h 2351"/>
                <a:gd name="T20" fmla="*/ 1302 w 2161"/>
                <a:gd name="T21" fmla="*/ 745 h 2351"/>
                <a:gd name="T22" fmla="*/ 1187 w 2161"/>
                <a:gd name="T23" fmla="*/ 712 h 2351"/>
                <a:gd name="T24" fmla="*/ 1595 w 2161"/>
                <a:gd name="T25" fmla="*/ 689 h 2351"/>
                <a:gd name="T26" fmla="*/ 1558 w 2161"/>
                <a:gd name="T27" fmla="*/ 717 h 2351"/>
                <a:gd name="T28" fmla="*/ 541 w 2161"/>
                <a:gd name="T29" fmla="*/ 553 h 2351"/>
                <a:gd name="T30" fmla="*/ 49 w 2161"/>
                <a:gd name="T31" fmla="*/ 386 h 2351"/>
                <a:gd name="T32" fmla="*/ 1215 w 2161"/>
                <a:gd name="T33" fmla="*/ 326 h 2351"/>
                <a:gd name="T34" fmla="*/ 1283 w 2161"/>
                <a:gd name="T35" fmla="*/ 295 h 2351"/>
                <a:gd name="T36" fmla="*/ 1234 w 2161"/>
                <a:gd name="T37" fmla="*/ 298 h 2351"/>
                <a:gd name="T38" fmla="*/ 1160 w 2161"/>
                <a:gd name="T39" fmla="*/ 251 h 2351"/>
                <a:gd name="T40" fmla="*/ 2021 w 2161"/>
                <a:gd name="T41" fmla="*/ 265 h 2351"/>
                <a:gd name="T42" fmla="*/ 2136 w 2161"/>
                <a:gd name="T43" fmla="*/ 199 h 2351"/>
                <a:gd name="T44" fmla="*/ 1630 w 2161"/>
                <a:gd name="T45" fmla="*/ 129 h 2351"/>
                <a:gd name="T46" fmla="*/ 979 w 2161"/>
                <a:gd name="T47" fmla="*/ 101 h 2351"/>
                <a:gd name="T48" fmla="*/ 1094 w 2161"/>
                <a:gd name="T49" fmla="*/ 127 h 2351"/>
                <a:gd name="T50" fmla="*/ 1201 w 2161"/>
                <a:gd name="T51" fmla="*/ 98 h 2351"/>
                <a:gd name="T52" fmla="*/ 1113 w 2161"/>
                <a:gd name="T53" fmla="*/ 239 h 2351"/>
                <a:gd name="T54" fmla="*/ 1043 w 2161"/>
                <a:gd name="T55" fmla="*/ 400 h 2351"/>
                <a:gd name="T56" fmla="*/ 1216 w 2161"/>
                <a:gd name="T57" fmla="*/ 565 h 2351"/>
                <a:gd name="T58" fmla="*/ 1274 w 2161"/>
                <a:gd name="T59" fmla="*/ 415 h 2351"/>
                <a:gd name="T60" fmla="*/ 1441 w 2161"/>
                <a:gd name="T61" fmla="*/ 400 h 2351"/>
                <a:gd name="T62" fmla="*/ 1546 w 2161"/>
                <a:gd name="T63" fmla="*/ 530 h 2351"/>
                <a:gd name="T64" fmla="*/ 1459 w 2161"/>
                <a:gd name="T65" fmla="*/ 651 h 2351"/>
                <a:gd name="T66" fmla="*/ 1414 w 2161"/>
                <a:gd name="T67" fmla="*/ 747 h 2351"/>
                <a:gd name="T68" fmla="*/ 1223 w 2161"/>
                <a:gd name="T69" fmla="*/ 995 h 2351"/>
                <a:gd name="T70" fmla="*/ 1021 w 2161"/>
                <a:gd name="T71" fmla="*/ 1023 h 2351"/>
                <a:gd name="T72" fmla="*/ 1133 w 2161"/>
                <a:gd name="T73" fmla="*/ 1122 h 2351"/>
                <a:gd name="T74" fmla="*/ 1267 w 2161"/>
                <a:gd name="T75" fmla="*/ 1295 h 2351"/>
                <a:gd name="T76" fmla="*/ 1398 w 2161"/>
                <a:gd name="T77" fmla="*/ 1274 h 2351"/>
                <a:gd name="T78" fmla="*/ 1703 w 2161"/>
                <a:gd name="T79" fmla="*/ 1442 h 2351"/>
                <a:gd name="T80" fmla="*/ 1805 w 2161"/>
                <a:gd name="T81" fmla="*/ 1688 h 2351"/>
                <a:gd name="T82" fmla="*/ 1632 w 2161"/>
                <a:gd name="T83" fmla="*/ 1878 h 2351"/>
                <a:gd name="T84" fmla="*/ 1469 w 2161"/>
                <a:gd name="T85" fmla="*/ 2061 h 2351"/>
                <a:gd name="T86" fmla="*/ 1393 w 2161"/>
                <a:gd name="T87" fmla="*/ 2243 h 2351"/>
                <a:gd name="T88" fmla="*/ 1417 w 2161"/>
                <a:gd name="T89" fmla="*/ 2339 h 2351"/>
                <a:gd name="T90" fmla="*/ 1335 w 2161"/>
                <a:gd name="T91" fmla="*/ 2070 h 2351"/>
                <a:gd name="T92" fmla="*/ 1216 w 2161"/>
                <a:gd name="T93" fmla="*/ 1510 h 2351"/>
                <a:gd name="T94" fmla="*/ 1241 w 2161"/>
                <a:gd name="T95" fmla="*/ 1321 h 2351"/>
                <a:gd name="T96" fmla="*/ 986 w 2161"/>
                <a:gd name="T97" fmla="*/ 1204 h 2351"/>
                <a:gd name="T98" fmla="*/ 768 w 2161"/>
                <a:gd name="T99" fmla="*/ 974 h 2351"/>
                <a:gd name="T100" fmla="*/ 759 w 2161"/>
                <a:gd name="T101" fmla="*/ 1030 h 2351"/>
                <a:gd name="T102" fmla="*/ 628 w 2161"/>
                <a:gd name="T103" fmla="*/ 688 h 2351"/>
                <a:gd name="T104" fmla="*/ 614 w 2161"/>
                <a:gd name="T105" fmla="*/ 668 h 2351"/>
                <a:gd name="T106" fmla="*/ 323 w 2161"/>
                <a:gd name="T107" fmla="*/ 375 h 2351"/>
                <a:gd name="T108" fmla="*/ 139 w 2161"/>
                <a:gd name="T109" fmla="*/ 490 h 2351"/>
                <a:gd name="T110" fmla="*/ 63 w 2161"/>
                <a:gd name="T111" fmla="*/ 344 h 2351"/>
                <a:gd name="T112" fmla="*/ 61 w 2161"/>
                <a:gd name="T113" fmla="*/ 211 h 2351"/>
                <a:gd name="T114" fmla="*/ 70 w 2161"/>
                <a:gd name="T115" fmla="*/ 103 h 2351"/>
                <a:gd name="T116" fmla="*/ 275 w 2161"/>
                <a:gd name="T117" fmla="*/ 54 h 2351"/>
                <a:gd name="T118" fmla="*/ 539 w 2161"/>
                <a:gd name="T119" fmla="*/ 61 h 2351"/>
                <a:gd name="T120" fmla="*/ 682 w 2161"/>
                <a:gd name="T121" fmla="*/ 82 h 2351"/>
                <a:gd name="T122" fmla="*/ 867 w 2161"/>
                <a:gd name="T123" fmla="*/ 146 h 2351"/>
                <a:gd name="T124" fmla="*/ 1026 w 2161"/>
                <a:gd name="T125" fmla="*/ 152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61" h="2351">
                  <a:moveTo>
                    <a:pt x="1401" y="2278"/>
                  </a:moveTo>
                  <a:lnTo>
                    <a:pt x="1415" y="2286"/>
                  </a:lnTo>
                  <a:lnTo>
                    <a:pt x="1429" y="2299"/>
                  </a:lnTo>
                  <a:lnTo>
                    <a:pt x="1443" y="2311"/>
                  </a:lnTo>
                  <a:lnTo>
                    <a:pt x="1459" y="2320"/>
                  </a:lnTo>
                  <a:lnTo>
                    <a:pt x="1459" y="2328"/>
                  </a:lnTo>
                  <a:lnTo>
                    <a:pt x="1450" y="2328"/>
                  </a:lnTo>
                  <a:lnTo>
                    <a:pt x="1441" y="2330"/>
                  </a:lnTo>
                  <a:lnTo>
                    <a:pt x="1427" y="2330"/>
                  </a:lnTo>
                  <a:lnTo>
                    <a:pt x="1415" y="2327"/>
                  </a:lnTo>
                  <a:lnTo>
                    <a:pt x="1408" y="2325"/>
                  </a:lnTo>
                  <a:lnTo>
                    <a:pt x="1405" y="2311"/>
                  </a:lnTo>
                  <a:lnTo>
                    <a:pt x="1401" y="2293"/>
                  </a:lnTo>
                  <a:lnTo>
                    <a:pt x="1401" y="2278"/>
                  </a:lnTo>
                  <a:close/>
                  <a:moveTo>
                    <a:pt x="1513" y="2248"/>
                  </a:moveTo>
                  <a:lnTo>
                    <a:pt x="1527" y="2251"/>
                  </a:lnTo>
                  <a:lnTo>
                    <a:pt x="1543" y="2257"/>
                  </a:lnTo>
                  <a:lnTo>
                    <a:pt x="1555" y="2262"/>
                  </a:lnTo>
                  <a:lnTo>
                    <a:pt x="1551" y="2262"/>
                  </a:lnTo>
                  <a:lnTo>
                    <a:pt x="1539" y="2269"/>
                  </a:lnTo>
                  <a:lnTo>
                    <a:pt x="1527" y="2274"/>
                  </a:lnTo>
                  <a:lnTo>
                    <a:pt x="1513" y="2278"/>
                  </a:lnTo>
                  <a:lnTo>
                    <a:pt x="1513" y="2271"/>
                  </a:lnTo>
                  <a:lnTo>
                    <a:pt x="1515" y="2269"/>
                  </a:lnTo>
                  <a:lnTo>
                    <a:pt x="1518" y="2267"/>
                  </a:lnTo>
                  <a:lnTo>
                    <a:pt x="1520" y="2265"/>
                  </a:lnTo>
                  <a:lnTo>
                    <a:pt x="1520" y="2264"/>
                  </a:lnTo>
                  <a:lnTo>
                    <a:pt x="1522" y="2262"/>
                  </a:lnTo>
                  <a:lnTo>
                    <a:pt x="1523" y="2258"/>
                  </a:lnTo>
                  <a:lnTo>
                    <a:pt x="1520" y="2258"/>
                  </a:lnTo>
                  <a:lnTo>
                    <a:pt x="1511" y="2267"/>
                  </a:lnTo>
                  <a:lnTo>
                    <a:pt x="1503" y="2272"/>
                  </a:lnTo>
                  <a:lnTo>
                    <a:pt x="1494" y="2274"/>
                  </a:lnTo>
                  <a:lnTo>
                    <a:pt x="1482" y="2278"/>
                  </a:lnTo>
                  <a:lnTo>
                    <a:pt x="1482" y="2262"/>
                  </a:lnTo>
                  <a:lnTo>
                    <a:pt x="1492" y="2258"/>
                  </a:lnTo>
                  <a:lnTo>
                    <a:pt x="1503" y="2253"/>
                  </a:lnTo>
                  <a:lnTo>
                    <a:pt x="1513" y="2248"/>
                  </a:lnTo>
                  <a:close/>
                  <a:moveTo>
                    <a:pt x="1485" y="2051"/>
                  </a:moveTo>
                  <a:lnTo>
                    <a:pt x="1489" y="2054"/>
                  </a:lnTo>
                  <a:lnTo>
                    <a:pt x="1492" y="2056"/>
                  </a:lnTo>
                  <a:lnTo>
                    <a:pt x="1494" y="2058"/>
                  </a:lnTo>
                  <a:lnTo>
                    <a:pt x="1496" y="2061"/>
                  </a:lnTo>
                  <a:lnTo>
                    <a:pt x="1496" y="2065"/>
                  </a:lnTo>
                  <a:lnTo>
                    <a:pt x="1497" y="2070"/>
                  </a:lnTo>
                  <a:lnTo>
                    <a:pt x="1489" y="2070"/>
                  </a:lnTo>
                  <a:lnTo>
                    <a:pt x="1487" y="2066"/>
                  </a:lnTo>
                  <a:lnTo>
                    <a:pt x="1485" y="2063"/>
                  </a:lnTo>
                  <a:lnTo>
                    <a:pt x="1485" y="2061"/>
                  </a:lnTo>
                  <a:lnTo>
                    <a:pt x="1483" y="2059"/>
                  </a:lnTo>
                  <a:lnTo>
                    <a:pt x="1485" y="2056"/>
                  </a:lnTo>
                  <a:lnTo>
                    <a:pt x="1485" y="2051"/>
                  </a:lnTo>
                  <a:close/>
                  <a:moveTo>
                    <a:pt x="1654" y="1414"/>
                  </a:moveTo>
                  <a:lnTo>
                    <a:pt x="1647" y="1426"/>
                  </a:lnTo>
                  <a:lnTo>
                    <a:pt x="1642" y="1426"/>
                  </a:lnTo>
                  <a:lnTo>
                    <a:pt x="1642" y="1429"/>
                  </a:lnTo>
                  <a:lnTo>
                    <a:pt x="1653" y="1433"/>
                  </a:lnTo>
                  <a:lnTo>
                    <a:pt x="1663" y="1438"/>
                  </a:lnTo>
                  <a:lnTo>
                    <a:pt x="1670" y="1443"/>
                  </a:lnTo>
                  <a:lnTo>
                    <a:pt x="1674" y="1445"/>
                  </a:lnTo>
                  <a:lnTo>
                    <a:pt x="1675" y="1443"/>
                  </a:lnTo>
                  <a:lnTo>
                    <a:pt x="1675" y="1442"/>
                  </a:lnTo>
                  <a:lnTo>
                    <a:pt x="1675" y="1442"/>
                  </a:lnTo>
                  <a:lnTo>
                    <a:pt x="1677" y="1440"/>
                  </a:lnTo>
                  <a:lnTo>
                    <a:pt x="1677" y="1436"/>
                  </a:lnTo>
                  <a:lnTo>
                    <a:pt x="1670" y="1436"/>
                  </a:lnTo>
                  <a:lnTo>
                    <a:pt x="1668" y="1436"/>
                  </a:lnTo>
                  <a:lnTo>
                    <a:pt x="1667" y="1435"/>
                  </a:lnTo>
                  <a:lnTo>
                    <a:pt x="1665" y="1435"/>
                  </a:lnTo>
                  <a:lnTo>
                    <a:pt x="1661" y="1435"/>
                  </a:lnTo>
                  <a:lnTo>
                    <a:pt x="1658" y="1433"/>
                  </a:lnTo>
                  <a:lnTo>
                    <a:pt x="1658" y="1414"/>
                  </a:lnTo>
                  <a:lnTo>
                    <a:pt x="1654" y="1414"/>
                  </a:lnTo>
                  <a:close/>
                  <a:moveTo>
                    <a:pt x="1354" y="1286"/>
                  </a:moveTo>
                  <a:lnTo>
                    <a:pt x="1356" y="1291"/>
                  </a:lnTo>
                  <a:lnTo>
                    <a:pt x="1356" y="1293"/>
                  </a:lnTo>
                  <a:lnTo>
                    <a:pt x="1356" y="1295"/>
                  </a:lnTo>
                  <a:lnTo>
                    <a:pt x="1356" y="1295"/>
                  </a:lnTo>
                  <a:lnTo>
                    <a:pt x="1358" y="1297"/>
                  </a:lnTo>
                  <a:lnTo>
                    <a:pt x="1359" y="1297"/>
                  </a:lnTo>
                  <a:lnTo>
                    <a:pt x="1363" y="1298"/>
                  </a:lnTo>
                  <a:lnTo>
                    <a:pt x="1363" y="1291"/>
                  </a:lnTo>
                  <a:lnTo>
                    <a:pt x="1354" y="1286"/>
                  </a:lnTo>
                  <a:close/>
                  <a:moveTo>
                    <a:pt x="1482" y="1175"/>
                  </a:moveTo>
                  <a:lnTo>
                    <a:pt x="1489" y="1176"/>
                  </a:lnTo>
                  <a:lnTo>
                    <a:pt x="1497" y="1180"/>
                  </a:lnTo>
                  <a:lnTo>
                    <a:pt x="1494" y="1182"/>
                  </a:lnTo>
                  <a:lnTo>
                    <a:pt x="1492" y="1185"/>
                  </a:lnTo>
                  <a:lnTo>
                    <a:pt x="1489" y="1187"/>
                  </a:lnTo>
                  <a:lnTo>
                    <a:pt x="1483" y="1187"/>
                  </a:lnTo>
                  <a:lnTo>
                    <a:pt x="1478" y="1185"/>
                  </a:lnTo>
                  <a:lnTo>
                    <a:pt x="1473" y="1185"/>
                  </a:lnTo>
                  <a:lnTo>
                    <a:pt x="1468" y="1185"/>
                  </a:lnTo>
                  <a:lnTo>
                    <a:pt x="1462" y="1187"/>
                  </a:lnTo>
                  <a:lnTo>
                    <a:pt x="1462" y="1176"/>
                  </a:lnTo>
                  <a:lnTo>
                    <a:pt x="1475" y="1175"/>
                  </a:lnTo>
                  <a:lnTo>
                    <a:pt x="1482" y="1175"/>
                  </a:lnTo>
                  <a:close/>
                  <a:moveTo>
                    <a:pt x="1417" y="1164"/>
                  </a:moveTo>
                  <a:lnTo>
                    <a:pt x="1424" y="1164"/>
                  </a:lnTo>
                  <a:lnTo>
                    <a:pt x="1431" y="1166"/>
                  </a:lnTo>
                  <a:lnTo>
                    <a:pt x="1438" y="1166"/>
                  </a:lnTo>
                  <a:lnTo>
                    <a:pt x="1443" y="1168"/>
                  </a:lnTo>
                  <a:lnTo>
                    <a:pt x="1443" y="1176"/>
                  </a:lnTo>
                  <a:lnTo>
                    <a:pt x="1417" y="1176"/>
                  </a:lnTo>
                  <a:lnTo>
                    <a:pt x="1417" y="1164"/>
                  </a:lnTo>
                  <a:close/>
                  <a:moveTo>
                    <a:pt x="1270" y="1164"/>
                  </a:moveTo>
                  <a:lnTo>
                    <a:pt x="1279" y="1166"/>
                  </a:lnTo>
                  <a:lnTo>
                    <a:pt x="1284" y="1169"/>
                  </a:lnTo>
                  <a:lnTo>
                    <a:pt x="1291" y="1173"/>
                  </a:lnTo>
                  <a:lnTo>
                    <a:pt x="1297" y="1176"/>
                  </a:lnTo>
                  <a:lnTo>
                    <a:pt x="1297" y="1180"/>
                  </a:lnTo>
                  <a:lnTo>
                    <a:pt x="1290" y="1180"/>
                  </a:lnTo>
                  <a:lnTo>
                    <a:pt x="1284" y="1182"/>
                  </a:lnTo>
                  <a:lnTo>
                    <a:pt x="1279" y="1183"/>
                  </a:lnTo>
                  <a:lnTo>
                    <a:pt x="1276" y="1182"/>
                  </a:lnTo>
                  <a:lnTo>
                    <a:pt x="1269" y="1182"/>
                  </a:lnTo>
                  <a:lnTo>
                    <a:pt x="1263" y="1180"/>
                  </a:lnTo>
                  <a:lnTo>
                    <a:pt x="1263" y="1168"/>
                  </a:lnTo>
                  <a:lnTo>
                    <a:pt x="1265" y="1168"/>
                  </a:lnTo>
                  <a:lnTo>
                    <a:pt x="1267" y="1166"/>
                  </a:lnTo>
                  <a:lnTo>
                    <a:pt x="1269" y="1166"/>
                  </a:lnTo>
                  <a:lnTo>
                    <a:pt x="1269" y="1166"/>
                  </a:lnTo>
                  <a:lnTo>
                    <a:pt x="1270" y="1164"/>
                  </a:lnTo>
                  <a:close/>
                  <a:moveTo>
                    <a:pt x="1331" y="1148"/>
                  </a:moveTo>
                  <a:lnTo>
                    <a:pt x="1352" y="1150"/>
                  </a:lnTo>
                  <a:lnTo>
                    <a:pt x="1370" y="1154"/>
                  </a:lnTo>
                  <a:lnTo>
                    <a:pt x="1384" y="1159"/>
                  </a:lnTo>
                  <a:lnTo>
                    <a:pt x="1401" y="1164"/>
                  </a:lnTo>
                  <a:lnTo>
                    <a:pt x="1401" y="1173"/>
                  </a:lnTo>
                  <a:lnTo>
                    <a:pt x="1394" y="1173"/>
                  </a:lnTo>
                  <a:lnTo>
                    <a:pt x="1391" y="1175"/>
                  </a:lnTo>
                  <a:lnTo>
                    <a:pt x="1386" y="1176"/>
                  </a:lnTo>
                  <a:lnTo>
                    <a:pt x="1382" y="1178"/>
                  </a:lnTo>
                  <a:lnTo>
                    <a:pt x="1379" y="1180"/>
                  </a:lnTo>
                  <a:lnTo>
                    <a:pt x="1373" y="1180"/>
                  </a:lnTo>
                  <a:lnTo>
                    <a:pt x="1373" y="1178"/>
                  </a:lnTo>
                  <a:lnTo>
                    <a:pt x="1373" y="1176"/>
                  </a:lnTo>
                  <a:lnTo>
                    <a:pt x="1372" y="1175"/>
                  </a:lnTo>
                  <a:lnTo>
                    <a:pt x="1370" y="1173"/>
                  </a:lnTo>
                  <a:lnTo>
                    <a:pt x="1368" y="1171"/>
                  </a:lnTo>
                  <a:lnTo>
                    <a:pt x="1366" y="1173"/>
                  </a:lnTo>
                  <a:lnTo>
                    <a:pt x="1363" y="1183"/>
                  </a:lnTo>
                  <a:lnTo>
                    <a:pt x="1358" y="1183"/>
                  </a:lnTo>
                  <a:lnTo>
                    <a:pt x="1345" y="1182"/>
                  </a:lnTo>
                  <a:lnTo>
                    <a:pt x="1331" y="1180"/>
                  </a:lnTo>
                  <a:lnTo>
                    <a:pt x="1321" y="1180"/>
                  </a:lnTo>
                  <a:lnTo>
                    <a:pt x="1316" y="1168"/>
                  </a:lnTo>
                  <a:lnTo>
                    <a:pt x="1325" y="1168"/>
                  </a:lnTo>
                  <a:lnTo>
                    <a:pt x="1331" y="1168"/>
                  </a:lnTo>
                  <a:lnTo>
                    <a:pt x="1338" y="1166"/>
                  </a:lnTo>
                  <a:lnTo>
                    <a:pt x="1344" y="1164"/>
                  </a:lnTo>
                  <a:lnTo>
                    <a:pt x="1340" y="1162"/>
                  </a:lnTo>
                  <a:lnTo>
                    <a:pt x="1337" y="1159"/>
                  </a:lnTo>
                  <a:lnTo>
                    <a:pt x="1335" y="1157"/>
                  </a:lnTo>
                  <a:lnTo>
                    <a:pt x="1333" y="1154"/>
                  </a:lnTo>
                  <a:lnTo>
                    <a:pt x="1331" y="1148"/>
                  </a:lnTo>
                  <a:close/>
                  <a:moveTo>
                    <a:pt x="211" y="1110"/>
                  </a:moveTo>
                  <a:lnTo>
                    <a:pt x="227" y="1115"/>
                  </a:lnTo>
                  <a:lnTo>
                    <a:pt x="239" y="1122"/>
                  </a:lnTo>
                  <a:lnTo>
                    <a:pt x="253" y="1129"/>
                  </a:lnTo>
                  <a:lnTo>
                    <a:pt x="253" y="1133"/>
                  </a:lnTo>
                  <a:lnTo>
                    <a:pt x="249" y="1133"/>
                  </a:lnTo>
                  <a:lnTo>
                    <a:pt x="237" y="1141"/>
                  </a:lnTo>
                  <a:lnTo>
                    <a:pt x="225" y="1143"/>
                  </a:lnTo>
                  <a:lnTo>
                    <a:pt x="214" y="1145"/>
                  </a:lnTo>
                  <a:lnTo>
                    <a:pt x="202" y="1148"/>
                  </a:lnTo>
                  <a:lnTo>
                    <a:pt x="202" y="1145"/>
                  </a:lnTo>
                  <a:lnTo>
                    <a:pt x="199" y="1145"/>
                  </a:lnTo>
                  <a:lnTo>
                    <a:pt x="202" y="1136"/>
                  </a:lnTo>
                  <a:lnTo>
                    <a:pt x="202" y="1127"/>
                  </a:lnTo>
                  <a:lnTo>
                    <a:pt x="202" y="1115"/>
                  </a:lnTo>
                  <a:lnTo>
                    <a:pt x="206" y="1113"/>
                  </a:lnTo>
                  <a:lnTo>
                    <a:pt x="207" y="1113"/>
                  </a:lnTo>
                  <a:lnTo>
                    <a:pt x="207" y="1112"/>
                  </a:lnTo>
                  <a:lnTo>
                    <a:pt x="209" y="1112"/>
                  </a:lnTo>
                  <a:lnTo>
                    <a:pt x="211" y="1110"/>
                  </a:lnTo>
                  <a:close/>
                  <a:moveTo>
                    <a:pt x="1209" y="1099"/>
                  </a:moveTo>
                  <a:lnTo>
                    <a:pt x="1237" y="1105"/>
                  </a:lnTo>
                  <a:lnTo>
                    <a:pt x="1262" y="1113"/>
                  </a:lnTo>
                  <a:lnTo>
                    <a:pt x="1281" y="1122"/>
                  </a:lnTo>
                  <a:lnTo>
                    <a:pt x="1300" y="1131"/>
                  </a:lnTo>
                  <a:lnTo>
                    <a:pt x="1321" y="1141"/>
                  </a:lnTo>
                  <a:lnTo>
                    <a:pt x="1321" y="1148"/>
                  </a:lnTo>
                  <a:lnTo>
                    <a:pt x="1312" y="1148"/>
                  </a:lnTo>
                  <a:lnTo>
                    <a:pt x="1302" y="1152"/>
                  </a:lnTo>
                  <a:lnTo>
                    <a:pt x="1290" y="1155"/>
                  </a:lnTo>
                  <a:lnTo>
                    <a:pt x="1277" y="1157"/>
                  </a:lnTo>
                  <a:lnTo>
                    <a:pt x="1279" y="1154"/>
                  </a:lnTo>
                  <a:lnTo>
                    <a:pt x="1279" y="1150"/>
                  </a:lnTo>
                  <a:lnTo>
                    <a:pt x="1279" y="1148"/>
                  </a:lnTo>
                  <a:lnTo>
                    <a:pt x="1279" y="1147"/>
                  </a:lnTo>
                  <a:lnTo>
                    <a:pt x="1279" y="1145"/>
                  </a:lnTo>
                  <a:lnTo>
                    <a:pt x="1277" y="1141"/>
                  </a:lnTo>
                  <a:lnTo>
                    <a:pt x="1251" y="1134"/>
                  </a:lnTo>
                  <a:lnTo>
                    <a:pt x="1227" y="1122"/>
                  </a:lnTo>
                  <a:lnTo>
                    <a:pt x="1201" y="1110"/>
                  </a:lnTo>
                  <a:lnTo>
                    <a:pt x="1195" y="1115"/>
                  </a:lnTo>
                  <a:lnTo>
                    <a:pt x="1192" y="1120"/>
                  </a:lnTo>
                  <a:lnTo>
                    <a:pt x="1187" y="1126"/>
                  </a:lnTo>
                  <a:lnTo>
                    <a:pt x="1181" y="1124"/>
                  </a:lnTo>
                  <a:lnTo>
                    <a:pt x="1174" y="1120"/>
                  </a:lnTo>
                  <a:lnTo>
                    <a:pt x="1171" y="1119"/>
                  </a:lnTo>
                  <a:lnTo>
                    <a:pt x="1178" y="1119"/>
                  </a:lnTo>
                  <a:lnTo>
                    <a:pt x="1183" y="1112"/>
                  </a:lnTo>
                  <a:lnTo>
                    <a:pt x="1188" y="1108"/>
                  </a:lnTo>
                  <a:lnTo>
                    <a:pt x="1194" y="1103"/>
                  </a:lnTo>
                  <a:lnTo>
                    <a:pt x="1199" y="1103"/>
                  </a:lnTo>
                  <a:lnTo>
                    <a:pt x="1202" y="1101"/>
                  </a:lnTo>
                  <a:lnTo>
                    <a:pt x="1206" y="1101"/>
                  </a:lnTo>
                  <a:lnTo>
                    <a:pt x="1209" y="1099"/>
                  </a:lnTo>
                  <a:close/>
                  <a:moveTo>
                    <a:pt x="188" y="1091"/>
                  </a:moveTo>
                  <a:lnTo>
                    <a:pt x="202" y="1096"/>
                  </a:lnTo>
                  <a:lnTo>
                    <a:pt x="202" y="1099"/>
                  </a:lnTo>
                  <a:lnTo>
                    <a:pt x="199" y="1099"/>
                  </a:lnTo>
                  <a:lnTo>
                    <a:pt x="188" y="1103"/>
                  </a:lnTo>
                  <a:lnTo>
                    <a:pt x="178" y="1103"/>
                  </a:lnTo>
                  <a:lnTo>
                    <a:pt x="169" y="1103"/>
                  </a:lnTo>
                  <a:lnTo>
                    <a:pt x="169" y="1096"/>
                  </a:lnTo>
                  <a:lnTo>
                    <a:pt x="174" y="1094"/>
                  </a:lnTo>
                  <a:lnTo>
                    <a:pt x="179" y="1094"/>
                  </a:lnTo>
                  <a:lnTo>
                    <a:pt x="183" y="1093"/>
                  </a:lnTo>
                  <a:lnTo>
                    <a:pt x="188" y="1091"/>
                  </a:lnTo>
                  <a:close/>
                  <a:moveTo>
                    <a:pt x="111" y="1075"/>
                  </a:moveTo>
                  <a:lnTo>
                    <a:pt x="117" y="1077"/>
                  </a:lnTo>
                  <a:lnTo>
                    <a:pt x="124" y="1077"/>
                  </a:lnTo>
                  <a:lnTo>
                    <a:pt x="127" y="1077"/>
                  </a:lnTo>
                  <a:lnTo>
                    <a:pt x="132" y="1079"/>
                  </a:lnTo>
                  <a:lnTo>
                    <a:pt x="138" y="1080"/>
                  </a:lnTo>
                  <a:lnTo>
                    <a:pt x="138" y="1087"/>
                  </a:lnTo>
                  <a:lnTo>
                    <a:pt x="134" y="1087"/>
                  </a:lnTo>
                  <a:lnTo>
                    <a:pt x="129" y="1089"/>
                  </a:lnTo>
                  <a:lnTo>
                    <a:pt x="124" y="1091"/>
                  </a:lnTo>
                  <a:lnTo>
                    <a:pt x="118" y="1091"/>
                  </a:lnTo>
                  <a:lnTo>
                    <a:pt x="111" y="1091"/>
                  </a:lnTo>
                  <a:lnTo>
                    <a:pt x="111" y="1075"/>
                  </a:lnTo>
                  <a:close/>
                  <a:moveTo>
                    <a:pt x="1263" y="1072"/>
                  </a:moveTo>
                  <a:lnTo>
                    <a:pt x="1269" y="1075"/>
                  </a:lnTo>
                  <a:lnTo>
                    <a:pt x="1272" y="1079"/>
                  </a:lnTo>
                  <a:lnTo>
                    <a:pt x="1276" y="1082"/>
                  </a:lnTo>
                  <a:lnTo>
                    <a:pt x="1277" y="1087"/>
                  </a:lnTo>
                  <a:lnTo>
                    <a:pt x="1277" y="1096"/>
                  </a:lnTo>
                  <a:lnTo>
                    <a:pt x="1270" y="1096"/>
                  </a:lnTo>
                  <a:lnTo>
                    <a:pt x="1269" y="1091"/>
                  </a:lnTo>
                  <a:lnTo>
                    <a:pt x="1267" y="1089"/>
                  </a:lnTo>
                  <a:lnTo>
                    <a:pt x="1265" y="1086"/>
                  </a:lnTo>
                  <a:lnTo>
                    <a:pt x="1263" y="1082"/>
                  </a:lnTo>
                  <a:lnTo>
                    <a:pt x="1263" y="1079"/>
                  </a:lnTo>
                  <a:lnTo>
                    <a:pt x="1263" y="1072"/>
                  </a:lnTo>
                  <a:close/>
                  <a:moveTo>
                    <a:pt x="1255" y="1049"/>
                  </a:moveTo>
                  <a:lnTo>
                    <a:pt x="1277" y="1049"/>
                  </a:lnTo>
                  <a:lnTo>
                    <a:pt x="1279" y="1052"/>
                  </a:lnTo>
                  <a:lnTo>
                    <a:pt x="1283" y="1054"/>
                  </a:lnTo>
                  <a:lnTo>
                    <a:pt x="1283" y="1056"/>
                  </a:lnTo>
                  <a:lnTo>
                    <a:pt x="1284" y="1058"/>
                  </a:lnTo>
                  <a:lnTo>
                    <a:pt x="1284" y="1059"/>
                  </a:lnTo>
                  <a:lnTo>
                    <a:pt x="1283" y="1061"/>
                  </a:lnTo>
                  <a:lnTo>
                    <a:pt x="1283" y="1065"/>
                  </a:lnTo>
                  <a:lnTo>
                    <a:pt x="1277" y="1061"/>
                  </a:lnTo>
                  <a:lnTo>
                    <a:pt x="1272" y="1059"/>
                  </a:lnTo>
                  <a:lnTo>
                    <a:pt x="1267" y="1059"/>
                  </a:lnTo>
                  <a:lnTo>
                    <a:pt x="1263" y="1058"/>
                  </a:lnTo>
                  <a:lnTo>
                    <a:pt x="1260" y="1058"/>
                  </a:lnTo>
                  <a:lnTo>
                    <a:pt x="1256" y="1056"/>
                  </a:lnTo>
                  <a:lnTo>
                    <a:pt x="1255" y="1052"/>
                  </a:lnTo>
                  <a:lnTo>
                    <a:pt x="1255" y="1049"/>
                  </a:lnTo>
                  <a:close/>
                  <a:moveTo>
                    <a:pt x="1328" y="722"/>
                  </a:moveTo>
                  <a:lnTo>
                    <a:pt x="1326" y="726"/>
                  </a:lnTo>
                  <a:lnTo>
                    <a:pt x="1323" y="729"/>
                  </a:lnTo>
                  <a:lnTo>
                    <a:pt x="1321" y="731"/>
                  </a:lnTo>
                  <a:lnTo>
                    <a:pt x="1319" y="733"/>
                  </a:lnTo>
                  <a:lnTo>
                    <a:pt x="1319" y="735"/>
                  </a:lnTo>
                  <a:lnTo>
                    <a:pt x="1321" y="736"/>
                  </a:lnTo>
                  <a:lnTo>
                    <a:pt x="1325" y="738"/>
                  </a:lnTo>
                  <a:lnTo>
                    <a:pt x="1326" y="733"/>
                  </a:lnTo>
                  <a:lnTo>
                    <a:pt x="1326" y="731"/>
                  </a:lnTo>
                  <a:lnTo>
                    <a:pt x="1328" y="728"/>
                  </a:lnTo>
                  <a:lnTo>
                    <a:pt x="1330" y="726"/>
                  </a:lnTo>
                  <a:lnTo>
                    <a:pt x="1331" y="722"/>
                  </a:lnTo>
                  <a:lnTo>
                    <a:pt x="1328" y="722"/>
                  </a:lnTo>
                  <a:close/>
                  <a:moveTo>
                    <a:pt x="1501" y="691"/>
                  </a:moveTo>
                  <a:lnTo>
                    <a:pt x="1504" y="700"/>
                  </a:lnTo>
                  <a:lnTo>
                    <a:pt x="1506" y="712"/>
                  </a:lnTo>
                  <a:lnTo>
                    <a:pt x="1508" y="722"/>
                  </a:lnTo>
                  <a:lnTo>
                    <a:pt x="1506" y="724"/>
                  </a:lnTo>
                  <a:lnTo>
                    <a:pt x="1504" y="724"/>
                  </a:lnTo>
                  <a:lnTo>
                    <a:pt x="1503" y="724"/>
                  </a:lnTo>
                  <a:lnTo>
                    <a:pt x="1503" y="726"/>
                  </a:lnTo>
                  <a:lnTo>
                    <a:pt x="1501" y="726"/>
                  </a:lnTo>
                  <a:lnTo>
                    <a:pt x="1494" y="726"/>
                  </a:lnTo>
                  <a:lnTo>
                    <a:pt x="1492" y="724"/>
                  </a:lnTo>
                  <a:lnTo>
                    <a:pt x="1492" y="722"/>
                  </a:lnTo>
                  <a:lnTo>
                    <a:pt x="1492" y="721"/>
                  </a:lnTo>
                  <a:lnTo>
                    <a:pt x="1490" y="721"/>
                  </a:lnTo>
                  <a:lnTo>
                    <a:pt x="1489" y="719"/>
                  </a:lnTo>
                  <a:lnTo>
                    <a:pt x="1501" y="691"/>
                  </a:lnTo>
                  <a:close/>
                  <a:moveTo>
                    <a:pt x="1113" y="658"/>
                  </a:moveTo>
                  <a:lnTo>
                    <a:pt x="1105" y="670"/>
                  </a:lnTo>
                  <a:lnTo>
                    <a:pt x="1096" y="681"/>
                  </a:lnTo>
                  <a:lnTo>
                    <a:pt x="1091" y="696"/>
                  </a:lnTo>
                  <a:lnTo>
                    <a:pt x="1101" y="695"/>
                  </a:lnTo>
                  <a:lnTo>
                    <a:pt x="1108" y="698"/>
                  </a:lnTo>
                  <a:lnTo>
                    <a:pt x="1113" y="703"/>
                  </a:lnTo>
                  <a:lnTo>
                    <a:pt x="1120" y="712"/>
                  </a:lnTo>
                  <a:lnTo>
                    <a:pt x="1122" y="705"/>
                  </a:lnTo>
                  <a:lnTo>
                    <a:pt x="1122" y="700"/>
                  </a:lnTo>
                  <a:lnTo>
                    <a:pt x="1124" y="696"/>
                  </a:lnTo>
                  <a:lnTo>
                    <a:pt x="1124" y="691"/>
                  </a:lnTo>
                  <a:lnTo>
                    <a:pt x="1133" y="691"/>
                  </a:lnTo>
                  <a:lnTo>
                    <a:pt x="1138" y="703"/>
                  </a:lnTo>
                  <a:lnTo>
                    <a:pt x="1146" y="707"/>
                  </a:lnTo>
                  <a:lnTo>
                    <a:pt x="1153" y="710"/>
                  </a:lnTo>
                  <a:lnTo>
                    <a:pt x="1160" y="714"/>
                  </a:lnTo>
                  <a:lnTo>
                    <a:pt x="1167" y="722"/>
                  </a:lnTo>
                  <a:lnTo>
                    <a:pt x="1160" y="733"/>
                  </a:lnTo>
                  <a:lnTo>
                    <a:pt x="1152" y="745"/>
                  </a:lnTo>
                  <a:lnTo>
                    <a:pt x="1145" y="761"/>
                  </a:lnTo>
                  <a:lnTo>
                    <a:pt x="1139" y="775"/>
                  </a:lnTo>
                  <a:lnTo>
                    <a:pt x="1139" y="784"/>
                  </a:lnTo>
                  <a:lnTo>
                    <a:pt x="1141" y="789"/>
                  </a:lnTo>
                  <a:lnTo>
                    <a:pt x="1141" y="792"/>
                  </a:lnTo>
                  <a:lnTo>
                    <a:pt x="1143" y="794"/>
                  </a:lnTo>
                  <a:lnTo>
                    <a:pt x="1145" y="796"/>
                  </a:lnTo>
                  <a:lnTo>
                    <a:pt x="1146" y="798"/>
                  </a:lnTo>
                  <a:lnTo>
                    <a:pt x="1152" y="799"/>
                  </a:lnTo>
                  <a:lnTo>
                    <a:pt x="1152" y="796"/>
                  </a:lnTo>
                  <a:lnTo>
                    <a:pt x="1155" y="789"/>
                  </a:lnTo>
                  <a:lnTo>
                    <a:pt x="1160" y="778"/>
                  </a:lnTo>
                  <a:lnTo>
                    <a:pt x="1166" y="764"/>
                  </a:lnTo>
                  <a:lnTo>
                    <a:pt x="1171" y="752"/>
                  </a:lnTo>
                  <a:lnTo>
                    <a:pt x="1176" y="742"/>
                  </a:lnTo>
                  <a:lnTo>
                    <a:pt x="1178" y="735"/>
                  </a:lnTo>
                  <a:lnTo>
                    <a:pt x="1190" y="735"/>
                  </a:lnTo>
                  <a:lnTo>
                    <a:pt x="1192" y="754"/>
                  </a:lnTo>
                  <a:lnTo>
                    <a:pt x="1192" y="771"/>
                  </a:lnTo>
                  <a:lnTo>
                    <a:pt x="1192" y="792"/>
                  </a:lnTo>
                  <a:lnTo>
                    <a:pt x="1194" y="815"/>
                  </a:lnTo>
                  <a:lnTo>
                    <a:pt x="1216" y="818"/>
                  </a:lnTo>
                  <a:lnTo>
                    <a:pt x="1225" y="805"/>
                  </a:lnTo>
                  <a:lnTo>
                    <a:pt x="1241" y="796"/>
                  </a:lnTo>
                  <a:lnTo>
                    <a:pt x="1258" y="787"/>
                  </a:lnTo>
                  <a:lnTo>
                    <a:pt x="1276" y="780"/>
                  </a:lnTo>
                  <a:lnTo>
                    <a:pt x="1293" y="773"/>
                  </a:lnTo>
                  <a:lnTo>
                    <a:pt x="1309" y="764"/>
                  </a:lnTo>
                  <a:lnTo>
                    <a:pt x="1316" y="754"/>
                  </a:lnTo>
                  <a:lnTo>
                    <a:pt x="1312" y="754"/>
                  </a:lnTo>
                  <a:lnTo>
                    <a:pt x="1311" y="750"/>
                  </a:lnTo>
                  <a:lnTo>
                    <a:pt x="1311" y="749"/>
                  </a:lnTo>
                  <a:lnTo>
                    <a:pt x="1309" y="747"/>
                  </a:lnTo>
                  <a:lnTo>
                    <a:pt x="1309" y="747"/>
                  </a:lnTo>
                  <a:lnTo>
                    <a:pt x="1307" y="747"/>
                  </a:lnTo>
                  <a:lnTo>
                    <a:pt x="1305" y="747"/>
                  </a:lnTo>
                  <a:lnTo>
                    <a:pt x="1302" y="745"/>
                  </a:lnTo>
                  <a:lnTo>
                    <a:pt x="1295" y="750"/>
                  </a:lnTo>
                  <a:lnTo>
                    <a:pt x="1283" y="757"/>
                  </a:lnTo>
                  <a:lnTo>
                    <a:pt x="1269" y="768"/>
                  </a:lnTo>
                  <a:lnTo>
                    <a:pt x="1251" y="777"/>
                  </a:lnTo>
                  <a:lnTo>
                    <a:pt x="1235" y="787"/>
                  </a:lnTo>
                  <a:lnTo>
                    <a:pt x="1220" y="794"/>
                  </a:lnTo>
                  <a:lnTo>
                    <a:pt x="1209" y="798"/>
                  </a:lnTo>
                  <a:lnTo>
                    <a:pt x="1206" y="799"/>
                  </a:lnTo>
                  <a:lnTo>
                    <a:pt x="1204" y="798"/>
                  </a:lnTo>
                  <a:lnTo>
                    <a:pt x="1202" y="796"/>
                  </a:lnTo>
                  <a:lnTo>
                    <a:pt x="1202" y="794"/>
                  </a:lnTo>
                  <a:lnTo>
                    <a:pt x="1202" y="792"/>
                  </a:lnTo>
                  <a:lnTo>
                    <a:pt x="1201" y="789"/>
                  </a:lnTo>
                  <a:lnTo>
                    <a:pt x="1206" y="780"/>
                  </a:lnTo>
                  <a:lnTo>
                    <a:pt x="1206" y="773"/>
                  </a:lnTo>
                  <a:lnTo>
                    <a:pt x="1204" y="768"/>
                  </a:lnTo>
                  <a:lnTo>
                    <a:pt x="1202" y="759"/>
                  </a:lnTo>
                  <a:lnTo>
                    <a:pt x="1206" y="749"/>
                  </a:lnTo>
                  <a:lnTo>
                    <a:pt x="1208" y="747"/>
                  </a:lnTo>
                  <a:lnTo>
                    <a:pt x="1209" y="745"/>
                  </a:lnTo>
                  <a:lnTo>
                    <a:pt x="1211" y="743"/>
                  </a:lnTo>
                  <a:lnTo>
                    <a:pt x="1213" y="743"/>
                  </a:lnTo>
                  <a:lnTo>
                    <a:pt x="1215" y="743"/>
                  </a:lnTo>
                  <a:lnTo>
                    <a:pt x="1216" y="742"/>
                  </a:lnTo>
                  <a:lnTo>
                    <a:pt x="1218" y="740"/>
                  </a:lnTo>
                  <a:lnTo>
                    <a:pt x="1218" y="736"/>
                  </a:lnTo>
                  <a:lnTo>
                    <a:pt x="1220" y="731"/>
                  </a:lnTo>
                  <a:lnTo>
                    <a:pt x="1220" y="722"/>
                  </a:lnTo>
                  <a:lnTo>
                    <a:pt x="1211" y="717"/>
                  </a:lnTo>
                  <a:lnTo>
                    <a:pt x="1202" y="715"/>
                  </a:lnTo>
                  <a:lnTo>
                    <a:pt x="1195" y="715"/>
                  </a:lnTo>
                  <a:lnTo>
                    <a:pt x="1187" y="712"/>
                  </a:lnTo>
                  <a:lnTo>
                    <a:pt x="1174" y="703"/>
                  </a:lnTo>
                  <a:lnTo>
                    <a:pt x="1166" y="695"/>
                  </a:lnTo>
                  <a:lnTo>
                    <a:pt x="1160" y="684"/>
                  </a:lnTo>
                  <a:lnTo>
                    <a:pt x="1153" y="674"/>
                  </a:lnTo>
                  <a:lnTo>
                    <a:pt x="1145" y="667"/>
                  </a:lnTo>
                  <a:lnTo>
                    <a:pt x="1131" y="660"/>
                  </a:lnTo>
                  <a:lnTo>
                    <a:pt x="1113" y="658"/>
                  </a:lnTo>
                  <a:close/>
                  <a:moveTo>
                    <a:pt x="1469" y="639"/>
                  </a:moveTo>
                  <a:lnTo>
                    <a:pt x="1482" y="640"/>
                  </a:lnTo>
                  <a:lnTo>
                    <a:pt x="1490" y="642"/>
                  </a:lnTo>
                  <a:lnTo>
                    <a:pt x="1501" y="646"/>
                  </a:lnTo>
                  <a:lnTo>
                    <a:pt x="1501" y="654"/>
                  </a:lnTo>
                  <a:lnTo>
                    <a:pt x="1497" y="654"/>
                  </a:lnTo>
                  <a:lnTo>
                    <a:pt x="1494" y="656"/>
                  </a:lnTo>
                  <a:lnTo>
                    <a:pt x="1490" y="656"/>
                  </a:lnTo>
                  <a:lnTo>
                    <a:pt x="1487" y="656"/>
                  </a:lnTo>
                  <a:lnTo>
                    <a:pt x="1482" y="658"/>
                  </a:lnTo>
                  <a:lnTo>
                    <a:pt x="1478" y="653"/>
                  </a:lnTo>
                  <a:lnTo>
                    <a:pt x="1476" y="651"/>
                  </a:lnTo>
                  <a:lnTo>
                    <a:pt x="1475" y="647"/>
                  </a:lnTo>
                  <a:lnTo>
                    <a:pt x="1473" y="644"/>
                  </a:lnTo>
                  <a:lnTo>
                    <a:pt x="1469" y="639"/>
                  </a:lnTo>
                  <a:close/>
                  <a:moveTo>
                    <a:pt x="1551" y="619"/>
                  </a:moveTo>
                  <a:lnTo>
                    <a:pt x="1562" y="619"/>
                  </a:lnTo>
                  <a:lnTo>
                    <a:pt x="1562" y="633"/>
                  </a:lnTo>
                  <a:lnTo>
                    <a:pt x="1562" y="646"/>
                  </a:lnTo>
                  <a:lnTo>
                    <a:pt x="1564" y="656"/>
                  </a:lnTo>
                  <a:lnTo>
                    <a:pt x="1565" y="668"/>
                  </a:lnTo>
                  <a:lnTo>
                    <a:pt x="1585" y="668"/>
                  </a:lnTo>
                  <a:lnTo>
                    <a:pt x="1585" y="688"/>
                  </a:lnTo>
                  <a:lnTo>
                    <a:pt x="1593" y="688"/>
                  </a:lnTo>
                  <a:lnTo>
                    <a:pt x="1595" y="689"/>
                  </a:lnTo>
                  <a:lnTo>
                    <a:pt x="1597" y="689"/>
                  </a:lnTo>
                  <a:lnTo>
                    <a:pt x="1599" y="689"/>
                  </a:lnTo>
                  <a:lnTo>
                    <a:pt x="1600" y="689"/>
                  </a:lnTo>
                  <a:lnTo>
                    <a:pt x="1602" y="689"/>
                  </a:lnTo>
                  <a:lnTo>
                    <a:pt x="1604" y="691"/>
                  </a:lnTo>
                  <a:lnTo>
                    <a:pt x="1602" y="702"/>
                  </a:lnTo>
                  <a:lnTo>
                    <a:pt x="1599" y="714"/>
                  </a:lnTo>
                  <a:lnTo>
                    <a:pt x="1597" y="726"/>
                  </a:lnTo>
                  <a:lnTo>
                    <a:pt x="1593" y="726"/>
                  </a:lnTo>
                  <a:lnTo>
                    <a:pt x="1592" y="722"/>
                  </a:lnTo>
                  <a:lnTo>
                    <a:pt x="1592" y="721"/>
                  </a:lnTo>
                  <a:lnTo>
                    <a:pt x="1592" y="719"/>
                  </a:lnTo>
                  <a:lnTo>
                    <a:pt x="1590" y="717"/>
                  </a:lnTo>
                  <a:lnTo>
                    <a:pt x="1590" y="715"/>
                  </a:lnTo>
                  <a:lnTo>
                    <a:pt x="1588" y="719"/>
                  </a:lnTo>
                  <a:lnTo>
                    <a:pt x="1586" y="719"/>
                  </a:lnTo>
                  <a:lnTo>
                    <a:pt x="1586" y="721"/>
                  </a:lnTo>
                  <a:lnTo>
                    <a:pt x="1586" y="721"/>
                  </a:lnTo>
                  <a:lnTo>
                    <a:pt x="1586" y="721"/>
                  </a:lnTo>
                  <a:lnTo>
                    <a:pt x="1585" y="721"/>
                  </a:lnTo>
                  <a:lnTo>
                    <a:pt x="1581" y="722"/>
                  </a:lnTo>
                  <a:lnTo>
                    <a:pt x="1581" y="715"/>
                  </a:lnTo>
                  <a:lnTo>
                    <a:pt x="1583" y="714"/>
                  </a:lnTo>
                  <a:lnTo>
                    <a:pt x="1583" y="712"/>
                  </a:lnTo>
                  <a:lnTo>
                    <a:pt x="1585" y="710"/>
                  </a:lnTo>
                  <a:lnTo>
                    <a:pt x="1585" y="707"/>
                  </a:lnTo>
                  <a:lnTo>
                    <a:pt x="1585" y="703"/>
                  </a:lnTo>
                  <a:lnTo>
                    <a:pt x="1581" y="703"/>
                  </a:lnTo>
                  <a:lnTo>
                    <a:pt x="1574" y="710"/>
                  </a:lnTo>
                  <a:lnTo>
                    <a:pt x="1567" y="717"/>
                  </a:lnTo>
                  <a:lnTo>
                    <a:pt x="1558" y="722"/>
                  </a:lnTo>
                  <a:lnTo>
                    <a:pt x="1558" y="717"/>
                  </a:lnTo>
                  <a:lnTo>
                    <a:pt x="1558" y="712"/>
                  </a:lnTo>
                  <a:lnTo>
                    <a:pt x="1558" y="710"/>
                  </a:lnTo>
                  <a:lnTo>
                    <a:pt x="1557" y="709"/>
                  </a:lnTo>
                  <a:lnTo>
                    <a:pt x="1553" y="707"/>
                  </a:lnTo>
                  <a:lnTo>
                    <a:pt x="1548" y="707"/>
                  </a:lnTo>
                  <a:lnTo>
                    <a:pt x="1539" y="707"/>
                  </a:lnTo>
                  <a:lnTo>
                    <a:pt x="1536" y="707"/>
                  </a:lnTo>
                  <a:lnTo>
                    <a:pt x="1532" y="707"/>
                  </a:lnTo>
                  <a:lnTo>
                    <a:pt x="1527" y="705"/>
                  </a:lnTo>
                  <a:lnTo>
                    <a:pt x="1522" y="705"/>
                  </a:lnTo>
                  <a:lnTo>
                    <a:pt x="1517" y="703"/>
                  </a:lnTo>
                  <a:lnTo>
                    <a:pt x="1513" y="700"/>
                  </a:lnTo>
                  <a:lnTo>
                    <a:pt x="1523" y="686"/>
                  </a:lnTo>
                  <a:lnTo>
                    <a:pt x="1534" y="665"/>
                  </a:lnTo>
                  <a:lnTo>
                    <a:pt x="1541" y="642"/>
                  </a:lnTo>
                  <a:lnTo>
                    <a:pt x="1551" y="619"/>
                  </a:lnTo>
                  <a:close/>
                  <a:moveTo>
                    <a:pt x="1220" y="558"/>
                  </a:moveTo>
                  <a:lnTo>
                    <a:pt x="1235" y="558"/>
                  </a:lnTo>
                  <a:lnTo>
                    <a:pt x="1235" y="565"/>
                  </a:lnTo>
                  <a:lnTo>
                    <a:pt x="1232" y="565"/>
                  </a:lnTo>
                  <a:lnTo>
                    <a:pt x="1230" y="567"/>
                  </a:lnTo>
                  <a:lnTo>
                    <a:pt x="1229" y="567"/>
                  </a:lnTo>
                  <a:lnTo>
                    <a:pt x="1227" y="567"/>
                  </a:lnTo>
                  <a:lnTo>
                    <a:pt x="1225" y="569"/>
                  </a:lnTo>
                  <a:lnTo>
                    <a:pt x="1220" y="569"/>
                  </a:lnTo>
                  <a:lnTo>
                    <a:pt x="1220" y="558"/>
                  </a:lnTo>
                  <a:close/>
                  <a:moveTo>
                    <a:pt x="515" y="550"/>
                  </a:moveTo>
                  <a:lnTo>
                    <a:pt x="522" y="550"/>
                  </a:lnTo>
                  <a:lnTo>
                    <a:pt x="525" y="551"/>
                  </a:lnTo>
                  <a:lnTo>
                    <a:pt x="529" y="553"/>
                  </a:lnTo>
                  <a:lnTo>
                    <a:pt x="534" y="553"/>
                  </a:lnTo>
                  <a:lnTo>
                    <a:pt x="541" y="553"/>
                  </a:lnTo>
                  <a:lnTo>
                    <a:pt x="543" y="567"/>
                  </a:lnTo>
                  <a:lnTo>
                    <a:pt x="546" y="578"/>
                  </a:lnTo>
                  <a:lnTo>
                    <a:pt x="548" y="592"/>
                  </a:lnTo>
                  <a:lnTo>
                    <a:pt x="541" y="592"/>
                  </a:lnTo>
                  <a:lnTo>
                    <a:pt x="537" y="586"/>
                  </a:lnTo>
                  <a:lnTo>
                    <a:pt x="534" y="583"/>
                  </a:lnTo>
                  <a:lnTo>
                    <a:pt x="529" y="579"/>
                  </a:lnTo>
                  <a:lnTo>
                    <a:pt x="525" y="576"/>
                  </a:lnTo>
                  <a:lnTo>
                    <a:pt x="522" y="571"/>
                  </a:lnTo>
                  <a:lnTo>
                    <a:pt x="518" y="565"/>
                  </a:lnTo>
                  <a:lnTo>
                    <a:pt x="516" y="562"/>
                  </a:lnTo>
                  <a:lnTo>
                    <a:pt x="515" y="558"/>
                  </a:lnTo>
                  <a:lnTo>
                    <a:pt x="515" y="555"/>
                  </a:lnTo>
                  <a:lnTo>
                    <a:pt x="515" y="550"/>
                  </a:lnTo>
                  <a:close/>
                  <a:moveTo>
                    <a:pt x="246" y="454"/>
                  </a:moveTo>
                  <a:lnTo>
                    <a:pt x="251" y="462"/>
                  </a:lnTo>
                  <a:lnTo>
                    <a:pt x="251" y="469"/>
                  </a:lnTo>
                  <a:lnTo>
                    <a:pt x="246" y="478"/>
                  </a:lnTo>
                  <a:lnTo>
                    <a:pt x="239" y="483"/>
                  </a:lnTo>
                  <a:lnTo>
                    <a:pt x="232" y="487"/>
                  </a:lnTo>
                  <a:lnTo>
                    <a:pt x="230" y="489"/>
                  </a:lnTo>
                  <a:lnTo>
                    <a:pt x="227" y="485"/>
                  </a:lnTo>
                  <a:lnTo>
                    <a:pt x="225" y="482"/>
                  </a:lnTo>
                  <a:lnTo>
                    <a:pt x="223" y="476"/>
                  </a:lnTo>
                  <a:lnTo>
                    <a:pt x="223" y="471"/>
                  </a:lnTo>
                  <a:lnTo>
                    <a:pt x="221" y="466"/>
                  </a:lnTo>
                  <a:lnTo>
                    <a:pt x="234" y="461"/>
                  </a:lnTo>
                  <a:lnTo>
                    <a:pt x="237" y="459"/>
                  </a:lnTo>
                  <a:lnTo>
                    <a:pt x="242" y="457"/>
                  </a:lnTo>
                  <a:lnTo>
                    <a:pt x="246" y="454"/>
                  </a:lnTo>
                  <a:close/>
                  <a:moveTo>
                    <a:pt x="29" y="386"/>
                  </a:moveTo>
                  <a:lnTo>
                    <a:pt x="49" y="386"/>
                  </a:lnTo>
                  <a:lnTo>
                    <a:pt x="49" y="393"/>
                  </a:lnTo>
                  <a:lnTo>
                    <a:pt x="45" y="393"/>
                  </a:lnTo>
                  <a:lnTo>
                    <a:pt x="45" y="396"/>
                  </a:lnTo>
                  <a:lnTo>
                    <a:pt x="40" y="394"/>
                  </a:lnTo>
                  <a:lnTo>
                    <a:pt x="36" y="391"/>
                  </a:lnTo>
                  <a:lnTo>
                    <a:pt x="33" y="389"/>
                  </a:lnTo>
                  <a:lnTo>
                    <a:pt x="29" y="386"/>
                  </a:lnTo>
                  <a:close/>
                  <a:moveTo>
                    <a:pt x="1239" y="331"/>
                  </a:moveTo>
                  <a:lnTo>
                    <a:pt x="1244" y="335"/>
                  </a:lnTo>
                  <a:lnTo>
                    <a:pt x="1249" y="340"/>
                  </a:lnTo>
                  <a:lnTo>
                    <a:pt x="1253" y="347"/>
                  </a:lnTo>
                  <a:lnTo>
                    <a:pt x="1255" y="354"/>
                  </a:lnTo>
                  <a:lnTo>
                    <a:pt x="1251" y="354"/>
                  </a:lnTo>
                  <a:lnTo>
                    <a:pt x="1248" y="356"/>
                  </a:lnTo>
                  <a:lnTo>
                    <a:pt x="1246" y="356"/>
                  </a:lnTo>
                  <a:lnTo>
                    <a:pt x="1241" y="358"/>
                  </a:lnTo>
                  <a:lnTo>
                    <a:pt x="1235" y="358"/>
                  </a:lnTo>
                  <a:lnTo>
                    <a:pt x="1235" y="354"/>
                  </a:lnTo>
                  <a:lnTo>
                    <a:pt x="1234" y="354"/>
                  </a:lnTo>
                  <a:lnTo>
                    <a:pt x="1234" y="352"/>
                  </a:lnTo>
                  <a:lnTo>
                    <a:pt x="1234" y="352"/>
                  </a:lnTo>
                  <a:lnTo>
                    <a:pt x="1232" y="351"/>
                  </a:lnTo>
                  <a:lnTo>
                    <a:pt x="1234" y="347"/>
                  </a:lnTo>
                  <a:lnTo>
                    <a:pt x="1234" y="345"/>
                  </a:lnTo>
                  <a:lnTo>
                    <a:pt x="1234" y="345"/>
                  </a:lnTo>
                  <a:lnTo>
                    <a:pt x="1234" y="344"/>
                  </a:lnTo>
                  <a:lnTo>
                    <a:pt x="1235" y="342"/>
                  </a:lnTo>
                  <a:lnTo>
                    <a:pt x="1239" y="331"/>
                  </a:lnTo>
                  <a:close/>
                  <a:moveTo>
                    <a:pt x="1209" y="319"/>
                  </a:moveTo>
                  <a:lnTo>
                    <a:pt x="1213" y="323"/>
                  </a:lnTo>
                  <a:lnTo>
                    <a:pt x="1215" y="325"/>
                  </a:lnTo>
                  <a:lnTo>
                    <a:pt x="1215" y="326"/>
                  </a:lnTo>
                  <a:lnTo>
                    <a:pt x="1216" y="330"/>
                  </a:lnTo>
                  <a:lnTo>
                    <a:pt x="1216" y="333"/>
                  </a:lnTo>
                  <a:lnTo>
                    <a:pt x="1216" y="338"/>
                  </a:lnTo>
                  <a:lnTo>
                    <a:pt x="1213" y="338"/>
                  </a:lnTo>
                  <a:lnTo>
                    <a:pt x="1213" y="342"/>
                  </a:lnTo>
                  <a:lnTo>
                    <a:pt x="1206" y="340"/>
                  </a:lnTo>
                  <a:lnTo>
                    <a:pt x="1199" y="338"/>
                  </a:lnTo>
                  <a:lnTo>
                    <a:pt x="1194" y="335"/>
                  </a:lnTo>
                  <a:lnTo>
                    <a:pt x="1190" y="335"/>
                  </a:lnTo>
                  <a:lnTo>
                    <a:pt x="1190" y="331"/>
                  </a:lnTo>
                  <a:lnTo>
                    <a:pt x="1197" y="328"/>
                  </a:lnTo>
                  <a:lnTo>
                    <a:pt x="1204" y="325"/>
                  </a:lnTo>
                  <a:lnTo>
                    <a:pt x="1209" y="319"/>
                  </a:lnTo>
                  <a:close/>
                  <a:moveTo>
                    <a:pt x="1286" y="288"/>
                  </a:moveTo>
                  <a:lnTo>
                    <a:pt x="1290" y="290"/>
                  </a:lnTo>
                  <a:lnTo>
                    <a:pt x="1290" y="290"/>
                  </a:lnTo>
                  <a:lnTo>
                    <a:pt x="1291" y="291"/>
                  </a:lnTo>
                  <a:lnTo>
                    <a:pt x="1291" y="291"/>
                  </a:lnTo>
                  <a:lnTo>
                    <a:pt x="1293" y="293"/>
                  </a:lnTo>
                  <a:lnTo>
                    <a:pt x="1297" y="293"/>
                  </a:lnTo>
                  <a:lnTo>
                    <a:pt x="1297" y="295"/>
                  </a:lnTo>
                  <a:lnTo>
                    <a:pt x="1297" y="297"/>
                  </a:lnTo>
                  <a:lnTo>
                    <a:pt x="1295" y="298"/>
                  </a:lnTo>
                  <a:lnTo>
                    <a:pt x="1295" y="298"/>
                  </a:lnTo>
                  <a:lnTo>
                    <a:pt x="1293" y="300"/>
                  </a:lnTo>
                  <a:lnTo>
                    <a:pt x="1291" y="302"/>
                  </a:lnTo>
                  <a:lnTo>
                    <a:pt x="1290" y="302"/>
                  </a:lnTo>
                  <a:lnTo>
                    <a:pt x="1288" y="304"/>
                  </a:lnTo>
                  <a:lnTo>
                    <a:pt x="1286" y="304"/>
                  </a:lnTo>
                  <a:lnTo>
                    <a:pt x="1283" y="304"/>
                  </a:lnTo>
                  <a:lnTo>
                    <a:pt x="1283" y="298"/>
                  </a:lnTo>
                  <a:lnTo>
                    <a:pt x="1283" y="295"/>
                  </a:lnTo>
                  <a:lnTo>
                    <a:pt x="1284" y="293"/>
                  </a:lnTo>
                  <a:lnTo>
                    <a:pt x="1286" y="288"/>
                  </a:lnTo>
                  <a:close/>
                  <a:moveTo>
                    <a:pt x="0" y="269"/>
                  </a:moveTo>
                  <a:lnTo>
                    <a:pt x="17" y="272"/>
                  </a:lnTo>
                  <a:lnTo>
                    <a:pt x="29" y="277"/>
                  </a:lnTo>
                  <a:lnTo>
                    <a:pt x="38" y="288"/>
                  </a:lnTo>
                  <a:lnTo>
                    <a:pt x="35" y="291"/>
                  </a:lnTo>
                  <a:lnTo>
                    <a:pt x="31" y="291"/>
                  </a:lnTo>
                  <a:lnTo>
                    <a:pt x="29" y="293"/>
                  </a:lnTo>
                  <a:lnTo>
                    <a:pt x="28" y="295"/>
                  </a:lnTo>
                  <a:lnTo>
                    <a:pt x="22" y="297"/>
                  </a:lnTo>
                  <a:lnTo>
                    <a:pt x="19" y="293"/>
                  </a:lnTo>
                  <a:lnTo>
                    <a:pt x="14" y="290"/>
                  </a:lnTo>
                  <a:lnTo>
                    <a:pt x="10" y="286"/>
                  </a:lnTo>
                  <a:lnTo>
                    <a:pt x="5" y="284"/>
                  </a:lnTo>
                  <a:lnTo>
                    <a:pt x="3" y="283"/>
                  </a:lnTo>
                  <a:lnTo>
                    <a:pt x="0" y="279"/>
                  </a:lnTo>
                  <a:lnTo>
                    <a:pt x="0" y="276"/>
                  </a:lnTo>
                  <a:lnTo>
                    <a:pt x="0" y="269"/>
                  </a:lnTo>
                  <a:close/>
                  <a:moveTo>
                    <a:pt x="1178" y="227"/>
                  </a:moveTo>
                  <a:lnTo>
                    <a:pt x="1178" y="235"/>
                  </a:lnTo>
                  <a:lnTo>
                    <a:pt x="1180" y="239"/>
                  </a:lnTo>
                  <a:lnTo>
                    <a:pt x="1181" y="242"/>
                  </a:lnTo>
                  <a:lnTo>
                    <a:pt x="1181" y="248"/>
                  </a:lnTo>
                  <a:lnTo>
                    <a:pt x="1181" y="255"/>
                  </a:lnTo>
                  <a:lnTo>
                    <a:pt x="1201" y="255"/>
                  </a:lnTo>
                  <a:lnTo>
                    <a:pt x="1218" y="274"/>
                  </a:lnTo>
                  <a:lnTo>
                    <a:pt x="1235" y="293"/>
                  </a:lnTo>
                  <a:lnTo>
                    <a:pt x="1235" y="295"/>
                  </a:lnTo>
                  <a:lnTo>
                    <a:pt x="1234" y="297"/>
                  </a:lnTo>
                  <a:lnTo>
                    <a:pt x="1234" y="298"/>
                  </a:lnTo>
                  <a:lnTo>
                    <a:pt x="1234" y="298"/>
                  </a:lnTo>
                  <a:lnTo>
                    <a:pt x="1232" y="300"/>
                  </a:lnTo>
                  <a:lnTo>
                    <a:pt x="1229" y="304"/>
                  </a:lnTo>
                  <a:lnTo>
                    <a:pt x="1227" y="305"/>
                  </a:lnTo>
                  <a:lnTo>
                    <a:pt x="1225" y="307"/>
                  </a:lnTo>
                  <a:lnTo>
                    <a:pt x="1223" y="307"/>
                  </a:lnTo>
                  <a:lnTo>
                    <a:pt x="1218" y="307"/>
                  </a:lnTo>
                  <a:lnTo>
                    <a:pt x="1213" y="309"/>
                  </a:lnTo>
                  <a:lnTo>
                    <a:pt x="1213" y="304"/>
                  </a:lnTo>
                  <a:lnTo>
                    <a:pt x="1213" y="298"/>
                  </a:lnTo>
                  <a:lnTo>
                    <a:pt x="1213" y="295"/>
                  </a:lnTo>
                  <a:lnTo>
                    <a:pt x="1213" y="293"/>
                  </a:lnTo>
                  <a:lnTo>
                    <a:pt x="1209" y="290"/>
                  </a:lnTo>
                  <a:lnTo>
                    <a:pt x="1206" y="288"/>
                  </a:lnTo>
                  <a:lnTo>
                    <a:pt x="1201" y="284"/>
                  </a:lnTo>
                  <a:lnTo>
                    <a:pt x="1195" y="298"/>
                  </a:lnTo>
                  <a:lnTo>
                    <a:pt x="1185" y="307"/>
                  </a:lnTo>
                  <a:lnTo>
                    <a:pt x="1171" y="312"/>
                  </a:lnTo>
                  <a:lnTo>
                    <a:pt x="1171" y="307"/>
                  </a:lnTo>
                  <a:lnTo>
                    <a:pt x="1171" y="304"/>
                  </a:lnTo>
                  <a:lnTo>
                    <a:pt x="1173" y="300"/>
                  </a:lnTo>
                  <a:lnTo>
                    <a:pt x="1171" y="297"/>
                  </a:lnTo>
                  <a:lnTo>
                    <a:pt x="1169" y="293"/>
                  </a:lnTo>
                  <a:lnTo>
                    <a:pt x="1167" y="288"/>
                  </a:lnTo>
                  <a:lnTo>
                    <a:pt x="1162" y="286"/>
                  </a:lnTo>
                  <a:lnTo>
                    <a:pt x="1159" y="284"/>
                  </a:lnTo>
                  <a:lnTo>
                    <a:pt x="1155" y="284"/>
                  </a:lnTo>
                  <a:lnTo>
                    <a:pt x="1152" y="283"/>
                  </a:lnTo>
                  <a:lnTo>
                    <a:pt x="1150" y="283"/>
                  </a:lnTo>
                  <a:lnTo>
                    <a:pt x="1146" y="281"/>
                  </a:lnTo>
                  <a:lnTo>
                    <a:pt x="1143" y="277"/>
                  </a:lnTo>
                  <a:lnTo>
                    <a:pt x="1153" y="265"/>
                  </a:lnTo>
                  <a:lnTo>
                    <a:pt x="1160" y="251"/>
                  </a:lnTo>
                  <a:lnTo>
                    <a:pt x="1167" y="237"/>
                  </a:lnTo>
                  <a:lnTo>
                    <a:pt x="1178" y="227"/>
                  </a:lnTo>
                  <a:close/>
                  <a:moveTo>
                    <a:pt x="2150" y="197"/>
                  </a:moveTo>
                  <a:lnTo>
                    <a:pt x="2152" y="201"/>
                  </a:lnTo>
                  <a:lnTo>
                    <a:pt x="2154" y="204"/>
                  </a:lnTo>
                  <a:lnTo>
                    <a:pt x="2155" y="206"/>
                  </a:lnTo>
                  <a:lnTo>
                    <a:pt x="2155" y="209"/>
                  </a:lnTo>
                  <a:lnTo>
                    <a:pt x="2157" y="213"/>
                  </a:lnTo>
                  <a:lnTo>
                    <a:pt x="2157" y="220"/>
                  </a:lnTo>
                  <a:lnTo>
                    <a:pt x="2157" y="225"/>
                  </a:lnTo>
                  <a:lnTo>
                    <a:pt x="2159" y="239"/>
                  </a:lnTo>
                  <a:lnTo>
                    <a:pt x="2161" y="255"/>
                  </a:lnTo>
                  <a:lnTo>
                    <a:pt x="2161" y="269"/>
                  </a:lnTo>
                  <a:lnTo>
                    <a:pt x="2141" y="279"/>
                  </a:lnTo>
                  <a:lnTo>
                    <a:pt x="2119" y="288"/>
                  </a:lnTo>
                  <a:lnTo>
                    <a:pt x="2098" y="298"/>
                  </a:lnTo>
                  <a:lnTo>
                    <a:pt x="2080" y="312"/>
                  </a:lnTo>
                  <a:lnTo>
                    <a:pt x="2075" y="309"/>
                  </a:lnTo>
                  <a:lnTo>
                    <a:pt x="2066" y="305"/>
                  </a:lnTo>
                  <a:lnTo>
                    <a:pt x="2054" y="298"/>
                  </a:lnTo>
                  <a:lnTo>
                    <a:pt x="2044" y="293"/>
                  </a:lnTo>
                  <a:lnTo>
                    <a:pt x="2035" y="288"/>
                  </a:lnTo>
                  <a:lnTo>
                    <a:pt x="2031" y="284"/>
                  </a:lnTo>
                  <a:lnTo>
                    <a:pt x="2033" y="283"/>
                  </a:lnTo>
                  <a:lnTo>
                    <a:pt x="2035" y="281"/>
                  </a:lnTo>
                  <a:lnTo>
                    <a:pt x="2035" y="281"/>
                  </a:lnTo>
                  <a:lnTo>
                    <a:pt x="2037" y="279"/>
                  </a:lnTo>
                  <a:lnTo>
                    <a:pt x="2037" y="277"/>
                  </a:lnTo>
                  <a:lnTo>
                    <a:pt x="2038" y="274"/>
                  </a:lnTo>
                  <a:lnTo>
                    <a:pt x="2033" y="270"/>
                  </a:lnTo>
                  <a:lnTo>
                    <a:pt x="2026" y="269"/>
                  </a:lnTo>
                  <a:lnTo>
                    <a:pt x="2021" y="265"/>
                  </a:lnTo>
                  <a:lnTo>
                    <a:pt x="2016" y="262"/>
                  </a:lnTo>
                  <a:lnTo>
                    <a:pt x="2019" y="262"/>
                  </a:lnTo>
                  <a:lnTo>
                    <a:pt x="2023" y="258"/>
                  </a:lnTo>
                  <a:lnTo>
                    <a:pt x="2024" y="256"/>
                  </a:lnTo>
                  <a:lnTo>
                    <a:pt x="2026" y="256"/>
                  </a:lnTo>
                  <a:lnTo>
                    <a:pt x="2028" y="255"/>
                  </a:lnTo>
                  <a:lnTo>
                    <a:pt x="2033" y="255"/>
                  </a:lnTo>
                  <a:lnTo>
                    <a:pt x="2038" y="255"/>
                  </a:lnTo>
                  <a:lnTo>
                    <a:pt x="2038" y="242"/>
                  </a:lnTo>
                  <a:lnTo>
                    <a:pt x="2012" y="242"/>
                  </a:lnTo>
                  <a:lnTo>
                    <a:pt x="2007" y="232"/>
                  </a:lnTo>
                  <a:lnTo>
                    <a:pt x="2016" y="225"/>
                  </a:lnTo>
                  <a:lnTo>
                    <a:pt x="2023" y="218"/>
                  </a:lnTo>
                  <a:lnTo>
                    <a:pt x="2031" y="215"/>
                  </a:lnTo>
                  <a:lnTo>
                    <a:pt x="2045" y="211"/>
                  </a:lnTo>
                  <a:lnTo>
                    <a:pt x="2051" y="216"/>
                  </a:lnTo>
                  <a:lnTo>
                    <a:pt x="2054" y="222"/>
                  </a:lnTo>
                  <a:lnTo>
                    <a:pt x="2058" y="225"/>
                  </a:lnTo>
                  <a:lnTo>
                    <a:pt x="2061" y="232"/>
                  </a:lnTo>
                  <a:lnTo>
                    <a:pt x="2072" y="223"/>
                  </a:lnTo>
                  <a:lnTo>
                    <a:pt x="2082" y="216"/>
                  </a:lnTo>
                  <a:lnTo>
                    <a:pt x="2096" y="211"/>
                  </a:lnTo>
                  <a:lnTo>
                    <a:pt x="2098" y="216"/>
                  </a:lnTo>
                  <a:lnTo>
                    <a:pt x="2101" y="218"/>
                  </a:lnTo>
                  <a:lnTo>
                    <a:pt x="2101" y="220"/>
                  </a:lnTo>
                  <a:lnTo>
                    <a:pt x="2103" y="220"/>
                  </a:lnTo>
                  <a:lnTo>
                    <a:pt x="2105" y="220"/>
                  </a:lnTo>
                  <a:lnTo>
                    <a:pt x="2108" y="220"/>
                  </a:lnTo>
                  <a:lnTo>
                    <a:pt x="2117" y="215"/>
                  </a:lnTo>
                  <a:lnTo>
                    <a:pt x="2122" y="209"/>
                  </a:lnTo>
                  <a:lnTo>
                    <a:pt x="2129" y="204"/>
                  </a:lnTo>
                  <a:lnTo>
                    <a:pt x="2136" y="199"/>
                  </a:lnTo>
                  <a:lnTo>
                    <a:pt x="2150" y="197"/>
                  </a:lnTo>
                  <a:close/>
                  <a:moveTo>
                    <a:pt x="1302" y="134"/>
                  </a:moveTo>
                  <a:lnTo>
                    <a:pt x="1305" y="136"/>
                  </a:lnTo>
                  <a:lnTo>
                    <a:pt x="1307" y="138"/>
                  </a:lnTo>
                  <a:lnTo>
                    <a:pt x="1309" y="138"/>
                  </a:lnTo>
                  <a:lnTo>
                    <a:pt x="1311" y="139"/>
                  </a:lnTo>
                  <a:lnTo>
                    <a:pt x="1311" y="141"/>
                  </a:lnTo>
                  <a:lnTo>
                    <a:pt x="1311" y="143"/>
                  </a:lnTo>
                  <a:lnTo>
                    <a:pt x="1312" y="146"/>
                  </a:lnTo>
                  <a:lnTo>
                    <a:pt x="1316" y="152"/>
                  </a:lnTo>
                  <a:lnTo>
                    <a:pt x="1318" y="157"/>
                  </a:lnTo>
                  <a:lnTo>
                    <a:pt x="1319" y="162"/>
                  </a:lnTo>
                  <a:lnTo>
                    <a:pt x="1321" y="169"/>
                  </a:lnTo>
                  <a:lnTo>
                    <a:pt x="1316" y="171"/>
                  </a:lnTo>
                  <a:lnTo>
                    <a:pt x="1311" y="173"/>
                  </a:lnTo>
                  <a:lnTo>
                    <a:pt x="1305" y="173"/>
                  </a:lnTo>
                  <a:lnTo>
                    <a:pt x="1297" y="174"/>
                  </a:lnTo>
                  <a:lnTo>
                    <a:pt x="1295" y="166"/>
                  </a:lnTo>
                  <a:lnTo>
                    <a:pt x="1293" y="157"/>
                  </a:lnTo>
                  <a:lnTo>
                    <a:pt x="1293" y="146"/>
                  </a:lnTo>
                  <a:lnTo>
                    <a:pt x="1297" y="143"/>
                  </a:lnTo>
                  <a:lnTo>
                    <a:pt x="1298" y="139"/>
                  </a:lnTo>
                  <a:lnTo>
                    <a:pt x="1302" y="134"/>
                  </a:lnTo>
                  <a:close/>
                  <a:moveTo>
                    <a:pt x="1604" y="105"/>
                  </a:moveTo>
                  <a:lnTo>
                    <a:pt x="1611" y="108"/>
                  </a:lnTo>
                  <a:lnTo>
                    <a:pt x="1618" y="112"/>
                  </a:lnTo>
                  <a:lnTo>
                    <a:pt x="1621" y="115"/>
                  </a:lnTo>
                  <a:lnTo>
                    <a:pt x="1626" y="119"/>
                  </a:lnTo>
                  <a:lnTo>
                    <a:pt x="1632" y="124"/>
                  </a:lnTo>
                  <a:lnTo>
                    <a:pt x="1630" y="127"/>
                  </a:lnTo>
                  <a:lnTo>
                    <a:pt x="1630" y="127"/>
                  </a:lnTo>
                  <a:lnTo>
                    <a:pt x="1630" y="129"/>
                  </a:lnTo>
                  <a:lnTo>
                    <a:pt x="1628" y="129"/>
                  </a:lnTo>
                  <a:lnTo>
                    <a:pt x="1628" y="131"/>
                  </a:lnTo>
                  <a:lnTo>
                    <a:pt x="1625" y="134"/>
                  </a:lnTo>
                  <a:lnTo>
                    <a:pt x="1625" y="136"/>
                  </a:lnTo>
                  <a:lnTo>
                    <a:pt x="1623" y="136"/>
                  </a:lnTo>
                  <a:lnTo>
                    <a:pt x="1621" y="136"/>
                  </a:lnTo>
                  <a:lnTo>
                    <a:pt x="1619" y="138"/>
                  </a:lnTo>
                  <a:lnTo>
                    <a:pt x="1616" y="139"/>
                  </a:lnTo>
                  <a:lnTo>
                    <a:pt x="1611" y="134"/>
                  </a:lnTo>
                  <a:lnTo>
                    <a:pt x="1606" y="129"/>
                  </a:lnTo>
                  <a:lnTo>
                    <a:pt x="1599" y="124"/>
                  </a:lnTo>
                  <a:lnTo>
                    <a:pt x="1593" y="120"/>
                  </a:lnTo>
                  <a:lnTo>
                    <a:pt x="1597" y="108"/>
                  </a:lnTo>
                  <a:lnTo>
                    <a:pt x="1600" y="108"/>
                  </a:lnTo>
                  <a:lnTo>
                    <a:pt x="1602" y="106"/>
                  </a:lnTo>
                  <a:lnTo>
                    <a:pt x="1602" y="106"/>
                  </a:lnTo>
                  <a:lnTo>
                    <a:pt x="1602" y="106"/>
                  </a:lnTo>
                  <a:lnTo>
                    <a:pt x="1604" y="105"/>
                  </a:lnTo>
                  <a:close/>
                  <a:moveTo>
                    <a:pt x="989" y="77"/>
                  </a:moveTo>
                  <a:lnTo>
                    <a:pt x="1005" y="87"/>
                  </a:lnTo>
                  <a:lnTo>
                    <a:pt x="1019" y="99"/>
                  </a:lnTo>
                  <a:lnTo>
                    <a:pt x="1033" y="112"/>
                  </a:lnTo>
                  <a:lnTo>
                    <a:pt x="1028" y="112"/>
                  </a:lnTo>
                  <a:lnTo>
                    <a:pt x="1024" y="117"/>
                  </a:lnTo>
                  <a:lnTo>
                    <a:pt x="1021" y="119"/>
                  </a:lnTo>
                  <a:lnTo>
                    <a:pt x="1016" y="119"/>
                  </a:lnTo>
                  <a:lnTo>
                    <a:pt x="1010" y="120"/>
                  </a:lnTo>
                  <a:lnTo>
                    <a:pt x="1002" y="120"/>
                  </a:lnTo>
                  <a:lnTo>
                    <a:pt x="995" y="113"/>
                  </a:lnTo>
                  <a:lnTo>
                    <a:pt x="988" y="108"/>
                  </a:lnTo>
                  <a:lnTo>
                    <a:pt x="979" y="105"/>
                  </a:lnTo>
                  <a:lnTo>
                    <a:pt x="979" y="101"/>
                  </a:lnTo>
                  <a:lnTo>
                    <a:pt x="995" y="92"/>
                  </a:lnTo>
                  <a:lnTo>
                    <a:pt x="993" y="89"/>
                  </a:lnTo>
                  <a:lnTo>
                    <a:pt x="991" y="87"/>
                  </a:lnTo>
                  <a:lnTo>
                    <a:pt x="991" y="84"/>
                  </a:lnTo>
                  <a:lnTo>
                    <a:pt x="989" y="77"/>
                  </a:lnTo>
                  <a:close/>
                  <a:moveTo>
                    <a:pt x="1063" y="0"/>
                  </a:moveTo>
                  <a:lnTo>
                    <a:pt x="1064" y="7"/>
                  </a:lnTo>
                  <a:lnTo>
                    <a:pt x="1064" y="12"/>
                  </a:lnTo>
                  <a:lnTo>
                    <a:pt x="1066" y="14"/>
                  </a:lnTo>
                  <a:lnTo>
                    <a:pt x="1068" y="16"/>
                  </a:lnTo>
                  <a:lnTo>
                    <a:pt x="1070" y="17"/>
                  </a:lnTo>
                  <a:lnTo>
                    <a:pt x="1073" y="21"/>
                  </a:lnTo>
                  <a:lnTo>
                    <a:pt x="1075" y="24"/>
                  </a:lnTo>
                  <a:lnTo>
                    <a:pt x="1073" y="28"/>
                  </a:lnTo>
                  <a:lnTo>
                    <a:pt x="1071" y="33"/>
                  </a:lnTo>
                  <a:lnTo>
                    <a:pt x="1070" y="37"/>
                  </a:lnTo>
                  <a:lnTo>
                    <a:pt x="1068" y="40"/>
                  </a:lnTo>
                  <a:lnTo>
                    <a:pt x="1066" y="47"/>
                  </a:lnTo>
                  <a:lnTo>
                    <a:pt x="1073" y="49"/>
                  </a:lnTo>
                  <a:lnTo>
                    <a:pt x="1077" y="52"/>
                  </a:lnTo>
                  <a:lnTo>
                    <a:pt x="1080" y="56"/>
                  </a:lnTo>
                  <a:lnTo>
                    <a:pt x="1082" y="59"/>
                  </a:lnTo>
                  <a:lnTo>
                    <a:pt x="1082" y="66"/>
                  </a:lnTo>
                  <a:lnTo>
                    <a:pt x="1082" y="73"/>
                  </a:lnTo>
                  <a:lnTo>
                    <a:pt x="1077" y="77"/>
                  </a:lnTo>
                  <a:lnTo>
                    <a:pt x="1073" y="80"/>
                  </a:lnTo>
                  <a:lnTo>
                    <a:pt x="1071" y="85"/>
                  </a:lnTo>
                  <a:lnTo>
                    <a:pt x="1070" y="91"/>
                  </a:lnTo>
                  <a:lnTo>
                    <a:pt x="1066" y="98"/>
                  </a:lnTo>
                  <a:lnTo>
                    <a:pt x="1091" y="98"/>
                  </a:lnTo>
                  <a:lnTo>
                    <a:pt x="1091" y="113"/>
                  </a:lnTo>
                  <a:lnTo>
                    <a:pt x="1094" y="127"/>
                  </a:lnTo>
                  <a:lnTo>
                    <a:pt x="1105" y="127"/>
                  </a:lnTo>
                  <a:lnTo>
                    <a:pt x="1110" y="122"/>
                  </a:lnTo>
                  <a:lnTo>
                    <a:pt x="1115" y="117"/>
                  </a:lnTo>
                  <a:lnTo>
                    <a:pt x="1120" y="112"/>
                  </a:lnTo>
                  <a:lnTo>
                    <a:pt x="1129" y="108"/>
                  </a:lnTo>
                  <a:lnTo>
                    <a:pt x="1129" y="119"/>
                  </a:lnTo>
                  <a:lnTo>
                    <a:pt x="1127" y="133"/>
                  </a:lnTo>
                  <a:lnTo>
                    <a:pt x="1126" y="145"/>
                  </a:lnTo>
                  <a:lnTo>
                    <a:pt x="1126" y="153"/>
                  </a:lnTo>
                  <a:lnTo>
                    <a:pt x="1124" y="159"/>
                  </a:lnTo>
                  <a:lnTo>
                    <a:pt x="1127" y="162"/>
                  </a:lnTo>
                  <a:lnTo>
                    <a:pt x="1129" y="164"/>
                  </a:lnTo>
                  <a:lnTo>
                    <a:pt x="1131" y="166"/>
                  </a:lnTo>
                  <a:lnTo>
                    <a:pt x="1134" y="167"/>
                  </a:lnTo>
                  <a:lnTo>
                    <a:pt x="1139" y="169"/>
                  </a:lnTo>
                  <a:lnTo>
                    <a:pt x="1148" y="155"/>
                  </a:lnTo>
                  <a:lnTo>
                    <a:pt x="1155" y="139"/>
                  </a:lnTo>
                  <a:lnTo>
                    <a:pt x="1155" y="127"/>
                  </a:lnTo>
                  <a:lnTo>
                    <a:pt x="1153" y="115"/>
                  </a:lnTo>
                  <a:lnTo>
                    <a:pt x="1153" y="103"/>
                  </a:lnTo>
                  <a:lnTo>
                    <a:pt x="1157" y="91"/>
                  </a:lnTo>
                  <a:lnTo>
                    <a:pt x="1167" y="82"/>
                  </a:lnTo>
                  <a:lnTo>
                    <a:pt x="1171" y="78"/>
                  </a:lnTo>
                  <a:lnTo>
                    <a:pt x="1174" y="78"/>
                  </a:lnTo>
                  <a:lnTo>
                    <a:pt x="1178" y="80"/>
                  </a:lnTo>
                  <a:lnTo>
                    <a:pt x="1181" y="82"/>
                  </a:lnTo>
                  <a:lnTo>
                    <a:pt x="1183" y="85"/>
                  </a:lnTo>
                  <a:lnTo>
                    <a:pt x="1187" y="89"/>
                  </a:lnTo>
                  <a:lnTo>
                    <a:pt x="1188" y="92"/>
                  </a:lnTo>
                  <a:lnTo>
                    <a:pt x="1192" y="94"/>
                  </a:lnTo>
                  <a:lnTo>
                    <a:pt x="1194" y="98"/>
                  </a:lnTo>
                  <a:lnTo>
                    <a:pt x="1201" y="98"/>
                  </a:lnTo>
                  <a:lnTo>
                    <a:pt x="1209" y="94"/>
                  </a:lnTo>
                  <a:lnTo>
                    <a:pt x="1218" y="92"/>
                  </a:lnTo>
                  <a:lnTo>
                    <a:pt x="1225" y="98"/>
                  </a:lnTo>
                  <a:lnTo>
                    <a:pt x="1225" y="112"/>
                  </a:lnTo>
                  <a:lnTo>
                    <a:pt x="1225" y="119"/>
                  </a:lnTo>
                  <a:lnTo>
                    <a:pt x="1223" y="131"/>
                  </a:lnTo>
                  <a:lnTo>
                    <a:pt x="1222" y="146"/>
                  </a:lnTo>
                  <a:lnTo>
                    <a:pt x="1218" y="164"/>
                  </a:lnTo>
                  <a:lnTo>
                    <a:pt x="1215" y="178"/>
                  </a:lnTo>
                  <a:lnTo>
                    <a:pt x="1213" y="188"/>
                  </a:lnTo>
                  <a:lnTo>
                    <a:pt x="1206" y="188"/>
                  </a:lnTo>
                  <a:lnTo>
                    <a:pt x="1202" y="187"/>
                  </a:lnTo>
                  <a:lnTo>
                    <a:pt x="1199" y="185"/>
                  </a:lnTo>
                  <a:lnTo>
                    <a:pt x="1195" y="183"/>
                  </a:lnTo>
                  <a:lnTo>
                    <a:pt x="1190" y="181"/>
                  </a:lnTo>
                  <a:lnTo>
                    <a:pt x="1190" y="185"/>
                  </a:lnTo>
                  <a:lnTo>
                    <a:pt x="1192" y="187"/>
                  </a:lnTo>
                  <a:lnTo>
                    <a:pt x="1194" y="188"/>
                  </a:lnTo>
                  <a:lnTo>
                    <a:pt x="1195" y="190"/>
                  </a:lnTo>
                  <a:lnTo>
                    <a:pt x="1195" y="192"/>
                  </a:lnTo>
                  <a:lnTo>
                    <a:pt x="1197" y="195"/>
                  </a:lnTo>
                  <a:lnTo>
                    <a:pt x="1197" y="201"/>
                  </a:lnTo>
                  <a:lnTo>
                    <a:pt x="1148" y="204"/>
                  </a:lnTo>
                  <a:lnTo>
                    <a:pt x="1148" y="208"/>
                  </a:lnTo>
                  <a:lnTo>
                    <a:pt x="1152" y="218"/>
                  </a:lnTo>
                  <a:lnTo>
                    <a:pt x="1150" y="229"/>
                  </a:lnTo>
                  <a:lnTo>
                    <a:pt x="1148" y="246"/>
                  </a:lnTo>
                  <a:lnTo>
                    <a:pt x="1139" y="246"/>
                  </a:lnTo>
                  <a:lnTo>
                    <a:pt x="1127" y="239"/>
                  </a:lnTo>
                  <a:lnTo>
                    <a:pt x="1110" y="235"/>
                  </a:lnTo>
                  <a:lnTo>
                    <a:pt x="1110" y="239"/>
                  </a:lnTo>
                  <a:lnTo>
                    <a:pt x="1113" y="239"/>
                  </a:lnTo>
                  <a:lnTo>
                    <a:pt x="1117" y="242"/>
                  </a:lnTo>
                  <a:lnTo>
                    <a:pt x="1119" y="244"/>
                  </a:lnTo>
                  <a:lnTo>
                    <a:pt x="1120" y="246"/>
                  </a:lnTo>
                  <a:lnTo>
                    <a:pt x="1122" y="248"/>
                  </a:lnTo>
                  <a:lnTo>
                    <a:pt x="1124" y="253"/>
                  </a:lnTo>
                  <a:lnTo>
                    <a:pt x="1124" y="258"/>
                  </a:lnTo>
                  <a:lnTo>
                    <a:pt x="1122" y="262"/>
                  </a:lnTo>
                  <a:lnTo>
                    <a:pt x="1119" y="265"/>
                  </a:lnTo>
                  <a:lnTo>
                    <a:pt x="1117" y="269"/>
                  </a:lnTo>
                  <a:lnTo>
                    <a:pt x="1108" y="276"/>
                  </a:lnTo>
                  <a:lnTo>
                    <a:pt x="1101" y="283"/>
                  </a:lnTo>
                  <a:lnTo>
                    <a:pt x="1098" y="291"/>
                  </a:lnTo>
                  <a:lnTo>
                    <a:pt x="1094" y="304"/>
                  </a:lnTo>
                  <a:lnTo>
                    <a:pt x="1087" y="304"/>
                  </a:lnTo>
                  <a:lnTo>
                    <a:pt x="1082" y="302"/>
                  </a:lnTo>
                  <a:lnTo>
                    <a:pt x="1077" y="300"/>
                  </a:lnTo>
                  <a:lnTo>
                    <a:pt x="1073" y="298"/>
                  </a:lnTo>
                  <a:lnTo>
                    <a:pt x="1066" y="297"/>
                  </a:lnTo>
                  <a:lnTo>
                    <a:pt x="1066" y="300"/>
                  </a:lnTo>
                  <a:lnTo>
                    <a:pt x="1075" y="300"/>
                  </a:lnTo>
                  <a:lnTo>
                    <a:pt x="1077" y="304"/>
                  </a:lnTo>
                  <a:lnTo>
                    <a:pt x="1078" y="307"/>
                  </a:lnTo>
                  <a:lnTo>
                    <a:pt x="1080" y="309"/>
                  </a:lnTo>
                  <a:lnTo>
                    <a:pt x="1080" y="312"/>
                  </a:lnTo>
                  <a:lnTo>
                    <a:pt x="1082" y="318"/>
                  </a:lnTo>
                  <a:lnTo>
                    <a:pt x="1082" y="323"/>
                  </a:lnTo>
                  <a:lnTo>
                    <a:pt x="1066" y="328"/>
                  </a:lnTo>
                  <a:lnTo>
                    <a:pt x="1052" y="337"/>
                  </a:lnTo>
                  <a:lnTo>
                    <a:pt x="1043" y="347"/>
                  </a:lnTo>
                  <a:lnTo>
                    <a:pt x="1037" y="363"/>
                  </a:lnTo>
                  <a:lnTo>
                    <a:pt x="1037" y="386"/>
                  </a:lnTo>
                  <a:lnTo>
                    <a:pt x="1043" y="400"/>
                  </a:lnTo>
                  <a:lnTo>
                    <a:pt x="1047" y="419"/>
                  </a:lnTo>
                  <a:lnTo>
                    <a:pt x="1047" y="438"/>
                  </a:lnTo>
                  <a:lnTo>
                    <a:pt x="1066" y="438"/>
                  </a:lnTo>
                  <a:lnTo>
                    <a:pt x="1066" y="447"/>
                  </a:lnTo>
                  <a:lnTo>
                    <a:pt x="1070" y="450"/>
                  </a:lnTo>
                  <a:lnTo>
                    <a:pt x="1070" y="454"/>
                  </a:lnTo>
                  <a:lnTo>
                    <a:pt x="1070" y="457"/>
                  </a:lnTo>
                  <a:lnTo>
                    <a:pt x="1070" y="459"/>
                  </a:lnTo>
                  <a:lnTo>
                    <a:pt x="1070" y="461"/>
                  </a:lnTo>
                  <a:lnTo>
                    <a:pt x="1070" y="462"/>
                  </a:lnTo>
                  <a:lnTo>
                    <a:pt x="1071" y="464"/>
                  </a:lnTo>
                  <a:lnTo>
                    <a:pt x="1077" y="464"/>
                  </a:lnTo>
                  <a:lnTo>
                    <a:pt x="1082" y="466"/>
                  </a:lnTo>
                  <a:lnTo>
                    <a:pt x="1094" y="464"/>
                  </a:lnTo>
                  <a:lnTo>
                    <a:pt x="1106" y="469"/>
                  </a:lnTo>
                  <a:lnTo>
                    <a:pt x="1119" y="478"/>
                  </a:lnTo>
                  <a:lnTo>
                    <a:pt x="1131" y="490"/>
                  </a:lnTo>
                  <a:lnTo>
                    <a:pt x="1141" y="501"/>
                  </a:lnTo>
                  <a:lnTo>
                    <a:pt x="1152" y="508"/>
                  </a:lnTo>
                  <a:lnTo>
                    <a:pt x="1157" y="510"/>
                  </a:lnTo>
                  <a:lnTo>
                    <a:pt x="1160" y="511"/>
                  </a:lnTo>
                  <a:lnTo>
                    <a:pt x="1164" y="510"/>
                  </a:lnTo>
                  <a:lnTo>
                    <a:pt x="1167" y="510"/>
                  </a:lnTo>
                  <a:lnTo>
                    <a:pt x="1169" y="508"/>
                  </a:lnTo>
                  <a:lnTo>
                    <a:pt x="1173" y="506"/>
                  </a:lnTo>
                  <a:lnTo>
                    <a:pt x="1174" y="504"/>
                  </a:lnTo>
                  <a:lnTo>
                    <a:pt x="1178" y="504"/>
                  </a:lnTo>
                  <a:lnTo>
                    <a:pt x="1206" y="511"/>
                  </a:lnTo>
                  <a:lnTo>
                    <a:pt x="1209" y="530"/>
                  </a:lnTo>
                  <a:lnTo>
                    <a:pt x="1213" y="544"/>
                  </a:lnTo>
                  <a:lnTo>
                    <a:pt x="1215" y="555"/>
                  </a:lnTo>
                  <a:lnTo>
                    <a:pt x="1216" y="565"/>
                  </a:lnTo>
                  <a:lnTo>
                    <a:pt x="1220" y="576"/>
                  </a:lnTo>
                  <a:lnTo>
                    <a:pt x="1229" y="588"/>
                  </a:lnTo>
                  <a:lnTo>
                    <a:pt x="1239" y="604"/>
                  </a:lnTo>
                  <a:lnTo>
                    <a:pt x="1242" y="602"/>
                  </a:lnTo>
                  <a:lnTo>
                    <a:pt x="1244" y="602"/>
                  </a:lnTo>
                  <a:lnTo>
                    <a:pt x="1244" y="602"/>
                  </a:lnTo>
                  <a:lnTo>
                    <a:pt x="1246" y="600"/>
                  </a:lnTo>
                  <a:lnTo>
                    <a:pt x="1248" y="600"/>
                  </a:lnTo>
                  <a:lnTo>
                    <a:pt x="1251" y="599"/>
                  </a:lnTo>
                  <a:lnTo>
                    <a:pt x="1253" y="599"/>
                  </a:lnTo>
                  <a:lnTo>
                    <a:pt x="1253" y="597"/>
                  </a:lnTo>
                  <a:lnTo>
                    <a:pt x="1253" y="597"/>
                  </a:lnTo>
                  <a:lnTo>
                    <a:pt x="1253" y="597"/>
                  </a:lnTo>
                  <a:lnTo>
                    <a:pt x="1253" y="595"/>
                  </a:lnTo>
                  <a:lnTo>
                    <a:pt x="1255" y="592"/>
                  </a:lnTo>
                  <a:lnTo>
                    <a:pt x="1255" y="581"/>
                  </a:lnTo>
                  <a:lnTo>
                    <a:pt x="1253" y="567"/>
                  </a:lnTo>
                  <a:lnTo>
                    <a:pt x="1249" y="550"/>
                  </a:lnTo>
                  <a:lnTo>
                    <a:pt x="1244" y="534"/>
                  </a:lnTo>
                  <a:lnTo>
                    <a:pt x="1258" y="527"/>
                  </a:lnTo>
                  <a:lnTo>
                    <a:pt x="1272" y="517"/>
                  </a:lnTo>
                  <a:lnTo>
                    <a:pt x="1281" y="503"/>
                  </a:lnTo>
                  <a:lnTo>
                    <a:pt x="1286" y="485"/>
                  </a:lnTo>
                  <a:lnTo>
                    <a:pt x="1288" y="475"/>
                  </a:lnTo>
                  <a:lnTo>
                    <a:pt x="1286" y="459"/>
                  </a:lnTo>
                  <a:lnTo>
                    <a:pt x="1286" y="443"/>
                  </a:lnTo>
                  <a:lnTo>
                    <a:pt x="1279" y="440"/>
                  </a:lnTo>
                  <a:lnTo>
                    <a:pt x="1276" y="438"/>
                  </a:lnTo>
                  <a:lnTo>
                    <a:pt x="1272" y="436"/>
                  </a:lnTo>
                  <a:lnTo>
                    <a:pt x="1269" y="433"/>
                  </a:lnTo>
                  <a:lnTo>
                    <a:pt x="1267" y="427"/>
                  </a:lnTo>
                  <a:lnTo>
                    <a:pt x="1274" y="415"/>
                  </a:lnTo>
                  <a:lnTo>
                    <a:pt x="1277" y="401"/>
                  </a:lnTo>
                  <a:lnTo>
                    <a:pt x="1274" y="386"/>
                  </a:lnTo>
                  <a:lnTo>
                    <a:pt x="1270" y="370"/>
                  </a:lnTo>
                  <a:lnTo>
                    <a:pt x="1265" y="352"/>
                  </a:lnTo>
                  <a:lnTo>
                    <a:pt x="1263" y="335"/>
                  </a:lnTo>
                  <a:lnTo>
                    <a:pt x="1267" y="335"/>
                  </a:lnTo>
                  <a:lnTo>
                    <a:pt x="1267" y="331"/>
                  </a:lnTo>
                  <a:lnTo>
                    <a:pt x="1291" y="335"/>
                  </a:lnTo>
                  <a:lnTo>
                    <a:pt x="1312" y="335"/>
                  </a:lnTo>
                  <a:lnTo>
                    <a:pt x="1335" y="331"/>
                  </a:lnTo>
                  <a:lnTo>
                    <a:pt x="1340" y="340"/>
                  </a:lnTo>
                  <a:lnTo>
                    <a:pt x="1345" y="352"/>
                  </a:lnTo>
                  <a:lnTo>
                    <a:pt x="1351" y="361"/>
                  </a:lnTo>
                  <a:lnTo>
                    <a:pt x="1356" y="365"/>
                  </a:lnTo>
                  <a:lnTo>
                    <a:pt x="1359" y="366"/>
                  </a:lnTo>
                  <a:lnTo>
                    <a:pt x="1365" y="366"/>
                  </a:lnTo>
                  <a:lnTo>
                    <a:pt x="1370" y="368"/>
                  </a:lnTo>
                  <a:lnTo>
                    <a:pt x="1375" y="370"/>
                  </a:lnTo>
                  <a:lnTo>
                    <a:pt x="1379" y="373"/>
                  </a:lnTo>
                  <a:lnTo>
                    <a:pt x="1380" y="382"/>
                  </a:lnTo>
                  <a:lnTo>
                    <a:pt x="1384" y="398"/>
                  </a:lnTo>
                  <a:lnTo>
                    <a:pt x="1386" y="412"/>
                  </a:lnTo>
                  <a:lnTo>
                    <a:pt x="1389" y="422"/>
                  </a:lnTo>
                  <a:lnTo>
                    <a:pt x="1391" y="424"/>
                  </a:lnTo>
                  <a:lnTo>
                    <a:pt x="1394" y="427"/>
                  </a:lnTo>
                  <a:lnTo>
                    <a:pt x="1398" y="429"/>
                  </a:lnTo>
                  <a:lnTo>
                    <a:pt x="1401" y="433"/>
                  </a:lnTo>
                  <a:lnTo>
                    <a:pt x="1407" y="434"/>
                  </a:lnTo>
                  <a:lnTo>
                    <a:pt x="1408" y="438"/>
                  </a:lnTo>
                  <a:lnTo>
                    <a:pt x="1422" y="427"/>
                  </a:lnTo>
                  <a:lnTo>
                    <a:pt x="1433" y="414"/>
                  </a:lnTo>
                  <a:lnTo>
                    <a:pt x="1441" y="400"/>
                  </a:lnTo>
                  <a:lnTo>
                    <a:pt x="1455" y="389"/>
                  </a:lnTo>
                  <a:lnTo>
                    <a:pt x="1457" y="401"/>
                  </a:lnTo>
                  <a:lnTo>
                    <a:pt x="1462" y="408"/>
                  </a:lnTo>
                  <a:lnTo>
                    <a:pt x="1469" y="415"/>
                  </a:lnTo>
                  <a:lnTo>
                    <a:pt x="1476" y="422"/>
                  </a:lnTo>
                  <a:lnTo>
                    <a:pt x="1482" y="431"/>
                  </a:lnTo>
                  <a:lnTo>
                    <a:pt x="1482" y="434"/>
                  </a:lnTo>
                  <a:lnTo>
                    <a:pt x="1482" y="438"/>
                  </a:lnTo>
                  <a:lnTo>
                    <a:pt x="1480" y="440"/>
                  </a:lnTo>
                  <a:lnTo>
                    <a:pt x="1480" y="443"/>
                  </a:lnTo>
                  <a:lnTo>
                    <a:pt x="1478" y="447"/>
                  </a:lnTo>
                  <a:lnTo>
                    <a:pt x="1480" y="450"/>
                  </a:lnTo>
                  <a:lnTo>
                    <a:pt x="1482" y="454"/>
                  </a:lnTo>
                  <a:lnTo>
                    <a:pt x="1483" y="455"/>
                  </a:lnTo>
                  <a:lnTo>
                    <a:pt x="1487" y="455"/>
                  </a:lnTo>
                  <a:lnTo>
                    <a:pt x="1490" y="455"/>
                  </a:lnTo>
                  <a:lnTo>
                    <a:pt x="1492" y="455"/>
                  </a:lnTo>
                  <a:lnTo>
                    <a:pt x="1496" y="455"/>
                  </a:lnTo>
                  <a:lnTo>
                    <a:pt x="1497" y="457"/>
                  </a:lnTo>
                  <a:lnTo>
                    <a:pt x="1503" y="471"/>
                  </a:lnTo>
                  <a:lnTo>
                    <a:pt x="1503" y="482"/>
                  </a:lnTo>
                  <a:lnTo>
                    <a:pt x="1501" y="492"/>
                  </a:lnTo>
                  <a:lnTo>
                    <a:pt x="1504" y="501"/>
                  </a:lnTo>
                  <a:lnTo>
                    <a:pt x="1517" y="511"/>
                  </a:lnTo>
                  <a:lnTo>
                    <a:pt x="1506" y="532"/>
                  </a:lnTo>
                  <a:lnTo>
                    <a:pt x="1494" y="550"/>
                  </a:lnTo>
                  <a:lnTo>
                    <a:pt x="1497" y="550"/>
                  </a:lnTo>
                  <a:lnTo>
                    <a:pt x="1508" y="539"/>
                  </a:lnTo>
                  <a:lnTo>
                    <a:pt x="1518" y="530"/>
                  </a:lnTo>
                  <a:lnTo>
                    <a:pt x="1527" y="520"/>
                  </a:lnTo>
                  <a:lnTo>
                    <a:pt x="1539" y="523"/>
                  </a:lnTo>
                  <a:lnTo>
                    <a:pt x="1546" y="530"/>
                  </a:lnTo>
                  <a:lnTo>
                    <a:pt x="1553" y="539"/>
                  </a:lnTo>
                  <a:lnTo>
                    <a:pt x="1555" y="553"/>
                  </a:lnTo>
                  <a:lnTo>
                    <a:pt x="1571" y="553"/>
                  </a:lnTo>
                  <a:lnTo>
                    <a:pt x="1571" y="558"/>
                  </a:lnTo>
                  <a:lnTo>
                    <a:pt x="1572" y="562"/>
                  </a:lnTo>
                  <a:lnTo>
                    <a:pt x="1572" y="567"/>
                  </a:lnTo>
                  <a:lnTo>
                    <a:pt x="1574" y="572"/>
                  </a:lnTo>
                  <a:lnTo>
                    <a:pt x="1572" y="578"/>
                  </a:lnTo>
                  <a:lnTo>
                    <a:pt x="1572" y="581"/>
                  </a:lnTo>
                  <a:lnTo>
                    <a:pt x="1572" y="585"/>
                  </a:lnTo>
                  <a:lnTo>
                    <a:pt x="1574" y="586"/>
                  </a:lnTo>
                  <a:lnTo>
                    <a:pt x="1574" y="590"/>
                  </a:lnTo>
                  <a:lnTo>
                    <a:pt x="1574" y="592"/>
                  </a:lnTo>
                  <a:lnTo>
                    <a:pt x="1574" y="595"/>
                  </a:lnTo>
                  <a:lnTo>
                    <a:pt x="1555" y="609"/>
                  </a:lnTo>
                  <a:lnTo>
                    <a:pt x="1534" y="618"/>
                  </a:lnTo>
                  <a:lnTo>
                    <a:pt x="1510" y="623"/>
                  </a:lnTo>
                  <a:lnTo>
                    <a:pt x="1485" y="626"/>
                  </a:lnTo>
                  <a:lnTo>
                    <a:pt x="1461" y="630"/>
                  </a:lnTo>
                  <a:lnTo>
                    <a:pt x="1436" y="633"/>
                  </a:lnTo>
                  <a:lnTo>
                    <a:pt x="1415" y="640"/>
                  </a:lnTo>
                  <a:lnTo>
                    <a:pt x="1396" y="649"/>
                  </a:lnTo>
                  <a:lnTo>
                    <a:pt x="1382" y="665"/>
                  </a:lnTo>
                  <a:lnTo>
                    <a:pt x="1386" y="665"/>
                  </a:lnTo>
                  <a:lnTo>
                    <a:pt x="1403" y="653"/>
                  </a:lnTo>
                  <a:lnTo>
                    <a:pt x="1424" y="644"/>
                  </a:lnTo>
                  <a:lnTo>
                    <a:pt x="1447" y="639"/>
                  </a:lnTo>
                  <a:lnTo>
                    <a:pt x="1448" y="642"/>
                  </a:lnTo>
                  <a:lnTo>
                    <a:pt x="1450" y="646"/>
                  </a:lnTo>
                  <a:lnTo>
                    <a:pt x="1452" y="647"/>
                  </a:lnTo>
                  <a:lnTo>
                    <a:pt x="1455" y="649"/>
                  </a:lnTo>
                  <a:lnTo>
                    <a:pt x="1459" y="651"/>
                  </a:lnTo>
                  <a:lnTo>
                    <a:pt x="1462" y="654"/>
                  </a:lnTo>
                  <a:lnTo>
                    <a:pt x="1457" y="663"/>
                  </a:lnTo>
                  <a:lnTo>
                    <a:pt x="1454" y="670"/>
                  </a:lnTo>
                  <a:lnTo>
                    <a:pt x="1452" y="677"/>
                  </a:lnTo>
                  <a:lnTo>
                    <a:pt x="1450" y="688"/>
                  </a:lnTo>
                  <a:lnTo>
                    <a:pt x="1464" y="695"/>
                  </a:lnTo>
                  <a:lnTo>
                    <a:pt x="1473" y="705"/>
                  </a:lnTo>
                  <a:lnTo>
                    <a:pt x="1480" y="715"/>
                  </a:lnTo>
                  <a:lnTo>
                    <a:pt x="1489" y="726"/>
                  </a:lnTo>
                  <a:lnTo>
                    <a:pt x="1489" y="729"/>
                  </a:lnTo>
                  <a:lnTo>
                    <a:pt x="1489" y="731"/>
                  </a:lnTo>
                  <a:lnTo>
                    <a:pt x="1487" y="731"/>
                  </a:lnTo>
                  <a:lnTo>
                    <a:pt x="1487" y="733"/>
                  </a:lnTo>
                  <a:lnTo>
                    <a:pt x="1485" y="735"/>
                  </a:lnTo>
                  <a:lnTo>
                    <a:pt x="1475" y="747"/>
                  </a:lnTo>
                  <a:lnTo>
                    <a:pt x="1461" y="757"/>
                  </a:lnTo>
                  <a:lnTo>
                    <a:pt x="1443" y="764"/>
                  </a:lnTo>
                  <a:lnTo>
                    <a:pt x="1443" y="749"/>
                  </a:lnTo>
                  <a:lnTo>
                    <a:pt x="1452" y="743"/>
                  </a:lnTo>
                  <a:lnTo>
                    <a:pt x="1459" y="738"/>
                  </a:lnTo>
                  <a:lnTo>
                    <a:pt x="1466" y="729"/>
                  </a:lnTo>
                  <a:lnTo>
                    <a:pt x="1459" y="726"/>
                  </a:lnTo>
                  <a:lnTo>
                    <a:pt x="1459" y="722"/>
                  </a:lnTo>
                  <a:lnTo>
                    <a:pt x="1457" y="722"/>
                  </a:lnTo>
                  <a:lnTo>
                    <a:pt x="1455" y="722"/>
                  </a:lnTo>
                  <a:lnTo>
                    <a:pt x="1455" y="722"/>
                  </a:lnTo>
                  <a:lnTo>
                    <a:pt x="1455" y="724"/>
                  </a:lnTo>
                  <a:lnTo>
                    <a:pt x="1455" y="726"/>
                  </a:lnTo>
                  <a:lnTo>
                    <a:pt x="1455" y="726"/>
                  </a:lnTo>
                  <a:lnTo>
                    <a:pt x="1443" y="735"/>
                  </a:lnTo>
                  <a:lnTo>
                    <a:pt x="1427" y="742"/>
                  </a:lnTo>
                  <a:lnTo>
                    <a:pt x="1414" y="747"/>
                  </a:lnTo>
                  <a:lnTo>
                    <a:pt x="1400" y="754"/>
                  </a:lnTo>
                  <a:lnTo>
                    <a:pt x="1387" y="763"/>
                  </a:lnTo>
                  <a:lnTo>
                    <a:pt x="1379" y="775"/>
                  </a:lnTo>
                  <a:lnTo>
                    <a:pt x="1373" y="792"/>
                  </a:lnTo>
                  <a:lnTo>
                    <a:pt x="1379" y="794"/>
                  </a:lnTo>
                  <a:lnTo>
                    <a:pt x="1386" y="796"/>
                  </a:lnTo>
                  <a:lnTo>
                    <a:pt x="1389" y="799"/>
                  </a:lnTo>
                  <a:lnTo>
                    <a:pt x="1382" y="799"/>
                  </a:lnTo>
                  <a:lnTo>
                    <a:pt x="1372" y="808"/>
                  </a:lnTo>
                  <a:lnTo>
                    <a:pt x="1358" y="811"/>
                  </a:lnTo>
                  <a:lnTo>
                    <a:pt x="1345" y="813"/>
                  </a:lnTo>
                  <a:lnTo>
                    <a:pt x="1331" y="815"/>
                  </a:lnTo>
                  <a:lnTo>
                    <a:pt x="1321" y="843"/>
                  </a:lnTo>
                  <a:lnTo>
                    <a:pt x="1309" y="873"/>
                  </a:lnTo>
                  <a:lnTo>
                    <a:pt x="1305" y="869"/>
                  </a:lnTo>
                  <a:lnTo>
                    <a:pt x="1304" y="867"/>
                  </a:lnTo>
                  <a:lnTo>
                    <a:pt x="1300" y="866"/>
                  </a:lnTo>
                  <a:lnTo>
                    <a:pt x="1298" y="864"/>
                  </a:lnTo>
                  <a:lnTo>
                    <a:pt x="1293" y="860"/>
                  </a:lnTo>
                  <a:lnTo>
                    <a:pt x="1293" y="869"/>
                  </a:lnTo>
                  <a:lnTo>
                    <a:pt x="1295" y="873"/>
                  </a:lnTo>
                  <a:lnTo>
                    <a:pt x="1298" y="883"/>
                  </a:lnTo>
                  <a:lnTo>
                    <a:pt x="1302" y="895"/>
                  </a:lnTo>
                  <a:lnTo>
                    <a:pt x="1305" y="906"/>
                  </a:lnTo>
                  <a:lnTo>
                    <a:pt x="1305" y="911"/>
                  </a:lnTo>
                  <a:lnTo>
                    <a:pt x="1291" y="920"/>
                  </a:lnTo>
                  <a:lnTo>
                    <a:pt x="1276" y="928"/>
                  </a:lnTo>
                  <a:lnTo>
                    <a:pt x="1260" y="939"/>
                  </a:lnTo>
                  <a:lnTo>
                    <a:pt x="1244" y="949"/>
                  </a:lnTo>
                  <a:lnTo>
                    <a:pt x="1234" y="963"/>
                  </a:lnTo>
                  <a:lnTo>
                    <a:pt x="1229" y="981"/>
                  </a:lnTo>
                  <a:lnTo>
                    <a:pt x="1223" y="995"/>
                  </a:lnTo>
                  <a:lnTo>
                    <a:pt x="1225" y="1012"/>
                  </a:lnTo>
                  <a:lnTo>
                    <a:pt x="1230" y="1031"/>
                  </a:lnTo>
                  <a:lnTo>
                    <a:pt x="1237" y="1051"/>
                  </a:lnTo>
                  <a:lnTo>
                    <a:pt x="1244" y="1070"/>
                  </a:lnTo>
                  <a:lnTo>
                    <a:pt x="1248" y="1087"/>
                  </a:lnTo>
                  <a:lnTo>
                    <a:pt x="1244" y="1087"/>
                  </a:lnTo>
                  <a:lnTo>
                    <a:pt x="1244" y="1091"/>
                  </a:lnTo>
                  <a:lnTo>
                    <a:pt x="1232" y="1087"/>
                  </a:lnTo>
                  <a:lnTo>
                    <a:pt x="1227" y="1072"/>
                  </a:lnTo>
                  <a:lnTo>
                    <a:pt x="1218" y="1052"/>
                  </a:lnTo>
                  <a:lnTo>
                    <a:pt x="1208" y="1031"/>
                  </a:lnTo>
                  <a:lnTo>
                    <a:pt x="1197" y="1016"/>
                  </a:lnTo>
                  <a:lnTo>
                    <a:pt x="1187" y="1007"/>
                  </a:lnTo>
                  <a:lnTo>
                    <a:pt x="1174" y="1005"/>
                  </a:lnTo>
                  <a:lnTo>
                    <a:pt x="1159" y="998"/>
                  </a:lnTo>
                  <a:lnTo>
                    <a:pt x="1141" y="991"/>
                  </a:lnTo>
                  <a:lnTo>
                    <a:pt x="1120" y="988"/>
                  </a:lnTo>
                  <a:lnTo>
                    <a:pt x="1120" y="991"/>
                  </a:lnTo>
                  <a:lnTo>
                    <a:pt x="1117" y="991"/>
                  </a:lnTo>
                  <a:lnTo>
                    <a:pt x="1119" y="997"/>
                  </a:lnTo>
                  <a:lnTo>
                    <a:pt x="1122" y="1002"/>
                  </a:lnTo>
                  <a:lnTo>
                    <a:pt x="1124" y="1005"/>
                  </a:lnTo>
                  <a:lnTo>
                    <a:pt x="1126" y="1009"/>
                  </a:lnTo>
                  <a:lnTo>
                    <a:pt x="1129" y="1014"/>
                  </a:lnTo>
                  <a:lnTo>
                    <a:pt x="1113" y="1014"/>
                  </a:lnTo>
                  <a:lnTo>
                    <a:pt x="1101" y="1009"/>
                  </a:lnTo>
                  <a:lnTo>
                    <a:pt x="1085" y="1005"/>
                  </a:lnTo>
                  <a:lnTo>
                    <a:pt x="1070" y="1005"/>
                  </a:lnTo>
                  <a:lnTo>
                    <a:pt x="1054" y="1007"/>
                  </a:lnTo>
                  <a:lnTo>
                    <a:pt x="1043" y="1010"/>
                  </a:lnTo>
                  <a:lnTo>
                    <a:pt x="1031" y="1016"/>
                  </a:lnTo>
                  <a:lnTo>
                    <a:pt x="1021" y="1023"/>
                  </a:lnTo>
                  <a:lnTo>
                    <a:pt x="1014" y="1033"/>
                  </a:lnTo>
                  <a:lnTo>
                    <a:pt x="1010" y="1042"/>
                  </a:lnTo>
                  <a:lnTo>
                    <a:pt x="1012" y="1049"/>
                  </a:lnTo>
                  <a:lnTo>
                    <a:pt x="1012" y="1058"/>
                  </a:lnTo>
                  <a:lnTo>
                    <a:pt x="1009" y="1068"/>
                  </a:lnTo>
                  <a:lnTo>
                    <a:pt x="1002" y="1091"/>
                  </a:lnTo>
                  <a:lnTo>
                    <a:pt x="1002" y="1108"/>
                  </a:lnTo>
                  <a:lnTo>
                    <a:pt x="1003" y="1126"/>
                  </a:lnTo>
                  <a:lnTo>
                    <a:pt x="1010" y="1143"/>
                  </a:lnTo>
                  <a:lnTo>
                    <a:pt x="1021" y="1164"/>
                  </a:lnTo>
                  <a:lnTo>
                    <a:pt x="1033" y="1166"/>
                  </a:lnTo>
                  <a:lnTo>
                    <a:pt x="1040" y="1168"/>
                  </a:lnTo>
                  <a:lnTo>
                    <a:pt x="1043" y="1171"/>
                  </a:lnTo>
                  <a:lnTo>
                    <a:pt x="1047" y="1173"/>
                  </a:lnTo>
                  <a:lnTo>
                    <a:pt x="1052" y="1175"/>
                  </a:lnTo>
                  <a:lnTo>
                    <a:pt x="1061" y="1171"/>
                  </a:lnTo>
                  <a:lnTo>
                    <a:pt x="1075" y="1164"/>
                  </a:lnTo>
                  <a:lnTo>
                    <a:pt x="1078" y="1162"/>
                  </a:lnTo>
                  <a:lnTo>
                    <a:pt x="1080" y="1162"/>
                  </a:lnTo>
                  <a:lnTo>
                    <a:pt x="1084" y="1162"/>
                  </a:lnTo>
                  <a:lnTo>
                    <a:pt x="1084" y="1162"/>
                  </a:lnTo>
                  <a:lnTo>
                    <a:pt x="1085" y="1162"/>
                  </a:lnTo>
                  <a:lnTo>
                    <a:pt x="1087" y="1162"/>
                  </a:lnTo>
                  <a:lnTo>
                    <a:pt x="1087" y="1161"/>
                  </a:lnTo>
                  <a:lnTo>
                    <a:pt x="1091" y="1157"/>
                  </a:lnTo>
                  <a:lnTo>
                    <a:pt x="1092" y="1152"/>
                  </a:lnTo>
                  <a:lnTo>
                    <a:pt x="1094" y="1147"/>
                  </a:lnTo>
                  <a:lnTo>
                    <a:pt x="1096" y="1141"/>
                  </a:lnTo>
                  <a:lnTo>
                    <a:pt x="1098" y="1138"/>
                  </a:lnTo>
                  <a:lnTo>
                    <a:pt x="1106" y="1129"/>
                  </a:lnTo>
                  <a:lnTo>
                    <a:pt x="1117" y="1124"/>
                  </a:lnTo>
                  <a:lnTo>
                    <a:pt x="1133" y="1122"/>
                  </a:lnTo>
                  <a:lnTo>
                    <a:pt x="1134" y="1126"/>
                  </a:lnTo>
                  <a:lnTo>
                    <a:pt x="1136" y="1127"/>
                  </a:lnTo>
                  <a:lnTo>
                    <a:pt x="1136" y="1129"/>
                  </a:lnTo>
                  <a:lnTo>
                    <a:pt x="1138" y="1129"/>
                  </a:lnTo>
                  <a:lnTo>
                    <a:pt x="1138" y="1127"/>
                  </a:lnTo>
                  <a:lnTo>
                    <a:pt x="1139" y="1127"/>
                  </a:lnTo>
                  <a:lnTo>
                    <a:pt x="1143" y="1127"/>
                  </a:lnTo>
                  <a:lnTo>
                    <a:pt x="1148" y="1126"/>
                  </a:lnTo>
                  <a:lnTo>
                    <a:pt x="1148" y="1141"/>
                  </a:lnTo>
                  <a:lnTo>
                    <a:pt x="1141" y="1148"/>
                  </a:lnTo>
                  <a:lnTo>
                    <a:pt x="1136" y="1161"/>
                  </a:lnTo>
                  <a:lnTo>
                    <a:pt x="1131" y="1178"/>
                  </a:lnTo>
                  <a:lnTo>
                    <a:pt x="1126" y="1194"/>
                  </a:lnTo>
                  <a:lnTo>
                    <a:pt x="1120" y="1206"/>
                  </a:lnTo>
                  <a:lnTo>
                    <a:pt x="1138" y="1206"/>
                  </a:lnTo>
                  <a:lnTo>
                    <a:pt x="1153" y="1204"/>
                  </a:lnTo>
                  <a:lnTo>
                    <a:pt x="1167" y="1204"/>
                  </a:lnTo>
                  <a:lnTo>
                    <a:pt x="1180" y="1206"/>
                  </a:lnTo>
                  <a:lnTo>
                    <a:pt x="1188" y="1211"/>
                  </a:lnTo>
                  <a:lnTo>
                    <a:pt x="1195" y="1222"/>
                  </a:lnTo>
                  <a:lnTo>
                    <a:pt x="1197" y="1237"/>
                  </a:lnTo>
                  <a:lnTo>
                    <a:pt x="1194" y="1248"/>
                  </a:lnTo>
                  <a:lnTo>
                    <a:pt x="1190" y="1262"/>
                  </a:lnTo>
                  <a:lnTo>
                    <a:pt x="1190" y="1276"/>
                  </a:lnTo>
                  <a:lnTo>
                    <a:pt x="1199" y="1285"/>
                  </a:lnTo>
                  <a:lnTo>
                    <a:pt x="1204" y="1291"/>
                  </a:lnTo>
                  <a:lnTo>
                    <a:pt x="1211" y="1298"/>
                  </a:lnTo>
                  <a:lnTo>
                    <a:pt x="1222" y="1304"/>
                  </a:lnTo>
                  <a:lnTo>
                    <a:pt x="1235" y="1307"/>
                  </a:lnTo>
                  <a:lnTo>
                    <a:pt x="1242" y="1298"/>
                  </a:lnTo>
                  <a:lnTo>
                    <a:pt x="1251" y="1295"/>
                  </a:lnTo>
                  <a:lnTo>
                    <a:pt x="1267" y="1295"/>
                  </a:lnTo>
                  <a:lnTo>
                    <a:pt x="1269" y="1298"/>
                  </a:lnTo>
                  <a:lnTo>
                    <a:pt x="1272" y="1302"/>
                  </a:lnTo>
                  <a:lnTo>
                    <a:pt x="1274" y="1304"/>
                  </a:lnTo>
                  <a:lnTo>
                    <a:pt x="1276" y="1304"/>
                  </a:lnTo>
                  <a:lnTo>
                    <a:pt x="1281" y="1305"/>
                  </a:lnTo>
                  <a:lnTo>
                    <a:pt x="1286" y="1307"/>
                  </a:lnTo>
                  <a:lnTo>
                    <a:pt x="1293" y="1293"/>
                  </a:lnTo>
                  <a:lnTo>
                    <a:pt x="1302" y="1283"/>
                  </a:lnTo>
                  <a:lnTo>
                    <a:pt x="1312" y="1274"/>
                  </a:lnTo>
                  <a:lnTo>
                    <a:pt x="1325" y="1267"/>
                  </a:lnTo>
                  <a:lnTo>
                    <a:pt x="1344" y="1264"/>
                  </a:lnTo>
                  <a:lnTo>
                    <a:pt x="1347" y="1262"/>
                  </a:lnTo>
                  <a:lnTo>
                    <a:pt x="1349" y="1262"/>
                  </a:lnTo>
                  <a:lnTo>
                    <a:pt x="1352" y="1262"/>
                  </a:lnTo>
                  <a:lnTo>
                    <a:pt x="1354" y="1262"/>
                  </a:lnTo>
                  <a:lnTo>
                    <a:pt x="1358" y="1264"/>
                  </a:lnTo>
                  <a:lnTo>
                    <a:pt x="1363" y="1264"/>
                  </a:lnTo>
                  <a:lnTo>
                    <a:pt x="1361" y="1267"/>
                  </a:lnTo>
                  <a:lnTo>
                    <a:pt x="1361" y="1271"/>
                  </a:lnTo>
                  <a:lnTo>
                    <a:pt x="1359" y="1271"/>
                  </a:lnTo>
                  <a:lnTo>
                    <a:pt x="1359" y="1272"/>
                  </a:lnTo>
                  <a:lnTo>
                    <a:pt x="1361" y="1272"/>
                  </a:lnTo>
                  <a:lnTo>
                    <a:pt x="1363" y="1274"/>
                  </a:lnTo>
                  <a:lnTo>
                    <a:pt x="1366" y="1276"/>
                  </a:lnTo>
                  <a:lnTo>
                    <a:pt x="1366" y="1272"/>
                  </a:lnTo>
                  <a:lnTo>
                    <a:pt x="1370" y="1269"/>
                  </a:lnTo>
                  <a:lnTo>
                    <a:pt x="1372" y="1267"/>
                  </a:lnTo>
                  <a:lnTo>
                    <a:pt x="1373" y="1265"/>
                  </a:lnTo>
                  <a:lnTo>
                    <a:pt x="1375" y="1264"/>
                  </a:lnTo>
                  <a:lnTo>
                    <a:pt x="1379" y="1262"/>
                  </a:lnTo>
                  <a:lnTo>
                    <a:pt x="1382" y="1260"/>
                  </a:lnTo>
                  <a:lnTo>
                    <a:pt x="1398" y="1274"/>
                  </a:lnTo>
                  <a:lnTo>
                    <a:pt x="1419" y="1281"/>
                  </a:lnTo>
                  <a:lnTo>
                    <a:pt x="1440" y="1283"/>
                  </a:lnTo>
                  <a:lnTo>
                    <a:pt x="1464" y="1281"/>
                  </a:lnTo>
                  <a:lnTo>
                    <a:pt x="1489" y="1279"/>
                  </a:lnTo>
                  <a:lnTo>
                    <a:pt x="1489" y="1283"/>
                  </a:lnTo>
                  <a:lnTo>
                    <a:pt x="1489" y="1285"/>
                  </a:lnTo>
                  <a:lnTo>
                    <a:pt x="1487" y="1286"/>
                  </a:lnTo>
                  <a:lnTo>
                    <a:pt x="1487" y="1286"/>
                  </a:lnTo>
                  <a:lnTo>
                    <a:pt x="1487" y="1288"/>
                  </a:lnTo>
                  <a:lnTo>
                    <a:pt x="1485" y="1291"/>
                  </a:lnTo>
                  <a:lnTo>
                    <a:pt x="1497" y="1295"/>
                  </a:lnTo>
                  <a:lnTo>
                    <a:pt x="1504" y="1300"/>
                  </a:lnTo>
                  <a:lnTo>
                    <a:pt x="1511" y="1305"/>
                  </a:lnTo>
                  <a:lnTo>
                    <a:pt x="1523" y="1311"/>
                  </a:lnTo>
                  <a:lnTo>
                    <a:pt x="1523" y="1321"/>
                  </a:lnTo>
                  <a:lnTo>
                    <a:pt x="1536" y="1325"/>
                  </a:lnTo>
                  <a:lnTo>
                    <a:pt x="1544" y="1326"/>
                  </a:lnTo>
                  <a:lnTo>
                    <a:pt x="1551" y="1333"/>
                  </a:lnTo>
                  <a:lnTo>
                    <a:pt x="1555" y="1344"/>
                  </a:lnTo>
                  <a:lnTo>
                    <a:pt x="1576" y="1346"/>
                  </a:lnTo>
                  <a:lnTo>
                    <a:pt x="1593" y="1347"/>
                  </a:lnTo>
                  <a:lnTo>
                    <a:pt x="1616" y="1349"/>
                  </a:lnTo>
                  <a:lnTo>
                    <a:pt x="1632" y="1370"/>
                  </a:lnTo>
                  <a:lnTo>
                    <a:pt x="1651" y="1389"/>
                  </a:lnTo>
                  <a:lnTo>
                    <a:pt x="1672" y="1405"/>
                  </a:lnTo>
                  <a:lnTo>
                    <a:pt x="1696" y="1417"/>
                  </a:lnTo>
                  <a:lnTo>
                    <a:pt x="1695" y="1424"/>
                  </a:lnTo>
                  <a:lnTo>
                    <a:pt x="1691" y="1428"/>
                  </a:lnTo>
                  <a:lnTo>
                    <a:pt x="1688" y="1433"/>
                  </a:lnTo>
                  <a:lnTo>
                    <a:pt x="1684" y="1436"/>
                  </a:lnTo>
                  <a:lnTo>
                    <a:pt x="1681" y="1442"/>
                  </a:lnTo>
                  <a:lnTo>
                    <a:pt x="1703" y="1442"/>
                  </a:lnTo>
                  <a:lnTo>
                    <a:pt x="1724" y="1449"/>
                  </a:lnTo>
                  <a:lnTo>
                    <a:pt x="1728" y="1461"/>
                  </a:lnTo>
                  <a:lnTo>
                    <a:pt x="1733" y="1459"/>
                  </a:lnTo>
                  <a:lnTo>
                    <a:pt x="1736" y="1457"/>
                  </a:lnTo>
                  <a:lnTo>
                    <a:pt x="1742" y="1459"/>
                  </a:lnTo>
                  <a:lnTo>
                    <a:pt x="1743" y="1459"/>
                  </a:lnTo>
                  <a:lnTo>
                    <a:pt x="1747" y="1461"/>
                  </a:lnTo>
                  <a:lnTo>
                    <a:pt x="1750" y="1463"/>
                  </a:lnTo>
                  <a:lnTo>
                    <a:pt x="1754" y="1464"/>
                  </a:lnTo>
                  <a:lnTo>
                    <a:pt x="1808" y="1468"/>
                  </a:lnTo>
                  <a:lnTo>
                    <a:pt x="1813" y="1473"/>
                  </a:lnTo>
                  <a:lnTo>
                    <a:pt x="1817" y="1483"/>
                  </a:lnTo>
                  <a:lnTo>
                    <a:pt x="1818" y="1492"/>
                  </a:lnTo>
                  <a:lnTo>
                    <a:pt x="1824" y="1499"/>
                  </a:lnTo>
                  <a:lnTo>
                    <a:pt x="1832" y="1501"/>
                  </a:lnTo>
                  <a:lnTo>
                    <a:pt x="1841" y="1501"/>
                  </a:lnTo>
                  <a:lnTo>
                    <a:pt x="1848" y="1499"/>
                  </a:lnTo>
                  <a:lnTo>
                    <a:pt x="1853" y="1506"/>
                  </a:lnTo>
                  <a:lnTo>
                    <a:pt x="1859" y="1511"/>
                  </a:lnTo>
                  <a:lnTo>
                    <a:pt x="1862" y="1517"/>
                  </a:lnTo>
                  <a:lnTo>
                    <a:pt x="1864" y="1524"/>
                  </a:lnTo>
                  <a:lnTo>
                    <a:pt x="1866" y="1532"/>
                  </a:lnTo>
                  <a:lnTo>
                    <a:pt x="1853" y="1548"/>
                  </a:lnTo>
                  <a:lnTo>
                    <a:pt x="1839" y="1567"/>
                  </a:lnTo>
                  <a:lnTo>
                    <a:pt x="1825" y="1588"/>
                  </a:lnTo>
                  <a:lnTo>
                    <a:pt x="1813" y="1609"/>
                  </a:lnTo>
                  <a:lnTo>
                    <a:pt x="1805" y="1625"/>
                  </a:lnTo>
                  <a:lnTo>
                    <a:pt x="1805" y="1635"/>
                  </a:lnTo>
                  <a:lnTo>
                    <a:pt x="1806" y="1649"/>
                  </a:lnTo>
                  <a:lnTo>
                    <a:pt x="1810" y="1665"/>
                  </a:lnTo>
                  <a:lnTo>
                    <a:pt x="1808" y="1679"/>
                  </a:lnTo>
                  <a:lnTo>
                    <a:pt x="1805" y="1688"/>
                  </a:lnTo>
                  <a:lnTo>
                    <a:pt x="1798" y="1702"/>
                  </a:lnTo>
                  <a:lnTo>
                    <a:pt x="1789" y="1717"/>
                  </a:lnTo>
                  <a:lnTo>
                    <a:pt x="1780" y="1733"/>
                  </a:lnTo>
                  <a:lnTo>
                    <a:pt x="1771" y="1745"/>
                  </a:lnTo>
                  <a:lnTo>
                    <a:pt x="1766" y="1752"/>
                  </a:lnTo>
                  <a:lnTo>
                    <a:pt x="1756" y="1756"/>
                  </a:lnTo>
                  <a:lnTo>
                    <a:pt x="1740" y="1758"/>
                  </a:lnTo>
                  <a:lnTo>
                    <a:pt x="1724" y="1759"/>
                  </a:lnTo>
                  <a:lnTo>
                    <a:pt x="1709" y="1763"/>
                  </a:lnTo>
                  <a:lnTo>
                    <a:pt x="1695" y="1768"/>
                  </a:lnTo>
                  <a:lnTo>
                    <a:pt x="1686" y="1778"/>
                  </a:lnTo>
                  <a:lnTo>
                    <a:pt x="1682" y="1784"/>
                  </a:lnTo>
                  <a:lnTo>
                    <a:pt x="1682" y="1787"/>
                  </a:lnTo>
                  <a:lnTo>
                    <a:pt x="1682" y="1791"/>
                  </a:lnTo>
                  <a:lnTo>
                    <a:pt x="1684" y="1796"/>
                  </a:lnTo>
                  <a:lnTo>
                    <a:pt x="1686" y="1801"/>
                  </a:lnTo>
                  <a:lnTo>
                    <a:pt x="1674" y="1801"/>
                  </a:lnTo>
                  <a:lnTo>
                    <a:pt x="1672" y="1824"/>
                  </a:lnTo>
                  <a:lnTo>
                    <a:pt x="1668" y="1843"/>
                  </a:lnTo>
                  <a:lnTo>
                    <a:pt x="1661" y="1859"/>
                  </a:lnTo>
                  <a:lnTo>
                    <a:pt x="1654" y="1874"/>
                  </a:lnTo>
                  <a:lnTo>
                    <a:pt x="1647" y="1894"/>
                  </a:lnTo>
                  <a:lnTo>
                    <a:pt x="1642" y="1894"/>
                  </a:lnTo>
                  <a:lnTo>
                    <a:pt x="1642" y="1887"/>
                  </a:lnTo>
                  <a:lnTo>
                    <a:pt x="1642" y="1883"/>
                  </a:lnTo>
                  <a:lnTo>
                    <a:pt x="1640" y="1878"/>
                  </a:lnTo>
                  <a:lnTo>
                    <a:pt x="1639" y="1874"/>
                  </a:lnTo>
                  <a:lnTo>
                    <a:pt x="1637" y="1876"/>
                  </a:lnTo>
                  <a:lnTo>
                    <a:pt x="1637" y="1876"/>
                  </a:lnTo>
                  <a:lnTo>
                    <a:pt x="1635" y="1876"/>
                  </a:lnTo>
                  <a:lnTo>
                    <a:pt x="1633" y="1878"/>
                  </a:lnTo>
                  <a:lnTo>
                    <a:pt x="1632" y="1878"/>
                  </a:lnTo>
                  <a:lnTo>
                    <a:pt x="1623" y="1899"/>
                  </a:lnTo>
                  <a:lnTo>
                    <a:pt x="1613" y="1913"/>
                  </a:lnTo>
                  <a:lnTo>
                    <a:pt x="1602" y="1925"/>
                  </a:lnTo>
                  <a:lnTo>
                    <a:pt x="1590" y="1939"/>
                  </a:lnTo>
                  <a:lnTo>
                    <a:pt x="1565" y="1934"/>
                  </a:lnTo>
                  <a:lnTo>
                    <a:pt x="1543" y="1929"/>
                  </a:lnTo>
                  <a:lnTo>
                    <a:pt x="1543" y="1936"/>
                  </a:lnTo>
                  <a:lnTo>
                    <a:pt x="1555" y="1943"/>
                  </a:lnTo>
                  <a:lnTo>
                    <a:pt x="1560" y="1953"/>
                  </a:lnTo>
                  <a:lnTo>
                    <a:pt x="1562" y="1963"/>
                  </a:lnTo>
                  <a:lnTo>
                    <a:pt x="1560" y="1976"/>
                  </a:lnTo>
                  <a:lnTo>
                    <a:pt x="1558" y="1990"/>
                  </a:lnTo>
                  <a:lnTo>
                    <a:pt x="1527" y="1991"/>
                  </a:lnTo>
                  <a:lnTo>
                    <a:pt x="1501" y="1998"/>
                  </a:lnTo>
                  <a:lnTo>
                    <a:pt x="1499" y="2002"/>
                  </a:lnTo>
                  <a:lnTo>
                    <a:pt x="1497" y="2007"/>
                  </a:lnTo>
                  <a:lnTo>
                    <a:pt x="1497" y="2014"/>
                  </a:lnTo>
                  <a:lnTo>
                    <a:pt x="1497" y="2021"/>
                  </a:lnTo>
                  <a:lnTo>
                    <a:pt x="1496" y="2025"/>
                  </a:lnTo>
                  <a:lnTo>
                    <a:pt x="1496" y="2026"/>
                  </a:lnTo>
                  <a:lnTo>
                    <a:pt x="1496" y="2030"/>
                  </a:lnTo>
                  <a:lnTo>
                    <a:pt x="1496" y="2033"/>
                  </a:lnTo>
                  <a:lnTo>
                    <a:pt x="1497" y="2040"/>
                  </a:lnTo>
                  <a:lnTo>
                    <a:pt x="1489" y="2040"/>
                  </a:lnTo>
                  <a:lnTo>
                    <a:pt x="1478" y="2042"/>
                  </a:lnTo>
                  <a:lnTo>
                    <a:pt x="1464" y="2042"/>
                  </a:lnTo>
                  <a:lnTo>
                    <a:pt x="1450" y="2044"/>
                  </a:lnTo>
                  <a:lnTo>
                    <a:pt x="1450" y="2051"/>
                  </a:lnTo>
                  <a:lnTo>
                    <a:pt x="1457" y="2054"/>
                  </a:lnTo>
                  <a:lnTo>
                    <a:pt x="1462" y="2058"/>
                  </a:lnTo>
                  <a:lnTo>
                    <a:pt x="1466" y="2059"/>
                  </a:lnTo>
                  <a:lnTo>
                    <a:pt x="1469" y="2061"/>
                  </a:lnTo>
                  <a:lnTo>
                    <a:pt x="1473" y="2065"/>
                  </a:lnTo>
                  <a:lnTo>
                    <a:pt x="1475" y="2068"/>
                  </a:lnTo>
                  <a:lnTo>
                    <a:pt x="1478" y="2073"/>
                  </a:lnTo>
                  <a:lnTo>
                    <a:pt x="1471" y="2075"/>
                  </a:lnTo>
                  <a:lnTo>
                    <a:pt x="1466" y="2077"/>
                  </a:lnTo>
                  <a:lnTo>
                    <a:pt x="1461" y="2079"/>
                  </a:lnTo>
                  <a:lnTo>
                    <a:pt x="1457" y="2080"/>
                  </a:lnTo>
                  <a:lnTo>
                    <a:pt x="1455" y="2086"/>
                  </a:lnTo>
                  <a:lnTo>
                    <a:pt x="1450" y="2096"/>
                  </a:lnTo>
                  <a:lnTo>
                    <a:pt x="1447" y="2107"/>
                  </a:lnTo>
                  <a:lnTo>
                    <a:pt x="1443" y="2117"/>
                  </a:lnTo>
                  <a:lnTo>
                    <a:pt x="1440" y="2119"/>
                  </a:lnTo>
                  <a:lnTo>
                    <a:pt x="1438" y="2119"/>
                  </a:lnTo>
                  <a:lnTo>
                    <a:pt x="1433" y="2121"/>
                  </a:lnTo>
                  <a:lnTo>
                    <a:pt x="1427" y="2121"/>
                  </a:lnTo>
                  <a:lnTo>
                    <a:pt x="1427" y="2126"/>
                  </a:lnTo>
                  <a:lnTo>
                    <a:pt x="1427" y="2129"/>
                  </a:lnTo>
                  <a:lnTo>
                    <a:pt x="1427" y="2131"/>
                  </a:lnTo>
                  <a:lnTo>
                    <a:pt x="1426" y="2133"/>
                  </a:lnTo>
                  <a:lnTo>
                    <a:pt x="1427" y="2135"/>
                  </a:lnTo>
                  <a:lnTo>
                    <a:pt x="1427" y="2136"/>
                  </a:lnTo>
                  <a:lnTo>
                    <a:pt x="1431" y="2143"/>
                  </a:lnTo>
                  <a:lnTo>
                    <a:pt x="1434" y="2149"/>
                  </a:lnTo>
                  <a:lnTo>
                    <a:pt x="1440" y="2152"/>
                  </a:lnTo>
                  <a:lnTo>
                    <a:pt x="1445" y="2155"/>
                  </a:lnTo>
                  <a:lnTo>
                    <a:pt x="1450" y="2159"/>
                  </a:lnTo>
                  <a:lnTo>
                    <a:pt x="1447" y="2171"/>
                  </a:lnTo>
                  <a:lnTo>
                    <a:pt x="1433" y="2178"/>
                  </a:lnTo>
                  <a:lnTo>
                    <a:pt x="1419" y="2192"/>
                  </a:lnTo>
                  <a:lnTo>
                    <a:pt x="1407" y="2210"/>
                  </a:lnTo>
                  <a:lnTo>
                    <a:pt x="1398" y="2227"/>
                  </a:lnTo>
                  <a:lnTo>
                    <a:pt x="1393" y="2243"/>
                  </a:lnTo>
                  <a:lnTo>
                    <a:pt x="1398" y="2248"/>
                  </a:lnTo>
                  <a:lnTo>
                    <a:pt x="1403" y="2253"/>
                  </a:lnTo>
                  <a:lnTo>
                    <a:pt x="1407" y="2258"/>
                  </a:lnTo>
                  <a:lnTo>
                    <a:pt x="1408" y="2267"/>
                  </a:lnTo>
                  <a:lnTo>
                    <a:pt x="1400" y="2269"/>
                  </a:lnTo>
                  <a:lnTo>
                    <a:pt x="1387" y="2276"/>
                  </a:lnTo>
                  <a:lnTo>
                    <a:pt x="1375" y="2286"/>
                  </a:lnTo>
                  <a:lnTo>
                    <a:pt x="1366" y="2297"/>
                  </a:lnTo>
                  <a:lnTo>
                    <a:pt x="1365" y="2300"/>
                  </a:lnTo>
                  <a:lnTo>
                    <a:pt x="1363" y="2304"/>
                  </a:lnTo>
                  <a:lnTo>
                    <a:pt x="1363" y="2307"/>
                  </a:lnTo>
                  <a:lnTo>
                    <a:pt x="1363" y="2313"/>
                  </a:lnTo>
                  <a:lnTo>
                    <a:pt x="1366" y="2313"/>
                  </a:lnTo>
                  <a:lnTo>
                    <a:pt x="1366" y="2309"/>
                  </a:lnTo>
                  <a:lnTo>
                    <a:pt x="1377" y="2297"/>
                  </a:lnTo>
                  <a:lnTo>
                    <a:pt x="1386" y="2285"/>
                  </a:lnTo>
                  <a:lnTo>
                    <a:pt x="1389" y="2286"/>
                  </a:lnTo>
                  <a:lnTo>
                    <a:pt x="1391" y="2286"/>
                  </a:lnTo>
                  <a:lnTo>
                    <a:pt x="1391" y="2288"/>
                  </a:lnTo>
                  <a:lnTo>
                    <a:pt x="1391" y="2288"/>
                  </a:lnTo>
                  <a:lnTo>
                    <a:pt x="1393" y="2290"/>
                  </a:lnTo>
                  <a:lnTo>
                    <a:pt x="1396" y="2299"/>
                  </a:lnTo>
                  <a:lnTo>
                    <a:pt x="1398" y="2309"/>
                  </a:lnTo>
                  <a:lnTo>
                    <a:pt x="1400" y="2321"/>
                  </a:lnTo>
                  <a:lnTo>
                    <a:pt x="1401" y="2332"/>
                  </a:lnTo>
                  <a:lnTo>
                    <a:pt x="1407" y="2332"/>
                  </a:lnTo>
                  <a:lnTo>
                    <a:pt x="1408" y="2332"/>
                  </a:lnTo>
                  <a:lnTo>
                    <a:pt x="1412" y="2332"/>
                  </a:lnTo>
                  <a:lnTo>
                    <a:pt x="1412" y="2334"/>
                  </a:lnTo>
                  <a:lnTo>
                    <a:pt x="1414" y="2334"/>
                  </a:lnTo>
                  <a:lnTo>
                    <a:pt x="1414" y="2335"/>
                  </a:lnTo>
                  <a:lnTo>
                    <a:pt x="1417" y="2339"/>
                  </a:lnTo>
                  <a:lnTo>
                    <a:pt x="1414" y="2341"/>
                  </a:lnTo>
                  <a:lnTo>
                    <a:pt x="1412" y="2342"/>
                  </a:lnTo>
                  <a:lnTo>
                    <a:pt x="1412" y="2344"/>
                  </a:lnTo>
                  <a:lnTo>
                    <a:pt x="1410" y="2344"/>
                  </a:lnTo>
                  <a:lnTo>
                    <a:pt x="1408" y="2346"/>
                  </a:lnTo>
                  <a:lnTo>
                    <a:pt x="1405" y="2347"/>
                  </a:lnTo>
                  <a:lnTo>
                    <a:pt x="1389" y="2351"/>
                  </a:lnTo>
                  <a:lnTo>
                    <a:pt x="1373" y="2347"/>
                  </a:lnTo>
                  <a:lnTo>
                    <a:pt x="1358" y="2339"/>
                  </a:lnTo>
                  <a:lnTo>
                    <a:pt x="1342" y="2327"/>
                  </a:lnTo>
                  <a:lnTo>
                    <a:pt x="1328" y="2313"/>
                  </a:lnTo>
                  <a:lnTo>
                    <a:pt x="1318" y="2299"/>
                  </a:lnTo>
                  <a:lnTo>
                    <a:pt x="1312" y="2285"/>
                  </a:lnTo>
                  <a:lnTo>
                    <a:pt x="1316" y="2285"/>
                  </a:lnTo>
                  <a:lnTo>
                    <a:pt x="1328" y="2297"/>
                  </a:lnTo>
                  <a:lnTo>
                    <a:pt x="1340" y="2307"/>
                  </a:lnTo>
                  <a:lnTo>
                    <a:pt x="1354" y="2316"/>
                  </a:lnTo>
                  <a:lnTo>
                    <a:pt x="1354" y="2309"/>
                  </a:lnTo>
                  <a:lnTo>
                    <a:pt x="1335" y="2299"/>
                  </a:lnTo>
                  <a:lnTo>
                    <a:pt x="1319" y="2285"/>
                  </a:lnTo>
                  <a:lnTo>
                    <a:pt x="1309" y="2265"/>
                  </a:lnTo>
                  <a:lnTo>
                    <a:pt x="1302" y="2243"/>
                  </a:lnTo>
                  <a:lnTo>
                    <a:pt x="1298" y="2220"/>
                  </a:lnTo>
                  <a:lnTo>
                    <a:pt x="1300" y="2194"/>
                  </a:lnTo>
                  <a:lnTo>
                    <a:pt x="1302" y="2169"/>
                  </a:lnTo>
                  <a:lnTo>
                    <a:pt x="1307" y="2147"/>
                  </a:lnTo>
                  <a:lnTo>
                    <a:pt x="1314" y="2126"/>
                  </a:lnTo>
                  <a:lnTo>
                    <a:pt x="1321" y="2108"/>
                  </a:lnTo>
                  <a:lnTo>
                    <a:pt x="1331" y="2108"/>
                  </a:lnTo>
                  <a:lnTo>
                    <a:pt x="1340" y="2073"/>
                  </a:lnTo>
                  <a:lnTo>
                    <a:pt x="1335" y="2073"/>
                  </a:lnTo>
                  <a:lnTo>
                    <a:pt x="1335" y="2070"/>
                  </a:lnTo>
                  <a:lnTo>
                    <a:pt x="1331" y="2073"/>
                  </a:lnTo>
                  <a:lnTo>
                    <a:pt x="1328" y="2077"/>
                  </a:lnTo>
                  <a:lnTo>
                    <a:pt x="1326" y="2080"/>
                  </a:lnTo>
                  <a:lnTo>
                    <a:pt x="1323" y="2084"/>
                  </a:lnTo>
                  <a:lnTo>
                    <a:pt x="1316" y="2086"/>
                  </a:lnTo>
                  <a:lnTo>
                    <a:pt x="1316" y="2082"/>
                  </a:lnTo>
                  <a:lnTo>
                    <a:pt x="1328" y="2009"/>
                  </a:lnTo>
                  <a:lnTo>
                    <a:pt x="1326" y="2002"/>
                  </a:lnTo>
                  <a:lnTo>
                    <a:pt x="1323" y="1990"/>
                  </a:lnTo>
                  <a:lnTo>
                    <a:pt x="1325" y="1979"/>
                  </a:lnTo>
                  <a:lnTo>
                    <a:pt x="1337" y="1937"/>
                  </a:lnTo>
                  <a:lnTo>
                    <a:pt x="1347" y="1894"/>
                  </a:lnTo>
                  <a:lnTo>
                    <a:pt x="1356" y="1847"/>
                  </a:lnTo>
                  <a:lnTo>
                    <a:pt x="1366" y="1801"/>
                  </a:lnTo>
                  <a:lnTo>
                    <a:pt x="1372" y="1771"/>
                  </a:lnTo>
                  <a:lnTo>
                    <a:pt x="1373" y="1740"/>
                  </a:lnTo>
                  <a:lnTo>
                    <a:pt x="1375" y="1710"/>
                  </a:lnTo>
                  <a:lnTo>
                    <a:pt x="1379" y="1682"/>
                  </a:lnTo>
                  <a:lnTo>
                    <a:pt x="1344" y="1669"/>
                  </a:lnTo>
                  <a:lnTo>
                    <a:pt x="1314" y="1649"/>
                  </a:lnTo>
                  <a:lnTo>
                    <a:pt x="1290" y="1623"/>
                  </a:lnTo>
                  <a:lnTo>
                    <a:pt x="1270" y="1595"/>
                  </a:lnTo>
                  <a:lnTo>
                    <a:pt x="1263" y="1579"/>
                  </a:lnTo>
                  <a:lnTo>
                    <a:pt x="1258" y="1564"/>
                  </a:lnTo>
                  <a:lnTo>
                    <a:pt x="1253" y="1546"/>
                  </a:lnTo>
                  <a:lnTo>
                    <a:pt x="1246" y="1532"/>
                  </a:lnTo>
                  <a:lnTo>
                    <a:pt x="1235" y="1522"/>
                  </a:lnTo>
                  <a:lnTo>
                    <a:pt x="1232" y="1518"/>
                  </a:lnTo>
                  <a:lnTo>
                    <a:pt x="1227" y="1518"/>
                  </a:lnTo>
                  <a:lnTo>
                    <a:pt x="1223" y="1517"/>
                  </a:lnTo>
                  <a:lnTo>
                    <a:pt x="1220" y="1513"/>
                  </a:lnTo>
                  <a:lnTo>
                    <a:pt x="1216" y="1510"/>
                  </a:lnTo>
                  <a:lnTo>
                    <a:pt x="1220" y="1503"/>
                  </a:lnTo>
                  <a:lnTo>
                    <a:pt x="1220" y="1497"/>
                  </a:lnTo>
                  <a:lnTo>
                    <a:pt x="1220" y="1490"/>
                  </a:lnTo>
                  <a:lnTo>
                    <a:pt x="1220" y="1483"/>
                  </a:lnTo>
                  <a:lnTo>
                    <a:pt x="1229" y="1478"/>
                  </a:lnTo>
                  <a:lnTo>
                    <a:pt x="1235" y="1473"/>
                  </a:lnTo>
                  <a:lnTo>
                    <a:pt x="1244" y="1468"/>
                  </a:lnTo>
                  <a:lnTo>
                    <a:pt x="1244" y="1464"/>
                  </a:lnTo>
                  <a:lnTo>
                    <a:pt x="1235" y="1464"/>
                  </a:lnTo>
                  <a:lnTo>
                    <a:pt x="1230" y="1463"/>
                  </a:lnTo>
                  <a:lnTo>
                    <a:pt x="1225" y="1463"/>
                  </a:lnTo>
                  <a:lnTo>
                    <a:pt x="1220" y="1461"/>
                  </a:lnTo>
                  <a:lnTo>
                    <a:pt x="1227" y="1445"/>
                  </a:lnTo>
                  <a:lnTo>
                    <a:pt x="1232" y="1429"/>
                  </a:lnTo>
                  <a:lnTo>
                    <a:pt x="1239" y="1414"/>
                  </a:lnTo>
                  <a:lnTo>
                    <a:pt x="1251" y="1401"/>
                  </a:lnTo>
                  <a:lnTo>
                    <a:pt x="1265" y="1389"/>
                  </a:lnTo>
                  <a:lnTo>
                    <a:pt x="1277" y="1375"/>
                  </a:lnTo>
                  <a:lnTo>
                    <a:pt x="1276" y="1365"/>
                  </a:lnTo>
                  <a:lnTo>
                    <a:pt x="1276" y="1351"/>
                  </a:lnTo>
                  <a:lnTo>
                    <a:pt x="1274" y="1337"/>
                  </a:lnTo>
                  <a:lnTo>
                    <a:pt x="1269" y="1328"/>
                  </a:lnTo>
                  <a:lnTo>
                    <a:pt x="1262" y="1318"/>
                  </a:lnTo>
                  <a:lnTo>
                    <a:pt x="1255" y="1307"/>
                  </a:lnTo>
                  <a:lnTo>
                    <a:pt x="1248" y="1307"/>
                  </a:lnTo>
                  <a:lnTo>
                    <a:pt x="1246" y="1309"/>
                  </a:lnTo>
                  <a:lnTo>
                    <a:pt x="1244" y="1311"/>
                  </a:lnTo>
                  <a:lnTo>
                    <a:pt x="1242" y="1312"/>
                  </a:lnTo>
                  <a:lnTo>
                    <a:pt x="1239" y="1314"/>
                  </a:lnTo>
                  <a:lnTo>
                    <a:pt x="1241" y="1318"/>
                  </a:lnTo>
                  <a:lnTo>
                    <a:pt x="1241" y="1321"/>
                  </a:lnTo>
                  <a:lnTo>
                    <a:pt x="1241" y="1321"/>
                  </a:lnTo>
                  <a:lnTo>
                    <a:pt x="1241" y="1323"/>
                  </a:lnTo>
                  <a:lnTo>
                    <a:pt x="1241" y="1323"/>
                  </a:lnTo>
                  <a:lnTo>
                    <a:pt x="1239" y="1326"/>
                  </a:lnTo>
                  <a:lnTo>
                    <a:pt x="1237" y="1326"/>
                  </a:lnTo>
                  <a:lnTo>
                    <a:pt x="1235" y="1328"/>
                  </a:lnTo>
                  <a:lnTo>
                    <a:pt x="1234" y="1328"/>
                  </a:lnTo>
                  <a:lnTo>
                    <a:pt x="1232" y="1328"/>
                  </a:lnTo>
                  <a:lnTo>
                    <a:pt x="1229" y="1330"/>
                  </a:lnTo>
                  <a:lnTo>
                    <a:pt x="1220" y="1323"/>
                  </a:lnTo>
                  <a:lnTo>
                    <a:pt x="1204" y="1314"/>
                  </a:lnTo>
                  <a:lnTo>
                    <a:pt x="1188" y="1305"/>
                  </a:lnTo>
                  <a:lnTo>
                    <a:pt x="1173" y="1298"/>
                  </a:lnTo>
                  <a:lnTo>
                    <a:pt x="1162" y="1295"/>
                  </a:lnTo>
                  <a:lnTo>
                    <a:pt x="1153" y="1274"/>
                  </a:lnTo>
                  <a:lnTo>
                    <a:pt x="1145" y="1262"/>
                  </a:lnTo>
                  <a:lnTo>
                    <a:pt x="1136" y="1253"/>
                  </a:lnTo>
                  <a:lnTo>
                    <a:pt x="1127" y="1250"/>
                  </a:lnTo>
                  <a:lnTo>
                    <a:pt x="1113" y="1246"/>
                  </a:lnTo>
                  <a:lnTo>
                    <a:pt x="1098" y="1241"/>
                  </a:lnTo>
                  <a:lnTo>
                    <a:pt x="1078" y="1234"/>
                  </a:lnTo>
                  <a:lnTo>
                    <a:pt x="1066" y="1225"/>
                  </a:lnTo>
                  <a:lnTo>
                    <a:pt x="1056" y="1216"/>
                  </a:lnTo>
                  <a:lnTo>
                    <a:pt x="1040" y="1209"/>
                  </a:lnTo>
                  <a:lnTo>
                    <a:pt x="1030" y="1209"/>
                  </a:lnTo>
                  <a:lnTo>
                    <a:pt x="1023" y="1213"/>
                  </a:lnTo>
                  <a:lnTo>
                    <a:pt x="1017" y="1216"/>
                  </a:lnTo>
                  <a:lnTo>
                    <a:pt x="1010" y="1220"/>
                  </a:lnTo>
                  <a:lnTo>
                    <a:pt x="1002" y="1218"/>
                  </a:lnTo>
                  <a:lnTo>
                    <a:pt x="998" y="1216"/>
                  </a:lnTo>
                  <a:lnTo>
                    <a:pt x="995" y="1213"/>
                  </a:lnTo>
                  <a:lnTo>
                    <a:pt x="991" y="1209"/>
                  </a:lnTo>
                  <a:lnTo>
                    <a:pt x="986" y="1204"/>
                  </a:lnTo>
                  <a:lnTo>
                    <a:pt x="982" y="1201"/>
                  </a:lnTo>
                  <a:lnTo>
                    <a:pt x="979" y="1199"/>
                  </a:lnTo>
                  <a:lnTo>
                    <a:pt x="956" y="1195"/>
                  </a:lnTo>
                  <a:lnTo>
                    <a:pt x="953" y="1192"/>
                  </a:lnTo>
                  <a:lnTo>
                    <a:pt x="949" y="1189"/>
                  </a:lnTo>
                  <a:lnTo>
                    <a:pt x="946" y="1185"/>
                  </a:lnTo>
                  <a:lnTo>
                    <a:pt x="942" y="1182"/>
                  </a:lnTo>
                  <a:lnTo>
                    <a:pt x="941" y="1180"/>
                  </a:lnTo>
                  <a:lnTo>
                    <a:pt x="921" y="1183"/>
                  </a:lnTo>
                  <a:lnTo>
                    <a:pt x="918" y="1182"/>
                  </a:lnTo>
                  <a:lnTo>
                    <a:pt x="913" y="1175"/>
                  </a:lnTo>
                  <a:lnTo>
                    <a:pt x="904" y="1168"/>
                  </a:lnTo>
                  <a:lnTo>
                    <a:pt x="897" y="1159"/>
                  </a:lnTo>
                  <a:lnTo>
                    <a:pt x="890" y="1152"/>
                  </a:lnTo>
                  <a:lnTo>
                    <a:pt x="886" y="1148"/>
                  </a:lnTo>
                  <a:lnTo>
                    <a:pt x="893" y="1126"/>
                  </a:lnTo>
                  <a:lnTo>
                    <a:pt x="874" y="1105"/>
                  </a:lnTo>
                  <a:lnTo>
                    <a:pt x="857" y="1082"/>
                  </a:lnTo>
                  <a:lnTo>
                    <a:pt x="839" y="1058"/>
                  </a:lnTo>
                  <a:lnTo>
                    <a:pt x="822" y="1033"/>
                  </a:lnTo>
                  <a:lnTo>
                    <a:pt x="818" y="1031"/>
                  </a:lnTo>
                  <a:lnTo>
                    <a:pt x="813" y="1030"/>
                  </a:lnTo>
                  <a:lnTo>
                    <a:pt x="810" y="1030"/>
                  </a:lnTo>
                  <a:lnTo>
                    <a:pt x="804" y="1028"/>
                  </a:lnTo>
                  <a:lnTo>
                    <a:pt x="803" y="1026"/>
                  </a:lnTo>
                  <a:lnTo>
                    <a:pt x="796" y="1017"/>
                  </a:lnTo>
                  <a:lnTo>
                    <a:pt x="792" y="1007"/>
                  </a:lnTo>
                  <a:lnTo>
                    <a:pt x="789" y="997"/>
                  </a:lnTo>
                  <a:lnTo>
                    <a:pt x="783" y="986"/>
                  </a:lnTo>
                  <a:lnTo>
                    <a:pt x="775" y="981"/>
                  </a:lnTo>
                  <a:lnTo>
                    <a:pt x="771" y="977"/>
                  </a:lnTo>
                  <a:lnTo>
                    <a:pt x="768" y="974"/>
                  </a:lnTo>
                  <a:lnTo>
                    <a:pt x="764" y="972"/>
                  </a:lnTo>
                  <a:lnTo>
                    <a:pt x="764" y="991"/>
                  </a:lnTo>
                  <a:lnTo>
                    <a:pt x="769" y="998"/>
                  </a:lnTo>
                  <a:lnTo>
                    <a:pt x="780" y="1010"/>
                  </a:lnTo>
                  <a:lnTo>
                    <a:pt x="790" y="1024"/>
                  </a:lnTo>
                  <a:lnTo>
                    <a:pt x="803" y="1042"/>
                  </a:lnTo>
                  <a:lnTo>
                    <a:pt x="813" y="1059"/>
                  </a:lnTo>
                  <a:lnTo>
                    <a:pt x="824" y="1077"/>
                  </a:lnTo>
                  <a:lnTo>
                    <a:pt x="832" y="1093"/>
                  </a:lnTo>
                  <a:lnTo>
                    <a:pt x="836" y="1103"/>
                  </a:lnTo>
                  <a:lnTo>
                    <a:pt x="836" y="1110"/>
                  </a:lnTo>
                  <a:lnTo>
                    <a:pt x="834" y="1113"/>
                  </a:lnTo>
                  <a:lnTo>
                    <a:pt x="832" y="1115"/>
                  </a:lnTo>
                  <a:lnTo>
                    <a:pt x="832" y="1117"/>
                  </a:lnTo>
                  <a:lnTo>
                    <a:pt x="829" y="1119"/>
                  </a:lnTo>
                  <a:lnTo>
                    <a:pt x="829" y="1112"/>
                  </a:lnTo>
                  <a:lnTo>
                    <a:pt x="827" y="1106"/>
                  </a:lnTo>
                  <a:lnTo>
                    <a:pt x="827" y="1103"/>
                  </a:lnTo>
                  <a:lnTo>
                    <a:pt x="825" y="1099"/>
                  </a:lnTo>
                  <a:lnTo>
                    <a:pt x="822" y="1099"/>
                  </a:lnTo>
                  <a:lnTo>
                    <a:pt x="820" y="1099"/>
                  </a:lnTo>
                  <a:lnTo>
                    <a:pt x="818" y="1099"/>
                  </a:lnTo>
                  <a:lnTo>
                    <a:pt x="817" y="1099"/>
                  </a:lnTo>
                  <a:lnTo>
                    <a:pt x="815" y="1099"/>
                  </a:lnTo>
                  <a:lnTo>
                    <a:pt x="810" y="1099"/>
                  </a:lnTo>
                  <a:lnTo>
                    <a:pt x="806" y="1087"/>
                  </a:lnTo>
                  <a:lnTo>
                    <a:pt x="803" y="1075"/>
                  </a:lnTo>
                  <a:lnTo>
                    <a:pt x="797" y="1065"/>
                  </a:lnTo>
                  <a:lnTo>
                    <a:pt x="789" y="1056"/>
                  </a:lnTo>
                  <a:lnTo>
                    <a:pt x="778" y="1049"/>
                  </a:lnTo>
                  <a:lnTo>
                    <a:pt x="768" y="1042"/>
                  </a:lnTo>
                  <a:lnTo>
                    <a:pt x="759" y="1030"/>
                  </a:lnTo>
                  <a:lnTo>
                    <a:pt x="762" y="1028"/>
                  </a:lnTo>
                  <a:lnTo>
                    <a:pt x="764" y="1028"/>
                  </a:lnTo>
                  <a:lnTo>
                    <a:pt x="764" y="1028"/>
                  </a:lnTo>
                  <a:lnTo>
                    <a:pt x="766" y="1028"/>
                  </a:lnTo>
                  <a:lnTo>
                    <a:pt x="766" y="1026"/>
                  </a:lnTo>
                  <a:lnTo>
                    <a:pt x="766" y="1024"/>
                  </a:lnTo>
                  <a:lnTo>
                    <a:pt x="768" y="1023"/>
                  </a:lnTo>
                  <a:lnTo>
                    <a:pt x="755" y="1014"/>
                  </a:lnTo>
                  <a:lnTo>
                    <a:pt x="749" y="1003"/>
                  </a:lnTo>
                  <a:lnTo>
                    <a:pt x="743" y="991"/>
                  </a:lnTo>
                  <a:lnTo>
                    <a:pt x="740" y="977"/>
                  </a:lnTo>
                  <a:lnTo>
                    <a:pt x="733" y="965"/>
                  </a:lnTo>
                  <a:lnTo>
                    <a:pt x="724" y="955"/>
                  </a:lnTo>
                  <a:lnTo>
                    <a:pt x="714" y="949"/>
                  </a:lnTo>
                  <a:lnTo>
                    <a:pt x="701" y="944"/>
                  </a:lnTo>
                  <a:lnTo>
                    <a:pt x="691" y="937"/>
                  </a:lnTo>
                  <a:lnTo>
                    <a:pt x="684" y="928"/>
                  </a:lnTo>
                  <a:lnTo>
                    <a:pt x="680" y="918"/>
                  </a:lnTo>
                  <a:lnTo>
                    <a:pt x="675" y="907"/>
                  </a:lnTo>
                  <a:lnTo>
                    <a:pt x="663" y="890"/>
                  </a:lnTo>
                  <a:lnTo>
                    <a:pt x="653" y="878"/>
                  </a:lnTo>
                  <a:lnTo>
                    <a:pt x="642" y="867"/>
                  </a:lnTo>
                  <a:lnTo>
                    <a:pt x="635" y="855"/>
                  </a:lnTo>
                  <a:lnTo>
                    <a:pt x="630" y="839"/>
                  </a:lnTo>
                  <a:lnTo>
                    <a:pt x="626" y="818"/>
                  </a:lnTo>
                  <a:lnTo>
                    <a:pt x="625" y="789"/>
                  </a:lnTo>
                  <a:lnTo>
                    <a:pt x="625" y="782"/>
                  </a:lnTo>
                  <a:lnTo>
                    <a:pt x="626" y="768"/>
                  </a:lnTo>
                  <a:lnTo>
                    <a:pt x="626" y="749"/>
                  </a:lnTo>
                  <a:lnTo>
                    <a:pt x="626" y="726"/>
                  </a:lnTo>
                  <a:lnTo>
                    <a:pt x="626" y="705"/>
                  </a:lnTo>
                  <a:lnTo>
                    <a:pt x="628" y="688"/>
                  </a:lnTo>
                  <a:lnTo>
                    <a:pt x="630" y="677"/>
                  </a:lnTo>
                  <a:lnTo>
                    <a:pt x="635" y="675"/>
                  </a:lnTo>
                  <a:lnTo>
                    <a:pt x="639" y="675"/>
                  </a:lnTo>
                  <a:lnTo>
                    <a:pt x="642" y="675"/>
                  </a:lnTo>
                  <a:lnTo>
                    <a:pt x="646" y="675"/>
                  </a:lnTo>
                  <a:lnTo>
                    <a:pt x="649" y="677"/>
                  </a:lnTo>
                  <a:lnTo>
                    <a:pt x="651" y="681"/>
                  </a:lnTo>
                  <a:lnTo>
                    <a:pt x="654" y="684"/>
                  </a:lnTo>
                  <a:lnTo>
                    <a:pt x="656" y="688"/>
                  </a:lnTo>
                  <a:lnTo>
                    <a:pt x="656" y="668"/>
                  </a:lnTo>
                  <a:lnTo>
                    <a:pt x="644" y="654"/>
                  </a:lnTo>
                  <a:lnTo>
                    <a:pt x="630" y="640"/>
                  </a:lnTo>
                  <a:lnTo>
                    <a:pt x="614" y="630"/>
                  </a:lnTo>
                  <a:lnTo>
                    <a:pt x="614" y="639"/>
                  </a:lnTo>
                  <a:lnTo>
                    <a:pt x="621" y="644"/>
                  </a:lnTo>
                  <a:lnTo>
                    <a:pt x="628" y="649"/>
                  </a:lnTo>
                  <a:lnTo>
                    <a:pt x="635" y="654"/>
                  </a:lnTo>
                  <a:lnTo>
                    <a:pt x="640" y="661"/>
                  </a:lnTo>
                  <a:lnTo>
                    <a:pt x="640" y="665"/>
                  </a:lnTo>
                  <a:lnTo>
                    <a:pt x="639" y="665"/>
                  </a:lnTo>
                  <a:lnTo>
                    <a:pt x="639" y="667"/>
                  </a:lnTo>
                  <a:lnTo>
                    <a:pt x="639" y="667"/>
                  </a:lnTo>
                  <a:lnTo>
                    <a:pt x="637" y="668"/>
                  </a:lnTo>
                  <a:lnTo>
                    <a:pt x="633" y="670"/>
                  </a:lnTo>
                  <a:lnTo>
                    <a:pt x="632" y="672"/>
                  </a:lnTo>
                  <a:lnTo>
                    <a:pt x="626" y="672"/>
                  </a:lnTo>
                  <a:lnTo>
                    <a:pt x="621" y="672"/>
                  </a:lnTo>
                  <a:lnTo>
                    <a:pt x="619" y="672"/>
                  </a:lnTo>
                  <a:lnTo>
                    <a:pt x="619" y="670"/>
                  </a:lnTo>
                  <a:lnTo>
                    <a:pt x="618" y="670"/>
                  </a:lnTo>
                  <a:lnTo>
                    <a:pt x="618" y="670"/>
                  </a:lnTo>
                  <a:lnTo>
                    <a:pt x="614" y="668"/>
                  </a:lnTo>
                  <a:lnTo>
                    <a:pt x="602" y="653"/>
                  </a:lnTo>
                  <a:lnTo>
                    <a:pt x="591" y="637"/>
                  </a:lnTo>
                  <a:lnTo>
                    <a:pt x="583" y="619"/>
                  </a:lnTo>
                  <a:lnTo>
                    <a:pt x="591" y="619"/>
                  </a:lnTo>
                  <a:lnTo>
                    <a:pt x="595" y="621"/>
                  </a:lnTo>
                  <a:lnTo>
                    <a:pt x="598" y="621"/>
                  </a:lnTo>
                  <a:lnTo>
                    <a:pt x="602" y="621"/>
                  </a:lnTo>
                  <a:lnTo>
                    <a:pt x="605" y="619"/>
                  </a:lnTo>
                  <a:lnTo>
                    <a:pt x="591" y="614"/>
                  </a:lnTo>
                  <a:lnTo>
                    <a:pt x="583" y="606"/>
                  </a:lnTo>
                  <a:lnTo>
                    <a:pt x="576" y="595"/>
                  </a:lnTo>
                  <a:lnTo>
                    <a:pt x="570" y="583"/>
                  </a:lnTo>
                  <a:lnTo>
                    <a:pt x="567" y="571"/>
                  </a:lnTo>
                  <a:lnTo>
                    <a:pt x="562" y="560"/>
                  </a:lnTo>
                  <a:lnTo>
                    <a:pt x="555" y="551"/>
                  </a:lnTo>
                  <a:lnTo>
                    <a:pt x="544" y="546"/>
                  </a:lnTo>
                  <a:lnTo>
                    <a:pt x="548" y="523"/>
                  </a:lnTo>
                  <a:lnTo>
                    <a:pt x="536" y="510"/>
                  </a:lnTo>
                  <a:lnTo>
                    <a:pt x="525" y="494"/>
                  </a:lnTo>
                  <a:lnTo>
                    <a:pt x="516" y="478"/>
                  </a:lnTo>
                  <a:lnTo>
                    <a:pt x="504" y="462"/>
                  </a:lnTo>
                  <a:lnTo>
                    <a:pt x="490" y="450"/>
                  </a:lnTo>
                  <a:lnTo>
                    <a:pt x="471" y="441"/>
                  </a:lnTo>
                  <a:lnTo>
                    <a:pt x="448" y="436"/>
                  </a:lnTo>
                  <a:lnTo>
                    <a:pt x="429" y="427"/>
                  </a:lnTo>
                  <a:lnTo>
                    <a:pt x="415" y="415"/>
                  </a:lnTo>
                  <a:lnTo>
                    <a:pt x="399" y="401"/>
                  </a:lnTo>
                  <a:lnTo>
                    <a:pt x="384" y="393"/>
                  </a:lnTo>
                  <a:lnTo>
                    <a:pt x="352" y="393"/>
                  </a:lnTo>
                  <a:lnTo>
                    <a:pt x="342" y="387"/>
                  </a:lnTo>
                  <a:lnTo>
                    <a:pt x="333" y="380"/>
                  </a:lnTo>
                  <a:lnTo>
                    <a:pt x="323" y="375"/>
                  </a:lnTo>
                  <a:lnTo>
                    <a:pt x="307" y="373"/>
                  </a:lnTo>
                  <a:lnTo>
                    <a:pt x="307" y="396"/>
                  </a:lnTo>
                  <a:lnTo>
                    <a:pt x="289" y="405"/>
                  </a:lnTo>
                  <a:lnTo>
                    <a:pt x="274" y="414"/>
                  </a:lnTo>
                  <a:lnTo>
                    <a:pt x="253" y="419"/>
                  </a:lnTo>
                  <a:lnTo>
                    <a:pt x="258" y="403"/>
                  </a:lnTo>
                  <a:lnTo>
                    <a:pt x="265" y="387"/>
                  </a:lnTo>
                  <a:lnTo>
                    <a:pt x="275" y="373"/>
                  </a:lnTo>
                  <a:lnTo>
                    <a:pt x="284" y="358"/>
                  </a:lnTo>
                  <a:lnTo>
                    <a:pt x="275" y="358"/>
                  </a:lnTo>
                  <a:lnTo>
                    <a:pt x="275" y="361"/>
                  </a:lnTo>
                  <a:lnTo>
                    <a:pt x="262" y="372"/>
                  </a:lnTo>
                  <a:lnTo>
                    <a:pt x="251" y="386"/>
                  </a:lnTo>
                  <a:lnTo>
                    <a:pt x="244" y="401"/>
                  </a:lnTo>
                  <a:lnTo>
                    <a:pt x="239" y="417"/>
                  </a:lnTo>
                  <a:lnTo>
                    <a:pt x="232" y="434"/>
                  </a:lnTo>
                  <a:lnTo>
                    <a:pt x="221" y="450"/>
                  </a:lnTo>
                  <a:lnTo>
                    <a:pt x="214" y="457"/>
                  </a:lnTo>
                  <a:lnTo>
                    <a:pt x="200" y="468"/>
                  </a:lnTo>
                  <a:lnTo>
                    <a:pt x="183" y="478"/>
                  </a:lnTo>
                  <a:lnTo>
                    <a:pt x="162" y="490"/>
                  </a:lnTo>
                  <a:lnTo>
                    <a:pt x="141" y="504"/>
                  </a:lnTo>
                  <a:lnTo>
                    <a:pt x="120" y="517"/>
                  </a:lnTo>
                  <a:lnTo>
                    <a:pt x="99" y="527"/>
                  </a:lnTo>
                  <a:lnTo>
                    <a:pt x="83" y="534"/>
                  </a:lnTo>
                  <a:lnTo>
                    <a:pt x="73" y="537"/>
                  </a:lnTo>
                  <a:lnTo>
                    <a:pt x="73" y="534"/>
                  </a:lnTo>
                  <a:lnTo>
                    <a:pt x="77" y="534"/>
                  </a:lnTo>
                  <a:lnTo>
                    <a:pt x="89" y="522"/>
                  </a:lnTo>
                  <a:lnTo>
                    <a:pt x="104" y="511"/>
                  </a:lnTo>
                  <a:lnTo>
                    <a:pt x="122" y="501"/>
                  </a:lnTo>
                  <a:lnTo>
                    <a:pt x="139" y="490"/>
                  </a:lnTo>
                  <a:lnTo>
                    <a:pt x="155" y="478"/>
                  </a:lnTo>
                  <a:lnTo>
                    <a:pt x="167" y="464"/>
                  </a:lnTo>
                  <a:lnTo>
                    <a:pt x="176" y="448"/>
                  </a:lnTo>
                  <a:lnTo>
                    <a:pt x="179" y="427"/>
                  </a:lnTo>
                  <a:lnTo>
                    <a:pt x="166" y="431"/>
                  </a:lnTo>
                  <a:lnTo>
                    <a:pt x="157" y="434"/>
                  </a:lnTo>
                  <a:lnTo>
                    <a:pt x="145" y="438"/>
                  </a:lnTo>
                  <a:lnTo>
                    <a:pt x="145" y="434"/>
                  </a:lnTo>
                  <a:lnTo>
                    <a:pt x="145" y="431"/>
                  </a:lnTo>
                  <a:lnTo>
                    <a:pt x="145" y="431"/>
                  </a:lnTo>
                  <a:lnTo>
                    <a:pt x="143" y="429"/>
                  </a:lnTo>
                  <a:lnTo>
                    <a:pt x="143" y="429"/>
                  </a:lnTo>
                  <a:lnTo>
                    <a:pt x="141" y="429"/>
                  </a:lnTo>
                  <a:lnTo>
                    <a:pt x="138" y="427"/>
                  </a:lnTo>
                  <a:lnTo>
                    <a:pt x="136" y="429"/>
                  </a:lnTo>
                  <a:lnTo>
                    <a:pt x="134" y="431"/>
                  </a:lnTo>
                  <a:lnTo>
                    <a:pt x="132" y="433"/>
                  </a:lnTo>
                  <a:lnTo>
                    <a:pt x="131" y="433"/>
                  </a:lnTo>
                  <a:lnTo>
                    <a:pt x="127" y="434"/>
                  </a:lnTo>
                  <a:lnTo>
                    <a:pt x="122" y="434"/>
                  </a:lnTo>
                  <a:lnTo>
                    <a:pt x="120" y="424"/>
                  </a:lnTo>
                  <a:lnTo>
                    <a:pt x="115" y="410"/>
                  </a:lnTo>
                  <a:lnTo>
                    <a:pt x="111" y="400"/>
                  </a:lnTo>
                  <a:lnTo>
                    <a:pt x="108" y="403"/>
                  </a:lnTo>
                  <a:lnTo>
                    <a:pt x="106" y="405"/>
                  </a:lnTo>
                  <a:lnTo>
                    <a:pt x="104" y="405"/>
                  </a:lnTo>
                  <a:lnTo>
                    <a:pt x="101" y="405"/>
                  </a:lnTo>
                  <a:lnTo>
                    <a:pt x="99" y="403"/>
                  </a:lnTo>
                  <a:lnTo>
                    <a:pt x="82" y="391"/>
                  </a:lnTo>
                  <a:lnTo>
                    <a:pt x="68" y="373"/>
                  </a:lnTo>
                  <a:lnTo>
                    <a:pt x="57" y="354"/>
                  </a:lnTo>
                  <a:lnTo>
                    <a:pt x="63" y="344"/>
                  </a:lnTo>
                  <a:lnTo>
                    <a:pt x="68" y="331"/>
                  </a:lnTo>
                  <a:lnTo>
                    <a:pt x="73" y="321"/>
                  </a:lnTo>
                  <a:lnTo>
                    <a:pt x="80" y="312"/>
                  </a:lnTo>
                  <a:lnTo>
                    <a:pt x="92" y="305"/>
                  </a:lnTo>
                  <a:lnTo>
                    <a:pt x="103" y="302"/>
                  </a:lnTo>
                  <a:lnTo>
                    <a:pt x="113" y="297"/>
                  </a:lnTo>
                  <a:lnTo>
                    <a:pt x="120" y="290"/>
                  </a:lnTo>
                  <a:lnTo>
                    <a:pt x="125" y="279"/>
                  </a:lnTo>
                  <a:lnTo>
                    <a:pt x="125" y="262"/>
                  </a:lnTo>
                  <a:lnTo>
                    <a:pt x="127" y="260"/>
                  </a:lnTo>
                  <a:lnTo>
                    <a:pt x="129" y="260"/>
                  </a:lnTo>
                  <a:lnTo>
                    <a:pt x="129" y="258"/>
                  </a:lnTo>
                  <a:lnTo>
                    <a:pt x="129" y="256"/>
                  </a:lnTo>
                  <a:lnTo>
                    <a:pt x="131" y="255"/>
                  </a:lnTo>
                  <a:lnTo>
                    <a:pt x="115" y="255"/>
                  </a:lnTo>
                  <a:lnTo>
                    <a:pt x="111" y="258"/>
                  </a:lnTo>
                  <a:lnTo>
                    <a:pt x="110" y="260"/>
                  </a:lnTo>
                  <a:lnTo>
                    <a:pt x="108" y="262"/>
                  </a:lnTo>
                  <a:lnTo>
                    <a:pt x="104" y="263"/>
                  </a:lnTo>
                  <a:lnTo>
                    <a:pt x="101" y="265"/>
                  </a:lnTo>
                  <a:lnTo>
                    <a:pt x="96" y="265"/>
                  </a:lnTo>
                  <a:lnTo>
                    <a:pt x="85" y="262"/>
                  </a:lnTo>
                  <a:lnTo>
                    <a:pt x="70" y="256"/>
                  </a:lnTo>
                  <a:lnTo>
                    <a:pt x="52" y="253"/>
                  </a:lnTo>
                  <a:lnTo>
                    <a:pt x="38" y="246"/>
                  </a:lnTo>
                  <a:lnTo>
                    <a:pt x="35" y="220"/>
                  </a:lnTo>
                  <a:lnTo>
                    <a:pt x="42" y="220"/>
                  </a:lnTo>
                  <a:lnTo>
                    <a:pt x="45" y="218"/>
                  </a:lnTo>
                  <a:lnTo>
                    <a:pt x="50" y="216"/>
                  </a:lnTo>
                  <a:lnTo>
                    <a:pt x="54" y="215"/>
                  </a:lnTo>
                  <a:lnTo>
                    <a:pt x="57" y="215"/>
                  </a:lnTo>
                  <a:lnTo>
                    <a:pt x="61" y="211"/>
                  </a:lnTo>
                  <a:lnTo>
                    <a:pt x="64" y="208"/>
                  </a:lnTo>
                  <a:lnTo>
                    <a:pt x="63" y="206"/>
                  </a:lnTo>
                  <a:lnTo>
                    <a:pt x="63" y="206"/>
                  </a:lnTo>
                  <a:lnTo>
                    <a:pt x="63" y="204"/>
                  </a:lnTo>
                  <a:lnTo>
                    <a:pt x="63" y="204"/>
                  </a:lnTo>
                  <a:lnTo>
                    <a:pt x="61" y="201"/>
                  </a:lnTo>
                  <a:lnTo>
                    <a:pt x="77" y="201"/>
                  </a:lnTo>
                  <a:lnTo>
                    <a:pt x="78" y="199"/>
                  </a:lnTo>
                  <a:lnTo>
                    <a:pt x="80" y="199"/>
                  </a:lnTo>
                  <a:lnTo>
                    <a:pt x="82" y="197"/>
                  </a:lnTo>
                  <a:lnTo>
                    <a:pt x="83" y="197"/>
                  </a:lnTo>
                  <a:lnTo>
                    <a:pt x="87" y="197"/>
                  </a:lnTo>
                  <a:lnTo>
                    <a:pt x="92" y="202"/>
                  </a:lnTo>
                  <a:lnTo>
                    <a:pt x="97" y="206"/>
                  </a:lnTo>
                  <a:lnTo>
                    <a:pt x="103" y="211"/>
                  </a:lnTo>
                  <a:lnTo>
                    <a:pt x="106" y="216"/>
                  </a:lnTo>
                  <a:lnTo>
                    <a:pt x="118" y="211"/>
                  </a:lnTo>
                  <a:lnTo>
                    <a:pt x="118" y="204"/>
                  </a:lnTo>
                  <a:lnTo>
                    <a:pt x="115" y="199"/>
                  </a:lnTo>
                  <a:lnTo>
                    <a:pt x="113" y="194"/>
                  </a:lnTo>
                  <a:lnTo>
                    <a:pt x="111" y="188"/>
                  </a:lnTo>
                  <a:lnTo>
                    <a:pt x="110" y="183"/>
                  </a:lnTo>
                  <a:lnTo>
                    <a:pt x="106" y="178"/>
                  </a:lnTo>
                  <a:lnTo>
                    <a:pt x="94" y="164"/>
                  </a:lnTo>
                  <a:lnTo>
                    <a:pt x="80" y="153"/>
                  </a:lnTo>
                  <a:lnTo>
                    <a:pt x="64" y="143"/>
                  </a:lnTo>
                  <a:lnTo>
                    <a:pt x="50" y="133"/>
                  </a:lnTo>
                  <a:lnTo>
                    <a:pt x="42" y="117"/>
                  </a:lnTo>
                  <a:lnTo>
                    <a:pt x="45" y="112"/>
                  </a:lnTo>
                  <a:lnTo>
                    <a:pt x="47" y="106"/>
                  </a:lnTo>
                  <a:lnTo>
                    <a:pt x="49" y="101"/>
                  </a:lnTo>
                  <a:lnTo>
                    <a:pt x="70" y="103"/>
                  </a:lnTo>
                  <a:lnTo>
                    <a:pt x="90" y="101"/>
                  </a:lnTo>
                  <a:lnTo>
                    <a:pt x="106" y="92"/>
                  </a:lnTo>
                  <a:lnTo>
                    <a:pt x="111" y="80"/>
                  </a:lnTo>
                  <a:lnTo>
                    <a:pt x="115" y="68"/>
                  </a:lnTo>
                  <a:lnTo>
                    <a:pt x="118" y="57"/>
                  </a:lnTo>
                  <a:lnTo>
                    <a:pt x="131" y="47"/>
                  </a:lnTo>
                  <a:lnTo>
                    <a:pt x="148" y="38"/>
                  </a:lnTo>
                  <a:lnTo>
                    <a:pt x="167" y="33"/>
                  </a:lnTo>
                  <a:lnTo>
                    <a:pt x="183" y="26"/>
                  </a:lnTo>
                  <a:lnTo>
                    <a:pt x="199" y="16"/>
                  </a:lnTo>
                  <a:lnTo>
                    <a:pt x="204" y="19"/>
                  </a:lnTo>
                  <a:lnTo>
                    <a:pt x="207" y="21"/>
                  </a:lnTo>
                  <a:lnTo>
                    <a:pt x="207" y="24"/>
                  </a:lnTo>
                  <a:lnTo>
                    <a:pt x="209" y="26"/>
                  </a:lnTo>
                  <a:lnTo>
                    <a:pt x="209" y="30"/>
                  </a:lnTo>
                  <a:lnTo>
                    <a:pt x="211" y="31"/>
                  </a:lnTo>
                  <a:lnTo>
                    <a:pt x="214" y="35"/>
                  </a:lnTo>
                  <a:lnTo>
                    <a:pt x="218" y="38"/>
                  </a:lnTo>
                  <a:lnTo>
                    <a:pt x="223" y="38"/>
                  </a:lnTo>
                  <a:lnTo>
                    <a:pt x="227" y="38"/>
                  </a:lnTo>
                  <a:lnTo>
                    <a:pt x="230" y="37"/>
                  </a:lnTo>
                  <a:lnTo>
                    <a:pt x="234" y="35"/>
                  </a:lnTo>
                  <a:lnTo>
                    <a:pt x="237" y="35"/>
                  </a:lnTo>
                  <a:lnTo>
                    <a:pt x="241" y="35"/>
                  </a:lnTo>
                  <a:lnTo>
                    <a:pt x="244" y="37"/>
                  </a:lnTo>
                  <a:lnTo>
                    <a:pt x="248" y="40"/>
                  </a:lnTo>
                  <a:lnTo>
                    <a:pt x="253" y="45"/>
                  </a:lnTo>
                  <a:lnTo>
                    <a:pt x="256" y="49"/>
                  </a:lnTo>
                  <a:lnTo>
                    <a:pt x="260" y="52"/>
                  </a:lnTo>
                  <a:lnTo>
                    <a:pt x="265" y="54"/>
                  </a:lnTo>
                  <a:lnTo>
                    <a:pt x="270" y="56"/>
                  </a:lnTo>
                  <a:lnTo>
                    <a:pt x="275" y="54"/>
                  </a:lnTo>
                  <a:lnTo>
                    <a:pt x="279" y="54"/>
                  </a:lnTo>
                  <a:lnTo>
                    <a:pt x="282" y="52"/>
                  </a:lnTo>
                  <a:lnTo>
                    <a:pt x="288" y="50"/>
                  </a:lnTo>
                  <a:lnTo>
                    <a:pt x="291" y="50"/>
                  </a:lnTo>
                  <a:lnTo>
                    <a:pt x="302" y="54"/>
                  </a:lnTo>
                  <a:lnTo>
                    <a:pt x="317" y="59"/>
                  </a:lnTo>
                  <a:lnTo>
                    <a:pt x="331" y="66"/>
                  </a:lnTo>
                  <a:lnTo>
                    <a:pt x="345" y="70"/>
                  </a:lnTo>
                  <a:lnTo>
                    <a:pt x="375" y="66"/>
                  </a:lnTo>
                  <a:lnTo>
                    <a:pt x="394" y="75"/>
                  </a:lnTo>
                  <a:lnTo>
                    <a:pt x="412" y="87"/>
                  </a:lnTo>
                  <a:lnTo>
                    <a:pt x="429" y="98"/>
                  </a:lnTo>
                  <a:lnTo>
                    <a:pt x="448" y="108"/>
                  </a:lnTo>
                  <a:lnTo>
                    <a:pt x="471" y="112"/>
                  </a:lnTo>
                  <a:lnTo>
                    <a:pt x="471" y="105"/>
                  </a:lnTo>
                  <a:lnTo>
                    <a:pt x="466" y="99"/>
                  </a:lnTo>
                  <a:lnTo>
                    <a:pt x="461" y="92"/>
                  </a:lnTo>
                  <a:lnTo>
                    <a:pt x="455" y="85"/>
                  </a:lnTo>
                  <a:lnTo>
                    <a:pt x="452" y="77"/>
                  </a:lnTo>
                  <a:lnTo>
                    <a:pt x="473" y="75"/>
                  </a:lnTo>
                  <a:lnTo>
                    <a:pt x="487" y="71"/>
                  </a:lnTo>
                  <a:lnTo>
                    <a:pt x="499" y="64"/>
                  </a:lnTo>
                  <a:lnTo>
                    <a:pt x="509" y="57"/>
                  </a:lnTo>
                  <a:lnTo>
                    <a:pt x="520" y="49"/>
                  </a:lnTo>
                  <a:lnTo>
                    <a:pt x="532" y="43"/>
                  </a:lnTo>
                  <a:lnTo>
                    <a:pt x="548" y="40"/>
                  </a:lnTo>
                  <a:lnTo>
                    <a:pt x="551" y="42"/>
                  </a:lnTo>
                  <a:lnTo>
                    <a:pt x="557" y="43"/>
                  </a:lnTo>
                  <a:lnTo>
                    <a:pt x="560" y="45"/>
                  </a:lnTo>
                  <a:lnTo>
                    <a:pt x="563" y="47"/>
                  </a:lnTo>
                  <a:lnTo>
                    <a:pt x="557" y="47"/>
                  </a:lnTo>
                  <a:lnTo>
                    <a:pt x="539" y="61"/>
                  </a:lnTo>
                  <a:lnTo>
                    <a:pt x="520" y="73"/>
                  </a:lnTo>
                  <a:lnTo>
                    <a:pt x="499" y="82"/>
                  </a:lnTo>
                  <a:lnTo>
                    <a:pt x="499" y="89"/>
                  </a:lnTo>
                  <a:lnTo>
                    <a:pt x="518" y="92"/>
                  </a:lnTo>
                  <a:lnTo>
                    <a:pt x="527" y="82"/>
                  </a:lnTo>
                  <a:lnTo>
                    <a:pt x="536" y="77"/>
                  </a:lnTo>
                  <a:lnTo>
                    <a:pt x="548" y="75"/>
                  </a:lnTo>
                  <a:lnTo>
                    <a:pt x="560" y="75"/>
                  </a:lnTo>
                  <a:lnTo>
                    <a:pt x="576" y="73"/>
                  </a:lnTo>
                  <a:lnTo>
                    <a:pt x="577" y="68"/>
                  </a:lnTo>
                  <a:lnTo>
                    <a:pt x="579" y="63"/>
                  </a:lnTo>
                  <a:lnTo>
                    <a:pt x="583" y="57"/>
                  </a:lnTo>
                  <a:lnTo>
                    <a:pt x="586" y="54"/>
                  </a:lnTo>
                  <a:lnTo>
                    <a:pt x="591" y="66"/>
                  </a:lnTo>
                  <a:lnTo>
                    <a:pt x="597" y="75"/>
                  </a:lnTo>
                  <a:lnTo>
                    <a:pt x="605" y="82"/>
                  </a:lnTo>
                  <a:lnTo>
                    <a:pt x="618" y="85"/>
                  </a:lnTo>
                  <a:lnTo>
                    <a:pt x="621" y="82"/>
                  </a:lnTo>
                  <a:lnTo>
                    <a:pt x="623" y="80"/>
                  </a:lnTo>
                  <a:lnTo>
                    <a:pt x="626" y="78"/>
                  </a:lnTo>
                  <a:lnTo>
                    <a:pt x="628" y="77"/>
                  </a:lnTo>
                  <a:lnTo>
                    <a:pt x="632" y="77"/>
                  </a:lnTo>
                  <a:lnTo>
                    <a:pt x="633" y="77"/>
                  </a:lnTo>
                  <a:lnTo>
                    <a:pt x="637" y="82"/>
                  </a:lnTo>
                  <a:lnTo>
                    <a:pt x="639" y="85"/>
                  </a:lnTo>
                  <a:lnTo>
                    <a:pt x="640" y="89"/>
                  </a:lnTo>
                  <a:lnTo>
                    <a:pt x="646" y="87"/>
                  </a:lnTo>
                  <a:lnTo>
                    <a:pt x="651" y="84"/>
                  </a:lnTo>
                  <a:lnTo>
                    <a:pt x="654" y="80"/>
                  </a:lnTo>
                  <a:lnTo>
                    <a:pt x="659" y="78"/>
                  </a:lnTo>
                  <a:lnTo>
                    <a:pt x="663" y="77"/>
                  </a:lnTo>
                  <a:lnTo>
                    <a:pt x="682" y="82"/>
                  </a:lnTo>
                  <a:lnTo>
                    <a:pt x="698" y="94"/>
                  </a:lnTo>
                  <a:lnTo>
                    <a:pt x="714" y="106"/>
                  </a:lnTo>
                  <a:lnTo>
                    <a:pt x="729" y="117"/>
                  </a:lnTo>
                  <a:lnTo>
                    <a:pt x="735" y="117"/>
                  </a:lnTo>
                  <a:lnTo>
                    <a:pt x="740" y="117"/>
                  </a:lnTo>
                  <a:lnTo>
                    <a:pt x="743" y="115"/>
                  </a:lnTo>
                  <a:lnTo>
                    <a:pt x="749" y="113"/>
                  </a:lnTo>
                  <a:lnTo>
                    <a:pt x="752" y="112"/>
                  </a:lnTo>
                  <a:lnTo>
                    <a:pt x="755" y="112"/>
                  </a:lnTo>
                  <a:lnTo>
                    <a:pt x="759" y="115"/>
                  </a:lnTo>
                  <a:lnTo>
                    <a:pt x="762" y="119"/>
                  </a:lnTo>
                  <a:lnTo>
                    <a:pt x="766" y="124"/>
                  </a:lnTo>
                  <a:lnTo>
                    <a:pt x="769" y="131"/>
                  </a:lnTo>
                  <a:lnTo>
                    <a:pt x="771" y="134"/>
                  </a:lnTo>
                  <a:lnTo>
                    <a:pt x="768" y="136"/>
                  </a:lnTo>
                  <a:lnTo>
                    <a:pt x="764" y="138"/>
                  </a:lnTo>
                  <a:lnTo>
                    <a:pt x="764" y="138"/>
                  </a:lnTo>
                  <a:lnTo>
                    <a:pt x="762" y="139"/>
                  </a:lnTo>
                  <a:lnTo>
                    <a:pt x="762" y="141"/>
                  </a:lnTo>
                  <a:lnTo>
                    <a:pt x="761" y="143"/>
                  </a:lnTo>
                  <a:lnTo>
                    <a:pt x="759" y="146"/>
                  </a:lnTo>
                  <a:lnTo>
                    <a:pt x="771" y="146"/>
                  </a:lnTo>
                  <a:lnTo>
                    <a:pt x="787" y="148"/>
                  </a:lnTo>
                  <a:lnTo>
                    <a:pt x="803" y="148"/>
                  </a:lnTo>
                  <a:lnTo>
                    <a:pt x="817" y="148"/>
                  </a:lnTo>
                  <a:lnTo>
                    <a:pt x="825" y="150"/>
                  </a:lnTo>
                  <a:lnTo>
                    <a:pt x="834" y="160"/>
                  </a:lnTo>
                  <a:lnTo>
                    <a:pt x="843" y="171"/>
                  </a:lnTo>
                  <a:lnTo>
                    <a:pt x="851" y="181"/>
                  </a:lnTo>
                  <a:lnTo>
                    <a:pt x="851" y="146"/>
                  </a:lnTo>
                  <a:lnTo>
                    <a:pt x="860" y="146"/>
                  </a:lnTo>
                  <a:lnTo>
                    <a:pt x="867" y="146"/>
                  </a:lnTo>
                  <a:lnTo>
                    <a:pt x="872" y="145"/>
                  </a:lnTo>
                  <a:lnTo>
                    <a:pt x="879" y="143"/>
                  </a:lnTo>
                  <a:lnTo>
                    <a:pt x="879" y="139"/>
                  </a:lnTo>
                  <a:lnTo>
                    <a:pt x="848" y="139"/>
                  </a:lnTo>
                  <a:lnTo>
                    <a:pt x="846" y="134"/>
                  </a:lnTo>
                  <a:lnTo>
                    <a:pt x="845" y="133"/>
                  </a:lnTo>
                  <a:lnTo>
                    <a:pt x="843" y="129"/>
                  </a:lnTo>
                  <a:lnTo>
                    <a:pt x="841" y="126"/>
                  </a:lnTo>
                  <a:lnTo>
                    <a:pt x="841" y="120"/>
                  </a:lnTo>
                  <a:lnTo>
                    <a:pt x="845" y="120"/>
                  </a:lnTo>
                  <a:lnTo>
                    <a:pt x="845" y="117"/>
                  </a:lnTo>
                  <a:lnTo>
                    <a:pt x="890" y="112"/>
                  </a:lnTo>
                  <a:lnTo>
                    <a:pt x="890" y="124"/>
                  </a:lnTo>
                  <a:lnTo>
                    <a:pt x="895" y="127"/>
                  </a:lnTo>
                  <a:lnTo>
                    <a:pt x="899" y="133"/>
                  </a:lnTo>
                  <a:lnTo>
                    <a:pt x="902" y="136"/>
                  </a:lnTo>
                  <a:lnTo>
                    <a:pt x="906" y="143"/>
                  </a:lnTo>
                  <a:lnTo>
                    <a:pt x="925" y="143"/>
                  </a:lnTo>
                  <a:lnTo>
                    <a:pt x="937" y="146"/>
                  </a:lnTo>
                  <a:lnTo>
                    <a:pt x="949" y="148"/>
                  </a:lnTo>
                  <a:lnTo>
                    <a:pt x="961" y="150"/>
                  </a:lnTo>
                  <a:lnTo>
                    <a:pt x="979" y="150"/>
                  </a:lnTo>
                  <a:lnTo>
                    <a:pt x="981" y="148"/>
                  </a:lnTo>
                  <a:lnTo>
                    <a:pt x="982" y="146"/>
                  </a:lnTo>
                  <a:lnTo>
                    <a:pt x="984" y="145"/>
                  </a:lnTo>
                  <a:lnTo>
                    <a:pt x="986" y="143"/>
                  </a:lnTo>
                  <a:lnTo>
                    <a:pt x="986" y="131"/>
                  </a:lnTo>
                  <a:lnTo>
                    <a:pt x="1009" y="131"/>
                  </a:lnTo>
                  <a:lnTo>
                    <a:pt x="1016" y="146"/>
                  </a:lnTo>
                  <a:lnTo>
                    <a:pt x="1024" y="162"/>
                  </a:lnTo>
                  <a:lnTo>
                    <a:pt x="1026" y="155"/>
                  </a:lnTo>
                  <a:lnTo>
                    <a:pt x="1026" y="152"/>
                  </a:lnTo>
                  <a:lnTo>
                    <a:pt x="1028" y="146"/>
                  </a:lnTo>
                  <a:lnTo>
                    <a:pt x="1028" y="143"/>
                  </a:lnTo>
                  <a:lnTo>
                    <a:pt x="1040" y="143"/>
                  </a:lnTo>
                  <a:lnTo>
                    <a:pt x="1040" y="129"/>
                  </a:lnTo>
                  <a:lnTo>
                    <a:pt x="1040" y="113"/>
                  </a:lnTo>
                  <a:lnTo>
                    <a:pt x="1042" y="99"/>
                  </a:lnTo>
                  <a:lnTo>
                    <a:pt x="1040" y="92"/>
                  </a:lnTo>
                  <a:lnTo>
                    <a:pt x="1028" y="78"/>
                  </a:lnTo>
                  <a:lnTo>
                    <a:pt x="1019" y="63"/>
                  </a:lnTo>
                  <a:lnTo>
                    <a:pt x="1017" y="45"/>
                  </a:lnTo>
                  <a:lnTo>
                    <a:pt x="1021" y="28"/>
                  </a:lnTo>
                  <a:lnTo>
                    <a:pt x="1033" y="9"/>
                  </a:lnTo>
                  <a:lnTo>
                    <a:pt x="1042" y="5"/>
                  </a:lnTo>
                  <a:lnTo>
                    <a:pt x="1052" y="2"/>
                  </a:lnTo>
                  <a:lnTo>
                    <a:pt x="1063" y="0"/>
                  </a:lnTo>
                  <a:close/>
                </a:path>
              </a:pathLst>
            </a:custGeom>
            <a:grpFill/>
            <a:ln w="3175" cap="rnd">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ko-KR" altLang="en-US"/>
            </a:p>
          </p:txBody>
        </p:sp>
        <p:sp>
          <p:nvSpPr>
            <p:cNvPr id="309" name="Freeform 308"/>
            <p:cNvSpPr>
              <a:spLocks noEditPoints="1"/>
            </p:cNvSpPr>
            <p:nvPr/>
          </p:nvSpPr>
          <p:spPr bwMode="auto">
            <a:xfrm>
              <a:off x="1597819" y="1173162"/>
              <a:ext cx="2600325" cy="1519238"/>
            </a:xfrm>
            <a:custGeom>
              <a:avLst/>
              <a:gdLst>
                <a:gd name="T0" fmla="*/ 273 w 1638"/>
                <a:gd name="T1" fmla="*/ 613 h 957"/>
                <a:gd name="T2" fmla="*/ 102 w 1638"/>
                <a:gd name="T3" fmla="*/ 506 h 957"/>
                <a:gd name="T4" fmla="*/ 219 w 1638"/>
                <a:gd name="T5" fmla="*/ 485 h 957"/>
                <a:gd name="T6" fmla="*/ 562 w 1638"/>
                <a:gd name="T7" fmla="*/ 430 h 957"/>
                <a:gd name="T8" fmla="*/ 665 w 1638"/>
                <a:gd name="T9" fmla="*/ 492 h 957"/>
                <a:gd name="T10" fmla="*/ 704 w 1638"/>
                <a:gd name="T11" fmla="*/ 499 h 957"/>
                <a:gd name="T12" fmla="*/ 857 w 1638"/>
                <a:gd name="T13" fmla="*/ 672 h 957"/>
                <a:gd name="T14" fmla="*/ 833 w 1638"/>
                <a:gd name="T15" fmla="*/ 716 h 957"/>
                <a:gd name="T16" fmla="*/ 781 w 1638"/>
                <a:gd name="T17" fmla="*/ 836 h 957"/>
                <a:gd name="T18" fmla="*/ 683 w 1638"/>
                <a:gd name="T19" fmla="*/ 585 h 957"/>
                <a:gd name="T20" fmla="*/ 534 w 1638"/>
                <a:gd name="T21" fmla="*/ 433 h 957"/>
                <a:gd name="T22" fmla="*/ 365 w 1638"/>
                <a:gd name="T23" fmla="*/ 440 h 957"/>
                <a:gd name="T24" fmla="*/ 454 w 1638"/>
                <a:gd name="T25" fmla="*/ 503 h 957"/>
                <a:gd name="T26" fmla="*/ 67 w 1638"/>
                <a:gd name="T27" fmla="*/ 543 h 957"/>
                <a:gd name="T28" fmla="*/ 21 w 1638"/>
                <a:gd name="T29" fmla="*/ 466 h 957"/>
                <a:gd name="T30" fmla="*/ 435 w 1638"/>
                <a:gd name="T31" fmla="*/ 403 h 957"/>
                <a:gd name="T32" fmla="*/ 391 w 1638"/>
                <a:gd name="T33" fmla="*/ 342 h 957"/>
                <a:gd name="T34" fmla="*/ 323 w 1638"/>
                <a:gd name="T35" fmla="*/ 372 h 957"/>
                <a:gd name="T36" fmla="*/ 285 w 1638"/>
                <a:gd name="T37" fmla="*/ 368 h 957"/>
                <a:gd name="T38" fmla="*/ 194 w 1638"/>
                <a:gd name="T39" fmla="*/ 416 h 957"/>
                <a:gd name="T40" fmla="*/ 157 w 1638"/>
                <a:gd name="T41" fmla="*/ 358 h 957"/>
                <a:gd name="T42" fmla="*/ 742 w 1638"/>
                <a:gd name="T43" fmla="*/ 325 h 957"/>
                <a:gd name="T44" fmla="*/ 140 w 1638"/>
                <a:gd name="T45" fmla="*/ 318 h 957"/>
                <a:gd name="T46" fmla="*/ 604 w 1638"/>
                <a:gd name="T47" fmla="*/ 396 h 957"/>
                <a:gd name="T48" fmla="*/ 515 w 1638"/>
                <a:gd name="T49" fmla="*/ 400 h 957"/>
                <a:gd name="T50" fmla="*/ 418 w 1638"/>
                <a:gd name="T51" fmla="*/ 328 h 957"/>
                <a:gd name="T52" fmla="*/ 318 w 1638"/>
                <a:gd name="T53" fmla="*/ 320 h 957"/>
                <a:gd name="T54" fmla="*/ 182 w 1638"/>
                <a:gd name="T55" fmla="*/ 323 h 957"/>
                <a:gd name="T56" fmla="*/ 217 w 1638"/>
                <a:gd name="T57" fmla="*/ 283 h 957"/>
                <a:gd name="T58" fmla="*/ 384 w 1638"/>
                <a:gd name="T59" fmla="*/ 265 h 957"/>
                <a:gd name="T60" fmla="*/ 1550 w 1638"/>
                <a:gd name="T61" fmla="*/ 225 h 957"/>
                <a:gd name="T62" fmla="*/ 531 w 1638"/>
                <a:gd name="T63" fmla="*/ 180 h 957"/>
                <a:gd name="T64" fmla="*/ 418 w 1638"/>
                <a:gd name="T65" fmla="*/ 206 h 957"/>
                <a:gd name="T66" fmla="*/ 454 w 1638"/>
                <a:gd name="T67" fmla="*/ 131 h 957"/>
                <a:gd name="T68" fmla="*/ 1081 w 1638"/>
                <a:gd name="T69" fmla="*/ 80 h 957"/>
                <a:gd name="T70" fmla="*/ 814 w 1638"/>
                <a:gd name="T71" fmla="*/ 129 h 957"/>
                <a:gd name="T72" fmla="*/ 669 w 1638"/>
                <a:gd name="T73" fmla="*/ 278 h 957"/>
                <a:gd name="T74" fmla="*/ 662 w 1638"/>
                <a:gd name="T75" fmla="*/ 334 h 957"/>
                <a:gd name="T76" fmla="*/ 517 w 1638"/>
                <a:gd name="T77" fmla="*/ 309 h 957"/>
                <a:gd name="T78" fmla="*/ 564 w 1638"/>
                <a:gd name="T79" fmla="*/ 197 h 957"/>
                <a:gd name="T80" fmla="*/ 657 w 1638"/>
                <a:gd name="T81" fmla="*/ 150 h 957"/>
                <a:gd name="T82" fmla="*/ 508 w 1638"/>
                <a:gd name="T83" fmla="*/ 161 h 957"/>
                <a:gd name="T84" fmla="*/ 510 w 1638"/>
                <a:gd name="T85" fmla="*/ 105 h 957"/>
                <a:gd name="T86" fmla="*/ 590 w 1638"/>
                <a:gd name="T87" fmla="*/ 70 h 957"/>
                <a:gd name="T88" fmla="*/ 1283 w 1638"/>
                <a:gd name="T89" fmla="*/ 0 h 957"/>
                <a:gd name="T90" fmla="*/ 1498 w 1638"/>
                <a:gd name="T91" fmla="*/ 84 h 957"/>
                <a:gd name="T92" fmla="*/ 1479 w 1638"/>
                <a:gd name="T93" fmla="*/ 161 h 957"/>
                <a:gd name="T94" fmla="*/ 1514 w 1638"/>
                <a:gd name="T95" fmla="*/ 222 h 957"/>
                <a:gd name="T96" fmla="*/ 1536 w 1638"/>
                <a:gd name="T97" fmla="*/ 349 h 957"/>
                <a:gd name="T98" fmla="*/ 1507 w 1638"/>
                <a:gd name="T99" fmla="*/ 442 h 957"/>
                <a:gd name="T100" fmla="*/ 1477 w 1638"/>
                <a:gd name="T101" fmla="*/ 526 h 957"/>
                <a:gd name="T102" fmla="*/ 1421 w 1638"/>
                <a:gd name="T103" fmla="*/ 581 h 957"/>
                <a:gd name="T104" fmla="*/ 1327 w 1638"/>
                <a:gd name="T105" fmla="*/ 693 h 957"/>
                <a:gd name="T106" fmla="*/ 1210 w 1638"/>
                <a:gd name="T107" fmla="*/ 829 h 957"/>
                <a:gd name="T108" fmla="*/ 1062 w 1638"/>
                <a:gd name="T109" fmla="*/ 852 h 957"/>
                <a:gd name="T110" fmla="*/ 1028 w 1638"/>
                <a:gd name="T111" fmla="*/ 779 h 957"/>
                <a:gd name="T112" fmla="*/ 1032 w 1638"/>
                <a:gd name="T113" fmla="*/ 595 h 957"/>
                <a:gd name="T114" fmla="*/ 889 w 1638"/>
                <a:gd name="T115" fmla="*/ 365 h 957"/>
                <a:gd name="T116" fmla="*/ 744 w 1638"/>
                <a:gd name="T117" fmla="*/ 278 h 957"/>
                <a:gd name="T118" fmla="*/ 966 w 1638"/>
                <a:gd name="T119" fmla="*/ 100 h 957"/>
                <a:gd name="T120" fmla="*/ 1117 w 1638"/>
                <a:gd name="T121" fmla="*/ 103 h 957"/>
                <a:gd name="T122" fmla="*/ 1196 w 1638"/>
                <a:gd name="T123" fmla="*/ 1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8" h="957">
                  <a:moveTo>
                    <a:pt x="246" y="461"/>
                  </a:moveTo>
                  <a:lnTo>
                    <a:pt x="267" y="475"/>
                  </a:lnTo>
                  <a:lnTo>
                    <a:pt x="280" y="492"/>
                  </a:lnTo>
                  <a:lnTo>
                    <a:pt x="287" y="513"/>
                  </a:lnTo>
                  <a:lnTo>
                    <a:pt x="292" y="540"/>
                  </a:lnTo>
                  <a:lnTo>
                    <a:pt x="297" y="567"/>
                  </a:lnTo>
                  <a:lnTo>
                    <a:pt x="313" y="569"/>
                  </a:lnTo>
                  <a:lnTo>
                    <a:pt x="323" y="571"/>
                  </a:lnTo>
                  <a:lnTo>
                    <a:pt x="332" y="578"/>
                  </a:lnTo>
                  <a:lnTo>
                    <a:pt x="337" y="587"/>
                  </a:lnTo>
                  <a:lnTo>
                    <a:pt x="339" y="602"/>
                  </a:lnTo>
                  <a:lnTo>
                    <a:pt x="336" y="602"/>
                  </a:lnTo>
                  <a:lnTo>
                    <a:pt x="334" y="601"/>
                  </a:lnTo>
                  <a:lnTo>
                    <a:pt x="332" y="599"/>
                  </a:lnTo>
                  <a:lnTo>
                    <a:pt x="330" y="597"/>
                  </a:lnTo>
                  <a:lnTo>
                    <a:pt x="327" y="595"/>
                  </a:lnTo>
                  <a:lnTo>
                    <a:pt x="327" y="602"/>
                  </a:lnTo>
                  <a:lnTo>
                    <a:pt x="330" y="606"/>
                  </a:lnTo>
                  <a:lnTo>
                    <a:pt x="332" y="608"/>
                  </a:lnTo>
                  <a:lnTo>
                    <a:pt x="334" y="608"/>
                  </a:lnTo>
                  <a:lnTo>
                    <a:pt x="334" y="611"/>
                  </a:lnTo>
                  <a:lnTo>
                    <a:pt x="334" y="613"/>
                  </a:lnTo>
                  <a:lnTo>
                    <a:pt x="336" y="618"/>
                  </a:lnTo>
                  <a:lnTo>
                    <a:pt x="327" y="620"/>
                  </a:lnTo>
                  <a:lnTo>
                    <a:pt x="318" y="622"/>
                  </a:lnTo>
                  <a:lnTo>
                    <a:pt x="308" y="622"/>
                  </a:lnTo>
                  <a:lnTo>
                    <a:pt x="290" y="615"/>
                  </a:lnTo>
                  <a:lnTo>
                    <a:pt x="273" y="613"/>
                  </a:lnTo>
                  <a:lnTo>
                    <a:pt x="253" y="616"/>
                  </a:lnTo>
                  <a:lnTo>
                    <a:pt x="234" y="622"/>
                  </a:lnTo>
                  <a:lnTo>
                    <a:pt x="215" y="625"/>
                  </a:lnTo>
                  <a:lnTo>
                    <a:pt x="194" y="625"/>
                  </a:lnTo>
                  <a:lnTo>
                    <a:pt x="170" y="618"/>
                  </a:lnTo>
                  <a:lnTo>
                    <a:pt x="157" y="615"/>
                  </a:lnTo>
                  <a:lnTo>
                    <a:pt x="147" y="613"/>
                  </a:lnTo>
                  <a:lnTo>
                    <a:pt x="138" y="611"/>
                  </a:lnTo>
                  <a:lnTo>
                    <a:pt x="130" y="606"/>
                  </a:lnTo>
                  <a:lnTo>
                    <a:pt x="124" y="595"/>
                  </a:lnTo>
                  <a:lnTo>
                    <a:pt x="128" y="595"/>
                  </a:lnTo>
                  <a:lnTo>
                    <a:pt x="137" y="587"/>
                  </a:lnTo>
                  <a:lnTo>
                    <a:pt x="150" y="583"/>
                  </a:lnTo>
                  <a:lnTo>
                    <a:pt x="166" y="581"/>
                  </a:lnTo>
                  <a:lnTo>
                    <a:pt x="182" y="580"/>
                  </a:lnTo>
                  <a:lnTo>
                    <a:pt x="182" y="576"/>
                  </a:lnTo>
                  <a:lnTo>
                    <a:pt x="175" y="571"/>
                  </a:lnTo>
                  <a:lnTo>
                    <a:pt x="170" y="567"/>
                  </a:lnTo>
                  <a:lnTo>
                    <a:pt x="163" y="566"/>
                  </a:lnTo>
                  <a:lnTo>
                    <a:pt x="150" y="564"/>
                  </a:lnTo>
                  <a:lnTo>
                    <a:pt x="144" y="564"/>
                  </a:lnTo>
                  <a:lnTo>
                    <a:pt x="131" y="564"/>
                  </a:lnTo>
                  <a:lnTo>
                    <a:pt x="116" y="564"/>
                  </a:lnTo>
                  <a:lnTo>
                    <a:pt x="114" y="553"/>
                  </a:lnTo>
                  <a:lnTo>
                    <a:pt x="109" y="543"/>
                  </a:lnTo>
                  <a:lnTo>
                    <a:pt x="105" y="534"/>
                  </a:lnTo>
                  <a:lnTo>
                    <a:pt x="102" y="524"/>
                  </a:lnTo>
                  <a:lnTo>
                    <a:pt x="102" y="506"/>
                  </a:lnTo>
                  <a:lnTo>
                    <a:pt x="109" y="496"/>
                  </a:lnTo>
                  <a:lnTo>
                    <a:pt x="116" y="484"/>
                  </a:lnTo>
                  <a:lnTo>
                    <a:pt x="124" y="473"/>
                  </a:lnTo>
                  <a:lnTo>
                    <a:pt x="135" y="466"/>
                  </a:lnTo>
                  <a:lnTo>
                    <a:pt x="147" y="468"/>
                  </a:lnTo>
                  <a:lnTo>
                    <a:pt x="150" y="468"/>
                  </a:lnTo>
                  <a:lnTo>
                    <a:pt x="150" y="471"/>
                  </a:lnTo>
                  <a:lnTo>
                    <a:pt x="150" y="473"/>
                  </a:lnTo>
                  <a:lnTo>
                    <a:pt x="149" y="473"/>
                  </a:lnTo>
                  <a:lnTo>
                    <a:pt x="149" y="475"/>
                  </a:lnTo>
                  <a:lnTo>
                    <a:pt x="149" y="475"/>
                  </a:lnTo>
                  <a:lnTo>
                    <a:pt x="150" y="477"/>
                  </a:lnTo>
                  <a:lnTo>
                    <a:pt x="150" y="480"/>
                  </a:lnTo>
                  <a:lnTo>
                    <a:pt x="159" y="480"/>
                  </a:lnTo>
                  <a:lnTo>
                    <a:pt x="171" y="480"/>
                  </a:lnTo>
                  <a:lnTo>
                    <a:pt x="182" y="480"/>
                  </a:lnTo>
                  <a:lnTo>
                    <a:pt x="189" y="480"/>
                  </a:lnTo>
                  <a:lnTo>
                    <a:pt x="192" y="482"/>
                  </a:lnTo>
                  <a:lnTo>
                    <a:pt x="194" y="484"/>
                  </a:lnTo>
                  <a:lnTo>
                    <a:pt x="196" y="487"/>
                  </a:lnTo>
                  <a:lnTo>
                    <a:pt x="198" y="491"/>
                  </a:lnTo>
                  <a:lnTo>
                    <a:pt x="201" y="492"/>
                  </a:lnTo>
                  <a:lnTo>
                    <a:pt x="205" y="496"/>
                  </a:lnTo>
                  <a:lnTo>
                    <a:pt x="206" y="491"/>
                  </a:lnTo>
                  <a:lnTo>
                    <a:pt x="208" y="489"/>
                  </a:lnTo>
                  <a:lnTo>
                    <a:pt x="212" y="487"/>
                  </a:lnTo>
                  <a:lnTo>
                    <a:pt x="213" y="485"/>
                  </a:lnTo>
                  <a:lnTo>
                    <a:pt x="219" y="485"/>
                  </a:lnTo>
                  <a:lnTo>
                    <a:pt x="224" y="484"/>
                  </a:lnTo>
                  <a:lnTo>
                    <a:pt x="231" y="498"/>
                  </a:lnTo>
                  <a:lnTo>
                    <a:pt x="238" y="508"/>
                  </a:lnTo>
                  <a:lnTo>
                    <a:pt x="243" y="515"/>
                  </a:lnTo>
                  <a:lnTo>
                    <a:pt x="245" y="510"/>
                  </a:lnTo>
                  <a:lnTo>
                    <a:pt x="246" y="505"/>
                  </a:lnTo>
                  <a:lnTo>
                    <a:pt x="246" y="499"/>
                  </a:lnTo>
                  <a:lnTo>
                    <a:pt x="246" y="492"/>
                  </a:lnTo>
                  <a:lnTo>
                    <a:pt x="240" y="482"/>
                  </a:lnTo>
                  <a:lnTo>
                    <a:pt x="241" y="471"/>
                  </a:lnTo>
                  <a:lnTo>
                    <a:pt x="246" y="461"/>
                  </a:lnTo>
                  <a:close/>
                  <a:moveTo>
                    <a:pt x="266" y="445"/>
                  </a:moveTo>
                  <a:lnTo>
                    <a:pt x="274" y="445"/>
                  </a:lnTo>
                  <a:lnTo>
                    <a:pt x="281" y="447"/>
                  </a:lnTo>
                  <a:lnTo>
                    <a:pt x="288" y="449"/>
                  </a:lnTo>
                  <a:lnTo>
                    <a:pt x="294" y="452"/>
                  </a:lnTo>
                  <a:lnTo>
                    <a:pt x="295" y="457"/>
                  </a:lnTo>
                  <a:lnTo>
                    <a:pt x="295" y="461"/>
                  </a:lnTo>
                  <a:lnTo>
                    <a:pt x="297" y="466"/>
                  </a:lnTo>
                  <a:lnTo>
                    <a:pt x="297" y="473"/>
                  </a:lnTo>
                  <a:lnTo>
                    <a:pt x="292" y="473"/>
                  </a:lnTo>
                  <a:lnTo>
                    <a:pt x="288" y="475"/>
                  </a:lnTo>
                  <a:lnTo>
                    <a:pt x="283" y="475"/>
                  </a:lnTo>
                  <a:lnTo>
                    <a:pt x="278" y="477"/>
                  </a:lnTo>
                  <a:lnTo>
                    <a:pt x="269" y="468"/>
                  </a:lnTo>
                  <a:lnTo>
                    <a:pt x="259" y="461"/>
                  </a:lnTo>
                  <a:lnTo>
                    <a:pt x="266" y="445"/>
                  </a:lnTo>
                  <a:close/>
                  <a:moveTo>
                    <a:pt x="562" y="430"/>
                  </a:moveTo>
                  <a:lnTo>
                    <a:pt x="562" y="433"/>
                  </a:lnTo>
                  <a:lnTo>
                    <a:pt x="566" y="433"/>
                  </a:lnTo>
                  <a:lnTo>
                    <a:pt x="564" y="451"/>
                  </a:lnTo>
                  <a:lnTo>
                    <a:pt x="566" y="466"/>
                  </a:lnTo>
                  <a:lnTo>
                    <a:pt x="573" y="480"/>
                  </a:lnTo>
                  <a:lnTo>
                    <a:pt x="576" y="482"/>
                  </a:lnTo>
                  <a:lnTo>
                    <a:pt x="580" y="482"/>
                  </a:lnTo>
                  <a:lnTo>
                    <a:pt x="583" y="484"/>
                  </a:lnTo>
                  <a:lnTo>
                    <a:pt x="589" y="484"/>
                  </a:lnTo>
                  <a:lnTo>
                    <a:pt x="589" y="442"/>
                  </a:lnTo>
                  <a:lnTo>
                    <a:pt x="615" y="442"/>
                  </a:lnTo>
                  <a:lnTo>
                    <a:pt x="620" y="454"/>
                  </a:lnTo>
                  <a:lnTo>
                    <a:pt x="627" y="466"/>
                  </a:lnTo>
                  <a:lnTo>
                    <a:pt x="634" y="477"/>
                  </a:lnTo>
                  <a:lnTo>
                    <a:pt x="646" y="480"/>
                  </a:lnTo>
                  <a:lnTo>
                    <a:pt x="646" y="485"/>
                  </a:lnTo>
                  <a:lnTo>
                    <a:pt x="648" y="496"/>
                  </a:lnTo>
                  <a:lnTo>
                    <a:pt x="650" y="508"/>
                  </a:lnTo>
                  <a:lnTo>
                    <a:pt x="650" y="515"/>
                  </a:lnTo>
                  <a:lnTo>
                    <a:pt x="653" y="513"/>
                  </a:lnTo>
                  <a:lnTo>
                    <a:pt x="655" y="513"/>
                  </a:lnTo>
                  <a:lnTo>
                    <a:pt x="655" y="513"/>
                  </a:lnTo>
                  <a:lnTo>
                    <a:pt x="657" y="512"/>
                  </a:lnTo>
                  <a:lnTo>
                    <a:pt x="658" y="510"/>
                  </a:lnTo>
                  <a:lnTo>
                    <a:pt x="660" y="506"/>
                  </a:lnTo>
                  <a:lnTo>
                    <a:pt x="662" y="501"/>
                  </a:lnTo>
                  <a:lnTo>
                    <a:pt x="664" y="496"/>
                  </a:lnTo>
                  <a:lnTo>
                    <a:pt x="665" y="492"/>
                  </a:lnTo>
                  <a:lnTo>
                    <a:pt x="669" y="489"/>
                  </a:lnTo>
                  <a:lnTo>
                    <a:pt x="672" y="487"/>
                  </a:lnTo>
                  <a:lnTo>
                    <a:pt x="678" y="485"/>
                  </a:lnTo>
                  <a:lnTo>
                    <a:pt x="681" y="482"/>
                  </a:lnTo>
                  <a:lnTo>
                    <a:pt x="685" y="480"/>
                  </a:lnTo>
                  <a:lnTo>
                    <a:pt x="681" y="480"/>
                  </a:lnTo>
                  <a:lnTo>
                    <a:pt x="681" y="477"/>
                  </a:lnTo>
                  <a:lnTo>
                    <a:pt x="672" y="480"/>
                  </a:lnTo>
                  <a:lnTo>
                    <a:pt x="667" y="484"/>
                  </a:lnTo>
                  <a:lnTo>
                    <a:pt x="660" y="489"/>
                  </a:lnTo>
                  <a:lnTo>
                    <a:pt x="650" y="492"/>
                  </a:lnTo>
                  <a:lnTo>
                    <a:pt x="648" y="477"/>
                  </a:lnTo>
                  <a:lnTo>
                    <a:pt x="646" y="466"/>
                  </a:lnTo>
                  <a:lnTo>
                    <a:pt x="643" y="457"/>
                  </a:lnTo>
                  <a:lnTo>
                    <a:pt x="639" y="445"/>
                  </a:lnTo>
                  <a:lnTo>
                    <a:pt x="643" y="444"/>
                  </a:lnTo>
                  <a:lnTo>
                    <a:pt x="644" y="444"/>
                  </a:lnTo>
                  <a:lnTo>
                    <a:pt x="648" y="442"/>
                  </a:lnTo>
                  <a:lnTo>
                    <a:pt x="653" y="442"/>
                  </a:lnTo>
                  <a:lnTo>
                    <a:pt x="658" y="445"/>
                  </a:lnTo>
                  <a:lnTo>
                    <a:pt x="662" y="447"/>
                  </a:lnTo>
                  <a:lnTo>
                    <a:pt x="667" y="449"/>
                  </a:lnTo>
                  <a:lnTo>
                    <a:pt x="672" y="451"/>
                  </a:lnTo>
                  <a:lnTo>
                    <a:pt x="678" y="452"/>
                  </a:lnTo>
                  <a:lnTo>
                    <a:pt x="685" y="464"/>
                  </a:lnTo>
                  <a:lnTo>
                    <a:pt x="692" y="478"/>
                  </a:lnTo>
                  <a:lnTo>
                    <a:pt x="697" y="491"/>
                  </a:lnTo>
                  <a:lnTo>
                    <a:pt x="704" y="499"/>
                  </a:lnTo>
                  <a:lnTo>
                    <a:pt x="707" y="501"/>
                  </a:lnTo>
                  <a:lnTo>
                    <a:pt x="713" y="501"/>
                  </a:lnTo>
                  <a:lnTo>
                    <a:pt x="718" y="501"/>
                  </a:lnTo>
                  <a:lnTo>
                    <a:pt x="723" y="501"/>
                  </a:lnTo>
                  <a:lnTo>
                    <a:pt x="726" y="501"/>
                  </a:lnTo>
                  <a:lnTo>
                    <a:pt x="730" y="503"/>
                  </a:lnTo>
                  <a:lnTo>
                    <a:pt x="747" y="515"/>
                  </a:lnTo>
                  <a:lnTo>
                    <a:pt x="761" y="531"/>
                  </a:lnTo>
                  <a:lnTo>
                    <a:pt x="777" y="545"/>
                  </a:lnTo>
                  <a:lnTo>
                    <a:pt x="777" y="557"/>
                  </a:lnTo>
                  <a:lnTo>
                    <a:pt x="791" y="562"/>
                  </a:lnTo>
                  <a:lnTo>
                    <a:pt x="803" y="569"/>
                  </a:lnTo>
                  <a:lnTo>
                    <a:pt x="810" y="580"/>
                  </a:lnTo>
                  <a:lnTo>
                    <a:pt x="819" y="592"/>
                  </a:lnTo>
                  <a:lnTo>
                    <a:pt x="826" y="604"/>
                  </a:lnTo>
                  <a:lnTo>
                    <a:pt x="835" y="615"/>
                  </a:lnTo>
                  <a:lnTo>
                    <a:pt x="829" y="622"/>
                  </a:lnTo>
                  <a:lnTo>
                    <a:pt x="826" y="625"/>
                  </a:lnTo>
                  <a:lnTo>
                    <a:pt x="824" y="630"/>
                  </a:lnTo>
                  <a:lnTo>
                    <a:pt x="822" y="634"/>
                  </a:lnTo>
                  <a:lnTo>
                    <a:pt x="829" y="646"/>
                  </a:lnTo>
                  <a:lnTo>
                    <a:pt x="840" y="655"/>
                  </a:lnTo>
                  <a:lnTo>
                    <a:pt x="854" y="660"/>
                  </a:lnTo>
                  <a:lnTo>
                    <a:pt x="854" y="665"/>
                  </a:lnTo>
                  <a:lnTo>
                    <a:pt x="854" y="667"/>
                  </a:lnTo>
                  <a:lnTo>
                    <a:pt x="856" y="669"/>
                  </a:lnTo>
                  <a:lnTo>
                    <a:pt x="856" y="670"/>
                  </a:lnTo>
                  <a:lnTo>
                    <a:pt x="857" y="672"/>
                  </a:lnTo>
                  <a:lnTo>
                    <a:pt x="861" y="674"/>
                  </a:lnTo>
                  <a:lnTo>
                    <a:pt x="864" y="677"/>
                  </a:lnTo>
                  <a:lnTo>
                    <a:pt x="870" y="679"/>
                  </a:lnTo>
                  <a:lnTo>
                    <a:pt x="873" y="681"/>
                  </a:lnTo>
                  <a:lnTo>
                    <a:pt x="877" y="684"/>
                  </a:lnTo>
                  <a:lnTo>
                    <a:pt x="878" y="686"/>
                  </a:lnTo>
                  <a:lnTo>
                    <a:pt x="880" y="690"/>
                  </a:lnTo>
                  <a:lnTo>
                    <a:pt x="878" y="691"/>
                  </a:lnTo>
                  <a:lnTo>
                    <a:pt x="878" y="693"/>
                  </a:lnTo>
                  <a:lnTo>
                    <a:pt x="878" y="693"/>
                  </a:lnTo>
                  <a:lnTo>
                    <a:pt x="878" y="695"/>
                  </a:lnTo>
                  <a:lnTo>
                    <a:pt x="880" y="697"/>
                  </a:lnTo>
                  <a:lnTo>
                    <a:pt x="884" y="698"/>
                  </a:lnTo>
                  <a:lnTo>
                    <a:pt x="889" y="700"/>
                  </a:lnTo>
                  <a:lnTo>
                    <a:pt x="892" y="702"/>
                  </a:lnTo>
                  <a:lnTo>
                    <a:pt x="898" y="702"/>
                  </a:lnTo>
                  <a:lnTo>
                    <a:pt x="903" y="702"/>
                  </a:lnTo>
                  <a:lnTo>
                    <a:pt x="896" y="749"/>
                  </a:lnTo>
                  <a:lnTo>
                    <a:pt x="891" y="751"/>
                  </a:lnTo>
                  <a:lnTo>
                    <a:pt x="885" y="751"/>
                  </a:lnTo>
                  <a:lnTo>
                    <a:pt x="880" y="752"/>
                  </a:lnTo>
                  <a:lnTo>
                    <a:pt x="873" y="752"/>
                  </a:lnTo>
                  <a:lnTo>
                    <a:pt x="866" y="744"/>
                  </a:lnTo>
                  <a:lnTo>
                    <a:pt x="857" y="735"/>
                  </a:lnTo>
                  <a:lnTo>
                    <a:pt x="850" y="726"/>
                  </a:lnTo>
                  <a:lnTo>
                    <a:pt x="845" y="714"/>
                  </a:lnTo>
                  <a:lnTo>
                    <a:pt x="838" y="714"/>
                  </a:lnTo>
                  <a:lnTo>
                    <a:pt x="833" y="716"/>
                  </a:lnTo>
                  <a:lnTo>
                    <a:pt x="828" y="716"/>
                  </a:lnTo>
                  <a:lnTo>
                    <a:pt x="822" y="718"/>
                  </a:lnTo>
                  <a:lnTo>
                    <a:pt x="831" y="745"/>
                  </a:lnTo>
                  <a:lnTo>
                    <a:pt x="838" y="775"/>
                  </a:lnTo>
                  <a:lnTo>
                    <a:pt x="850" y="775"/>
                  </a:lnTo>
                  <a:lnTo>
                    <a:pt x="857" y="789"/>
                  </a:lnTo>
                  <a:lnTo>
                    <a:pt x="863" y="803"/>
                  </a:lnTo>
                  <a:lnTo>
                    <a:pt x="864" y="822"/>
                  </a:lnTo>
                  <a:lnTo>
                    <a:pt x="863" y="824"/>
                  </a:lnTo>
                  <a:lnTo>
                    <a:pt x="861" y="826"/>
                  </a:lnTo>
                  <a:lnTo>
                    <a:pt x="861" y="828"/>
                  </a:lnTo>
                  <a:lnTo>
                    <a:pt x="859" y="829"/>
                  </a:lnTo>
                  <a:lnTo>
                    <a:pt x="857" y="831"/>
                  </a:lnTo>
                  <a:lnTo>
                    <a:pt x="854" y="833"/>
                  </a:lnTo>
                  <a:lnTo>
                    <a:pt x="847" y="829"/>
                  </a:lnTo>
                  <a:lnTo>
                    <a:pt x="838" y="824"/>
                  </a:lnTo>
                  <a:lnTo>
                    <a:pt x="829" y="819"/>
                  </a:lnTo>
                  <a:lnTo>
                    <a:pt x="822" y="815"/>
                  </a:lnTo>
                  <a:lnTo>
                    <a:pt x="819" y="814"/>
                  </a:lnTo>
                  <a:lnTo>
                    <a:pt x="816" y="814"/>
                  </a:lnTo>
                  <a:lnTo>
                    <a:pt x="826" y="828"/>
                  </a:lnTo>
                  <a:lnTo>
                    <a:pt x="835" y="840"/>
                  </a:lnTo>
                  <a:lnTo>
                    <a:pt x="842" y="855"/>
                  </a:lnTo>
                  <a:lnTo>
                    <a:pt x="838" y="855"/>
                  </a:lnTo>
                  <a:lnTo>
                    <a:pt x="826" y="850"/>
                  </a:lnTo>
                  <a:lnTo>
                    <a:pt x="810" y="847"/>
                  </a:lnTo>
                  <a:lnTo>
                    <a:pt x="793" y="843"/>
                  </a:lnTo>
                  <a:lnTo>
                    <a:pt x="781" y="836"/>
                  </a:lnTo>
                  <a:lnTo>
                    <a:pt x="770" y="826"/>
                  </a:lnTo>
                  <a:lnTo>
                    <a:pt x="763" y="810"/>
                  </a:lnTo>
                  <a:lnTo>
                    <a:pt x="756" y="796"/>
                  </a:lnTo>
                  <a:lnTo>
                    <a:pt x="746" y="782"/>
                  </a:lnTo>
                  <a:lnTo>
                    <a:pt x="735" y="772"/>
                  </a:lnTo>
                  <a:lnTo>
                    <a:pt x="720" y="780"/>
                  </a:lnTo>
                  <a:lnTo>
                    <a:pt x="702" y="786"/>
                  </a:lnTo>
                  <a:lnTo>
                    <a:pt x="681" y="787"/>
                  </a:lnTo>
                  <a:lnTo>
                    <a:pt x="679" y="782"/>
                  </a:lnTo>
                  <a:lnTo>
                    <a:pt x="678" y="777"/>
                  </a:lnTo>
                  <a:lnTo>
                    <a:pt x="678" y="772"/>
                  </a:lnTo>
                  <a:lnTo>
                    <a:pt x="678" y="765"/>
                  </a:lnTo>
                  <a:lnTo>
                    <a:pt x="693" y="759"/>
                  </a:lnTo>
                  <a:lnTo>
                    <a:pt x="713" y="754"/>
                  </a:lnTo>
                  <a:lnTo>
                    <a:pt x="730" y="749"/>
                  </a:lnTo>
                  <a:lnTo>
                    <a:pt x="735" y="739"/>
                  </a:lnTo>
                  <a:lnTo>
                    <a:pt x="740" y="725"/>
                  </a:lnTo>
                  <a:lnTo>
                    <a:pt x="746" y="709"/>
                  </a:lnTo>
                  <a:lnTo>
                    <a:pt x="749" y="693"/>
                  </a:lnTo>
                  <a:lnTo>
                    <a:pt x="751" y="681"/>
                  </a:lnTo>
                  <a:lnTo>
                    <a:pt x="749" y="672"/>
                  </a:lnTo>
                  <a:lnTo>
                    <a:pt x="742" y="660"/>
                  </a:lnTo>
                  <a:lnTo>
                    <a:pt x="733" y="653"/>
                  </a:lnTo>
                  <a:lnTo>
                    <a:pt x="723" y="646"/>
                  </a:lnTo>
                  <a:lnTo>
                    <a:pt x="716" y="637"/>
                  </a:lnTo>
                  <a:lnTo>
                    <a:pt x="707" y="595"/>
                  </a:lnTo>
                  <a:lnTo>
                    <a:pt x="693" y="592"/>
                  </a:lnTo>
                  <a:lnTo>
                    <a:pt x="683" y="585"/>
                  </a:lnTo>
                  <a:lnTo>
                    <a:pt x="674" y="578"/>
                  </a:lnTo>
                  <a:lnTo>
                    <a:pt x="665" y="576"/>
                  </a:lnTo>
                  <a:lnTo>
                    <a:pt x="657" y="580"/>
                  </a:lnTo>
                  <a:lnTo>
                    <a:pt x="651" y="585"/>
                  </a:lnTo>
                  <a:lnTo>
                    <a:pt x="646" y="590"/>
                  </a:lnTo>
                  <a:lnTo>
                    <a:pt x="639" y="595"/>
                  </a:lnTo>
                  <a:lnTo>
                    <a:pt x="627" y="599"/>
                  </a:lnTo>
                  <a:lnTo>
                    <a:pt x="615" y="592"/>
                  </a:lnTo>
                  <a:lnTo>
                    <a:pt x="599" y="587"/>
                  </a:lnTo>
                  <a:lnTo>
                    <a:pt x="582" y="583"/>
                  </a:lnTo>
                  <a:lnTo>
                    <a:pt x="566" y="578"/>
                  </a:lnTo>
                  <a:lnTo>
                    <a:pt x="552" y="573"/>
                  </a:lnTo>
                  <a:lnTo>
                    <a:pt x="541" y="564"/>
                  </a:lnTo>
                  <a:lnTo>
                    <a:pt x="534" y="550"/>
                  </a:lnTo>
                  <a:lnTo>
                    <a:pt x="536" y="548"/>
                  </a:lnTo>
                  <a:lnTo>
                    <a:pt x="536" y="547"/>
                  </a:lnTo>
                  <a:lnTo>
                    <a:pt x="538" y="547"/>
                  </a:lnTo>
                  <a:lnTo>
                    <a:pt x="538" y="545"/>
                  </a:lnTo>
                  <a:lnTo>
                    <a:pt x="538" y="541"/>
                  </a:lnTo>
                  <a:lnTo>
                    <a:pt x="531" y="540"/>
                  </a:lnTo>
                  <a:lnTo>
                    <a:pt x="524" y="538"/>
                  </a:lnTo>
                  <a:lnTo>
                    <a:pt x="519" y="534"/>
                  </a:lnTo>
                  <a:lnTo>
                    <a:pt x="515" y="529"/>
                  </a:lnTo>
                  <a:lnTo>
                    <a:pt x="512" y="522"/>
                  </a:lnTo>
                  <a:lnTo>
                    <a:pt x="521" y="505"/>
                  </a:lnTo>
                  <a:lnTo>
                    <a:pt x="528" y="482"/>
                  </a:lnTo>
                  <a:lnTo>
                    <a:pt x="531" y="457"/>
                  </a:lnTo>
                  <a:lnTo>
                    <a:pt x="534" y="433"/>
                  </a:lnTo>
                  <a:lnTo>
                    <a:pt x="562" y="430"/>
                  </a:lnTo>
                  <a:close/>
                  <a:moveTo>
                    <a:pt x="400" y="426"/>
                  </a:moveTo>
                  <a:lnTo>
                    <a:pt x="416" y="426"/>
                  </a:lnTo>
                  <a:lnTo>
                    <a:pt x="425" y="461"/>
                  </a:lnTo>
                  <a:lnTo>
                    <a:pt x="432" y="499"/>
                  </a:lnTo>
                  <a:lnTo>
                    <a:pt x="428" y="499"/>
                  </a:lnTo>
                  <a:lnTo>
                    <a:pt x="423" y="506"/>
                  </a:lnTo>
                  <a:lnTo>
                    <a:pt x="412" y="503"/>
                  </a:lnTo>
                  <a:lnTo>
                    <a:pt x="409" y="506"/>
                  </a:lnTo>
                  <a:lnTo>
                    <a:pt x="409" y="510"/>
                  </a:lnTo>
                  <a:lnTo>
                    <a:pt x="409" y="513"/>
                  </a:lnTo>
                  <a:lnTo>
                    <a:pt x="409" y="515"/>
                  </a:lnTo>
                  <a:lnTo>
                    <a:pt x="407" y="517"/>
                  </a:lnTo>
                  <a:lnTo>
                    <a:pt x="405" y="520"/>
                  </a:lnTo>
                  <a:lnTo>
                    <a:pt x="400" y="522"/>
                  </a:lnTo>
                  <a:lnTo>
                    <a:pt x="395" y="519"/>
                  </a:lnTo>
                  <a:lnTo>
                    <a:pt x="388" y="513"/>
                  </a:lnTo>
                  <a:lnTo>
                    <a:pt x="381" y="510"/>
                  </a:lnTo>
                  <a:lnTo>
                    <a:pt x="381" y="499"/>
                  </a:lnTo>
                  <a:lnTo>
                    <a:pt x="358" y="496"/>
                  </a:lnTo>
                  <a:lnTo>
                    <a:pt x="362" y="464"/>
                  </a:lnTo>
                  <a:lnTo>
                    <a:pt x="369" y="461"/>
                  </a:lnTo>
                  <a:lnTo>
                    <a:pt x="376" y="456"/>
                  </a:lnTo>
                  <a:lnTo>
                    <a:pt x="381" y="449"/>
                  </a:lnTo>
                  <a:lnTo>
                    <a:pt x="376" y="447"/>
                  </a:lnTo>
                  <a:lnTo>
                    <a:pt x="372" y="445"/>
                  </a:lnTo>
                  <a:lnTo>
                    <a:pt x="369" y="444"/>
                  </a:lnTo>
                  <a:lnTo>
                    <a:pt x="365" y="440"/>
                  </a:lnTo>
                  <a:lnTo>
                    <a:pt x="363" y="437"/>
                  </a:lnTo>
                  <a:lnTo>
                    <a:pt x="362" y="430"/>
                  </a:lnTo>
                  <a:lnTo>
                    <a:pt x="381" y="428"/>
                  </a:lnTo>
                  <a:lnTo>
                    <a:pt x="400" y="426"/>
                  </a:lnTo>
                  <a:close/>
                  <a:moveTo>
                    <a:pt x="438" y="410"/>
                  </a:moveTo>
                  <a:lnTo>
                    <a:pt x="451" y="412"/>
                  </a:lnTo>
                  <a:lnTo>
                    <a:pt x="465" y="414"/>
                  </a:lnTo>
                  <a:lnTo>
                    <a:pt x="477" y="416"/>
                  </a:lnTo>
                  <a:lnTo>
                    <a:pt x="486" y="419"/>
                  </a:lnTo>
                  <a:lnTo>
                    <a:pt x="487" y="423"/>
                  </a:lnTo>
                  <a:lnTo>
                    <a:pt x="487" y="428"/>
                  </a:lnTo>
                  <a:lnTo>
                    <a:pt x="489" y="435"/>
                  </a:lnTo>
                  <a:lnTo>
                    <a:pt x="489" y="442"/>
                  </a:lnTo>
                  <a:lnTo>
                    <a:pt x="487" y="445"/>
                  </a:lnTo>
                  <a:lnTo>
                    <a:pt x="486" y="449"/>
                  </a:lnTo>
                  <a:lnTo>
                    <a:pt x="484" y="454"/>
                  </a:lnTo>
                  <a:lnTo>
                    <a:pt x="480" y="457"/>
                  </a:lnTo>
                  <a:lnTo>
                    <a:pt x="477" y="459"/>
                  </a:lnTo>
                  <a:lnTo>
                    <a:pt x="473" y="461"/>
                  </a:lnTo>
                  <a:lnTo>
                    <a:pt x="472" y="463"/>
                  </a:lnTo>
                  <a:lnTo>
                    <a:pt x="468" y="464"/>
                  </a:lnTo>
                  <a:lnTo>
                    <a:pt x="466" y="468"/>
                  </a:lnTo>
                  <a:lnTo>
                    <a:pt x="468" y="477"/>
                  </a:lnTo>
                  <a:lnTo>
                    <a:pt x="466" y="487"/>
                  </a:lnTo>
                  <a:lnTo>
                    <a:pt x="465" y="494"/>
                  </a:lnTo>
                  <a:lnTo>
                    <a:pt x="461" y="499"/>
                  </a:lnTo>
                  <a:lnTo>
                    <a:pt x="458" y="501"/>
                  </a:lnTo>
                  <a:lnTo>
                    <a:pt x="454" y="503"/>
                  </a:lnTo>
                  <a:lnTo>
                    <a:pt x="449" y="503"/>
                  </a:lnTo>
                  <a:lnTo>
                    <a:pt x="442" y="503"/>
                  </a:lnTo>
                  <a:lnTo>
                    <a:pt x="438" y="492"/>
                  </a:lnTo>
                  <a:lnTo>
                    <a:pt x="442" y="482"/>
                  </a:lnTo>
                  <a:lnTo>
                    <a:pt x="442" y="470"/>
                  </a:lnTo>
                  <a:lnTo>
                    <a:pt x="438" y="456"/>
                  </a:lnTo>
                  <a:lnTo>
                    <a:pt x="437" y="440"/>
                  </a:lnTo>
                  <a:lnTo>
                    <a:pt x="435" y="426"/>
                  </a:lnTo>
                  <a:lnTo>
                    <a:pt x="438" y="410"/>
                  </a:lnTo>
                  <a:close/>
                  <a:moveTo>
                    <a:pt x="60" y="409"/>
                  </a:moveTo>
                  <a:lnTo>
                    <a:pt x="74" y="410"/>
                  </a:lnTo>
                  <a:lnTo>
                    <a:pt x="74" y="423"/>
                  </a:lnTo>
                  <a:lnTo>
                    <a:pt x="91" y="423"/>
                  </a:lnTo>
                  <a:lnTo>
                    <a:pt x="105" y="423"/>
                  </a:lnTo>
                  <a:lnTo>
                    <a:pt x="121" y="423"/>
                  </a:lnTo>
                  <a:lnTo>
                    <a:pt x="124" y="430"/>
                  </a:lnTo>
                  <a:lnTo>
                    <a:pt x="128" y="438"/>
                  </a:lnTo>
                  <a:lnTo>
                    <a:pt x="131" y="447"/>
                  </a:lnTo>
                  <a:lnTo>
                    <a:pt x="135" y="454"/>
                  </a:lnTo>
                  <a:lnTo>
                    <a:pt x="135" y="457"/>
                  </a:lnTo>
                  <a:lnTo>
                    <a:pt x="124" y="470"/>
                  </a:lnTo>
                  <a:lnTo>
                    <a:pt x="110" y="475"/>
                  </a:lnTo>
                  <a:lnTo>
                    <a:pt x="96" y="480"/>
                  </a:lnTo>
                  <a:lnTo>
                    <a:pt x="88" y="496"/>
                  </a:lnTo>
                  <a:lnTo>
                    <a:pt x="81" y="510"/>
                  </a:lnTo>
                  <a:lnTo>
                    <a:pt x="79" y="526"/>
                  </a:lnTo>
                  <a:lnTo>
                    <a:pt x="82" y="541"/>
                  </a:lnTo>
                  <a:lnTo>
                    <a:pt x="67" y="543"/>
                  </a:lnTo>
                  <a:lnTo>
                    <a:pt x="53" y="548"/>
                  </a:lnTo>
                  <a:lnTo>
                    <a:pt x="35" y="553"/>
                  </a:lnTo>
                  <a:lnTo>
                    <a:pt x="34" y="550"/>
                  </a:lnTo>
                  <a:lnTo>
                    <a:pt x="32" y="547"/>
                  </a:lnTo>
                  <a:lnTo>
                    <a:pt x="30" y="545"/>
                  </a:lnTo>
                  <a:lnTo>
                    <a:pt x="30" y="541"/>
                  </a:lnTo>
                  <a:lnTo>
                    <a:pt x="28" y="538"/>
                  </a:lnTo>
                  <a:lnTo>
                    <a:pt x="30" y="536"/>
                  </a:lnTo>
                  <a:lnTo>
                    <a:pt x="30" y="534"/>
                  </a:lnTo>
                  <a:lnTo>
                    <a:pt x="30" y="533"/>
                  </a:lnTo>
                  <a:lnTo>
                    <a:pt x="32" y="529"/>
                  </a:lnTo>
                  <a:lnTo>
                    <a:pt x="32" y="526"/>
                  </a:lnTo>
                  <a:lnTo>
                    <a:pt x="20" y="526"/>
                  </a:lnTo>
                  <a:lnTo>
                    <a:pt x="20" y="520"/>
                  </a:lnTo>
                  <a:lnTo>
                    <a:pt x="20" y="519"/>
                  </a:lnTo>
                  <a:lnTo>
                    <a:pt x="18" y="517"/>
                  </a:lnTo>
                  <a:lnTo>
                    <a:pt x="18" y="515"/>
                  </a:lnTo>
                  <a:lnTo>
                    <a:pt x="16" y="513"/>
                  </a:lnTo>
                  <a:lnTo>
                    <a:pt x="13" y="510"/>
                  </a:lnTo>
                  <a:lnTo>
                    <a:pt x="11" y="510"/>
                  </a:lnTo>
                  <a:lnTo>
                    <a:pt x="9" y="510"/>
                  </a:lnTo>
                  <a:lnTo>
                    <a:pt x="9" y="510"/>
                  </a:lnTo>
                  <a:lnTo>
                    <a:pt x="7" y="510"/>
                  </a:lnTo>
                  <a:lnTo>
                    <a:pt x="6" y="510"/>
                  </a:lnTo>
                  <a:lnTo>
                    <a:pt x="0" y="510"/>
                  </a:lnTo>
                  <a:lnTo>
                    <a:pt x="0" y="499"/>
                  </a:lnTo>
                  <a:lnTo>
                    <a:pt x="13" y="485"/>
                  </a:lnTo>
                  <a:lnTo>
                    <a:pt x="21" y="466"/>
                  </a:lnTo>
                  <a:lnTo>
                    <a:pt x="28" y="445"/>
                  </a:lnTo>
                  <a:lnTo>
                    <a:pt x="23" y="442"/>
                  </a:lnTo>
                  <a:lnTo>
                    <a:pt x="21" y="437"/>
                  </a:lnTo>
                  <a:lnTo>
                    <a:pt x="20" y="433"/>
                  </a:lnTo>
                  <a:lnTo>
                    <a:pt x="18" y="426"/>
                  </a:lnTo>
                  <a:lnTo>
                    <a:pt x="16" y="419"/>
                  </a:lnTo>
                  <a:lnTo>
                    <a:pt x="30" y="416"/>
                  </a:lnTo>
                  <a:lnTo>
                    <a:pt x="41" y="414"/>
                  </a:lnTo>
                  <a:lnTo>
                    <a:pt x="49" y="410"/>
                  </a:lnTo>
                  <a:lnTo>
                    <a:pt x="60" y="409"/>
                  </a:lnTo>
                  <a:close/>
                  <a:moveTo>
                    <a:pt x="1556" y="368"/>
                  </a:moveTo>
                  <a:lnTo>
                    <a:pt x="1571" y="368"/>
                  </a:lnTo>
                  <a:lnTo>
                    <a:pt x="1571" y="372"/>
                  </a:lnTo>
                  <a:lnTo>
                    <a:pt x="1568" y="372"/>
                  </a:lnTo>
                  <a:lnTo>
                    <a:pt x="1564" y="374"/>
                  </a:lnTo>
                  <a:lnTo>
                    <a:pt x="1563" y="374"/>
                  </a:lnTo>
                  <a:lnTo>
                    <a:pt x="1563" y="374"/>
                  </a:lnTo>
                  <a:lnTo>
                    <a:pt x="1561" y="374"/>
                  </a:lnTo>
                  <a:lnTo>
                    <a:pt x="1561" y="374"/>
                  </a:lnTo>
                  <a:lnTo>
                    <a:pt x="1559" y="372"/>
                  </a:lnTo>
                  <a:lnTo>
                    <a:pt x="1556" y="368"/>
                  </a:lnTo>
                  <a:close/>
                  <a:moveTo>
                    <a:pt x="454" y="368"/>
                  </a:moveTo>
                  <a:lnTo>
                    <a:pt x="458" y="391"/>
                  </a:lnTo>
                  <a:lnTo>
                    <a:pt x="452" y="395"/>
                  </a:lnTo>
                  <a:lnTo>
                    <a:pt x="449" y="396"/>
                  </a:lnTo>
                  <a:lnTo>
                    <a:pt x="445" y="398"/>
                  </a:lnTo>
                  <a:lnTo>
                    <a:pt x="440" y="402"/>
                  </a:lnTo>
                  <a:lnTo>
                    <a:pt x="435" y="403"/>
                  </a:lnTo>
                  <a:lnTo>
                    <a:pt x="433" y="402"/>
                  </a:lnTo>
                  <a:lnTo>
                    <a:pt x="432" y="402"/>
                  </a:lnTo>
                  <a:lnTo>
                    <a:pt x="430" y="400"/>
                  </a:lnTo>
                  <a:lnTo>
                    <a:pt x="428" y="400"/>
                  </a:lnTo>
                  <a:lnTo>
                    <a:pt x="423" y="400"/>
                  </a:lnTo>
                  <a:lnTo>
                    <a:pt x="423" y="396"/>
                  </a:lnTo>
                  <a:lnTo>
                    <a:pt x="423" y="395"/>
                  </a:lnTo>
                  <a:lnTo>
                    <a:pt x="421" y="395"/>
                  </a:lnTo>
                  <a:lnTo>
                    <a:pt x="421" y="393"/>
                  </a:lnTo>
                  <a:lnTo>
                    <a:pt x="419" y="391"/>
                  </a:lnTo>
                  <a:lnTo>
                    <a:pt x="419" y="384"/>
                  </a:lnTo>
                  <a:lnTo>
                    <a:pt x="428" y="379"/>
                  </a:lnTo>
                  <a:lnTo>
                    <a:pt x="435" y="374"/>
                  </a:lnTo>
                  <a:lnTo>
                    <a:pt x="442" y="370"/>
                  </a:lnTo>
                  <a:lnTo>
                    <a:pt x="454" y="368"/>
                  </a:lnTo>
                  <a:close/>
                  <a:moveTo>
                    <a:pt x="109" y="365"/>
                  </a:moveTo>
                  <a:lnTo>
                    <a:pt x="112" y="365"/>
                  </a:lnTo>
                  <a:lnTo>
                    <a:pt x="116" y="367"/>
                  </a:lnTo>
                  <a:lnTo>
                    <a:pt x="117" y="367"/>
                  </a:lnTo>
                  <a:lnTo>
                    <a:pt x="117" y="367"/>
                  </a:lnTo>
                  <a:lnTo>
                    <a:pt x="117" y="367"/>
                  </a:lnTo>
                  <a:lnTo>
                    <a:pt x="119" y="368"/>
                  </a:lnTo>
                  <a:lnTo>
                    <a:pt x="121" y="372"/>
                  </a:lnTo>
                  <a:lnTo>
                    <a:pt x="109" y="372"/>
                  </a:lnTo>
                  <a:lnTo>
                    <a:pt x="109" y="365"/>
                  </a:lnTo>
                  <a:close/>
                  <a:moveTo>
                    <a:pt x="384" y="342"/>
                  </a:moveTo>
                  <a:lnTo>
                    <a:pt x="390" y="342"/>
                  </a:lnTo>
                  <a:lnTo>
                    <a:pt x="391" y="342"/>
                  </a:lnTo>
                  <a:lnTo>
                    <a:pt x="393" y="344"/>
                  </a:lnTo>
                  <a:lnTo>
                    <a:pt x="395" y="344"/>
                  </a:lnTo>
                  <a:lnTo>
                    <a:pt x="397" y="346"/>
                  </a:lnTo>
                  <a:lnTo>
                    <a:pt x="398" y="349"/>
                  </a:lnTo>
                  <a:lnTo>
                    <a:pt x="400" y="351"/>
                  </a:lnTo>
                  <a:lnTo>
                    <a:pt x="400" y="356"/>
                  </a:lnTo>
                  <a:lnTo>
                    <a:pt x="400" y="361"/>
                  </a:lnTo>
                  <a:lnTo>
                    <a:pt x="397" y="372"/>
                  </a:lnTo>
                  <a:lnTo>
                    <a:pt x="395" y="388"/>
                  </a:lnTo>
                  <a:lnTo>
                    <a:pt x="393" y="400"/>
                  </a:lnTo>
                  <a:lnTo>
                    <a:pt x="388" y="402"/>
                  </a:lnTo>
                  <a:lnTo>
                    <a:pt x="384" y="403"/>
                  </a:lnTo>
                  <a:lnTo>
                    <a:pt x="381" y="407"/>
                  </a:lnTo>
                  <a:lnTo>
                    <a:pt x="377" y="407"/>
                  </a:lnTo>
                  <a:lnTo>
                    <a:pt x="377" y="405"/>
                  </a:lnTo>
                  <a:lnTo>
                    <a:pt x="376" y="405"/>
                  </a:lnTo>
                  <a:lnTo>
                    <a:pt x="376" y="405"/>
                  </a:lnTo>
                  <a:lnTo>
                    <a:pt x="374" y="403"/>
                  </a:lnTo>
                  <a:lnTo>
                    <a:pt x="370" y="400"/>
                  </a:lnTo>
                  <a:lnTo>
                    <a:pt x="369" y="396"/>
                  </a:lnTo>
                  <a:lnTo>
                    <a:pt x="369" y="391"/>
                  </a:lnTo>
                  <a:lnTo>
                    <a:pt x="369" y="388"/>
                  </a:lnTo>
                  <a:lnTo>
                    <a:pt x="365" y="384"/>
                  </a:lnTo>
                  <a:lnTo>
                    <a:pt x="358" y="379"/>
                  </a:lnTo>
                  <a:lnTo>
                    <a:pt x="349" y="377"/>
                  </a:lnTo>
                  <a:lnTo>
                    <a:pt x="341" y="379"/>
                  </a:lnTo>
                  <a:lnTo>
                    <a:pt x="332" y="377"/>
                  </a:lnTo>
                  <a:lnTo>
                    <a:pt x="323" y="372"/>
                  </a:lnTo>
                  <a:lnTo>
                    <a:pt x="316" y="361"/>
                  </a:lnTo>
                  <a:lnTo>
                    <a:pt x="320" y="361"/>
                  </a:lnTo>
                  <a:lnTo>
                    <a:pt x="322" y="358"/>
                  </a:lnTo>
                  <a:lnTo>
                    <a:pt x="323" y="356"/>
                  </a:lnTo>
                  <a:lnTo>
                    <a:pt x="323" y="355"/>
                  </a:lnTo>
                  <a:lnTo>
                    <a:pt x="325" y="355"/>
                  </a:lnTo>
                  <a:lnTo>
                    <a:pt x="327" y="355"/>
                  </a:lnTo>
                  <a:lnTo>
                    <a:pt x="330" y="355"/>
                  </a:lnTo>
                  <a:lnTo>
                    <a:pt x="336" y="353"/>
                  </a:lnTo>
                  <a:lnTo>
                    <a:pt x="346" y="356"/>
                  </a:lnTo>
                  <a:lnTo>
                    <a:pt x="358" y="355"/>
                  </a:lnTo>
                  <a:lnTo>
                    <a:pt x="372" y="353"/>
                  </a:lnTo>
                  <a:lnTo>
                    <a:pt x="384" y="353"/>
                  </a:lnTo>
                  <a:lnTo>
                    <a:pt x="384" y="342"/>
                  </a:lnTo>
                  <a:close/>
                  <a:moveTo>
                    <a:pt x="255" y="339"/>
                  </a:moveTo>
                  <a:lnTo>
                    <a:pt x="257" y="342"/>
                  </a:lnTo>
                  <a:lnTo>
                    <a:pt x="259" y="344"/>
                  </a:lnTo>
                  <a:lnTo>
                    <a:pt x="260" y="348"/>
                  </a:lnTo>
                  <a:lnTo>
                    <a:pt x="260" y="351"/>
                  </a:lnTo>
                  <a:lnTo>
                    <a:pt x="262" y="355"/>
                  </a:lnTo>
                  <a:lnTo>
                    <a:pt x="262" y="361"/>
                  </a:lnTo>
                  <a:lnTo>
                    <a:pt x="259" y="361"/>
                  </a:lnTo>
                  <a:lnTo>
                    <a:pt x="259" y="365"/>
                  </a:lnTo>
                  <a:lnTo>
                    <a:pt x="262" y="365"/>
                  </a:lnTo>
                  <a:lnTo>
                    <a:pt x="267" y="367"/>
                  </a:lnTo>
                  <a:lnTo>
                    <a:pt x="273" y="368"/>
                  </a:lnTo>
                  <a:lnTo>
                    <a:pt x="278" y="368"/>
                  </a:lnTo>
                  <a:lnTo>
                    <a:pt x="285" y="368"/>
                  </a:lnTo>
                  <a:lnTo>
                    <a:pt x="288" y="365"/>
                  </a:lnTo>
                  <a:lnTo>
                    <a:pt x="290" y="363"/>
                  </a:lnTo>
                  <a:lnTo>
                    <a:pt x="290" y="363"/>
                  </a:lnTo>
                  <a:lnTo>
                    <a:pt x="292" y="363"/>
                  </a:lnTo>
                  <a:lnTo>
                    <a:pt x="294" y="363"/>
                  </a:lnTo>
                  <a:lnTo>
                    <a:pt x="297" y="365"/>
                  </a:lnTo>
                  <a:lnTo>
                    <a:pt x="299" y="367"/>
                  </a:lnTo>
                  <a:lnTo>
                    <a:pt x="299" y="368"/>
                  </a:lnTo>
                  <a:lnTo>
                    <a:pt x="299" y="370"/>
                  </a:lnTo>
                  <a:lnTo>
                    <a:pt x="301" y="372"/>
                  </a:lnTo>
                  <a:lnTo>
                    <a:pt x="301" y="375"/>
                  </a:lnTo>
                  <a:lnTo>
                    <a:pt x="299" y="379"/>
                  </a:lnTo>
                  <a:lnTo>
                    <a:pt x="299" y="381"/>
                  </a:lnTo>
                  <a:lnTo>
                    <a:pt x="299" y="381"/>
                  </a:lnTo>
                  <a:lnTo>
                    <a:pt x="299" y="382"/>
                  </a:lnTo>
                  <a:lnTo>
                    <a:pt x="299" y="384"/>
                  </a:lnTo>
                  <a:lnTo>
                    <a:pt x="297" y="388"/>
                  </a:lnTo>
                  <a:lnTo>
                    <a:pt x="287" y="393"/>
                  </a:lnTo>
                  <a:lnTo>
                    <a:pt x="274" y="393"/>
                  </a:lnTo>
                  <a:lnTo>
                    <a:pt x="260" y="393"/>
                  </a:lnTo>
                  <a:lnTo>
                    <a:pt x="246" y="396"/>
                  </a:lnTo>
                  <a:lnTo>
                    <a:pt x="236" y="403"/>
                  </a:lnTo>
                  <a:lnTo>
                    <a:pt x="224" y="412"/>
                  </a:lnTo>
                  <a:lnTo>
                    <a:pt x="213" y="421"/>
                  </a:lnTo>
                  <a:lnTo>
                    <a:pt x="198" y="426"/>
                  </a:lnTo>
                  <a:lnTo>
                    <a:pt x="196" y="423"/>
                  </a:lnTo>
                  <a:lnTo>
                    <a:pt x="194" y="419"/>
                  </a:lnTo>
                  <a:lnTo>
                    <a:pt x="194" y="416"/>
                  </a:lnTo>
                  <a:lnTo>
                    <a:pt x="192" y="410"/>
                  </a:lnTo>
                  <a:lnTo>
                    <a:pt x="198" y="407"/>
                  </a:lnTo>
                  <a:lnTo>
                    <a:pt x="203" y="403"/>
                  </a:lnTo>
                  <a:lnTo>
                    <a:pt x="206" y="398"/>
                  </a:lnTo>
                  <a:lnTo>
                    <a:pt x="210" y="393"/>
                  </a:lnTo>
                  <a:lnTo>
                    <a:pt x="212" y="388"/>
                  </a:lnTo>
                  <a:lnTo>
                    <a:pt x="192" y="388"/>
                  </a:lnTo>
                  <a:lnTo>
                    <a:pt x="180" y="393"/>
                  </a:lnTo>
                  <a:lnTo>
                    <a:pt x="166" y="395"/>
                  </a:lnTo>
                  <a:lnTo>
                    <a:pt x="150" y="393"/>
                  </a:lnTo>
                  <a:lnTo>
                    <a:pt x="140" y="388"/>
                  </a:lnTo>
                  <a:lnTo>
                    <a:pt x="135" y="388"/>
                  </a:lnTo>
                  <a:lnTo>
                    <a:pt x="135" y="384"/>
                  </a:lnTo>
                  <a:lnTo>
                    <a:pt x="140" y="382"/>
                  </a:lnTo>
                  <a:lnTo>
                    <a:pt x="144" y="381"/>
                  </a:lnTo>
                  <a:lnTo>
                    <a:pt x="145" y="379"/>
                  </a:lnTo>
                  <a:lnTo>
                    <a:pt x="149" y="377"/>
                  </a:lnTo>
                  <a:lnTo>
                    <a:pt x="150" y="372"/>
                  </a:lnTo>
                  <a:lnTo>
                    <a:pt x="147" y="372"/>
                  </a:lnTo>
                  <a:lnTo>
                    <a:pt x="147" y="368"/>
                  </a:lnTo>
                  <a:lnTo>
                    <a:pt x="152" y="368"/>
                  </a:lnTo>
                  <a:lnTo>
                    <a:pt x="156" y="367"/>
                  </a:lnTo>
                  <a:lnTo>
                    <a:pt x="159" y="367"/>
                  </a:lnTo>
                  <a:lnTo>
                    <a:pt x="163" y="365"/>
                  </a:lnTo>
                  <a:lnTo>
                    <a:pt x="161" y="363"/>
                  </a:lnTo>
                  <a:lnTo>
                    <a:pt x="159" y="361"/>
                  </a:lnTo>
                  <a:lnTo>
                    <a:pt x="157" y="360"/>
                  </a:lnTo>
                  <a:lnTo>
                    <a:pt x="157" y="358"/>
                  </a:lnTo>
                  <a:lnTo>
                    <a:pt x="156" y="356"/>
                  </a:lnTo>
                  <a:lnTo>
                    <a:pt x="154" y="353"/>
                  </a:lnTo>
                  <a:lnTo>
                    <a:pt x="157" y="353"/>
                  </a:lnTo>
                  <a:lnTo>
                    <a:pt x="159" y="351"/>
                  </a:lnTo>
                  <a:lnTo>
                    <a:pt x="159" y="351"/>
                  </a:lnTo>
                  <a:lnTo>
                    <a:pt x="161" y="351"/>
                  </a:lnTo>
                  <a:lnTo>
                    <a:pt x="163" y="349"/>
                  </a:lnTo>
                  <a:lnTo>
                    <a:pt x="182" y="355"/>
                  </a:lnTo>
                  <a:lnTo>
                    <a:pt x="198" y="361"/>
                  </a:lnTo>
                  <a:lnTo>
                    <a:pt x="212" y="368"/>
                  </a:lnTo>
                  <a:lnTo>
                    <a:pt x="227" y="374"/>
                  </a:lnTo>
                  <a:lnTo>
                    <a:pt x="246" y="375"/>
                  </a:lnTo>
                  <a:lnTo>
                    <a:pt x="243" y="367"/>
                  </a:lnTo>
                  <a:lnTo>
                    <a:pt x="240" y="360"/>
                  </a:lnTo>
                  <a:lnTo>
                    <a:pt x="238" y="355"/>
                  </a:lnTo>
                  <a:lnTo>
                    <a:pt x="236" y="342"/>
                  </a:lnTo>
                  <a:lnTo>
                    <a:pt x="240" y="341"/>
                  </a:lnTo>
                  <a:lnTo>
                    <a:pt x="243" y="339"/>
                  </a:lnTo>
                  <a:lnTo>
                    <a:pt x="248" y="339"/>
                  </a:lnTo>
                  <a:lnTo>
                    <a:pt x="255" y="339"/>
                  </a:lnTo>
                  <a:close/>
                  <a:moveTo>
                    <a:pt x="742" y="318"/>
                  </a:moveTo>
                  <a:lnTo>
                    <a:pt x="754" y="323"/>
                  </a:lnTo>
                  <a:lnTo>
                    <a:pt x="754" y="327"/>
                  </a:lnTo>
                  <a:lnTo>
                    <a:pt x="749" y="327"/>
                  </a:lnTo>
                  <a:lnTo>
                    <a:pt x="746" y="327"/>
                  </a:lnTo>
                  <a:lnTo>
                    <a:pt x="744" y="327"/>
                  </a:lnTo>
                  <a:lnTo>
                    <a:pt x="742" y="325"/>
                  </a:lnTo>
                  <a:lnTo>
                    <a:pt x="742" y="325"/>
                  </a:lnTo>
                  <a:lnTo>
                    <a:pt x="742" y="323"/>
                  </a:lnTo>
                  <a:lnTo>
                    <a:pt x="742" y="318"/>
                  </a:lnTo>
                  <a:close/>
                  <a:moveTo>
                    <a:pt x="140" y="318"/>
                  </a:moveTo>
                  <a:lnTo>
                    <a:pt x="140" y="325"/>
                  </a:lnTo>
                  <a:lnTo>
                    <a:pt x="140" y="330"/>
                  </a:lnTo>
                  <a:lnTo>
                    <a:pt x="142" y="335"/>
                  </a:lnTo>
                  <a:lnTo>
                    <a:pt x="140" y="339"/>
                  </a:lnTo>
                  <a:lnTo>
                    <a:pt x="140" y="342"/>
                  </a:lnTo>
                  <a:lnTo>
                    <a:pt x="135" y="346"/>
                  </a:lnTo>
                  <a:lnTo>
                    <a:pt x="130" y="349"/>
                  </a:lnTo>
                  <a:lnTo>
                    <a:pt x="124" y="353"/>
                  </a:lnTo>
                  <a:lnTo>
                    <a:pt x="121" y="358"/>
                  </a:lnTo>
                  <a:lnTo>
                    <a:pt x="114" y="355"/>
                  </a:lnTo>
                  <a:lnTo>
                    <a:pt x="110" y="353"/>
                  </a:lnTo>
                  <a:lnTo>
                    <a:pt x="107" y="351"/>
                  </a:lnTo>
                  <a:lnTo>
                    <a:pt x="105" y="349"/>
                  </a:lnTo>
                  <a:lnTo>
                    <a:pt x="102" y="346"/>
                  </a:lnTo>
                  <a:lnTo>
                    <a:pt x="100" y="363"/>
                  </a:lnTo>
                  <a:lnTo>
                    <a:pt x="95" y="372"/>
                  </a:lnTo>
                  <a:lnTo>
                    <a:pt x="82" y="375"/>
                  </a:lnTo>
                  <a:lnTo>
                    <a:pt x="72" y="375"/>
                  </a:lnTo>
                  <a:lnTo>
                    <a:pt x="61" y="375"/>
                  </a:lnTo>
                  <a:lnTo>
                    <a:pt x="48" y="375"/>
                  </a:lnTo>
                  <a:lnTo>
                    <a:pt x="48" y="361"/>
                  </a:lnTo>
                  <a:lnTo>
                    <a:pt x="67" y="348"/>
                  </a:lnTo>
                  <a:lnTo>
                    <a:pt x="88" y="335"/>
                  </a:lnTo>
                  <a:lnTo>
                    <a:pt x="112" y="325"/>
                  </a:lnTo>
                  <a:lnTo>
                    <a:pt x="140" y="318"/>
                  </a:lnTo>
                  <a:close/>
                  <a:moveTo>
                    <a:pt x="458" y="311"/>
                  </a:moveTo>
                  <a:lnTo>
                    <a:pt x="461" y="321"/>
                  </a:lnTo>
                  <a:lnTo>
                    <a:pt x="468" y="325"/>
                  </a:lnTo>
                  <a:lnTo>
                    <a:pt x="479" y="325"/>
                  </a:lnTo>
                  <a:lnTo>
                    <a:pt x="496" y="323"/>
                  </a:lnTo>
                  <a:lnTo>
                    <a:pt x="496" y="327"/>
                  </a:lnTo>
                  <a:lnTo>
                    <a:pt x="498" y="332"/>
                  </a:lnTo>
                  <a:lnTo>
                    <a:pt x="500" y="337"/>
                  </a:lnTo>
                  <a:lnTo>
                    <a:pt x="500" y="341"/>
                  </a:lnTo>
                  <a:lnTo>
                    <a:pt x="500" y="346"/>
                  </a:lnTo>
                  <a:lnTo>
                    <a:pt x="500" y="349"/>
                  </a:lnTo>
                  <a:lnTo>
                    <a:pt x="519" y="360"/>
                  </a:lnTo>
                  <a:lnTo>
                    <a:pt x="541" y="365"/>
                  </a:lnTo>
                  <a:lnTo>
                    <a:pt x="566" y="365"/>
                  </a:lnTo>
                  <a:lnTo>
                    <a:pt x="590" y="365"/>
                  </a:lnTo>
                  <a:lnTo>
                    <a:pt x="617" y="363"/>
                  </a:lnTo>
                  <a:lnTo>
                    <a:pt x="639" y="365"/>
                  </a:lnTo>
                  <a:lnTo>
                    <a:pt x="639" y="370"/>
                  </a:lnTo>
                  <a:lnTo>
                    <a:pt x="641" y="375"/>
                  </a:lnTo>
                  <a:lnTo>
                    <a:pt x="643" y="379"/>
                  </a:lnTo>
                  <a:lnTo>
                    <a:pt x="643" y="381"/>
                  </a:lnTo>
                  <a:lnTo>
                    <a:pt x="643" y="384"/>
                  </a:lnTo>
                  <a:lnTo>
                    <a:pt x="643" y="388"/>
                  </a:lnTo>
                  <a:lnTo>
                    <a:pt x="639" y="400"/>
                  </a:lnTo>
                  <a:lnTo>
                    <a:pt x="629" y="400"/>
                  </a:lnTo>
                  <a:lnTo>
                    <a:pt x="617" y="398"/>
                  </a:lnTo>
                  <a:lnTo>
                    <a:pt x="608" y="396"/>
                  </a:lnTo>
                  <a:lnTo>
                    <a:pt x="604" y="396"/>
                  </a:lnTo>
                  <a:lnTo>
                    <a:pt x="601" y="398"/>
                  </a:lnTo>
                  <a:lnTo>
                    <a:pt x="599" y="402"/>
                  </a:lnTo>
                  <a:lnTo>
                    <a:pt x="597" y="403"/>
                  </a:lnTo>
                  <a:lnTo>
                    <a:pt x="594" y="403"/>
                  </a:lnTo>
                  <a:lnTo>
                    <a:pt x="592" y="405"/>
                  </a:lnTo>
                  <a:lnTo>
                    <a:pt x="587" y="407"/>
                  </a:lnTo>
                  <a:lnTo>
                    <a:pt x="582" y="407"/>
                  </a:lnTo>
                  <a:lnTo>
                    <a:pt x="576" y="409"/>
                  </a:lnTo>
                  <a:lnTo>
                    <a:pt x="573" y="410"/>
                  </a:lnTo>
                  <a:lnTo>
                    <a:pt x="568" y="410"/>
                  </a:lnTo>
                  <a:lnTo>
                    <a:pt x="562" y="410"/>
                  </a:lnTo>
                  <a:lnTo>
                    <a:pt x="559" y="405"/>
                  </a:lnTo>
                  <a:lnTo>
                    <a:pt x="557" y="400"/>
                  </a:lnTo>
                  <a:lnTo>
                    <a:pt x="554" y="396"/>
                  </a:lnTo>
                  <a:lnTo>
                    <a:pt x="554" y="400"/>
                  </a:lnTo>
                  <a:lnTo>
                    <a:pt x="550" y="403"/>
                  </a:lnTo>
                  <a:lnTo>
                    <a:pt x="548" y="407"/>
                  </a:lnTo>
                  <a:lnTo>
                    <a:pt x="547" y="410"/>
                  </a:lnTo>
                  <a:lnTo>
                    <a:pt x="538" y="410"/>
                  </a:lnTo>
                  <a:lnTo>
                    <a:pt x="534" y="405"/>
                  </a:lnTo>
                  <a:lnTo>
                    <a:pt x="531" y="398"/>
                  </a:lnTo>
                  <a:lnTo>
                    <a:pt x="528" y="391"/>
                  </a:lnTo>
                  <a:lnTo>
                    <a:pt x="526" y="396"/>
                  </a:lnTo>
                  <a:lnTo>
                    <a:pt x="524" y="400"/>
                  </a:lnTo>
                  <a:lnTo>
                    <a:pt x="522" y="402"/>
                  </a:lnTo>
                  <a:lnTo>
                    <a:pt x="522" y="402"/>
                  </a:lnTo>
                  <a:lnTo>
                    <a:pt x="519" y="402"/>
                  </a:lnTo>
                  <a:lnTo>
                    <a:pt x="515" y="400"/>
                  </a:lnTo>
                  <a:lnTo>
                    <a:pt x="512" y="398"/>
                  </a:lnTo>
                  <a:lnTo>
                    <a:pt x="510" y="396"/>
                  </a:lnTo>
                  <a:lnTo>
                    <a:pt x="510" y="395"/>
                  </a:lnTo>
                  <a:lnTo>
                    <a:pt x="510" y="393"/>
                  </a:lnTo>
                  <a:lnTo>
                    <a:pt x="510" y="391"/>
                  </a:lnTo>
                  <a:lnTo>
                    <a:pt x="510" y="389"/>
                  </a:lnTo>
                  <a:lnTo>
                    <a:pt x="508" y="388"/>
                  </a:lnTo>
                  <a:lnTo>
                    <a:pt x="507" y="388"/>
                  </a:lnTo>
                  <a:lnTo>
                    <a:pt x="505" y="389"/>
                  </a:lnTo>
                  <a:lnTo>
                    <a:pt x="501" y="389"/>
                  </a:lnTo>
                  <a:lnTo>
                    <a:pt x="496" y="391"/>
                  </a:lnTo>
                  <a:lnTo>
                    <a:pt x="493" y="391"/>
                  </a:lnTo>
                  <a:lnTo>
                    <a:pt x="487" y="393"/>
                  </a:lnTo>
                  <a:lnTo>
                    <a:pt x="486" y="391"/>
                  </a:lnTo>
                  <a:lnTo>
                    <a:pt x="484" y="391"/>
                  </a:lnTo>
                  <a:lnTo>
                    <a:pt x="480" y="389"/>
                  </a:lnTo>
                  <a:lnTo>
                    <a:pt x="479" y="388"/>
                  </a:lnTo>
                  <a:lnTo>
                    <a:pt x="475" y="386"/>
                  </a:lnTo>
                  <a:lnTo>
                    <a:pt x="473" y="384"/>
                  </a:lnTo>
                  <a:lnTo>
                    <a:pt x="475" y="374"/>
                  </a:lnTo>
                  <a:lnTo>
                    <a:pt x="473" y="367"/>
                  </a:lnTo>
                  <a:lnTo>
                    <a:pt x="470" y="361"/>
                  </a:lnTo>
                  <a:lnTo>
                    <a:pt x="466" y="353"/>
                  </a:lnTo>
                  <a:lnTo>
                    <a:pt x="466" y="342"/>
                  </a:lnTo>
                  <a:lnTo>
                    <a:pt x="449" y="341"/>
                  </a:lnTo>
                  <a:lnTo>
                    <a:pt x="433" y="335"/>
                  </a:lnTo>
                  <a:lnTo>
                    <a:pt x="419" y="330"/>
                  </a:lnTo>
                  <a:lnTo>
                    <a:pt x="418" y="328"/>
                  </a:lnTo>
                  <a:lnTo>
                    <a:pt x="418" y="327"/>
                  </a:lnTo>
                  <a:lnTo>
                    <a:pt x="418" y="325"/>
                  </a:lnTo>
                  <a:lnTo>
                    <a:pt x="416" y="323"/>
                  </a:lnTo>
                  <a:lnTo>
                    <a:pt x="416" y="318"/>
                  </a:lnTo>
                  <a:lnTo>
                    <a:pt x="423" y="316"/>
                  </a:lnTo>
                  <a:lnTo>
                    <a:pt x="432" y="316"/>
                  </a:lnTo>
                  <a:lnTo>
                    <a:pt x="442" y="314"/>
                  </a:lnTo>
                  <a:lnTo>
                    <a:pt x="445" y="313"/>
                  </a:lnTo>
                  <a:lnTo>
                    <a:pt x="449" y="313"/>
                  </a:lnTo>
                  <a:lnTo>
                    <a:pt x="452" y="311"/>
                  </a:lnTo>
                  <a:lnTo>
                    <a:pt x="458" y="311"/>
                  </a:lnTo>
                  <a:close/>
                  <a:moveTo>
                    <a:pt x="377" y="311"/>
                  </a:moveTo>
                  <a:lnTo>
                    <a:pt x="409" y="311"/>
                  </a:lnTo>
                  <a:lnTo>
                    <a:pt x="409" y="314"/>
                  </a:lnTo>
                  <a:lnTo>
                    <a:pt x="411" y="318"/>
                  </a:lnTo>
                  <a:lnTo>
                    <a:pt x="411" y="321"/>
                  </a:lnTo>
                  <a:lnTo>
                    <a:pt x="412" y="327"/>
                  </a:lnTo>
                  <a:lnTo>
                    <a:pt x="404" y="327"/>
                  </a:lnTo>
                  <a:lnTo>
                    <a:pt x="400" y="327"/>
                  </a:lnTo>
                  <a:lnTo>
                    <a:pt x="397" y="327"/>
                  </a:lnTo>
                  <a:lnTo>
                    <a:pt x="390" y="325"/>
                  </a:lnTo>
                  <a:lnTo>
                    <a:pt x="384" y="325"/>
                  </a:lnTo>
                  <a:lnTo>
                    <a:pt x="377" y="323"/>
                  </a:lnTo>
                  <a:lnTo>
                    <a:pt x="377" y="311"/>
                  </a:lnTo>
                  <a:close/>
                  <a:moveTo>
                    <a:pt x="301" y="307"/>
                  </a:moveTo>
                  <a:lnTo>
                    <a:pt x="308" y="311"/>
                  </a:lnTo>
                  <a:lnTo>
                    <a:pt x="315" y="314"/>
                  </a:lnTo>
                  <a:lnTo>
                    <a:pt x="318" y="320"/>
                  </a:lnTo>
                  <a:lnTo>
                    <a:pt x="322" y="327"/>
                  </a:lnTo>
                  <a:lnTo>
                    <a:pt x="323" y="334"/>
                  </a:lnTo>
                  <a:lnTo>
                    <a:pt x="313" y="334"/>
                  </a:lnTo>
                  <a:lnTo>
                    <a:pt x="313" y="330"/>
                  </a:lnTo>
                  <a:lnTo>
                    <a:pt x="308" y="327"/>
                  </a:lnTo>
                  <a:lnTo>
                    <a:pt x="306" y="323"/>
                  </a:lnTo>
                  <a:lnTo>
                    <a:pt x="304" y="320"/>
                  </a:lnTo>
                  <a:lnTo>
                    <a:pt x="302" y="314"/>
                  </a:lnTo>
                  <a:lnTo>
                    <a:pt x="301" y="307"/>
                  </a:lnTo>
                  <a:close/>
                  <a:moveTo>
                    <a:pt x="489" y="299"/>
                  </a:moveTo>
                  <a:lnTo>
                    <a:pt x="505" y="299"/>
                  </a:lnTo>
                  <a:lnTo>
                    <a:pt x="505" y="307"/>
                  </a:lnTo>
                  <a:lnTo>
                    <a:pt x="489" y="307"/>
                  </a:lnTo>
                  <a:lnTo>
                    <a:pt x="489" y="299"/>
                  </a:lnTo>
                  <a:close/>
                  <a:moveTo>
                    <a:pt x="192" y="299"/>
                  </a:moveTo>
                  <a:lnTo>
                    <a:pt x="201" y="300"/>
                  </a:lnTo>
                  <a:lnTo>
                    <a:pt x="208" y="300"/>
                  </a:lnTo>
                  <a:lnTo>
                    <a:pt x="215" y="302"/>
                  </a:lnTo>
                  <a:lnTo>
                    <a:pt x="220" y="304"/>
                  </a:lnTo>
                  <a:lnTo>
                    <a:pt x="217" y="309"/>
                  </a:lnTo>
                  <a:lnTo>
                    <a:pt x="213" y="314"/>
                  </a:lnTo>
                  <a:lnTo>
                    <a:pt x="210" y="318"/>
                  </a:lnTo>
                  <a:lnTo>
                    <a:pt x="205" y="323"/>
                  </a:lnTo>
                  <a:lnTo>
                    <a:pt x="199" y="327"/>
                  </a:lnTo>
                  <a:lnTo>
                    <a:pt x="194" y="328"/>
                  </a:lnTo>
                  <a:lnTo>
                    <a:pt x="191" y="328"/>
                  </a:lnTo>
                  <a:lnTo>
                    <a:pt x="185" y="327"/>
                  </a:lnTo>
                  <a:lnTo>
                    <a:pt x="182" y="323"/>
                  </a:lnTo>
                  <a:lnTo>
                    <a:pt x="180" y="320"/>
                  </a:lnTo>
                  <a:lnTo>
                    <a:pt x="178" y="316"/>
                  </a:lnTo>
                  <a:lnTo>
                    <a:pt x="178" y="311"/>
                  </a:lnTo>
                  <a:lnTo>
                    <a:pt x="185" y="306"/>
                  </a:lnTo>
                  <a:lnTo>
                    <a:pt x="192" y="299"/>
                  </a:lnTo>
                  <a:close/>
                  <a:moveTo>
                    <a:pt x="435" y="292"/>
                  </a:moveTo>
                  <a:lnTo>
                    <a:pt x="440" y="292"/>
                  </a:lnTo>
                  <a:lnTo>
                    <a:pt x="444" y="292"/>
                  </a:lnTo>
                  <a:lnTo>
                    <a:pt x="447" y="292"/>
                  </a:lnTo>
                  <a:lnTo>
                    <a:pt x="449" y="292"/>
                  </a:lnTo>
                  <a:lnTo>
                    <a:pt x="452" y="292"/>
                  </a:lnTo>
                  <a:lnTo>
                    <a:pt x="456" y="292"/>
                  </a:lnTo>
                  <a:lnTo>
                    <a:pt x="461" y="292"/>
                  </a:lnTo>
                  <a:lnTo>
                    <a:pt x="461" y="299"/>
                  </a:lnTo>
                  <a:lnTo>
                    <a:pt x="438" y="304"/>
                  </a:lnTo>
                  <a:lnTo>
                    <a:pt x="435" y="292"/>
                  </a:lnTo>
                  <a:close/>
                  <a:moveTo>
                    <a:pt x="220" y="281"/>
                  </a:moveTo>
                  <a:lnTo>
                    <a:pt x="227" y="283"/>
                  </a:lnTo>
                  <a:lnTo>
                    <a:pt x="234" y="285"/>
                  </a:lnTo>
                  <a:lnTo>
                    <a:pt x="240" y="288"/>
                  </a:lnTo>
                  <a:lnTo>
                    <a:pt x="236" y="288"/>
                  </a:lnTo>
                  <a:lnTo>
                    <a:pt x="227" y="292"/>
                  </a:lnTo>
                  <a:lnTo>
                    <a:pt x="217" y="292"/>
                  </a:lnTo>
                  <a:lnTo>
                    <a:pt x="205" y="292"/>
                  </a:lnTo>
                  <a:lnTo>
                    <a:pt x="205" y="288"/>
                  </a:lnTo>
                  <a:lnTo>
                    <a:pt x="208" y="288"/>
                  </a:lnTo>
                  <a:lnTo>
                    <a:pt x="212" y="285"/>
                  </a:lnTo>
                  <a:lnTo>
                    <a:pt x="217" y="283"/>
                  </a:lnTo>
                  <a:lnTo>
                    <a:pt x="220" y="281"/>
                  </a:lnTo>
                  <a:close/>
                  <a:moveTo>
                    <a:pt x="400" y="253"/>
                  </a:moveTo>
                  <a:lnTo>
                    <a:pt x="416" y="253"/>
                  </a:lnTo>
                  <a:lnTo>
                    <a:pt x="421" y="260"/>
                  </a:lnTo>
                  <a:lnTo>
                    <a:pt x="428" y="267"/>
                  </a:lnTo>
                  <a:lnTo>
                    <a:pt x="435" y="272"/>
                  </a:lnTo>
                  <a:lnTo>
                    <a:pt x="432" y="276"/>
                  </a:lnTo>
                  <a:lnTo>
                    <a:pt x="430" y="278"/>
                  </a:lnTo>
                  <a:lnTo>
                    <a:pt x="428" y="279"/>
                  </a:lnTo>
                  <a:lnTo>
                    <a:pt x="426" y="283"/>
                  </a:lnTo>
                  <a:lnTo>
                    <a:pt x="425" y="286"/>
                  </a:lnTo>
                  <a:lnTo>
                    <a:pt x="423" y="292"/>
                  </a:lnTo>
                  <a:lnTo>
                    <a:pt x="418" y="292"/>
                  </a:lnTo>
                  <a:lnTo>
                    <a:pt x="411" y="292"/>
                  </a:lnTo>
                  <a:lnTo>
                    <a:pt x="407" y="290"/>
                  </a:lnTo>
                  <a:lnTo>
                    <a:pt x="402" y="290"/>
                  </a:lnTo>
                  <a:lnTo>
                    <a:pt x="397" y="288"/>
                  </a:lnTo>
                  <a:lnTo>
                    <a:pt x="397" y="281"/>
                  </a:lnTo>
                  <a:lnTo>
                    <a:pt x="398" y="276"/>
                  </a:lnTo>
                  <a:lnTo>
                    <a:pt x="400" y="269"/>
                  </a:lnTo>
                  <a:lnTo>
                    <a:pt x="400" y="262"/>
                  </a:lnTo>
                  <a:lnTo>
                    <a:pt x="400" y="253"/>
                  </a:lnTo>
                  <a:close/>
                  <a:moveTo>
                    <a:pt x="323" y="224"/>
                  </a:moveTo>
                  <a:lnTo>
                    <a:pt x="341" y="229"/>
                  </a:lnTo>
                  <a:lnTo>
                    <a:pt x="353" y="238"/>
                  </a:lnTo>
                  <a:lnTo>
                    <a:pt x="363" y="246"/>
                  </a:lnTo>
                  <a:lnTo>
                    <a:pt x="374" y="257"/>
                  </a:lnTo>
                  <a:lnTo>
                    <a:pt x="384" y="265"/>
                  </a:lnTo>
                  <a:lnTo>
                    <a:pt x="384" y="262"/>
                  </a:lnTo>
                  <a:lnTo>
                    <a:pt x="390" y="262"/>
                  </a:lnTo>
                  <a:lnTo>
                    <a:pt x="390" y="265"/>
                  </a:lnTo>
                  <a:lnTo>
                    <a:pt x="391" y="269"/>
                  </a:lnTo>
                  <a:lnTo>
                    <a:pt x="395" y="274"/>
                  </a:lnTo>
                  <a:lnTo>
                    <a:pt x="397" y="281"/>
                  </a:lnTo>
                  <a:lnTo>
                    <a:pt x="390" y="281"/>
                  </a:lnTo>
                  <a:lnTo>
                    <a:pt x="386" y="281"/>
                  </a:lnTo>
                  <a:lnTo>
                    <a:pt x="386" y="283"/>
                  </a:lnTo>
                  <a:lnTo>
                    <a:pt x="384" y="283"/>
                  </a:lnTo>
                  <a:lnTo>
                    <a:pt x="381" y="283"/>
                  </a:lnTo>
                  <a:lnTo>
                    <a:pt x="377" y="285"/>
                  </a:lnTo>
                  <a:lnTo>
                    <a:pt x="363" y="274"/>
                  </a:lnTo>
                  <a:lnTo>
                    <a:pt x="349" y="269"/>
                  </a:lnTo>
                  <a:lnTo>
                    <a:pt x="332" y="265"/>
                  </a:lnTo>
                  <a:lnTo>
                    <a:pt x="316" y="257"/>
                  </a:lnTo>
                  <a:lnTo>
                    <a:pt x="322" y="252"/>
                  </a:lnTo>
                  <a:lnTo>
                    <a:pt x="323" y="246"/>
                  </a:lnTo>
                  <a:lnTo>
                    <a:pt x="322" y="241"/>
                  </a:lnTo>
                  <a:lnTo>
                    <a:pt x="322" y="234"/>
                  </a:lnTo>
                  <a:lnTo>
                    <a:pt x="323" y="224"/>
                  </a:lnTo>
                  <a:close/>
                  <a:moveTo>
                    <a:pt x="1538" y="217"/>
                  </a:moveTo>
                  <a:lnTo>
                    <a:pt x="1542" y="217"/>
                  </a:lnTo>
                  <a:lnTo>
                    <a:pt x="1545" y="218"/>
                  </a:lnTo>
                  <a:lnTo>
                    <a:pt x="1547" y="220"/>
                  </a:lnTo>
                  <a:lnTo>
                    <a:pt x="1549" y="222"/>
                  </a:lnTo>
                  <a:lnTo>
                    <a:pt x="1550" y="224"/>
                  </a:lnTo>
                  <a:lnTo>
                    <a:pt x="1550" y="225"/>
                  </a:lnTo>
                  <a:lnTo>
                    <a:pt x="1550" y="227"/>
                  </a:lnTo>
                  <a:lnTo>
                    <a:pt x="1552" y="231"/>
                  </a:lnTo>
                  <a:lnTo>
                    <a:pt x="1545" y="231"/>
                  </a:lnTo>
                  <a:lnTo>
                    <a:pt x="1542" y="232"/>
                  </a:lnTo>
                  <a:lnTo>
                    <a:pt x="1538" y="232"/>
                  </a:lnTo>
                  <a:lnTo>
                    <a:pt x="1535" y="234"/>
                  </a:lnTo>
                  <a:lnTo>
                    <a:pt x="1529" y="234"/>
                  </a:lnTo>
                  <a:lnTo>
                    <a:pt x="1529" y="231"/>
                  </a:lnTo>
                  <a:lnTo>
                    <a:pt x="1526" y="231"/>
                  </a:lnTo>
                  <a:lnTo>
                    <a:pt x="1526" y="218"/>
                  </a:lnTo>
                  <a:lnTo>
                    <a:pt x="1531" y="218"/>
                  </a:lnTo>
                  <a:lnTo>
                    <a:pt x="1536" y="217"/>
                  </a:lnTo>
                  <a:lnTo>
                    <a:pt x="1538" y="217"/>
                  </a:lnTo>
                  <a:close/>
                  <a:moveTo>
                    <a:pt x="377" y="208"/>
                  </a:moveTo>
                  <a:lnTo>
                    <a:pt x="393" y="208"/>
                  </a:lnTo>
                  <a:lnTo>
                    <a:pt x="393" y="211"/>
                  </a:lnTo>
                  <a:lnTo>
                    <a:pt x="390" y="211"/>
                  </a:lnTo>
                  <a:lnTo>
                    <a:pt x="386" y="211"/>
                  </a:lnTo>
                  <a:lnTo>
                    <a:pt x="384" y="213"/>
                  </a:lnTo>
                  <a:lnTo>
                    <a:pt x="383" y="213"/>
                  </a:lnTo>
                  <a:lnTo>
                    <a:pt x="383" y="213"/>
                  </a:lnTo>
                  <a:lnTo>
                    <a:pt x="381" y="213"/>
                  </a:lnTo>
                  <a:lnTo>
                    <a:pt x="379" y="211"/>
                  </a:lnTo>
                  <a:lnTo>
                    <a:pt x="377" y="208"/>
                  </a:lnTo>
                  <a:close/>
                  <a:moveTo>
                    <a:pt x="458" y="131"/>
                  </a:moveTo>
                  <a:lnTo>
                    <a:pt x="477" y="152"/>
                  </a:lnTo>
                  <a:lnTo>
                    <a:pt x="501" y="168"/>
                  </a:lnTo>
                  <a:lnTo>
                    <a:pt x="531" y="180"/>
                  </a:lnTo>
                  <a:lnTo>
                    <a:pt x="533" y="197"/>
                  </a:lnTo>
                  <a:lnTo>
                    <a:pt x="538" y="210"/>
                  </a:lnTo>
                  <a:lnTo>
                    <a:pt x="543" y="217"/>
                  </a:lnTo>
                  <a:lnTo>
                    <a:pt x="550" y="224"/>
                  </a:lnTo>
                  <a:lnTo>
                    <a:pt x="557" y="234"/>
                  </a:lnTo>
                  <a:lnTo>
                    <a:pt x="545" y="236"/>
                  </a:lnTo>
                  <a:lnTo>
                    <a:pt x="533" y="238"/>
                  </a:lnTo>
                  <a:lnTo>
                    <a:pt x="522" y="243"/>
                  </a:lnTo>
                  <a:lnTo>
                    <a:pt x="515" y="250"/>
                  </a:lnTo>
                  <a:lnTo>
                    <a:pt x="514" y="253"/>
                  </a:lnTo>
                  <a:lnTo>
                    <a:pt x="512" y="257"/>
                  </a:lnTo>
                  <a:lnTo>
                    <a:pt x="510" y="260"/>
                  </a:lnTo>
                  <a:lnTo>
                    <a:pt x="508" y="262"/>
                  </a:lnTo>
                  <a:lnTo>
                    <a:pt x="505" y="265"/>
                  </a:lnTo>
                  <a:lnTo>
                    <a:pt x="494" y="267"/>
                  </a:lnTo>
                  <a:lnTo>
                    <a:pt x="479" y="269"/>
                  </a:lnTo>
                  <a:lnTo>
                    <a:pt x="461" y="267"/>
                  </a:lnTo>
                  <a:lnTo>
                    <a:pt x="447" y="265"/>
                  </a:lnTo>
                  <a:lnTo>
                    <a:pt x="444" y="255"/>
                  </a:lnTo>
                  <a:lnTo>
                    <a:pt x="442" y="248"/>
                  </a:lnTo>
                  <a:lnTo>
                    <a:pt x="440" y="243"/>
                  </a:lnTo>
                  <a:lnTo>
                    <a:pt x="435" y="234"/>
                  </a:lnTo>
                  <a:lnTo>
                    <a:pt x="458" y="227"/>
                  </a:lnTo>
                  <a:lnTo>
                    <a:pt x="458" y="224"/>
                  </a:lnTo>
                  <a:lnTo>
                    <a:pt x="440" y="222"/>
                  </a:lnTo>
                  <a:lnTo>
                    <a:pt x="428" y="218"/>
                  </a:lnTo>
                  <a:lnTo>
                    <a:pt x="419" y="211"/>
                  </a:lnTo>
                  <a:lnTo>
                    <a:pt x="418" y="206"/>
                  </a:lnTo>
                  <a:lnTo>
                    <a:pt x="414" y="201"/>
                  </a:lnTo>
                  <a:lnTo>
                    <a:pt x="412" y="196"/>
                  </a:lnTo>
                  <a:lnTo>
                    <a:pt x="412" y="190"/>
                  </a:lnTo>
                  <a:lnTo>
                    <a:pt x="412" y="187"/>
                  </a:lnTo>
                  <a:lnTo>
                    <a:pt x="412" y="183"/>
                  </a:lnTo>
                  <a:lnTo>
                    <a:pt x="414" y="183"/>
                  </a:lnTo>
                  <a:lnTo>
                    <a:pt x="416" y="182"/>
                  </a:lnTo>
                  <a:lnTo>
                    <a:pt x="418" y="182"/>
                  </a:lnTo>
                  <a:lnTo>
                    <a:pt x="419" y="182"/>
                  </a:lnTo>
                  <a:lnTo>
                    <a:pt x="423" y="180"/>
                  </a:lnTo>
                  <a:lnTo>
                    <a:pt x="425" y="175"/>
                  </a:lnTo>
                  <a:lnTo>
                    <a:pt x="425" y="169"/>
                  </a:lnTo>
                  <a:lnTo>
                    <a:pt x="425" y="166"/>
                  </a:lnTo>
                  <a:lnTo>
                    <a:pt x="426" y="164"/>
                  </a:lnTo>
                  <a:lnTo>
                    <a:pt x="428" y="161"/>
                  </a:lnTo>
                  <a:lnTo>
                    <a:pt x="430" y="161"/>
                  </a:lnTo>
                  <a:lnTo>
                    <a:pt x="432" y="159"/>
                  </a:lnTo>
                  <a:lnTo>
                    <a:pt x="433" y="159"/>
                  </a:lnTo>
                  <a:lnTo>
                    <a:pt x="435" y="159"/>
                  </a:lnTo>
                  <a:lnTo>
                    <a:pt x="438" y="157"/>
                  </a:lnTo>
                  <a:lnTo>
                    <a:pt x="440" y="150"/>
                  </a:lnTo>
                  <a:lnTo>
                    <a:pt x="442" y="145"/>
                  </a:lnTo>
                  <a:lnTo>
                    <a:pt x="444" y="140"/>
                  </a:lnTo>
                  <a:lnTo>
                    <a:pt x="447" y="135"/>
                  </a:lnTo>
                  <a:lnTo>
                    <a:pt x="449" y="133"/>
                  </a:lnTo>
                  <a:lnTo>
                    <a:pt x="451" y="133"/>
                  </a:lnTo>
                  <a:lnTo>
                    <a:pt x="452" y="131"/>
                  </a:lnTo>
                  <a:lnTo>
                    <a:pt x="454" y="131"/>
                  </a:lnTo>
                  <a:lnTo>
                    <a:pt x="458" y="131"/>
                  </a:lnTo>
                  <a:close/>
                  <a:moveTo>
                    <a:pt x="1488" y="112"/>
                  </a:moveTo>
                  <a:lnTo>
                    <a:pt x="1493" y="114"/>
                  </a:lnTo>
                  <a:lnTo>
                    <a:pt x="1498" y="115"/>
                  </a:lnTo>
                  <a:lnTo>
                    <a:pt x="1501" y="117"/>
                  </a:lnTo>
                  <a:lnTo>
                    <a:pt x="1507" y="119"/>
                  </a:lnTo>
                  <a:lnTo>
                    <a:pt x="1507" y="124"/>
                  </a:lnTo>
                  <a:lnTo>
                    <a:pt x="1508" y="128"/>
                  </a:lnTo>
                  <a:lnTo>
                    <a:pt x="1508" y="131"/>
                  </a:lnTo>
                  <a:lnTo>
                    <a:pt x="1510" y="135"/>
                  </a:lnTo>
                  <a:lnTo>
                    <a:pt x="1498" y="135"/>
                  </a:lnTo>
                  <a:lnTo>
                    <a:pt x="1496" y="131"/>
                  </a:lnTo>
                  <a:lnTo>
                    <a:pt x="1494" y="128"/>
                  </a:lnTo>
                  <a:lnTo>
                    <a:pt x="1491" y="124"/>
                  </a:lnTo>
                  <a:lnTo>
                    <a:pt x="1489" y="122"/>
                  </a:lnTo>
                  <a:lnTo>
                    <a:pt x="1489" y="117"/>
                  </a:lnTo>
                  <a:lnTo>
                    <a:pt x="1488" y="112"/>
                  </a:lnTo>
                  <a:close/>
                  <a:moveTo>
                    <a:pt x="1081" y="80"/>
                  </a:moveTo>
                  <a:lnTo>
                    <a:pt x="1095" y="80"/>
                  </a:lnTo>
                  <a:lnTo>
                    <a:pt x="1098" y="89"/>
                  </a:lnTo>
                  <a:lnTo>
                    <a:pt x="1102" y="94"/>
                  </a:lnTo>
                  <a:lnTo>
                    <a:pt x="1105" y="101"/>
                  </a:lnTo>
                  <a:lnTo>
                    <a:pt x="1107" y="112"/>
                  </a:lnTo>
                  <a:lnTo>
                    <a:pt x="1104" y="112"/>
                  </a:lnTo>
                  <a:lnTo>
                    <a:pt x="1093" y="105"/>
                  </a:lnTo>
                  <a:lnTo>
                    <a:pt x="1086" y="98"/>
                  </a:lnTo>
                  <a:lnTo>
                    <a:pt x="1081" y="91"/>
                  </a:lnTo>
                  <a:lnTo>
                    <a:pt x="1081" y="80"/>
                  </a:lnTo>
                  <a:close/>
                  <a:moveTo>
                    <a:pt x="737" y="26"/>
                  </a:moveTo>
                  <a:lnTo>
                    <a:pt x="749" y="26"/>
                  </a:lnTo>
                  <a:lnTo>
                    <a:pt x="754" y="30"/>
                  </a:lnTo>
                  <a:lnTo>
                    <a:pt x="758" y="33"/>
                  </a:lnTo>
                  <a:lnTo>
                    <a:pt x="760" y="37"/>
                  </a:lnTo>
                  <a:lnTo>
                    <a:pt x="763" y="42"/>
                  </a:lnTo>
                  <a:lnTo>
                    <a:pt x="765" y="46"/>
                  </a:lnTo>
                  <a:lnTo>
                    <a:pt x="774" y="37"/>
                  </a:lnTo>
                  <a:lnTo>
                    <a:pt x="784" y="33"/>
                  </a:lnTo>
                  <a:lnTo>
                    <a:pt x="800" y="35"/>
                  </a:lnTo>
                  <a:lnTo>
                    <a:pt x="800" y="49"/>
                  </a:lnTo>
                  <a:lnTo>
                    <a:pt x="822" y="51"/>
                  </a:lnTo>
                  <a:lnTo>
                    <a:pt x="842" y="54"/>
                  </a:lnTo>
                  <a:lnTo>
                    <a:pt x="859" y="58"/>
                  </a:lnTo>
                  <a:lnTo>
                    <a:pt x="878" y="60"/>
                  </a:lnTo>
                  <a:lnTo>
                    <a:pt x="899" y="58"/>
                  </a:lnTo>
                  <a:lnTo>
                    <a:pt x="899" y="70"/>
                  </a:lnTo>
                  <a:lnTo>
                    <a:pt x="903" y="70"/>
                  </a:lnTo>
                  <a:lnTo>
                    <a:pt x="906" y="70"/>
                  </a:lnTo>
                  <a:lnTo>
                    <a:pt x="908" y="70"/>
                  </a:lnTo>
                  <a:lnTo>
                    <a:pt x="910" y="72"/>
                  </a:lnTo>
                  <a:lnTo>
                    <a:pt x="912" y="73"/>
                  </a:lnTo>
                  <a:lnTo>
                    <a:pt x="908" y="73"/>
                  </a:lnTo>
                  <a:lnTo>
                    <a:pt x="892" y="84"/>
                  </a:lnTo>
                  <a:lnTo>
                    <a:pt x="873" y="96"/>
                  </a:lnTo>
                  <a:lnTo>
                    <a:pt x="850" y="107"/>
                  </a:lnTo>
                  <a:lnTo>
                    <a:pt x="829" y="119"/>
                  </a:lnTo>
                  <a:lnTo>
                    <a:pt x="814" y="129"/>
                  </a:lnTo>
                  <a:lnTo>
                    <a:pt x="803" y="138"/>
                  </a:lnTo>
                  <a:lnTo>
                    <a:pt x="819" y="138"/>
                  </a:lnTo>
                  <a:lnTo>
                    <a:pt x="824" y="135"/>
                  </a:lnTo>
                  <a:lnTo>
                    <a:pt x="829" y="133"/>
                  </a:lnTo>
                  <a:lnTo>
                    <a:pt x="835" y="131"/>
                  </a:lnTo>
                  <a:lnTo>
                    <a:pt x="842" y="131"/>
                  </a:lnTo>
                  <a:lnTo>
                    <a:pt x="842" y="135"/>
                  </a:lnTo>
                  <a:lnTo>
                    <a:pt x="821" y="150"/>
                  </a:lnTo>
                  <a:lnTo>
                    <a:pt x="803" y="166"/>
                  </a:lnTo>
                  <a:lnTo>
                    <a:pt x="788" y="182"/>
                  </a:lnTo>
                  <a:lnTo>
                    <a:pt x="770" y="196"/>
                  </a:lnTo>
                  <a:lnTo>
                    <a:pt x="751" y="208"/>
                  </a:lnTo>
                  <a:lnTo>
                    <a:pt x="726" y="215"/>
                  </a:lnTo>
                  <a:lnTo>
                    <a:pt x="726" y="227"/>
                  </a:lnTo>
                  <a:lnTo>
                    <a:pt x="714" y="229"/>
                  </a:lnTo>
                  <a:lnTo>
                    <a:pt x="700" y="234"/>
                  </a:lnTo>
                  <a:lnTo>
                    <a:pt x="692" y="241"/>
                  </a:lnTo>
                  <a:lnTo>
                    <a:pt x="697" y="245"/>
                  </a:lnTo>
                  <a:lnTo>
                    <a:pt x="700" y="248"/>
                  </a:lnTo>
                  <a:lnTo>
                    <a:pt x="702" y="250"/>
                  </a:lnTo>
                  <a:lnTo>
                    <a:pt x="702" y="253"/>
                  </a:lnTo>
                  <a:lnTo>
                    <a:pt x="702" y="257"/>
                  </a:lnTo>
                  <a:lnTo>
                    <a:pt x="700" y="262"/>
                  </a:lnTo>
                  <a:lnTo>
                    <a:pt x="700" y="269"/>
                  </a:lnTo>
                  <a:lnTo>
                    <a:pt x="662" y="272"/>
                  </a:lnTo>
                  <a:lnTo>
                    <a:pt x="662" y="276"/>
                  </a:lnTo>
                  <a:lnTo>
                    <a:pt x="667" y="278"/>
                  </a:lnTo>
                  <a:lnTo>
                    <a:pt x="669" y="278"/>
                  </a:lnTo>
                  <a:lnTo>
                    <a:pt x="672" y="278"/>
                  </a:lnTo>
                  <a:lnTo>
                    <a:pt x="672" y="278"/>
                  </a:lnTo>
                  <a:lnTo>
                    <a:pt x="674" y="279"/>
                  </a:lnTo>
                  <a:lnTo>
                    <a:pt x="674" y="281"/>
                  </a:lnTo>
                  <a:lnTo>
                    <a:pt x="678" y="285"/>
                  </a:lnTo>
                  <a:lnTo>
                    <a:pt x="672" y="285"/>
                  </a:lnTo>
                  <a:lnTo>
                    <a:pt x="664" y="288"/>
                  </a:lnTo>
                  <a:lnTo>
                    <a:pt x="653" y="292"/>
                  </a:lnTo>
                  <a:lnTo>
                    <a:pt x="643" y="295"/>
                  </a:lnTo>
                  <a:lnTo>
                    <a:pt x="646" y="297"/>
                  </a:lnTo>
                  <a:lnTo>
                    <a:pt x="648" y="297"/>
                  </a:lnTo>
                  <a:lnTo>
                    <a:pt x="650" y="297"/>
                  </a:lnTo>
                  <a:lnTo>
                    <a:pt x="651" y="299"/>
                  </a:lnTo>
                  <a:lnTo>
                    <a:pt x="653" y="299"/>
                  </a:lnTo>
                  <a:lnTo>
                    <a:pt x="651" y="302"/>
                  </a:lnTo>
                  <a:lnTo>
                    <a:pt x="650" y="306"/>
                  </a:lnTo>
                  <a:lnTo>
                    <a:pt x="648" y="307"/>
                  </a:lnTo>
                  <a:lnTo>
                    <a:pt x="650" y="309"/>
                  </a:lnTo>
                  <a:lnTo>
                    <a:pt x="650" y="311"/>
                  </a:lnTo>
                  <a:lnTo>
                    <a:pt x="651" y="314"/>
                  </a:lnTo>
                  <a:lnTo>
                    <a:pt x="653" y="318"/>
                  </a:lnTo>
                  <a:lnTo>
                    <a:pt x="646" y="320"/>
                  </a:lnTo>
                  <a:lnTo>
                    <a:pt x="641" y="320"/>
                  </a:lnTo>
                  <a:lnTo>
                    <a:pt x="636" y="320"/>
                  </a:lnTo>
                  <a:lnTo>
                    <a:pt x="630" y="323"/>
                  </a:lnTo>
                  <a:lnTo>
                    <a:pt x="648" y="323"/>
                  </a:lnTo>
                  <a:lnTo>
                    <a:pt x="662" y="327"/>
                  </a:lnTo>
                  <a:lnTo>
                    <a:pt x="662" y="334"/>
                  </a:lnTo>
                  <a:lnTo>
                    <a:pt x="639" y="334"/>
                  </a:lnTo>
                  <a:lnTo>
                    <a:pt x="637" y="339"/>
                  </a:lnTo>
                  <a:lnTo>
                    <a:pt x="637" y="341"/>
                  </a:lnTo>
                  <a:lnTo>
                    <a:pt x="637" y="342"/>
                  </a:lnTo>
                  <a:lnTo>
                    <a:pt x="636" y="344"/>
                  </a:lnTo>
                  <a:lnTo>
                    <a:pt x="634" y="346"/>
                  </a:lnTo>
                  <a:lnTo>
                    <a:pt x="625" y="349"/>
                  </a:lnTo>
                  <a:lnTo>
                    <a:pt x="613" y="349"/>
                  </a:lnTo>
                  <a:lnTo>
                    <a:pt x="601" y="349"/>
                  </a:lnTo>
                  <a:lnTo>
                    <a:pt x="589" y="342"/>
                  </a:lnTo>
                  <a:lnTo>
                    <a:pt x="573" y="342"/>
                  </a:lnTo>
                  <a:lnTo>
                    <a:pt x="557" y="344"/>
                  </a:lnTo>
                  <a:lnTo>
                    <a:pt x="540" y="346"/>
                  </a:lnTo>
                  <a:lnTo>
                    <a:pt x="524" y="344"/>
                  </a:lnTo>
                  <a:lnTo>
                    <a:pt x="508" y="339"/>
                  </a:lnTo>
                  <a:lnTo>
                    <a:pt x="507" y="337"/>
                  </a:lnTo>
                  <a:lnTo>
                    <a:pt x="507" y="335"/>
                  </a:lnTo>
                  <a:lnTo>
                    <a:pt x="505" y="335"/>
                  </a:lnTo>
                  <a:lnTo>
                    <a:pt x="505" y="334"/>
                  </a:lnTo>
                  <a:lnTo>
                    <a:pt x="505" y="330"/>
                  </a:lnTo>
                  <a:lnTo>
                    <a:pt x="508" y="330"/>
                  </a:lnTo>
                  <a:lnTo>
                    <a:pt x="510" y="327"/>
                  </a:lnTo>
                  <a:lnTo>
                    <a:pt x="514" y="323"/>
                  </a:lnTo>
                  <a:lnTo>
                    <a:pt x="515" y="321"/>
                  </a:lnTo>
                  <a:lnTo>
                    <a:pt x="519" y="320"/>
                  </a:lnTo>
                  <a:lnTo>
                    <a:pt x="521" y="316"/>
                  </a:lnTo>
                  <a:lnTo>
                    <a:pt x="524" y="311"/>
                  </a:lnTo>
                  <a:lnTo>
                    <a:pt x="517" y="309"/>
                  </a:lnTo>
                  <a:lnTo>
                    <a:pt x="512" y="306"/>
                  </a:lnTo>
                  <a:lnTo>
                    <a:pt x="508" y="300"/>
                  </a:lnTo>
                  <a:lnTo>
                    <a:pt x="507" y="295"/>
                  </a:lnTo>
                  <a:lnTo>
                    <a:pt x="505" y="288"/>
                  </a:lnTo>
                  <a:lnTo>
                    <a:pt x="512" y="288"/>
                  </a:lnTo>
                  <a:lnTo>
                    <a:pt x="524" y="285"/>
                  </a:lnTo>
                  <a:lnTo>
                    <a:pt x="538" y="288"/>
                  </a:lnTo>
                  <a:lnTo>
                    <a:pt x="550" y="293"/>
                  </a:lnTo>
                  <a:lnTo>
                    <a:pt x="562" y="299"/>
                  </a:lnTo>
                  <a:lnTo>
                    <a:pt x="562" y="292"/>
                  </a:lnTo>
                  <a:lnTo>
                    <a:pt x="550" y="286"/>
                  </a:lnTo>
                  <a:lnTo>
                    <a:pt x="540" y="281"/>
                  </a:lnTo>
                  <a:lnTo>
                    <a:pt x="531" y="272"/>
                  </a:lnTo>
                  <a:lnTo>
                    <a:pt x="534" y="272"/>
                  </a:lnTo>
                  <a:lnTo>
                    <a:pt x="543" y="259"/>
                  </a:lnTo>
                  <a:lnTo>
                    <a:pt x="554" y="250"/>
                  </a:lnTo>
                  <a:lnTo>
                    <a:pt x="568" y="243"/>
                  </a:lnTo>
                  <a:lnTo>
                    <a:pt x="585" y="238"/>
                  </a:lnTo>
                  <a:lnTo>
                    <a:pt x="585" y="234"/>
                  </a:lnTo>
                  <a:lnTo>
                    <a:pt x="569" y="229"/>
                  </a:lnTo>
                  <a:lnTo>
                    <a:pt x="557" y="220"/>
                  </a:lnTo>
                  <a:lnTo>
                    <a:pt x="547" y="208"/>
                  </a:lnTo>
                  <a:lnTo>
                    <a:pt x="538" y="196"/>
                  </a:lnTo>
                  <a:lnTo>
                    <a:pt x="543" y="194"/>
                  </a:lnTo>
                  <a:lnTo>
                    <a:pt x="547" y="194"/>
                  </a:lnTo>
                  <a:lnTo>
                    <a:pt x="552" y="192"/>
                  </a:lnTo>
                  <a:lnTo>
                    <a:pt x="557" y="192"/>
                  </a:lnTo>
                  <a:lnTo>
                    <a:pt x="564" y="197"/>
                  </a:lnTo>
                  <a:lnTo>
                    <a:pt x="569" y="203"/>
                  </a:lnTo>
                  <a:lnTo>
                    <a:pt x="576" y="208"/>
                  </a:lnTo>
                  <a:lnTo>
                    <a:pt x="576" y="204"/>
                  </a:lnTo>
                  <a:lnTo>
                    <a:pt x="575" y="201"/>
                  </a:lnTo>
                  <a:lnTo>
                    <a:pt x="573" y="201"/>
                  </a:lnTo>
                  <a:lnTo>
                    <a:pt x="573" y="199"/>
                  </a:lnTo>
                  <a:lnTo>
                    <a:pt x="571" y="197"/>
                  </a:lnTo>
                  <a:lnTo>
                    <a:pt x="571" y="196"/>
                  </a:lnTo>
                  <a:lnTo>
                    <a:pt x="569" y="192"/>
                  </a:lnTo>
                  <a:lnTo>
                    <a:pt x="573" y="192"/>
                  </a:lnTo>
                  <a:lnTo>
                    <a:pt x="573" y="189"/>
                  </a:lnTo>
                  <a:lnTo>
                    <a:pt x="589" y="183"/>
                  </a:lnTo>
                  <a:lnTo>
                    <a:pt x="604" y="180"/>
                  </a:lnTo>
                  <a:lnTo>
                    <a:pt x="620" y="178"/>
                  </a:lnTo>
                  <a:lnTo>
                    <a:pt x="639" y="180"/>
                  </a:lnTo>
                  <a:lnTo>
                    <a:pt x="630" y="169"/>
                  </a:lnTo>
                  <a:lnTo>
                    <a:pt x="641" y="166"/>
                  </a:lnTo>
                  <a:lnTo>
                    <a:pt x="653" y="161"/>
                  </a:lnTo>
                  <a:lnTo>
                    <a:pt x="665" y="156"/>
                  </a:lnTo>
                  <a:lnTo>
                    <a:pt x="672" y="150"/>
                  </a:lnTo>
                  <a:lnTo>
                    <a:pt x="678" y="150"/>
                  </a:lnTo>
                  <a:lnTo>
                    <a:pt x="678" y="147"/>
                  </a:lnTo>
                  <a:lnTo>
                    <a:pt x="669" y="147"/>
                  </a:lnTo>
                  <a:lnTo>
                    <a:pt x="665" y="149"/>
                  </a:lnTo>
                  <a:lnTo>
                    <a:pt x="662" y="150"/>
                  </a:lnTo>
                  <a:lnTo>
                    <a:pt x="660" y="150"/>
                  </a:lnTo>
                  <a:lnTo>
                    <a:pt x="658" y="150"/>
                  </a:lnTo>
                  <a:lnTo>
                    <a:pt x="657" y="150"/>
                  </a:lnTo>
                  <a:lnTo>
                    <a:pt x="655" y="149"/>
                  </a:lnTo>
                  <a:lnTo>
                    <a:pt x="653" y="147"/>
                  </a:lnTo>
                  <a:lnTo>
                    <a:pt x="650" y="147"/>
                  </a:lnTo>
                  <a:lnTo>
                    <a:pt x="646" y="150"/>
                  </a:lnTo>
                  <a:lnTo>
                    <a:pt x="641" y="156"/>
                  </a:lnTo>
                  <a:lnTo>
                    <a:pt x="636" y="161"/>
                  </a:lnTo>
                  <a:lnTo>
                    <a:pt x="632" y="166"/>
                  </a:lnTo>
                  <a:lnTo>
                    <a:pt x="627" y="169"/>
                  </a:lnTo>
                  <a:lnTo>
                    <a:pt x="608" y="175"/>
                  </a:lnTo>
                  <a:lnTo>
                    <a:pt x="590" y="175"/>
                  </a:lnTo>
                  <a:lnTo>
                    <a:pt x="573" y="171"/>
                  </a:lnTo>
                  <a:lnTo>
                    <a:pt x="557" y="164"/>
                  </a:lnTo>
                  <a:lnTo>
                    <a:pt x="555" y="164"/>
                  </a:lnTo>
                  <a:lnTo>
                    <a:pt x="552" y="166"/>
                  </a:lnTo>
                  <a:lnTo>
                    <a:pt x="547" y="168"/>
                  </a:lnTo>
                  <a:lnTo>
                    <a:pt x="543" y="169"/>
                  </a:lnTo>
                  <a:lnTo>
                    <a:pt x="540" y="171"/>
                  </a:lnTo>
                  <a:lnTo>
                    <a:pt x="534" y="173"/>
                  </a:lnTo>
                  <a:lnTo>
                    <a:pt x="531" y="164"/>
                  </a:lnTo>
                  <a:lnTo>
                    <a:pt x="534" y="163"/>
                  </a:lnTo>
                  <a:lnTo>
                    <a:pt x="534" y="163"/>
                  </a:lnTo>
                  <a:lnTo>
                    <a:pt x="536" y="161"/>
                  </a:lnTo>
                  <a:lnTo>
                    <a:pt x="538" y="157"/>
                  </a:lnTo>
                  <a:lnTo>
                    <a:pt x="528" y="157"/>
                  </a:lnTo>
                  <a:lnTo>
                    <a:pt x="524" y="159"/>
                  </a:lnTo>
                  <a:lnTo>
                    <a:pt x="519" y="161"/>
                  </a:lnTo>
                  <a:lnTo>
                    <a:pt x="514" y="161"/>
                  </a:lnTo>
                  <a:lnTo>
                    <a:pt x="508" y="161"/>
                  </a:lnTo>
                  <a:lnTo>
                    <a:pt x="505" y="150"/>
                  </a:lnTo>
                  <a:lnTo>
                    <a:pt x="508" y="149"/>
                  </a:lnTo>
                  <a:lnTo>
                    <a:pt x="510" y="149"/>
                  </a:lnTo>
                  <a:lnTo>
                    <a:pt x="512" y="149"/>
                  </a:lnTo>
                  <a:lnTo>
                    <a:pt x="514" y="147"/>
                  </a:lnTo>
                  <a:lnTo>
                    <a:pt x="515" y="147"/>
                  </a:lnTo>
                  <a:lnTo>
                    <a:pt x="493" y="150"/>
                  </a:lnTo>
                  <a:lnTo>
                    <a:pt x="491" y="145"/>
                  </a:lnTo>
                  <a:lnTo>
                    <a:pt x="487" y="142"/>
                  </a:lnTo>
                  <a:lnTo>
                    <a:pt x="486" y="140"/>
                  </a:lnTo>
                  <a:lnTo>
                    <a:pt x="484" y="136"/>
                  </a:lnTo>
                  <a:lnTo>
                    <a:pt x="480" y="131"/>
                  </a:lnTo>
                  <a:lnTo>
                    <a:pt x="486" y="129"/>
                  </a:lnTo>
                  <a:lnTo>
                    <a:pt x="489" y="129"/>
                  </a:lnTo>
                  <a:lnTo>
                    <a:pt x="491" y="129"/>
                  </a:lnTo>
                  <a:lnTo>
                    <a:pt x="493" y="129"/>
                  </a:lnTo>
                  <a:lnTo>
                    <a:pt x="493" y="128"/>
                  </a:lnTo>
                  <a:lnTo>
                    <a:pt x="494" y="126"/>
                  </a:lnTo>
                  <a:lnTo>
                    <a:pt x="496" y="122"/>
                  </a:lnTo>
                  <a:lnTo>
                    <a:pt x="489" y="121"/>
                  </a:lnTo>
                  <a:lnTo>
                    <a:pt x="482" y="119"/>
                  </a:lnTo>
                  <a:lnTo>
                    <a:pt x="479" y="115"/>
                  </a:lnTo>
                  <a:lnTo>
                    <a:pt x="473" y="112"/>
                  </a:lnTo>
                  <a:lnTo>
                    <a:pt x="477" y="112"/>
                  </a:lnTo>
                  <a:lnTo>
                    <a:pt x="477" y="107"/>
                  </a:lnTo>
                  <a:lnTo>
                    <a:pt x="494" y="110"/>
                  </a:lnTo>
                  <a:lnTo>
                    <a:pt x="503" y="108"/>
                  </a:lnTo>
                  <a:lnTo>
                    <a:pt x="510" y="105"/>
                  </a:lnTo>
                  <a:lnTo>
                    <a:pt x="514" y="100"/>
                  </a:lnTo>
                  <a:lnTo>
                    <a:pt x="519" y="93"/>
                  </a:lnTo>
                  <a:lnTo>
                    <a:pt x="528" y="89"/>
                  </a:lnTo>
                  <a:lnTo>
                    <a:pt x="538" y="86"/>
                  </a:lnTo>
                  <a:lnTo>
                    <a:pt x="545" y="89"/>
                  </a:lnTo>
                  <a:lnTo>
                    <a:pt x="554" y="93"/>
                  </a:lnTo>
                  <a:lnTo>
                    <a:pt x="561" y="94"/>
                  </a:lnTo>
                  <a:lnTo>
                    <a:pt x="569" y="93"/>
                  </a:lnTo>
                  <a:lnTo>
                    <a:pt x="566" y="91"/>
                  </a:lnTo>
                  <a:lnTo>
                    <a:pt x="562" y="89"/>
                  </a:lnTo>
                  <a:lnTo>
                    <a:pt x="561" y="89"/>
                  </a:lnTo>
                  <a:lnTo>
                    <a:pt x="561" y="87"/>
                  </a:lnTo>
                  <a:lnTo>
                    <a:pt x="559" y="86"/>
                  </a:lnTo>
                  <a:lnTo>
                    <a:pt x="559" y="82"/>
                  </a:lnTo>
                  <a:lnTo>
                    <a:pt x="557" y="77"/>
                  </a:lnTo>
                  <a:lnTo>
                    <a:pt x="562" y="75"/>
                  </a:lnTo>
                  <a:lnTo>
                    <a:pt x="566" y="73"/>
                  </a:lnTo>
                  <a:lnTo>
                    <a:pt x="569" y="73"/>
                  </a:lnTo>
                  <a:lnTo>
                    <a:pt x="571" y="72"/>
                  </a:lnTo>
                  <a:lnTo>
                    <a:pt x="575" y="70"/>
                  </a:lnTo>
                  <a:lnTo>
                    <a:pt x="582" y="70"/>
                  </a:lnTo>
                  <a:lnTo>
                    <a:pt x="585" y="72"/>
                  </a:lnTo>
                  <a:lnTo>
                    <a:pt x="589" y="75"/>
                  </a:lnTo>
                  <a:lnTo>
                    <a:pt x="592" y="77"/>
                  </a:lnTo>
                  <a:lnTo>
                    <a:pt x="592" y="73"/>
                  </a:lnTo>
                  <a:lnTo>
                    <a:pt x="590" y="72"/>
                  </a:lnTo>
                  <a:lnTo>
                    <a:pt x="590" y="70"/>
                  </a:lnTo>
                  <a:lnTo>
                    <a:pt x="590" y="70"/>
                  </a:lnTo>
                  <a:lnTo>
                    <a:pt x="590" y="68"/>
                  </a:lnTo>
                  <a:lnTo>
                    <a:pt x="589" y="65"/>
                  </a:lnTo>
                  <a:lnTo>
                    <a:pt x="594" y="63"/>
                  </a:lnTo>
                  <a:lnTo>
                    <a:pt x="597" y="61"/>
                  </a:lnTo>
                  <a:lnTo>
                    <a:pt x="603" y="58"/>
                  </a:lnTo>
                  <a:lnTo>
                    <a:pt x="606" y="54"/>
                  </a:lnTo>
                  <a:lnTo>
                    <a:pt x="608" y="54"/>
                  </a:lnTo>
                  <a:lnTo>
                    <a:pt x="615" y="54"/>
                  </a:lnTo>
                  <a:lnTo>
                    <a:pt x="620" y="56"/>
                  </a:lnTo>
                  <a:lnTo>
                    <a:pt x="624" y="60"/>
                  </a:lnTo>
                  <a:lnTo>
                    <a:pt x="630" y="60"/>
                  </a:lnTo>
                  <a:lnTo>
                    <a:pt x="639" y="58"/>
                  </a:lnTo>
                  <a:lnTo>
                    <a:pt x="643" y="46"/>
                  </a:lnTo>
                  <a:lnTo>
                    <a:pt x="648" y="44"/>
                  </a:lnTo>
                  <a:lnTo>
                    <a:pt x="653" y="44"/>
                  </a:lnTo>
                  <a:lnTo>
                    <a:pt x="658" y="44"/>
                  </a:lnTo>
                  <a:lnTo>
                    <a:pt x="662" y="46"/>
                  </a:lnTo>
                  <a:lnTo>
                    <a:pt x="665" y="46"/>
                  </a:lnTo>
                  <a:lnTo>
                    <a:pt x="672" y="35"/>
                  </a:lnTo>
                  <a:lnTo>
                    <a:pt x="683" y="33"/>
                  </a:lnTo>
                  <a:lnTo>
                    <a:pt x="690" y="37"/>
                  </a:lnTo>
                  <a:lnTo>
                    <a:pt x="697" y="40"/>
                  </a:lnTo>
                  <a:lnTo>
                    <a:pt x="704" y="42"/>
                  </a:lnTo>
                  <a:lnTo>
                    <a:pt x="713" y="39"/>
                  </a:lnTo>
                  <a:lnTo>
                    <a:pt x="725" y="32"/>
                  </a:lnTo>
                  <a:lnTo>
                    <a:pt x="737" y="26"/>
                  </a:lnTo>
                  <a:close/>
                  <a:moveTo>
                    <a:pt x="1259" y="0"/>
                  </a:moveTo>
                  <a:lnTo>
                    <a:pt x="1283" y="0"/>
                  </a:lnTo>
                  <a:lnTo>
                    <a:pt x="1308" y="4"/>
                  </a:lnTo>
                  <a:lnTo>
                    <a:pt x="1330" y="7"/>
                  </a:lnTo>
                  <a:lnTo>
                    <a:pt x="1350" y="12"/>
                  </a:lnTo>
                  <a:lnTo>
                    <a:pt x="1379" y="7"/>
                  </a:lnTo>
                  <a:lnTo>
                    <a:pt x="1383" y="11"/>
                  </a:lnTo>
                  <a:lnTo>
                    <a:pt x="1386" y="12"/>
                  </a:lnTo>
                  <a:lnTo>
                    <a:pt x="1390" y="18"/>
                  </a:lnTo>
                  <a:lnTo>
                    <a:pt x="1392" y="21"/>
                  </a:lnTo>
                  <a:lnTo>
                    <a:pt x="1395" y="23"/>
                  </a:lnTo>
                  <a:lnTo>
                    <a:pt x="1412" y="30"/>
                  </a:lnTo>
                  <a:lnTo>
                    <a:pt x="1432" y="35"/>
                  </a:lnTo>
                  <a:lnTo>
                    <a:pt x="1449" y="39"/>
                  </a:lnTo>
                  <a:lnTo>
                    <a:pt x="1449" y="46"/>
                  </a:lnTo>
                  <a:lnTo>
                    <a:pt x="1421" y="46"/>
                  </a:lnTo>
                  <a:lnTo>
                    <a:pt x="1409" y="40"/>
                  </a:lnTo>
                  <a:lnTo>
                    <a:pt x="1395" y="40"/>
                  </a:lnTo>
                  <a:lnTo>
                    <a:pt x="1379" y="42"/>
                  </a:lnTo>
                  <a:lnTo>
                    <a:pt x="1364" y="46"/>
                  </a:lnTo>
                  <a:lnTo>
                    <a:pt x="1364" y="54"/>
                  </a:lnTo>
                  <a:lnTo>
                    <a:pt x="1383" y="54"/>
                  </a:lnTo>
                  <a:lnTo>
                    <a:pt x="1397" y="51"/>
                  </a:lnTo>
                  <a:lnTo>
                    <a:pt x="1414" y="49"/>
                  </a:lnTo>
                  <a:lnTo>
                    <a:pt x="1435" y="49"/>
                  </a:lnTo>
                  <a:lnTo>
                    <a:pt x="1456" y="49"/>
                  </a:lnTo>
                  <a:lnTo>
                    <a:pt x="1472" y="49"/>
                  </a:lnTo>
                  <a:lnTo>
                    <a:pt x="1486" y="63"/>
                  </a:lnTo>
                  <a:lnTo>
                    <a:pt x="1503" y="73"/>
                  </a:lnTo>
                  <a:lnTo>
                    <a:pt x="1498" y="84"/>
                  </a:lnTo>
                  <a:lnTo>
                    <a:pt x="1488" y="91"/>
                  </a:lnTo>
                  <a:lnTo>
                    <a:pt x="1479" y="96"/>
                  </a:lnTo>
                  <a:lnTo>
                    <a:pt x="1467" y="100"/>
                  </a:lnTo>
                  <a:lnTo>
                    <a:pt x="1449" y="100"/>
                  </a:lnTo>
                  <a:lnTo>
                    <a:pt x="1433" y="105"/>
                  </a:lnTo>
                  <a:lnTo>
                    <a:pt x="1416" y="105"/>
                  </a:lnTo>
                  <a:lnTo>
                    <a:pt x="1397" y="103"/>
                  </a:lnTo>
                  <a:lnTo>
                    <a:pt x="1379" y="101"/>
                  </a:lnTo>
                  <a:lnTo>
                    <a:pt x="1362" y="101"/>
                  </a:lnTo>
                  <a:lnTo>
                    <a:pt x="1348" y="105"/>
                  </a:lnTo>
                  <a:lnTo>
                    <a:pt x="1337" y="115"/>
                  </a:lnTo>
                  <a:lnTo>
                    <a:pt x="1379" y="115"/>
                  </a:lnTo>
                  <a:lnTo>
                    <a:pt x="1392" y="112"/>
                  </a:lnTo>
                  <a:lnTo>
                    <a:pt x="1407" y="110"/>
                  </a:lnTo>
                  <a:lnTo>
                    <a:pt x="1425" y="112"/>
                  </a:lnTo>
                  <a:lnTo>
                    <a:pt x="1437" y="115"/>
                  </a:lnTo>
                  <a:lnTo>
                    <a:pt x="1440" y="128"/>
                  </a:lnTo>
                  <a:lnTo>
                    <a:pt x="1446" y="126"/>
                  </a:lnTo>
                  <a:lnTo>
                    <a:pt x="1454" y="121"/>
                  </a:lnTo>
                  <a:lnTo>
                    <a:pt x="1465" y="117"/>
                  </a:lnTo>
                  <a:lnTo>
                    <a:pt x="1475" y="115"/>
                  </a:lnTo>
                  <a:lnTo>
                    <a:pt x="1477" y="121"/>
                  </a:lnTo>
                  <a:lnTo>
                    <a:pt x="1479" y="124"/>
                  </a:lnTo>
                  <a:lnTo>
                    <a:pt x="1481" y="126"/>
                  </a:lnTo>
                  <a:lnTo>
                    <a:pt x="1484" y="128"/>
                  </a:lnTo>
                  <a:lnTo>
                    <a:pt x="1488" y="131"/>
                  </a:lnTo>
                  <a:lnTo>
                    <a:pt x="1472" y="161"/>
                  </a:lnTo>
                  <a:lnTo>
                    <a:pt x="1479" y="161"/>
                  </a:lnTo>
                  <a:lnTo>
                    <a:pt x="1491" y="154"/>
                  </a:lnTo>
                  <a:lnTo>
                    <a:pt x="1507" y="145"/>
                  </a:lnTo>
                  <a:lnTo>
                    <a:pt x="1526" y="138"/>
                  </a:lnTo>
                  <a:lnTo>
                    <a:pt x="1547" y="131"/>
                  </a:lnTo>
                  <a:lnTo>
                    <a:pt x="1570" y="126"/>
                  </a:lnTo>
                  <a:lnTo>
                    <a:pt x="1590" y="126"/>
                  </a:lnTo>
                  <a:lnTo>
                    <a:pt x="1610" y="128"/>
                  </a:lnTo>
                  <a:lnTo>
                    <a:pt x="1624" y="136"/>
                  </a:lnTo>
                  <a:lnTo>
                    <a:pt x="1632" y="150"/>
                  </a:lnTo>
                  <a:lnTo>
                    <a:pt x="1638" y="150"/>
                  </a:lnTo>
                  <a:lnTo>
                    <a:pt x="1638" y="152"/>
                  </a:lnTo>
                  <a:lnTo>
                    <a:pt x="1638" y="152"/>
                  </a:lnTo>
                  <a:lnTo>
                    <a:pt x="1636" y="154"/>
                  </a:lnTo>
                  <a:lnTo>
                    <a:pt x="1634" y="154"/>
                  </a:lnTo>
                  <a:lnTo>
                    <a:pt x="1634" y="154"/>
                  </a:lnTo>
                  <a:lnTo>
                    <a:pt x="1632" y="154"/>
                  </a:lnTo>
                  <a:lnTo>
                    <a:pt x="1629" y="157"/>
                  </a:lnTo>
                  <a:lnTo>
                    <a:pt x="1624" y="159"/>
                  </a:lnTo>
                  <a:lnTo>
                    <a:pt x="1618" y="161"/>
                  </a:lnTo>
                  <a:lnTo>
                    <a:pt x="1611" y="163"/>
                  </a:lnTo>
                  <a:lnTo>
                    <a:pt x="1606" y="164"/>
                  </a:lnTo>
                  <a:lnTo>
                    <a:pt x="1594" y="183"/>
                  </a:lnTo>
                  <a:lnTo>
                    <a:pt x="1571" y="197"/>
                  </a:lnTo>
                  <a:lnTo>
                    <a:pt x="1545" y="206"/>
                  </a:lnTo>
                  <a:lnTo>
                    <a:pt x="1514" y="211"/>
                  </a:lnTo>
                  <a:lnTo>
                    <a:pt x="1514" y="217"/>
                  </a:lnTo>
                  <a:lnTo>
                    <a:pt x="1514" y="220"/>
                  </a:lnTo>
                  <a:lnTo>
                    <a:pt x="1514" y="222"/>
                  </a:lnTo>
                  <a:lnTo>
                    <a:pt x="1512" y="224"/>
                  </a:lnTo>
                  <a:lnTo>
                    <a:pt x="1514" y="225"/>
                  </a:lnTo>
                  <a:lnTo>
                    <a:pt x="1514" y="227"/>
                  </a:lnTo>
                  <a:lnTo>
                    <a:pt x="1517" y="231"/>
                  </a:lnTo>
                  <a:lnTo>
                    <a:pt x="1522" y="234"/>
                  </a:lnTo>
                  <a:lnTo>
                    <a:pt x="1526" y="236"/>
                  </a:lnTo>
                  <a:lnTo>
                    <a:pt x="1529" y="239"/>
                  </a:lnTo>
                  <a:lnTo>
                    <a:pt x="1533" y="241"/>
                  </a:lnTo>
                  <a:lnTo>
                    <a:pt x="1536" y="246"/>
                  </a:lnTo>
                  <a:lnTo>
                    <a:pt x="1533" y="253"/>
                  </a:lnTo>
                  <a:lnTo>
                    <a:pt x="1529" y="269"/>
                  </a:lnTo>
                  <a:lnTo>
                    <a:pt x="1526" y="288"/>
                  </a:lnTo>
                  <a:lnTo>
                    <a:pt x="1522" y="307"/>
                  </a:lnTo>
                  <a:lnTo>
                    <a:pt x="1522" y="323"/>
                  </a:lnTo>
                  <a:lnTo>
                    <a:pt x="1526" y="321"/>
                  </a:lnTo>
                  <a:lnTo>
                    <a:pt x="1529" y="321"/>
                  </a:lnTo>
                  <a:lnTo>
                    <a:pt x="1531" y="321"/>
                  </a:lnTo>
                  <a:lnTo>
                    <a:pt x="1535" y="321"/>
                  </a:lnTo>
                  <a:lnTo>
                    <a:pt x="1536" y="321"/>
                  </a:lnTo>
                  <a:lnTo>
                    <a:pt x="1542" y="323"/>
                  </a:lnTo>
                  <a:lnTo>
                    <a:pt x="1540" y="328"/>
                  </a:lnTo>
                  <a:lnTo>
                    <a:pt x="1540" y="330"/>
                  </a:lnTo>
                  <a:lnTo>
                    <a:pt x="1540" y="334"/>
                  </a:lnTo>
                  <a:lnTo>
                    <a:pt x="1540" y="335"/>
                  </a:lnTo>
                  <a:lnTo>
                    <a:pt x="1540" y="339"/>
                  </a:lnTo>
                  <a:lnTo>
                    <a:pt x="1542" y="346"/>
                  </a:lnTo>
                  <a:lnTo>
                    <a:pt x="1536" y="346"/>
                  </a:lnTo>
                  <a:lnTo>
                    <a:pt x="1536" y="349"/>
                  </a:lnTo>
                  <a:lnTo>
                    <a:pt x="1533" y="348"/>
                  </a:lnTo>
                  <a:lnTo>
                    <a:pt x="1529" y="344"/>
                  </a:lnTo>
                  <a:lnTo>
                    <a:pt x="1528" y="342"/>
                  </a:lnTo>
                  <a:lnTo>
                    <a:pt x="1524" y="341"/>
                  </a:lnTo>
                  <a:lnTo>
                    <a:pt x="1521" y="339"/>
                  </a:lnTo>
                  <a:lnTo>
                    <a:pt x="1514" y="339"/>
                  </a:lnTo>
                  <a:lnTo>
                    <a:pt x="1510" y="341"/>
                  </a:lnTo>
                  <a:lnTo>
                    <a:pt x="1507" y="342"/>
                  </a:lnTo>
                  <a:lnTo>
                    <a:pt x="1503" y="344"/>
                  </a:lnTo>
                  <a:lnTo>
                    <a:pt x="1501" y="346"/>
                  </a:lnTo>
                  <a:lnTo>
                    <a:pt x="1498" y="348"/>
                  </a:lnTo>
                  <a:lnTo>
                    <a:pt x="1496" y="351"/>
                  </a:lnTo>
                  <a:lnTo>
                    <a:pt x="1494" y="358"/>
                  </a:lnTo>
                  <a:lnTo>
                    <a:pt x="1517" y="365"/>
                  </a:lnTo>
                  <a:lnTo>
                    <a:pt x="1522" y="396"/>
                  </a:lnTo>
                  <a:lnTo>
                    <a:pt x="1517" y="396"/>
                  </a:lnTo>
                  <a:lnTo>
                    <a:pt x="1514" y="396"/>
                  </a:lnTo>
                  <a:lnTo>
                    <a:pt x="1510" y="398"/>
                  </a:lnTo>
                  <a:lnTo>
                    <a:pt x="1507" y="400"/>
                  </a:lnTo>
                  <a:lnTo>
                    <a:pt x="1507" y="407"/>
                  </a:lnTo>
                  <a:lnTo>
                    <a:pt x="1515" y="412"/>
                  </a:lnTo>
                  <a:lnTo>
                    <a:pt x="1521" y="419"/>
                  </a:lnTo>
                  <a:lnTo>
                    <a:pt x="1524" y="428"/>
                  </a:lnTo>
                  <a:lnTo>
                    <a:pt x="1526" y="442"/>
                  </a:lnTo>
                  <a:lnTo>
                    <a:pt x="1517" y="442"/>
                  </a:lnTo>
                  <a:lnTo>
                    <a:pt x="1515" y="442"/>
                  </a:lnTo>
                  <a:lnTo>
                    <a:pt x="1510" y="440"/>
                  </a:lnTo>
                  <a:lnTo>
                    <a:pt x="1507" y="442"/>
                  </a:lnTo>
                  <a:lnTo>
                    <a:pt x="1501" y="442"/>
                  </a:lnTo>
                  <a:lnTo>
                    <a:pt x="1498" y="445"/>
                  </a:lnTo>
                  <a:lnTo>
                    <a:pt x="1494" y="449"/>
                  </a:lnTo>
                  <a:lnTo>
                    <a:pt x="1500" y="452"/>
                  </a:lnTo>
                  <a:lnTo>
                    <a:pt x="1503" y="454"/>
                  </a:lnTo>
                  <a:lnTo>
                    <a:pt x="1505" y="456"/>
                  </a:lnTo>
                  <a:lnTo>
                    <a:pt x="1507" y="457"/>
                  </a:lnTo>
                  <a:lnTo>
                    <a:pt x="1508" y="463"/>
                  </a:lnTo>
                  <a:lnTo>
                    <a:pt x="1510" y="468"/>
                  </a:lnTo>
                  <a:lnTo>
                    <a:pt x="1508" y="470"/>
                  </a:lnTo>
                  <a:lnTo>
                    <a:pt x="1508" y="471"/>
                  </a:lnTo>
                  <a:lnTo>
                    <a:pt x="1508" y="471"/>
                  </a:lnTo>
                  <a:lnTo>
                    <a:pt x="1507" y="473"/>
                  </a:lnTo>
                  <a:lnTo>
                    <a:pt x="1507" y="477"/>
                  </a:lnTo>
                  <a:lnTo>
                    <a:pt x="1493" y="477"/>
                  </a:lnTo>
                  <a:lnTo>
                    <a:pt x="1479" y="480"/>
                  </a:lnTo>
                  <a:lnTo>
                    <a:pt x="1468" y="484"/>
                  </a:lnTo>
                  <a:lnTo>
                    <a:pt x="1472" y="484"/>
                  </a:lnTo>
                  <a:lnTo>
                    <a:pt x="1477" y="487"/>
                  </a:lnTo>
                  <a:lnTo>
                    <a:pt x="1481" y="489"/>
                  </a:lnTo>
                  <a:lnTo>
                    <a:pt x="1484" y="489"/>
                  </a:lnTo>
                  <a:lnTo>
                    <a:pt x="1488" y="491"/>
                  </a:lnTo>
                  <a:lnTo>
                    <a:pt x="1491" y="494"/>
                  </a:lnTo>
                  <a:lnTo>
                    <a:pt x="1494" y="499"/>
                  </a:lnTo>
                  <a:lnTo>
                    <a:pt x="1488" y="508"/>
                  </a:lnTo>
                  <a:lnTo>
                    <a:pt x="1484" y="519"/>
                  </a:lnTo>
                  <a:lnTo>
                    <a:pt x="1479" y="531"/>
                  </a:lnTo>
                  <a:lnTo>
                    <a:pt x="1477" y="526"/>
                  </a:lnTo>
                  <a:lnTo>
                    <a:pt x="1474" y="522"/>
                  </a:lnTo>
                  <a:lnTo>
                    <a:pt x="1472" y="520"/>
                  </a:lnTo>
                  <a:lnTo>
                    <a:pt x="1468" y="520"/>
                  </a:lnTo>
                  <a:lnTo>
                    <a:pt x="1463" y="519"/>
                  </a:lnTo>
                  <a:lnTo>
                    <a:pt x="1456" y="519"/>
                  </a:lnTo>
                  <a:lnTo>
                    <a:pt x="1456" y="522"/>
                  </a:lnTo>
                  <a:lnTo>
                    <a:pt x="1460" y="522"/>
                  </a:lnTo>
                  <a:lnTo>
                    <a:pt x="1472" y="534"/>
                  </a:lnTo>
                  <a:lnTo>
                    <a:pt x="1482" y="548"/>
                  </a:lnTo>
                  <a:lnTo>
                    <a:pt x="1488" y="566"/>
                  </a:lnTo>
                  <a:lnTo>
                    <a:pt x="1491" y="587"/>
                  </a:lnTo>
                  <a:lnTo>
                    <a:pt x="1488" y="587"/>
                  </a:lnTo>
                  <a:lnTo>
                    <a:pt x="1488" y="592"/>
                  </a:lnTo>
                  <a:lnTo>
                    <a:pt x="1460" y="595"/>
                  </a:lnTo>
                  <a:lnTo>
                    <a:pt x="1460" y="576"/>
                  </a:lnTo>
                  <a:lnTo>
                    <a:pt x="1456" y="573"/>
                  </a:lnTo>
                  <a:lnTo>
                    <a:pt x="1453" y="571"/>
                  </a:lnTo>
                  <a:lnTo>
                    <a:pt x="1451" y="569"/>
                  </a:lnTo>
                  <a:lnTo>
                    <a:pt x="1446" y="566"/>
                  </a:lnTo>
                  <a:lnTo>
                    <a:pt x="1440" y="564"/>
                  </a:lnTo>
                  <a:lnTo>
                    <a:pt x="1432" y="569"/>
                  </a:lnTo>
                  <a:lnTo>
                    <a:pt x="1421" y="573"/>
                  </a:lnTo>
                  <a:lnTo>
                    <a:pt x="1409" y="574"/>
                  </a:lnTo>
                  <a:lnTo>
                    <a:pt x="1398" y="578"/>
                  </a:lnTo>
                  <a:lnTo>
                    <a:pt x="1392" y="583"/>
                  </a:lnTo>
                  <a:lnTo>
                    <a:pt x="1398" y="583"/>
                  </a:lnTo>
                  <a:lnTo>
                    <a:pt x="1407" y="583"/>
                  </a:lnTo>
                  <a:lnTo>
                    <a:pt x="1421" y="581"/>
                  </a:lnTo>
                  <a:lnTo>
                    <a:pt x="1437" y="580"/>
                  </a:lnTo>
                  <a:lnTo>
                    <a:pt x="1437" y="587"/>
                  </a:lnTo>
                  <a:lnTo>
                    <a:pt x="1402" y="599"/>
                  </a:lnTo>
                  <a:lnTo>
                    <a:pt x="1402" y="602"/>
                  </a:lnTo>
                  <a:lnTo>
                    <a:pt x="1411" y="602"/>
                  </a:lnTo>
                  <a:lnTo>
                    <a:pt x="1416" y="601"/>
                  </a:lnTo>
                  <a:lnTo>
                    <a:pt x="1423" y="599"/>
                  </a:lnTo>
                  <a:lnTo>
                    <a:pt x="1430" y="597"/>
                  </a:lnTo>
                  <a:lnTo>
                    <a:pt x="1437" y="595"/>
                  </a:lnTo>
                  <a:lnTo>
                    <a:pt x="1439" y="604"/>
                  </a:lnTo>
                  <a:lnTo>
                    <a:pt x="1446" y="608"/>
                  </a:lnTo>
                  <a:lnTo>
                    <a:pt x="1453" y="609"/>
                  </a:lnTo>
                  <a:lnTo>
                    <a:pt x="1465" y="608"/>
                  </a:lnTo>
                  <a:lnTo>
                    <a:pt x="1479" y="608"/>
                  </a:lnTo>
                  <a:lnTo>
                    <a:pt x="1479" y="611"/>
                  </a:lnTo>
                  <a:lnTo>
                    <a:pt x="1475" y="611"/>
                  </a:lnTo>
                  <a:lnTo>
                    <a:pt x="1456" y="629"/>
                  </a:lnTo>
                  <a:lnTo>
                    <a:pt x="1435" y="646"/>
                  </a:lnTo>
                  <a:lnTo>
                    <a:pt x="1414" y="660"/>
                  </a:lnTo>
                  <a:lnTo>
                    <a:pt x="1390" y="672"/>
                  </a:lnTo>
                  <a:lnTo>
                    <a:pt x="1364" y="677"/>
                  </a:lnTo>
                  <a:lnTo>
                    <a:pt x="1334" y="676"/>
                  </a:lnTo>
                  <a:lnTo>
                    <a:pt x="1334" y="681"/>
                  </a:lnTo>
                  <a:lnTo>
                    <a:pt x="1334" y="686"/>
                  </a:lnTo>
                  <a:lnTo>
                    <a:pt x="1332" y="690"/>
                  </a:lnTo>
                  <a:lnTo>
                    <a:pt x="1330" y="691"/>
                  </a:lnTo>
                  <a:lnTo>
                    <a:pt x="1329" y="691"/>
                  </a:lnTo>
                  <a:lnTo>
                    <a:pt x="1327" y="693"/>
                  </a:lnTo>
                  <a:lnTo>
                    <a:pt x="1323" y="695"/>
                  </a:lnTo>
                  <a:lnTo>
                    <a:pt x="1320" y="697"/>
                  </a:lnTo>
                  <a:lnTo>
                    <a:pt x="1318" y="698"/>
                  </a:lnTo>
                  <a:lnTo>
                    <a:pt x="1315" y="702"/>
                  </a:lnTo>
                  <a:lnTo>
                    <a:pt x="1311" y="712"/>
                  </a:lnTo>
                  <a:lnTo>
                    <a:pt x="1309" y="725"/>
                  </a:lnTo>
                  <a:lnTo>
                    <a:pt x="1306" y="733"/>
                  </a:lnTo>
                  <a:lnTo>
                    <a:pt x="1297" y="742"/>
                  </a:lnTo>
                  <a:lnTo>
                    <a:pt x="1282" y="752"/>
                  </a:lnTo>
                  <a:lnTo>
                    <a:pt x="1262" y="761"/>
                  </a:lnTo>
                  <a:lnTo>
                    <a:pt x="1245" y="768"/>
                  </a:lnTo>
                  <a:lnTo>
                    <a:pt x="1229" y="772"/>
                  </a:lnTo>
                  <a:lnTo>
                    <a:pt x="1229" y="768"/>
                  </a:lnTo>
                  <a:lnTo>
                    <a:pt x="1229" y="765"/>
                  </a:lnTo>
                  <a:lnTo>
                    <a:pt x="1227" y="765"/>
                  </a:lnTo>
                  <a:lnTo>
                    <a:pt x="1227" y="763"/>
                  </a:lnTo>
                  <a:lnTo>
                    <a:pt x="1226" y="761"/>
                  </a:lnTo>
                  <a:lnTo>
                    <a:pt x="1224" y="775"/>
                  </a:lnTo>
                  <a:lnTo>
                    <a:pt x="1219" y="787"/>
                  </a:lnTo>
                  <a:lnTo>
                    <a:pt x="1215" y="798"/>
                  </a:lnTo>
                  <a:lnTo>
                    <a:pt x="1210" y="808"/>
                  </a:lnTo>
                  <a:lnTo>
                    <a:pt x="1206" y="822"/>
                  </a:lnTo>
                  <a:lnTo>
                    <a:pt x="1210" y="824"/>
                  </a:lnTo>
                  <a:lnTo>
                    <a:pt x="1210" y="826"/>
                  </a:lnTo>
                  <a:lnTo>
                    <a:pt x="1212" y="826"/>
                  </a:lnTo>
                  <a:lnTo>
                    <a:pt x="1212" y="826"/>
                  </a:lnTo>
                  <a:lnTo>
                    <a:pt x="1212" y="828"/>
                  </a:lnTo>
                  <a:lnTo>
                    <a:pt x="1210" y="829"/>
                  </a:lnTo>
                  <a:lnTo>
                    <a:pt x="1206" y="833"/>
                  </a:lnTo>
                  <a:lnTo>
                    <a:pt x="1203" y="835"/>
                  </a:lnTo>
                  <a:lnTo>
                    <a:pt x="1200" y="838"/>
                  </a:lnTo>
                  <a:lnTo>
                    <a:pt x="1196" y="840"/>
                  </a:lnTo>
                  <a:lnTo>
                    <a:pt x="1194" y="843"/>
                  </a:lnTo>
                  <a:lnTo>
                    <a:pt x="1191" y="848"/>
                  </a:lnTo>
                  <a:lnTo>
                    <a:pt x="1184" y="868"/>
                  </a:lnTo>
                  <a:lnTo>
                    <a:pt x="1179" y="889"/>
                  </a:lnTo>
                  <a:lnTo>
                    <a:pt x="1177" y="913"/>
                  </a:lnTo>
                  <a:lnTo>
                    <a:pt x="1173" y="936"/>
                  </a:lnTo>
                  <a:lnTo>
                    <a:pt x="1168" y="957"/>
                  </a:lnTo>
                  <a:lnTo>
                    <a:pt x="1165" y="955"/>
                  </a:lnTo>
                  <a:lnTo>
                    <a:pt x="1165" y="955"/>
                  </a:lnTo>
                  <a:lnTo>
                    <a:pt x="1163" y="955"/>
                  </a:lnTo>
                  <a:lnTo>
                    <a:pt x="1163" y="953"/>
                  </a:lnTo>
                  <a:lnTo>
                    <a:pt x="1161" y="953"/>
                  </a:lnTo>
                  <a:lnTo>
                    <a:pt x="1156" y="950"/>
                  </a:lnTo>
                  <a:lnTo>
                    <a:pt x="1147" y="943"/>
                  </a:lnTo>
                  <a:lnTo>
                    <a:pt x="1133" y="934"/>
                  </a:lnTo>
                  <a:lnTo>
                    <a:pt x="1117" y="925"/>
                  </a:lnTo>
                  <a:lnTo>
                    <a:pt x="1102" y="915"/>
                  </a:lnTo>
                  <a:lnTo>
                    <a:pt x="1090" y="906"/>
                  </a:lnTo>
                  <a:lnTo>
                    <a:pt x="1079" y="901"/>
                  </a:lnTo>
                  <a:lnTo>
                    <a:pt x="1076" y="899"/>
                  </a:lnTo>
                  <a:lnTo>
                    <a:pt x="1072" y="861"/>
                  </a:lnTo>
                  <a:lnTo>
                    <a:pt x="1070" y="857"/>
                  </a:lnTo>
                  <a:lnTo>
                    <a:pt x="1065" y="854"/>
                  </a:lnTo>
                  <a:lnTo>
                    <a:pt x="1062" y="852"/>
                  </a:lnTo>
                  <a:lnTo>
                    <a:pt x="1056" y="848"/>
                  </a:lnTo>
                  <a:lnTo>
                    <a:pt x="1053" y="845"/>
                  </a:lnTo>
                  <a:lnTo>
                    <a:pt x="1056" y="843"/>
                  </a:lnTo>
                  <a:lnTo>
                    <a:pt x="1056" y="841"/>
                  </a:lnTo>
                  <a:lnTo>
                    <a:pt x="1058" y="840"/>
                  </a:lnTo>
                  <a:lnTo>
                    <a:pt x="1058" y="840"/>
                  </a:lnTo>
                  <a:lnTo>
                    <a:pt x="1060" y="836"/>
                  </a:lnTo>
                  <a:lnTo>
                    <a:pt x="1062" y="833"/>
                  </a:lnTo>
                  <a:lnTo>
                    <a:pt x="1053" y="833"/>
                  </a:lnTo>
                  <a:lnTo>
                    <a:pt x="1048" y="833"/>
                  </a:lnTo>
                  <a:lnTo>
                    <a:pt x="1044" y="833"/>
                  </a:lnTo>
                  <a:lnTo>
                    <a:pt x="1042" y="831"/>
                  </a:lnTo>
                  <a:lnTo>
                    <a:pt x="1041" y="828"/>
                  </a:lnTo>
                  <a:lnTo>
                    <a:pt x="1037" y="822"/>
                  </a:lnTo>
                  <a:lnTo>
                    <a:pt x="1035" y="819"/>
                  </a:lnTo>
                  <a:lnTo>
                    <a:pt x="1035" y="815"/>
                  </a:lnTo>
                  <a:lnTo>
                    <a:pt x="1035" y="814"/>
                  </a:lnTo>
                  <a:lnTo>
                    <a:pt x="1035" y="810"/>
                  </a:lnTo>
                  <a:lnTo>
                    <a:pt x="1037" y="807"/>
                  </a:lnTo>
                  <a:lnTo>
                    <a:pt x="1037" y="803"/>
                  </a:lnTo>
                  <a:lnTo>
                    <a:pt x="1027" y="803"/>
                  </a:lnTo>
                  <a:lnTo>
                    <a:pt x="1027" y="798"/>
                  </a:lnTo>
                  <a:lnTo>
                    <a:pt x="1028" y="793"/>
                  </a:lnTo>
                  <a:lnTo>
                    <a:pt x="1030" y="791"/>
                  </a:lnTo>
                  <a:lnTo>
                    <a:pt x="1030" y="787"/>
                  </a:lnTo>
                  <a:lnTo>
                    <a:pt x="1032" y="784"/>
                  </a:lnTo>
                  <a:lnTo>
                    <a:pt x="1034" y="779"/>
                  </a:lnTo>
                  <a:lnTo>
                    <a:pt x="1028" y="779"/>
                  </a:lnTo>
                  <a:lnTo>
                    <a:pt x="1023" y="779"/>
                  </a:lnTo>
                  <a:lnTo>
                    <a:pt x="1020" y="777"/>
                  </a:lnTo>
                  <a:lnTo>
                    <a:pt x="1014" y="775"/>
                  </a:lnTo>
                  <a:lnTo>
                    <a:pt x="1013" y="749"/>
                  </a:lnTo>
                  <a:lnTo>
                    <a:pt x="1011" y="725"/>
                  </a:lnTo>
                  <a:lnTo>
                    <a:pt x="1011" y="702"/>
                  </a:lnTo>
                  <a:lnTo>
                    <a:pt x="1018" y="679"/>
                  </a:lnTo>
                  <a:lnTo>
                    <a:pt x="1025" y="669"/>
                  </a:lnTo>
                  <a:lnTo>
                    <a:pt x="1034" y="662"/>
                  </a:lnTo>
                  <a:lnTo>
                    <a:pt x="1041" y="656"/>
                  </a:lnTo>
                  <a:lnTo>
                    <a:pt x="1046" y="648"/>
                  </a:lnTo>
                  <a:lnTo>
                    <a:pt x="1051" y="637"/>
                  </a:lnTo>
                  <a:lnTo>
                    <a:pt x="1053" y="618"/>
                  </a:lnTo>
                  <a:lnTo>
                    <a:pt x="1049" y="618"/>
                  </a:lnTo>
                  <a:lnTo>
                    <a:pt x="1046" y="622"/>
                  </a:lnTo>
                  <a:lnTo>
                    <a:pt x="1042" y="623"/>
                  </a:lnTo>
                  <a:lnTo>
                    <a:pt x="1041" y="623"/>
                  </a:lnTo>
                  <a:lnTo>
                    <a:pt x="1037" y="623"/>
                  </a:lnTo>
                  <a:lnTo>
                    <a:pt x="1034" y="622"/>
                  </a:lnTo>
                  <a:lnTo>
                    <a:pt x="1020" y="618"/>
                  </a:lnTo>
                  <a:lnTo>
                    <a:pt x="1009" y="611"/>
                  </a:lnTo>
                  <a:lnTo>
                    <a:pt x="1002" y="601"/>
                  </a:lnTo>
                  <a:lnTo>
                    <a:pt x="999" y="583"/>
                  </a:lnTo>
                  <a:lnTo>
                    <a:pt x="1004" y="583"/>
                  </a:lnTo>
                  <a:lnTo>
                    <a:pt x="1004" y="580"/>
                  </a:lnTo>
                  <a:lnTo>
                    <a:pt x="1013" y="585"/>
                  </a:lnTo>
                  <a:lnTo>
                    <a:pt x="1023" y="592"/>
                  </a:lnTo>
                  <a:lnTo>
                    <a:pt x="1032" y="595"/>
                  </a:lnTo>
                  <a:lnTo>
                    <a:pt x="1042" y="595"/>
                  </a:lnTo>
                  <a:lnTo>
                    <a:pt x="1042" y="594"/>
                  </a:lnTo>
                  <a:lnTo>
                    <a:pt x="1044" y="592"/>
                  </a:lnTo>
                  <a:lnTo>
                    <a:pt x="1044" y="592"/>
                  </a:lnTo>
                  <a:lnTo>
                    <a:pt x="1044" y="590"/>
                  </a:lnTo>
                  <a:lnTo>
                    <a:pt x="1046" y="587"/>
                  </a:lnTo>
                  <a:lnTo>
                    <a:pt x="1027" y="573"/>
                  </a:lnTo>
                  <a:lnTo>
                    <a:pt x="1011" y="553"/>
                  </a:lnTo>
                  <a:lnTo>
                    <a:pt x="1006" y="555"/>
                  </a:lnTo>
                  <a:lnTo>
                    <a:pt x="1002" y="557"/>
                  </a:lnTo>
                  <a:lnTo>
                    <a:pt x="997" y="559"/>
                  </a:lnTo>
                  <a:lnTo>
                    <a:pt x="992" y="560"/>
                  </a:lnTo>
                  <a:lnTo>
                    <a:pt x="988" y="557"/>
                  </a:lnTo>
                  <a:lnTo>
                    <a:pt x="987" y="555"/>
                  </a:lnTo>
                  <a:lnTo>
                    <a:pt x="985" y="552"/>
                  </a:lnTo>
                  <a:lnTo>
                    <a:pt x="983" y="550"/>
                  </a:lnTo>
                  <a:lnTo>
                    <a:pt x="980" y="545"/>
                  </a:lnTo>
                  <a:lnTo>
                    <a:pt x="990" y="534"/>
                  </a:lnTo>
                  <a:lnTo>
                    <a:pt x="992" y="519"/>
                  </a:lnTo>
                  <a:lnTo>
                    <a:pt x="990" y="499"/>
                  </a:lnTo>
                  <a:lnTo>
                    <a:pt x="985" y="478"/>
                  </a:lnTo>
                  <a:lnTo>
                    <a:pt x="976" y="456"/>
                  </a:lnTo>
                  <a:lnTo>
                    <a:pt x="966" y="435"/>
                  </a:lnTo>
                  <a:lnTo>
                    <a:pt x="953" y="416"/>
                  </a:lnTo>
                  <a:lnTo>
                    <a:pt x="943" y="398"/>
                  </a:lnTo>
                  <a:lnTo>
                    <a:pt x="934" y="384"/>
                  </a:lnTo>
                  <a:lnTo>
                    <a:pt x="913" y="370"/>
                  </a:lnTo>
                  <a:lnTo>
                    <a:pt x="889" y="365"/>
                  </a:lnTo>
                  <a:lnTo>
                    <a:pt x="864" y="365"/>
                  </a:lnTo>
                  <a:lnTo>
                    <a:pt x="836" y="365"/>
                  </a:lnTo>
                  <a:lnTo>
                    <a:pt x="809" y="367"/>
                  </a:lnTo>
                  <a:lnTo>
                    <a:pt x="781" y="365"/>
                  </a:lnTo>
                  <a:lnTo>
                    <a:pt x="781" y="360"/>
                  </a:lnTo>
                  <a:lnTo>
                    <a:pt x="781" y="356"/>
                  </a:lnTo>
                  <a:lnTo>
                    <a:pt x="782" y="355"/>
                  </a:lnTo>
                  <a:lnTo>
                    <a:pt x="782" y="353"/>
                  </a:lnTo>
                  <a:lnTo>
                    <a:pt x="782" y="351"/>
                  </a:lnTo>
                  <a:lnTo>
                    <a:pt x="781" y="349"/>
                  </a:lnTo>
                  <a:lnTo>
                    <a:pt x="770" y="344"/>
                  </a:lnTo>
                  <a:lnTo>
                    <a:pt x="760" y="341"/>
                  </a:lnTo>
                  <a:lnTo>
                    <a:pt x="749" y="334"/>
                  </a:lnTo>
                  <a:lnTo>
                    <a:pt x="758" y="334"/>
                  </a:lnTo>
                  <a:lnTo>
                    <a:pt x="768" y="330"/>
                  </a:lnTo>
                  <a:lnTo>
                    <a:pt x="782" y="327"/>
                  </a:lnTo>
                  <a:lnTo>
                    <a:pt x="798" y="325"/>
                  </a:lnTo>
                  <a:lnTo>
                    <a:pt x="810" y="321"/>
                  </a:lnTo>
                  <a:lnTo>
                    <a:pt x="819" y="314"/>
                  </a:lnTo>
                  <a:lnTo>
                    <a:pt x="777" y="314"/>
                  </a:lnTo>
                  <a:lnTo>
                    <a:pt x="767" y="311"/>
                  </a:lnTo>
                  <a:lnTo>
                    <a:pt x="758" y="311"/>
                  </a:lnTo>
                  <a:lnTo>
                    <a:pt x="747" y="309"/>
                  </a:lnTo>
                  <a:lnTo>
                    <a:pt x="739" y="307"/>
                  </a:lnTo>
                  <a:lnTo>
                    <a:pt x="730" y="304"/>
                  </a:lnTo>
                  <a:lnTo>
                    <a:pt x="725" y="295"/>
                  </a:lnTo>
                  <a:lnTo>
                    <a:pt x="723" y="281"/>
                  </a:lnTo>
                  <a:lnTo>
                    <a:pt x="744" y="278"/>
                  </a:lnTo>
                  <a:lnTo>
                    <a:pt x="763" y="271"/>
                  </a:lnTo>
                  <a:lnTo>
                    <a:pt x="779" y="264"/>
                  </a:lnTo>
                  <a:lnTo>
                    <a:pt x="796" y="257"/>
                  </a:lnTo>
                  <a:lnTo>
                    <a:pt x="831" y="257"/>
                  </a:lnTo>
                  <a:lnTo>
                    <a:pt x="845" y="211"/>
                  </a:lnTo>
                  <a:lnTo>
                    <a:pt x="812" y="211"/>
                  </a:lnTo>
                  <a:lnTo>
                    <a:pt x="803" y="199"/>
                  </a:lnTo>
                  <a:lnTo>
                    <a:pt x="814" y="192"/>
                  </a:lnTo>
                  <a:lnTo>
                    <a:pt x="822" y="185"/>
                  </a:lnTo>
                  <a:lnTo>
                    <a:pt x="833" y="180"/>
                  </a:lnTo>
                  <a:lnTo>
                    <a:pt x="845" y="176"/>
                  </a:lnTo>
                  <a:lnTo>
                    <a:pt x="845" y="164"/>
                  </a:lnTo>
                  <a:lnTo>
                    <a:pt x="859" y="157"/>
                  </a:lnTo>
                  <a:lnTo>
                    <a:pt x="866" y="149"/>
                  </a:lnTo>
                  <a:lnTo>
                    <a:pt x="873" y="138"/>
                  </a:lnTo>
                  <a:lnTo>
                    <a:pt x="884" y="131"/>
                  </a:lnTo>
                  <a:lnTo>
                    <a:pt x="896" y="126"/>
                  </a:lnTo>
                  <a:lnTo>
                    <a:pt x="906" y="126"/>
                  </a:lnTo>
                  <a:lnTo>
                    <a:pt x="915" y="129"/>
                  </a:lnTo>
                  <a:lnTo>
                    <a:pt x="927" y="128"/>
                  </a:lnTo>
                  <a:lnTo>
                    <a:pt x="918" y="124"/>
                  </a:lnTo>
                  <a:lnTo>
                    <a:pt x="913" y="122"/>
                  </a:lnTo>
                  <a:lnTo>
                    <a:pt x="908" y="121"/>
                  </a:lnTo>
                  <a:lnTo>
                    <a:pt x="903" y="115"/>
                  </a:lnTo>
                  <a:lnTo>
                    <a:pt x="920" y="112"/>
                  </a:lnTo>
                  <a:lnTo>
                    <a:pt x="936" y="107"/>
                  </a:lnTo>
                  <a:lnTo>
                    <a:pt x="950" y="103"/>
                  </a:lnTo>
                  <a:lnTo>
                    <a:pt x="966" y="100"/>
                  </a:lnTo>
                  <a:lnTo>
                    <a:pt x="967" y="107"/>
                  </a:lnTo>
                  <a:lnTo>
                    <a:pt x="969" y="110"/>
                  </a:lnTo>
                  <a:lnTo>
                    <a:pt x="971" y="115"/>
                  </a:lnTo>
                  <a:lnTo>
                    <a:pt x="973" y="119"/>
                  </a:lnTo>
                  <a:lnTo>
                    <a:pt x="978" y="121"/>
                  </a:lnTo>
                  <a:lnTo>
                    <a:pt x="985" y="122"/>
                  </a:lnTo>
                  <a:lnTo>
                    <a:pt x="985" y="117"/>
                  </a:lnTo>
                  <a:lnTo>
                    <a:pt x="988" y="112"/>
                  </a:lnTo>
                  <a:lnTo>
                    <a:pt x="990" y="105"/>
                  </a:lnTo>
                  <a:lnTo>
                    <a:pt x="992" y="100"/>
                  </a:lnTo>
                  <a:lnTo>
                    <a:pt x="995" y="105"/>
                  </a:lnTo>
                  <a:lnTo>
                    <a:pt x="1001" y="110"/>
                  </a:lnTo>
                  <a:lnTo>
                    <a:pt x="1004" y="114"/>
                  </a:lnTo>
                  <a:lnTo>
                    <a:pt x="1011" y="117"/>
                  </a:lnTo>
                  <a:lnTo>
                    <a:pt x="1018" y="119"/>
                  </a:lnTo>
                  <a:lnTo>
                    <a:pt x="1014" y="96"/>
                  </a:lnTo>
                  <a:lnTo>
                    <a:pt x="1027" y="93"/>
                  </a:lnTo>
                  <a:lnTo>
                    <a:pt x="1037" y="89"/>
                  </a:lnTo>
                  <a:lnTo>
                    <a:pt x="1053" y="93"/>
                  </a:lnTo>
                  <a:lnTo>
                    <a:pt x="1070" y="100"/>
                  </a:lnTo>
                  <a:lnTo>
                    <a:pt x="1088" y="110"/>
                  </a:lnTo>
                  <a:lnTo>
                    <a:pt x="1107" y="119"/>
                  </a:lnTo>
                  <a:lnTo>
                    <a:pt x="1123" y="126"/>
                  </a:lnTo>
                  <a:lnTo>
                    <a:pt x="1138" y="131"/>
                  </a:lnTo>
                  <a:lnTo>
                    <a:pt x="1138" y="128"/>
                  </a:lnTo>
                  <a:lnTo>
                    <a:pt x="1128" y="119"/>
                  </a:lnTo>
                  <a:lnTo>
                    <a:pt x="1121" y="112"/>
                  </a:lnTo>
                  <a:lnTo>
                    <a:pt x="1117" y="103"/>
                  </a:lnTo>
                  <a:lnTo>
                    <a:pt x="1123" y="93"/>
                  </a:lnTo>
                  <a:lnTo>
                    <a:pt x="1119" y="89"/>
                  </a:lnTo>
                  <a:lnTo>
                    <a:pt x="1114" y="84"/>
                  </a:lnTo>
                  <a:lnTo>
                    <a:pt x="1109" y="80"/>
                  </a:lnTo>
                  <a:lnTo>
                    <a:pt x="1104" y="77"/>
                  </a:lnTo>
                  <a:lnTo>
                    <a:pt x="1100" y="73"/>
                  </a:lnTo>
                  <a:lnTo>
                    <a:pt x="1104" y="65"/>
                  </a:lnTo>
                  <a:lnTo>
                    <a:pt x="1114" y="68"/>
                  </a:lnTo>
                  <a:lnTo>
                    <a:pt x="1128" y="70"/>
                  </a:lnTo>
                  <a:lnTo>
                    <a:pt x="1140" y="68"/>
                  </a:lnTo>
                  <a:lnTo>
                    <a:pt x="1149" y="61"/>
                  </a:lnTo>
                  <a:lnTo>
                    <a:pt x="1107" y="61"/>
                  </a:lnTo>
                  <a:lnTo>
                    <a:pt x="1107" y="58"/>
                  </a:lnTo>
                  <a:lnTo>
                    <a:pt x="1104" y="58"/>
                  </a:lnTo>
                  <a:lnTo>
                    <a:pt x="1104" y="54"/>
                  </a:lnTo>
                  <a:lnTo>
                    <a:pt x="1109" y="51"/>
                  </a:lnTo>
                  <a:lnTo>
                    <a:pt x="1114" y="47"/>
                  </a:lnTo>
                  <a:lnTo>
                    <a:pt x="1119" y="44"/>
                  </a:lnTo>
                  <a:lnTo>
                    <a:pt x="1124" y="40"/>
                  </a:lnTo>
                  <a:lnTo>
                    <a:pt x="1130" y="39"/>
                  </a:lnTo>
                  <a:lnTo>
                    <a:pt x="1152" y="42"/>
                  </a:lnTo>
                  <a:lnTo>
                    <a:pt x="1158" y="26"/>
                  </a:lnTo>
                  <a:lnTo>
                    <a:pt x="1184" y="30"/>
                  </a:lnTo>
                  <a:lnTo>
                    <a:pt x="1186" y="30"/>
                  </a:lnTo>
                  <a:lnTo>
                    <a:pt x="1187" y="26"/>
                  </a:lnTo>
                  <a:lnTo>
                    <a:pt x="1189" y="25"/>
                  </a:lnTo>
                  <a:lnTo>
                    <a:pt x="1191" y="21"/>
                  </a:lnTo>
                  <a:lnTo>
                    <a:pt x="1196" y="19"/>
                  </a:lnTo>
                  <a:lnTo>
                    <a:pt x="1200" y="25"/>
                  </a:lnTo>
                  <a:lnTo>
                    <a:pt x="1205" y="30"/>
                  </a:lnTo>
                  <a:lnTo>
                    <a:pt x="1210" y="35"/>
                  </a:lnTo>
                  <a:lnTo>
                    <a:pt x="1210" y="26"/>
                  </a:lnTo>
                  <a:lnTo>
                    <a:pt x="1212" y="25"/>
                  </a:lnTo>
                  <a:lnTo>
                    <a:pt x="1212" y="23"/>
                  </a:lnTo>
                  <a:lnTo>
                    <a:pt x="1212" y="21"/>
                  </a:lnTo>
                  <a:lnTo>
                    <a:pt x="1212" y="19"/>
                  </a:lnTo>
                  <a:lnTo>
                    <a:pt x="1213" y="16"/>
                  </a:lnTo>
                  <a:lnTo>
                    <a:pt x="1215" y="14"/>
                  </a:lnTo>
                  <a:lnTo>
                    <a:pt x="1219" y="12"/>
                  </a:lnTo>
                  <a:lnTo>
                    <a:pt x="1236" y="4"/>
                  </a:lnTo>
                  <a:lnTo>
                    <a:pt x="1259" y="0"/>
                  </a:lnTo>
                  <a:close/>
                </a:path>
              </a:pathLst>
            </a:custGeom>
            <a:grpFill/>
            <a:ln w="3175" cap="rnd">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ko-KR" altLang="en-US"/>
            </a:p>
          </p:txBody>
        </p:sp>
        <p:sp>
          <p:nvSpPr>
            <p:cNvPr id="310" name="Freeform 309"/>
            <p:cNvSpPr>
              <a:spLocks noEditPoints="1"/>
            </p:cNvSpPr>
            <p:nvPr/>
          </p:nvSpPr>
          <p:spPr bwMode="auto">
            <a:xfrm>
              <a:off x="3975894" y="1550987"/>
              <a:ext cx="4530725" cy="3509963"/>
            </a:xfrm>
            <a:custGeom>
              <a:avLst/>
              <a:gdLst>
                <a:gd name="T0" fmla="*/ 1971 w 2854"/>
                <a:gd name="T1" fmla="*/ 1813 h 2211"/>
                <a:gd name="T2" fmla="*/ 1855 w 2854"/>
                <a:gd name="T3" fmla="*/ 1811 h 2211"/>
                <a:gd name="T4" fmla="*/ 1992 w 2854"/>
                <a:gd name="T5" fmla="*/ 1742 h 2211"/>
                <a:gd name="T6" fmla="*/ 2278 w 2854"/>
                <a:gd name="T7" fmla="*/ 1785 h 2211"/>
                <a:gd name="T8" fmla="*/ 2068 w 2854"/>
                <a:gd name="T9" fmla="*/ 1731 h 2211"/>
                <a:gd name="T10" fmla="*/ 1906 w 2854"/>
                <a:gd name="T11" fmla="*/ 1752 h 2211"/>
                <a:gd name="T12" fmla="*/ 1637 w 2854"/>
                <a:gd name="T13" fmla="*/ 1670 h 2211"/>
                <a:gd name="T14" fmla="*/ 1840 w 2854"/>
                <a:gd name="T15" fmla="*/ 1602 h 2211"/>
                <a:gd name="T16" fmla="*/ 1824 w 2854"/>
                <a:gd name="T17" fmla="*/ 1628 h 2211"/>
                <a:gd name="T18" fmla="*/ 1965 w 2854"/>
                <a:gd name="T19" fmla="*/ 1604 h 2211"/>
                <a:gd name="T20" fmla="*/ 1918 w 2854"/>
                <a:gd name="T21" fmla="*/ 1466 h 2211"/>
                <a:gd name="T22" fmla="*/ 1920 w 2854"/>
                <a:gd name="T23" fmla="*/ 1534 h 2211"/>
                <a:gd name="T24" fmla="*/ 2030 w 2854"/>
                <a:gd name="T25" fmla="*/ 1272 h 2211"/>
                <a:gd name="T26" fmla="*/ 274 w 2854"/>
                <a:gd name="T27" fmla="*/ 1106 h 2211"/>
                <a:gd name="T28" fmla="*/ 2229 w 2854"/>
                <a:gd name="T29" fmla="*/ 1024 h 2211"/>
                <a:gd name="T30" fmla="*/ 2054 w 2854"/>
                <a:gd name="T31" fmla="*/ 1218 h 2211"/>
                <a:gd name="T32" fmla="*/ 2177 w 2854"/>
                <a:gd name="T33" fmla="*/ 1043 h 2211"/>
                <a:gd name="T34" fmla="*/ 408 w 2854"/>
                <a:gd name="T35" fmla="*/ 1136 h 2211"/>
                <a:gd name="T36" fmla="*/ 230 w 2854"/>
                <a:gd name="T37" fmla="*/ 1145 h 2211"/>
                <a:gd name="T38" fmla="*/ 539 w 2854"/>
                <a:gd name="T39" fmla="*/ 1225 h 2211"/>
                <a:gd name="T40" fmla="*/ 600 w 2854"/>
                <a:gd name="T41" fmla="*/ 1111 h 2211"/>
                <a:gd name="T42" fmla="*/ 503 w 2854"/>
                <a:gd name="T43" fmla="*/ 1103 h 2211"/>
                <a:gd name="T44" fmla="*/ 721 w 2854"/>
                <a:gd name="T45" fmla="*/ 1017 h 2211"/>
                <a:gd name="T46" fmla="*/ 965 w 2854"/>
                <a:gd name="T47" fmla="*/ 1080 h 2211"/>
                <a:gd name="T48" fmla="*/ 2211 w 2854"/>
                <a:gd name="T49" fmla="*/ 958 h 2211"/>
                <a:gd name="T50" fmla="*/ 400 w 2854"/>
                <a:gd name="T51" fmla="*/ 801 h 2211"/>
                <a:gd name="T52" fmla="*/ 201 w 2854"/>
                <a:gd name="T53" fmla="*/ 699 h 2211"/>
                <a:gd name="T54" fmla="*/ 199 w 2854"/>
                <a:gd name="T55" fmla="*/ 811 h 2211"/>
                <a:gd name="T56" fmla="*/ 860 w 2854"/>
                <a:gd name="T57" fmla="*/ 371 h 2211"/>
                <a:gd name="T58" fmla="*/ 2278 w 2854"/>
                <a:gd name="T59" fmla="*/ 120 h 2211"/>
                <a:gd name="T60" fmla="*/ 1199 w 2854"/>
                <a:gd name="T61" fmla="*/ 54 h 2211"/>
                <a:gd name="T62" fmla="*/ 998 w 2854"/>
                <a:gd name="T63" fmla="*/ 165 h 2211"/>
                <a:gd name="T64" fmla="*/ 1805 w 2854"/>
                <a:gd name="T65" fmla="*/ 117 h 2211"/>
                <a:gd name="T66" fmla="*/ 1929 w 2854"/>
                <a:gd name="T67" fmla="*/ 206 h 2211"/>
                <a:gd name="T68" fmla="*/ 2140 w 2854"/>
                <a:gd name="T69" fmla="*/ 286 h 2211"/>
                <a:gd name="T70" fmla="*/ 2576 w 2854"/>
                <a:gd name="T71" fmla="*/ 378 h 2211"/>
                <a:gd name="T72" fmla="*/ 2815 w 2854"/>
                <a:gd name="T73" fmla="*/ 537 h 2211"/>
                <a:gd name="T74" fmla="*/ 2637 w 2854"/>
                <a:gd name="T75" fmla="*/ 621 h 2211"/>
                <a:gd name="T76" fmla="*/ 2390 w 2854"/>
                <a:gd name="T77" fmla="*/ 886 h 2211"/>
                <a:gd name="T78" fmla="*/ 2421 w 2854"/>
                <a:gd name="T79" fmla="*/ 624 h 2211"/>
                <a:gd name="T80" fmla="*/ 2175 w 2854"/>
                <a:gd name="T81" fmla="*/ 830 h 2211"/>
                <a:gd name="T82" fmla="*/ 1974 w 2854"/>
                <a:gd name="T83" fmla="*/ 1141 h 2211"/>
                <a:gd name="T84" fmla="*/ 1916 w 2854"/>
                <a:gd name="T85" fmla="*/ 1277 h 2211"/>
                <a:gd name="T86" fmla="*/ 1737 w 2854"/>
                <a:gd name="T87" fmla="*/ 1488 h 2211"/>
                <a:gd name="T88" fmla="*/ 1539 w 2854"/>
                <a:gd name="T89" fmla="*/ 1480 h 2211"/>
                <a:gd name="T90" fmla="*/ 1222 w 2854"/>
                <a:gd name="T91" fmla="*/ 1406 h 2211"/>
                <a:gd name="T92" fmla="*/ 969 w 2854"/>
                <a:gd name="T93" fmla="*/ 1356 h 2211"/>
                <a:gd name="T94" fmla="*/ 710 w 2854"/>
                <a:gd name="T95" fmla="*/ 1300 h 2211"/>
                <a:gd name="T96" fmla="*/ 876 w 2854"/>
                <a:gd name="T97" fmla="*/ 1659 h 2211"/>
                <a:gd name="T98" fmla="*/ 475 w 2854"/>
                <a:gd name="T99" fmla="*/ 2133 h 2211"/>
                <a:gd name="T100" fmla="*/ 335 w 2854"/>
                <a:gd name="T101" fmla="*/ 1651 h 2211"/>
                <a:gd name="T102" fmla="*/ 92 w 2854"/>
                <a:gd name="T103" fmla="*/ 1263 h 2211"/>
                <a:gd name="T104" fmla="*/ 199 w 2854"/>
                <a:gd name="T105" fmla="*/ 960 h 2211"/>
                <a:gd name="T106" fmla="*/ 384 w 2854"/>
                <a:gd name="T107" fmla="*/ 733 h 2211"/>
                <a:gd name="T108" fmla="*/ 578 w 2854"/>
                <a:gd name="T109" fmla="*/ 679 h 2211"/>
                <a:gd name="T110" fmla="*/ 497 w 2854"/>
                <a:gd name="T111" fmla="*/ 693 h 2211"/>
                <a:gd name="T112" fmla="*/ 386 w 2854"/>
                <a:gd name="T113" fmla="*/ 539 h 2211"/>
                <a:gd name="T114" fmla="*/ 662 w 2854"/>
                <a:gd name="T115" fmla="*/ 352 h 2211"/>
                <a:gd name="T116" fmla="*/ 780 w 2854"/>
                <a:gd name="T117" fmla="*/ 499 h 2211"/>
                <a:gd name="T118" fmla="*/ 967 w 2854"/>
                <a:gd name="T119" fmla="*/ 389 h 2211"/>
                <a:gd name="T120" fmla="*/ 1182 w 2854"/>
                <a:gd name="T121" fmla="*/ 399 h 2211"/>
                <a:gd name="T122" fmla="*/ 1218 w 2854"/>
                <a:gd name="T123" fmla="*/ 469 h 2211"/>
                <a:gd name="T124" fmla="*/ 1402 w 2854"/>
                <a:gd name="T125" fmla="*/ 188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4" h="2211">
                  <a:moveTo>
                    <a:pt x="915" y="1897"/>
                  </a:moveTo>
                  <a:lnTo>
                    <a:pt x="915" y="1904"/>
                  </a:lnTo>
                  <a:lnTo>
                    <a:pt x="923" y="1923"/>
                  </a:lnTo>
                  <a:lnTo>
                    <a:pt x="923" y="1944"/>
                  </a:lnTo>
                  <a:lnTo>
                    <a:pt x="918" y="1963"/>
                  </a:lnTo>
                  <a:lnTo>
                    <a:pt x="909" y="1982"/>
                  </a:lnTo>
                  <a:lnTo>
                    <a:pt x="899" y="2000"/>
                  </a:lnTo>
                  <a:lnTo>
                    <a:pt x="890" y="2017"/>
                  </a:lnTo>
                  <a:lnTo>
                    <a:pt x="883" y="2031"/>
                  </a:lnTo>
                  <a:lnTo>
                    <a:pt x="880" y="2049"/>
                  </a:lnTo>
                  <a:lnTo>
                    <a:pt x="878" y="2064"/>
                  </a:lnTo>
                  <a:lnTo>
                    <a:pt x="876" y="2077"/>
                  </a:lnTo>
                  <a:lnTo>
                    <a:pt x="869" y="2087"/>
                  </a:lnTo>
                  <a:lnTo>
                    <a:pt x="857" y="2096"/>
                  </a:lnTo>
                  <a:lnTo>
                    <a:pt x="857" y="2092"/>
                  </a:lnTo>
                  <a:lnTo>
                    <a:pt x="850" y="2091"/>
                  </a:lnTo>
                  <a:lnTo>
                    <a:pt x="845" y="2089"/>
                  </a:lnTo>
                  <a:lnTo>
                    <a:pt x="840" y="2085"/>
                  </a:lnTo>
                  <a:lnTo>
                    <a:pt x="836" y="2080"/>
                  </a:lnTo>
                  <a:lnTo>
                    <a:pt x="834" y="2073"/>
                  </a:lnTo>
                  <a:lnTo>
                    <a:pt x="827" y="2059"/>
                  </a:lnTo>
                  <a:lnTo>
                    <a:pt x="826" y="2045"/>
                  </a:lnTo>
                  <a:lnTo>
                    <a:pt x="831" y="2033"/>
                  </a:lnTo>
                  <a:lnTo>
                    <a:pt x="836" y="2019"/>
                  </a:lnTo>
                  <a:lnTo>
                    <a:pt x="841" y="2005"/>
                  </a:lnTo>
                  <a:lnTo>
                    <a:pt x="841" y="1996"/>
                  </a:lnTo>
                  <a:lnTo>
                    <a:pt x="840" y="1982"/>
                  </a:lnTo>
                  <a:lnTo>
                    <a:pt x="838" y="1968"/>
                  </a:lnTo>
                  <a:lnTo>
                    <a:pt x="838" y="1954"/>
                  </a:lnTo>
                  <a:lnTo>
                    <a:pt x="857" y="1954"/>
                  </a:lnTo>
                  <a:lnTo>
                    <a:pt x="862" y="1946"/>
                  </a:lnTo>
                  <a:lnTo>
                    <a:pt x="873" y="1935"/>
                  </a:lnTo>
                  <a:lnTo>
                    <a:pt x="883" y="1923"/>
                  </a:lnTo>
                  <a:lnTo>
                    <a:pt x="895" y="1911"/>
                  </a:lnTo>
                  <a:lnTo>
                    <a:pt x="906" y="1902"/>
                  </a:lnTo>
                  <a:lnTo>
                    <a:pt x="915" y="1897"/>
                  </a:lnTo>
                  <a:close/>
                  <a:moveTo>
                    <a:pt x="1875" y="1827"/>
                  </a:moveTo>
                  <a:lnTo>
                    <a:pt x="1882" y="1829"/>
                  </a:lnTo>
                  <a:lnTo>
                    <a:pt x="1887" y="1829"/>
                  </a:lnTo>
                  <a:lnTo>
                    <a:pt x="1892" y="1829"/>
                  </a:lnTo>
                  <a:lnTo>
                    <a:pt x="1896" y="1831"/>
                  </a:lnTo>
                  <a:lnTo>
                    <a:pt x="1901" y="1832"/>
                  </a:lnTo>
                  <a:lnTo>
                    <a:pt x="1901" y="1839"/>
                  </a:lnTo>
                  <a:lnTo>
                    <a:pt x="1897" y="1839"/>
                  </a:lnTo>
                  <a:lnTo>
                    <a:pt x="1897" y="1843"/>
                  </a:lnTo>
                  <a:lnTo>
                    <a:pt x="1892" y="1841"/>
                  </a:lnTo>
                  <a:lnTo>
                    <a:pt x="1887" y="1839"/>
                  </a:lnTo>
                  <a:lnTo>
                    <a:pt x="1882" y="1836"/>
                  </a:lnTo>
                  <a:lnTo>
                    <a:pt x="1878" y="1832"/>
                  </a:lnTo>
                  <a:lnTo>
                    <a:pt x="1875" y="1827"/>
                  </a:lnTo>
                  <a:close/>
                  <a:moveTo>
                    <a:pt x="1971" y="1813"/>
                  </a:moveTo>
                  <a:lnTo>
                    <a:pt x="1990" y="1813"/>
                  </a:lnTo>
                  <a:lnTo>
                    <a:pt x="1990" y="1817"/>
                  </a:lnTo>
                  <a:lnTo>
                    <a:pt x="1986" y="1817"/>
                  </a:lnTo>
                  <a:lnTo>
                    <a:pt x="1974" y="1825"/>
                  </a:lnTo>
                  <a:lnTo>
                    <a:pt x="1960" y="1834"/>
                  </a:lnTo>
                  <a:lnTo>
                    <a:pt x="1948" y="1843"/>
                  </a:lnTo>
                  <a:lnTo>
                    <a:pt x="1944" y="1843"/>
                  </a:lnTo>
                  <a:lnTo>
                    <a:pt x="1943" y="1841"/>
                  </a:lnTo>
                  <a:lnTo>
                    <a:pt x="1943" y="1841"/>
                  </a:lnTo>
                  <a:lnTo>
                    <a:pt x="1941" y="1841"/>
                  </a:lnTo>
                  <a:lnTo>
                    <a:pt x="1939" y="1839"/>
                  </a:lnTo>
                  <a:lnTo>
                    <a:pt x="1936" y="1839"/>
                  </a:lnTo>
                  <a:lnTo>
                    <a:pt x="1936" y="1836"/>
                  </a:lnTo>
                  <a:lnTo>
                    <a:pt x="1953" y="1825"/>
                  </a:lnTo>
                  <a:lnTo>
                    <a:pt x="1971" y="1813"/>
                  </a:lnTo>
                  <a:close/>
                  <a:moveTo>
                    <a:pt x="1925" y="1808"/>
                  </a:moveTo>
                  <a:lnTo>
                    <a:pt x="1929" y="1811"/>
                  </a:lnTo>
                  <a:lnTo>
                    <a:pt x="1930" y="1811"/>
                  </a:lnTo>
                  <a:lnTo>
                    <a:pt x="1930" y="1811"/>
                  </a:lnTo>
                  <a:lnTo>
                    <a:pt x="1930" y="1813"/>
                  </a:lnTo>
                  <a:lnTo>
                    <a:pt x="1930" y="1813"/>
                  </a:lnTo>
                  <a:lnTo>
                    <a:pt x="1930" y="1817"/>
                  </a:lnTo>
                  <a:lnTo>
                    <a:pt x="1932" y="1820"/>
                  </a:lnTo>
                  <a:lnTo>
                    <a:pt x="1925" y="1820"/>
                  </a:lnTo>
                  <a:lnTo>
                    <a:pt x="1913" y="1824"/>
                  </a:lnTo>
                  <a:lnTo>
                    <a:pt x="1899" y="1824"/>
                  </a:lnTo>
                  <a:lnTo>
                    <a:pt x="1887" y="1820"/>
                  </a:lnTo>
                  <a:lnTo>
                    <a:pt x="1887" y="1818"/>
                  </a:lnTo>
                  <a:lnTo>
                    <a:pt x="1889" y="1818"/>
                  </a:lnTo>
                  <a:lnTo>
                    <a:pt x="1889" y="1818"/>
                  </a:lnTo>
                  <a:lnTo>
                    <a:pt x="1889" y="1818"/>
                  </a:lnTo>
                  <a:lnTo>
                    <a:pt x="1889" y="1818"/>
                  </a:lnTo>
                  <a:lnTo>
                    <a:pt x="1890" y="1817"/>
                  </a:lnTo>
                  <a:lnTo>
                    <a:pt x="1899" y="1813"/>
                  </a:lnTo>
                  <a:lnTo>
                    <a:pt x="1908" y="1813"/>
                  </a:lnTo>
                  <a:lnTo>
                    <a:pt x="1916" y="1813"/>
                  </a:lnTo>
                  <a:lnTo>
                    <a:pt x="1925" y="1808"/>
                  </a:lnTo>
                  <a:close/>
                  <a:moveTo>
                    <a:pt x="1859" y="1808"/>
                  </a:moveTo>
                  <a:lnTo>
                    <a:pt x="1866" y="1810"/>
                  </a:lnTo>
                  <a:lnTo>
                    <a:pt x="1869" y="1811"/>
                  </a:lnTo>
                  <a:lnTo>
                    <a:pt x="1873" y="1813"/>
                  </a:lnTo>
                  <a:lnTo>
                    <a:pt x="1876" y="1817"/>
                  </a:lnTo>
                  <a:lnTo>
                    <a:pt x="1878" y="1820"/>
                  </a:lnTo>
                  <a:lnTo>
                    <a:pt x="1875" y="1820"/>
                  </a:lnTo>
                  <a:lnTo>
                    <a:pt x="1866" y="1824"/>
                  </a:lnTo>
                  <a:lnTo>
                    <a:pt x="1855" y="1824"/>
                  </a:lnTo>
                  <a:lnTo>
                    <a:pt x="1843" y="1824"/>
                  </a:lnTo>
                  <a:lnTo>
                    <a:pt x="1843" y="1817"/>
                  </a:lnTo>
                  <a:lnTo>
                    <a:pt x="1848" y="1815"/>
                  </a:lnTo>
                  <a:lnTo>
                    <a:pt x="1854" y="1813"/>
                  </a:lnTo>
                  <a:lnTo>
                    <a:pt x="1855" y="1811"/>
                  </a:lnTo>
                  <a:lnTo>
                    <a:pt x="1859" y="1808"/>
                  </a:lnTo>
                  <a:close/>
                  <a:moveTo>
                    <a:pt x="2393" y="1794"/>
                  </a:moveTo>
                  <a:lnTo>
                    <a:pt x="2396" y="1794"/>
                  </a:lnTo>
                  <a:lnTo>
                    <a:pt x="2398" y="1796"/>
                  </a:lnTo>
                  <a:lnTo>
                    <a:pt x="2400" y="1796"/>
                  </a:lnTo>
                  <a:lnTo>
                    <a:pt x="2402" y="1797"/>
                  </a:lnTo>
                  <a:lnTo>
                    <a:pt x="2402" y="1799"/>
                  </a:lnTo>
                  <a:lnTo>
                    <a:pt x="2405" y="1801"/>
                  </a:lnTo>
                  <a:lnTo>
                    <a:pt x="2409" y="1801"/>
                  </a:lnTo>
                  <a:lnTo>
                    <a:pt x="2409" y="1804"/>
                  </a:lnTo>
                  <a:lnTo>
                    <a:pt x="2403" y="1803"/>
                  </a:lnTo>
                  <a:lnTo>
                    <a:pt x="2400" y="1801"/>
                  </a:lnTo>
                  <a:lnTo>
                    <a:pt x="2398" y="1799"/>
                  </a:lnTo>
                  <a:lnTo>
                    <a:pt x="2396" y="1797"/>
                  </a:lnTo>
                  <a:lnTo>
                    <a:pt x="2393" y="1794"/>
                  </a:lnTo>
                  <a:close/>
                  <a:moveTo>
                    <a:pt x="2089" y="1775"/>
                  </a:moveTo>
                  <a:lnTo>
                    <a:pt x="2102" y="1778"/>
                  </a:lnTo>
                  <a:lnTo>
                    <a:pt x="2102" y="1785"/>
                  </a:lnTo>
                  <a:lnTo>
                    <a:pt x="2093" y="1790"/>
                  </a:lnTo>
                  <a:lnTo>
                    <a:pt x="2093" y="1790"/>
                  </a:lnTo>
                  <a:lnTo>
                    <a:pt x="2091" y="1792"/>
                  </a:lnTo>
                  <a:lnTo>
                    <a:pt x="2091" y="1792"/>
                  </a:lnTo>
                  <a:lnTo>
                    <a:pt x="2091" y="1792"/>
                  </a:lnTo>
                  <a:lnTo>
                    <a:pt x="2091" y="1792"/>
                  </a:lnTo>
                  <a:lnTo>
                    <a:pt x="2089" y="1794"/>
                  </a:lnTo>
                  <a:lnTo>
                    <a:pt x="2089" y="1775"/>
                  </a:lnTo>
                  <a:close/>
                  <a:moveTo>
                    <a:pt x="2370" y="1755"/>
                  </a:moveTo>
                  <a:lnTo>
                    <a:pt x="2381" y="1762"/>
                  </a:lnTo>
                  <a:lnTo>
                    <a:pt x="2388" y="1773"/>
                  </a:lnTo>
                  <a:lnTo>
                    <a:pt x="2393" y="1785"/>
                  </a:lnTo>
                  <a:lnTo>
                    <a:pt x="2390" y="1785"/>
                  </a:lnTo>
                  <a:lnTo>
                    <a:pt x="2390" y="1790"/>
                  </a:lnTo>
                  <a:lnTo>
                    <a:pt x="2377" y="1785"/>
                  </a:lnTo>
                  <a:lnTo>
                    <a:pt x="2374" y="1776"/>
                  </a:lnTo>
                  <a:lnTo>
                    <a:pt x="2372" y="1768"/>
                  </a:lnTo>
                  <a:lnTo>
                    <a:pt x="2370" y="1755"/>
                  </a:lnTo>
                  <a:close/>
                  <a:moveTo>
                    <a:pt x="2339" y="1755"/>
                  </a:moveTo>
                  <a:lnTo>
                    <a:pt x="2348" y="1755"/>
                  </a:lnTo>
                  <a:lnTo>
                    <a:pt x="2348" y="1775"/>
                  </a:lnTo>
                  <a:lnTo>
                    <a:pt x="2313" y="1785"/>
                  </a:lnTo>
                  <a:lnTo>
                    <a:pt x="2307" y="1783"/>
                  </a:lnTo>
                  <a:lnTo>
                    <a:pt x="2302" y="1782"/>
                  </a:lnTo>
                  <a:lnTo>
                    <a:pt x="2295" y="1780"/>
                  </a:lnTo>
                  <a:lnTo>
                    <a:pt x="2290" y="1778"/>
                  </a:lnTo>
                  <a:lnTo>
                    <a:pt x="2290" y="1771"/>
                  </a:lnTo>
                  <a:lnTo>
                    <a:pt x="2311" y="1769"/>
                  </a:lnTo>
                  <a:lnTo>
                    <a:pt x="2327" y="1764"/>
                  </a:lnTo>
                  <a:lnTo>
                    <a:pt x="2339" y="1755"/>
                  </a:lnTo>
                  <a:close/>
                  <a:moveTo>
                    <a:pt x="1974" y="1740"/>
                  </a:moveTo>
                  <a:lnTo>
                    <a:pt x="1990" y="1740"/>
                  </a:lnTo>
                  <a:lnTo>
                    <a:pt x="1992" y="1742"/>
                  </a:lnTo>
                  <a:lnTo>
                    <a:pt x="1992" y="1742"/>
                  </a:lnTo>
                  <a:lnTo>
                    <a:pt x="1992" y="1742"/>
                  </a:lnTo>
                  <a:lnTo>
                    <a:pt x="1992" y="1742"/>
                  </a:lnTo>
                  <a:lnTo>
                    <a:pt x="1992" y="1742"/>
                  </a:lnTo>
                  <a:lnTo>
                    <a:pt x="1993" y="1743"/>
                  </a:lnTo>
                  <a:lnTo>
                    <a:pt x="1993" y="1750"/>
                  </a:lnTo>
                  <a:lnTo>
                    <a:pt x="1974" y="1750"/>
                  </a:lnTo>
                  <a:lnTo>
                    <a:pt x="1974" y="1740"/>
                  </a:lnTo>
                  <a:close/>
                  <a:moveTo>
                    <a:pt x="2002" y="1736"/>
                  </a:moveTo>
                  <a:lnTo>
                    <a:pt x="2040" y="1740"/>
                  </a:lnTo>
                  <a:lnTo>
                    <a:pt x="2040" y="1743"/>
                  </a:lnTo>
                  <a:lnTo>
                    <a:pt x="2042" y="1747"/>
                  </a:lnTo>
                  <a:lnTo>
                    <a:pt x="2042" y="1750"/>
                  </a:lnTo>
                  <a:lnTo>
                    <a:pt x="2044" y="1755"/>
                  </a:lnTo>
                  <a:lnTo>
                    <a:pt x="2040" y="1755"/>
                  </a:lnTo>
                  <a:lnTo>
                    <a:pt x="2030" y="1749"/>
                  </a:lnTo>
                  <a:lnTo>
                    <a:pt x="2018" y="1747"/>
                  </a:lnTo>
                  <a:lnTo>
                    <a:pt x="2002" y="1747"/>
                  </a:lnTo>
                  <a:lnTo>
                    <a:pt x="2002" y="1736"/>
                  </a:lnTo>
                  <a:close/>
                  <a:moveTo>
                    <a:pt x="2320" y="1728"/>
                  </a:moveTo>
                  <a:lnTo>
                    <a:pt x="2339" y="1728"/>
                  </a:lnTo>
                  <a:lnTo>
                    <a:pt x="2348" y="1738"/>
                  </a:lnTo>
                  <a:lnTo>
                    <a:pt x="2355" y="1749"/>
                  </a:lnTo>
                  <a:lnTo>
                    <a:pt x="2358" y="1762"/>
                  </a:lnTo>
                  <a:lnTo>
                    <a:pt x="2355" y="1762"/>
                  </a:lnTo>
                  <a:lnTo>
                    <a:pt x="2346" y="1754"/>
                  </a:lnTo>
                  <a:lnTo>
                    <a:pt x="2337" y="1745"/>
                  </a:lnTo>
                  <a:lnTo>
                    <a:pt x="2327" y="1738"/>
                  </a:lnTo>
                  <a:lnTo>
                    <a:pt x="2320" y="1728"/>
                  </a:lnTo>
                  <a:close/>
                  <a:moveTo>
                    <a:pt x="2065" y="1707"/>
                  </a:moveTo>
                  <a:lnTo>
                    <a:pt x="2075" y="1707"/>
                  </a:lnTo>
                  <a:lnTo>
                    <a:pt x="2089" y="1708"/>
                  </a:lnTo>
                  <a:lnTo>
                    <a:pt x="2093" y="1721"/>
                  </a:lnTo>
                  <a:lnTo>
                    <a:pt x="2098" y="1731"/>
                  </a:lnTo>
                  <a:lnTo>
                    <a:pt x="2105" y="1740"/>
                  </a:lnTo>
                  <a:lnTo>
                    <a:pt x="2105" y="1743"/>
                  </a:lnTo>
                  <a:lnTo>
                    <a:pt x="2108" y="1743"/>
                  </a:lnTo>
                  <a:lnTo>
                    <a:pt x="2108" y="1740"/>
                  </a:lnTo>
                  <a:lnTo>
                    <a:pt x="2117" y="1731"/>
                  </a:lnTo>
                  <a:lnTo>
                    <a:pt x="2126" y="1726"/>
                  </a:lnTo>
                  <a:lnTo>
                    <a:pt x="2138" y="1722"/>
                  </a:lnTo>
                  <a:lnTo>
                    <a:pt x="2156" y="1721"/>
                  </a:lnTo>
                  <a:lnTo>
                    <a:pt x="2170" y="1729"/>
                  </a:lnTo>
                  <a:lnTo>
                    <a:pt x="2187" y="1736"/>
                  </a:lnTo>
                  <a:lnTo>
                    <a:pt x="2208" y="1743"/>
                  </a:lnTo>
                  <a:lnTo>
                    <a:pt x="2225" y="1754"/>
                  </a:lnTo>
                  <a:lnTo>
                    <a:pt x="2239" y="1764"/>
                  </a:lnTo>
                  <a:lnTo>
                    <a:pt x="2246" y="1778"/>
                  </a:lnTo>
                  <a:lnTo>
                    <a:pt x="2259" y="1780"/>
                  </a:lnTo>
                  <a:lnTo>
                    <a:pt x="2267" y="1783"/>
                  </a:lnTo>
                  <a:lnTo>
                    <a:pt x="2278" y="1785"/>
                  </a:lnTo>
                  <a:lnTo>
                    <a:pt x="2278" y="1794"/>
                  </a:lnTo>
                  <a:lnTo>
                    <a:pt x="2276" y="1794"/>
                  </a:lnTo>
                  <a:lnTo>
                    <a:pt x="2273" y="1796"/>
                  </a:lnTo>
                  <a:lnTo>
                    <a:pt x="2269" y="1796"/>
                  </a:lnTo>
                  <a:lnTo>
                    <a:pt x="2267" y="1797"/>
                  </a:lnTo>
                  <a:lnTo>
                    <a:pt x="2266" y="1799"/>
                  </a:lnTo>
                  <a:lnTo>
                    <a:pt x="2267" y="1799"/>
                  </a:lnTo>
                  <a:lnTo>
                    <a:pt x="2271" y="1801"/>
                  </a:lnTo>
                  <a:lnTo>
                    <a:pt x="2283" y="1818"/>
                  </a:lnTo>
                  <a:lnTo>
                    <a:pt x="2300" y="1832"/>
                  </a:lnTo>
                  <a:lnTo>
                    <a:pt x="2320" y="1843"/>
                  </a:lnTo>
                  <a:lnTo>
                    <a:pt x="2320" y="1851"/>
                  </a:lnTo>
                  <a:lnTo>
                    <a:pt x="2297" y="1851"/>
                  </a:lnTo>
                  <a:lnTo>
                    <a:pt x="2294" y="1848"/>
                  </a:lnTo>
                  <a:lnTo>
                    <a:pt x="2290" y="1846"/>
                  </a:lnTo>
                  <a:lnTo>
                    <a:pt x="2287" y="1846"/>
                  </a:lnTo>
                  <a:lnTo>
                    <a:pt x="2283" y="1846"/>
                  </a:lnTo>
                  <a:lnTo>
                    <a:pt x="2280" y="1845"/>
                  </a:lnTo>
                  <a:lnTo>
                    <a:pt x="2274" y="1843"/>
                  </a:lnTo>
                  <a:lnTo>
                    <a:pt x="2269" y="1839"/>
                  </a:lnTo>
                  <a:lnTo>
                    <a:pt x="2266" y="1836"/>
                  </a:lnTo>
                  <a:lnTo>
                    <a:pt x="2262" y="1829"/>
                  </a:lnTo>
                  <a:lnTo>
                    <a:pt x="2259" y="1824"/>
                  </a:lnTo>
                  <a:lnTo>
                    <a:pt x="2255" y="1820"/>
                  </a:lnTo>
                  <a:lnTo>
                    <a:pt x="2241" y="1813"/>
                  </a:lnTo>
                  <a:lnTo>
                    <a:pt x="2231" y="1813"/>
                  </a:lnTo>
                  <a:lnTo>
                    <a:pt x="2218" y="1817"/>
                  </a:lnTo>
                  <a:lnTo>
                    <a:pt x="2206" y="1824"/>
                  </a:lnTo>
                  <a:lnTo>
                    <a:pt x="2194" y="1827"/>
                  </a:lnTo>
                  <a:lnTo>
                    <a:pt x="2182" y="1820"/>
                  </a:lnTo>
                  <a:lnTo>
                    <a:pt x="2170" y="1817"/>
                  </a:lnTo>
                  <a:lnTo>
                    <a:pt x="2157" y="1815"/>
                  </a:lnTo>
                  <a:lnTo>
                    <a:pt x="2140" y="1817"/>
                  </a:lnTo>
                  <a:lnTo>
                    <a:pt x="2142" y="1810"/>
                  </a:lnTo>
                  <a:lnTo>
                    <a:pt x="2143" y="1804"/>
                  </a:lnTo>
                  <a:lnTo>
                    <a:pt x="2145" y="1801"/>
                  </a:lnTo>
                  <a:lnTo>
                    <a:pt x="2147" y="1797"/>
                  </a:lnTo>
                  <a:lnTo>
                    <a:pt x="2149" y="1794"/>
                  </a:lnTo>
                  <a:lnTo>
                    <a:pt x="2147" y="1790"/>
                  </a:lnTo>
                  <a:lnTo>
                    <a:pt x="2138" y="1775"/>
                  </a:lnTo>
                  <a:lnTo>
                    <a:pt x="2126" y="1766"/>
                  </a:lnTo>
                  <a:lnTo>
                    <a:pt x="2112" y="1762"/>
                  </a:lnTo>
                  <a:lnTo>
                    <a:pt x="2096" y="1757"/>
                  </a:lnTo>
                  <a:lnTo>
                    <a:pt x="2081" y="1754"/>
                  </a:lnTo>
                  <a:lnTo>
                    <a:pt x="2068" y="1747"/>
                  </a:lnTo>
                  <a:lnTo>
                    <a:pt x="2060" y="1736"/>
                  </a:lnTo>
                  <a:lnTo>
                    <a:pt x="2063" y="1735"/>
                  </a:lnTo>
                  <a:lnTo>
                    <a:pt x="2065" y="1735"/>
                  </a:lnTo>
                  <a:lnTo>
                    <a:pt x="2067" y="1733"/>
                  </a:lnTo>
                  <a:lnTo>
                    <a:pt x="2067" y="1733"/>
                  </a:lnTo>
                  <a:lnTo>
                    <a:pt x="2068" y="1731"/>
                  </a:lnTo>
                  <a:lnTo>
                    <a:pt x="2070" y="1728"/>
                  </a:lnTo>
                  <a:lnTo>
                    <a:pt x="2060" y="1726"/>
                  </a:lnTo>
                  <a:lnTo>
                    <a:pt x="2049" y="1721"/>
                  </a:lnTo>
                  <a:lnTo>
                    <a:pt x="2040" y="1717"/>
                  </a:lnTo>
                  <a:lnTo>
                    <a:pt x="2040" y="1708"/>
                  </a:lnTo>
                  <a:lnTo>
                    <a:pt x="2054" y="1707"/>
                  </a:lnTo>
                  <a:lnTo>
                    <a:pt x="2065" y="1707"/>
                  </a:lnTo>
                  <a:close/>
                  <a:moveTo>
                    <a:pt x="1960" y="1673"/>
                  </a:moveTo>
                  <a:lnTo>
                    <a:pt x="1962" y="1673"/>
                  </a:lnTo>
                  <a:lnTo>
                    <a:pt x="1962" y="1675"/>
                  </a:lnTo>
                  <a:lnTo>
                    <a:pt x="1962" y="1677"/>
                  </a:lnTo>
                  <a:lnTo>
                    <a:pt x="1964" y="1677"/>
                  </a:lnTo>
                  <a:lnTo>
                    <a:pt x="1964" y="1679"/>
                  </a:lnTo>
                  <a:lnTo>
                    <a:pt x="1967" y="1679"/>
                  </a:lnTo>
                  <a:lnTo>
                    <a:pt x="1965" y="1680"/>
                  </a:lnTo>
                  <a:lnTo>
                    <a:pt x="1965" y="1680"/>
                  </a:lnTo>
                  <a:lnTo>
                    <a:pt x="1965" y="1680"/>
                  </a:lnTo>
                  <a:lnTo>
                    <a:pt x="1965" y="1680"/>
                  </a:lnTo>
                  <a:lnTo>
                    <a:pt x="1964" y="1680"/>
                  </a:lnTo>
                  <a:lnTo>
                    <a:pt x="1964" y="1682"/>
                  </a:lnTo>
                  <a:lnTo>
                    <a:pt x="1958" y="1687"/>
                  </a:lnTo>
                  <a:lnTo>
                    <a:pt x="1953" y="1693"/>
                  </a:lnTo>
                  <a:lnTo>
                    <a:pt x="1948" y="1698"/>
                  </a:lnTo>
                  <a:lnTo>
                    <a:pt x="1929" y="1696"/>
                  </a:lnTo>
                  <a:lnTo>
                    <a:pt x="1913" y="1696"/>
                  </a:lnTo>
                  <a:lnTo>
                    <a:pt x="1894" y="1698"/>
                  </a:lnTo>
                  <a:lnTo>
                    <a:pt x="1894" y="1708"/>
                  </a:lnTo>
                  <a:lnTo>
                    <a:pt x="1897" y="1710"/>
                  </a:lnTo>
                  <a:lnTo>
                    <a:pt x="1897" y="1712"/>
                  </a:lnTo>
                  <a:lnTo>
                    <a:pt x="1899" y="1714"/>
                  </a:lnTo>
                  <a:lnTo>
                    <a:pt x="1901" y="1717"/>
                  </a:lnTo>
                  <a:lnTo>
                    <a:pt x="1920" y="1710"/>
                  </a:lnTo>
                  <a:lnTo>
                    <a:pt x="1939" y="1705"/>
                  </a:lnTo>
                  <a:lnTo>
                    <a:pt x="1939" y="1714"/>
                  </a:lnTo>
                  <a:lnTo>
                    <a:pt x="1936" y="1714"/>
                  </a:lnTo>
                  <a:lnTo>
                    <a:pt x="1930" y="1717"/>
                  </a:lnTo>
                  <a:lnTo>
                    <a:pt x="1923" y="1721"/>
                  </a:lnTo>
                  <a:lnTo>
                    <a:pt x="1916" y="1724"/>
                  </a:lnTo>
                  <a:lnTo>
                    <a:pt x="1922" y="1736"/>
                  </a:lnTo>
                  <a:lnTo>
                    <a:pt x="1929" y="1747"/>
                  </a:lnTo>
                  <a:lnTo>
                    <a:pt x="1932" y="1757"/>
                  </a:lnTo>
                  <a:lnTo>
                    <a:pt x="1936" y="1775"/>
                  </a:lnTo>
                  <a:lnTo>
                    <a:pt x="1932" y="1775"/>
                  </a:lnTo>
                  <a:lnTo>
                    <a:pt x="1932" y="1778"/>
                  </a:lnTo>
                  <a:lnTo>
                    <a:pt x="1929" y="1776"/>
                  </a:lnTo>
                  <a:lnTo>
                    <a:pt x="1927" y="1776"/>
                  </a:lnTo>
                  <a:lnTo>
                    <a:pt x="1927" y="1776"/>
                  </a:lnTo>
                  <a:lnTo>
                    <a:pt x="1927" y="1775"/>
                  </a:lnTo>
                  <a:lnTo>
                    <a:pt x="1925" y="1775"/>
                  </a:lnTo>
                  <a:lnTo>
                    <a:pt x="1915" y="1764"/>
                  </a:lnTo>
                  <a:lnTo>
                    <a:pt x="1906" y="1752"/>
                  </a:lnTo>
                  <a:lnTo>
                    <a:pt x="1897" y="1740"/>
                  </a:lnTo>
                  <a:lnTo>
                    <a:pt x="1897" y="1778"/>
                  </a:lnTo>
                  <a:lnTo>
                    <a:pt x="1882" y="1778"/>
                  </a:lnTo>
                  <a:lnTo>
                    <a:pt x="1882" y="1776"/>
                  </a:lnTo>
                  <a:lnTo>
                    <a:pt x="1880" y="1776"/>
                  </a:lnTo>
                  <a:lnTo>
                    <a:pt x="1880" y="1776"/>
                  </a:lnTo>
                  <a:lnTo>
                    <a:pt x="1880" y="1776"/>
                  </a:lnTo>
                  <a:lnTo>
                    <a:pt x="1880" y="1775"/>
                  </a:lnTo>
                  <a:lnTo>
                    <a:pt x="1878" y="1775"/>
                  </a:lnTo>
                  <a:lnTo>
                    <a:pt x="1880" y="1762"/>
                  </a:lnTo>
                  <a:lnTo>
                    <a:pt x="1878" y="1755"/>
                  </a:lnTo>
                  <a:lnTo>
                    <a:pt x="1875" y="1749"/>
                  </a:lnTo>
                  <a:lnTo>
                    <a:pt x="1871" y="1740"/>
                  </a:lnTo>
                  <a:lnTo>
                    <a:pt x="1871" y="1731"/>
                  </a:lnTo>
                  <a:lnTo>
                    <a:pt x="1876" y="1721"/>
                  </a:lnTo>
                  <a:lnTo>
                    <a:pt x="1883" y="1707"/>
                  </a:lnTo>
                  <a:lnTo>
                    <a:pt x="1890" y="1694"/>
                  </a:lnTo>
                  <a:lnTo>
                    <a:pt x="1897" y="1684"/>
                  </a:lnTo>
                  <a:lnTo>
                    <a:pt x="1901" y="1679"/>
                  </a:lnTo>
                  <a:lnTo>
                    <a:pt x="1918" y="1684"/>
                  </a:lnTo>
                  <a:lnTo>
                    <a:pt x="1929" y="1684"/>
                  </a:lnTo>
                  <a:lnTo>
                    <a:pt x="1937" y="1682"/>
                  </a:lnTo>
                  <a:lnTo>
                    <a:pt x="1948" y="1679"/>
                  </a:lnTo>
                  <a:lnTo>
                    <a:pt x="1958" y="1673"/>
                  </a:lnTo>
                  <a:lnTo>
                    <a:pt x="1960" y="1673"/>
                  </a:lnTo>
                  <a:close/>
                  <a:moveTo>
                    <a:pt x="1997" y="1670"/>
                  </a:moveTo>
                  <a:lnTo>
                    <a:pt x="2004" y="1673"/>
                  </a:lnTo>
                  <a:lnTo>
                    <a:pt x="2007" y="1675"/>
                  </a:lnTo>
                  <a:lnTo>
                    <a:pt x="2011" y="1679"/>
                  </a:lnTo>
                  <a:lnTo>
                    <a:pt x="2012" y="1682"/>
                  </a:lnTo>
                  <a:lnTo>
                    <a:pt x="2012" y="1689"/>
                  </a:lnTo>
                  <a:lnTo>
                    <a:pt x="2012" y="1698"/>
                  </a:lnTo>
                  <a:lnTo>
                    <a:pt x="2009" y="1700"/>
                  </a:lnTo>
                  <a:lnTo>
                    <a:pt x="2007" y="1701"/>
                  </a:lnTo>
                  <a:lnTo>
                    <a:pt x="2007" y="1703"/>
                  </a:lnTo>
                  <a:lnTo>
                    <a:pt x="2007" y="1705"/>
                  </a:lnTo>
                  <a:lnTo>
                    <a:pt x="2007" y="1707"/>
                  </a:lnTo>
                  <a:lnTo>
                    <a:pt x="2007" y="1708"/>
                  </a:lnTo>
                  <a:lnTo>
                    <a:pt x="2006" y="1710"/>
                  </a:lnTo>
                  <a:lnTo>
                    <a:pt x="2002" y="1714"/>
                  </a:lnTo>
                  <a:lnTo>
                    <a:pt x="2002" y="1705"/>
                  </a:lnTo>
                  <a:lnTo>
                    <a:pt x="1995" y="1694"/>
                  </a:lnTo>
                  <a:lnTo>
                    <a:pt x="1995" y="1682"/>
                  </a:lnTo>
                  <a:lnTo>
                    <a:pt x="1997" y="1670"/>
                  </a:lnTo>
                  <a:close/>
                  <a:moveTo>
                    <a:pt x="1541" y="1621"/>
                  </a:moveTo>
                  <a:lnTo>
                    <a:pt x="1574" y="1625"/>
                  </a:lnTo>
                  <a:lnTo>
                    <a:pt x="1587" y="1640"/>
                  </a:lnTo>
                  <a:lnTo>
                    <a:pt x="1601" y="1649"/>
                  </a:lnTo>
                  <a:lnTo>
                    <a:pt x="1615" y="1658"/>
                  </a:lnTo>
                  <a:lnTo>
                    <a:pt x="1632" y="1666"/>
                  </a:lnTo>
                  <a:lnTo>
                    <a:pt x="1637" y="1670"/>
                  </a:lnTo>
                  <a:lnTo>
                    <a:pt x="1637" y="1672"/>
                  </a:lnTo>
                  <a:lnTo>
                    <a:pt x="1639" y="1672"/>
                  </a:lnTo>
                  <a:lnTo>
                    <a:pt x="1646" y="1679"/>
                  </a:lnTo>
                  <a:lnTo>
                    <a:pt x="1658" y="1693"/>
                  </a:lnTo>
                  <a:lnTo>
                    <a:pt x="1669" y="1708"/>
                  </a:lnTo>
                  <a:lnTo>
                    <a:pt x="1681" y="1726"/>
                  </a:lnTo>
                  <a:lnTo>
                    <a:pt x="1698" y="1740"/>
                  </a:lnTo>
                  <a:lnTo>
                    <a:pt x="1695" y="1757"/>
                  </a:lnTo>
                  <a:lnTo>
                    <a:pt x="1695" y="1778"/>
                  </a:lnTo>
                  <a:lnTo>
                    <a:pt x="1709" y="1780"/>
                  </a:lnTo>
                  <a:lnTo>
                    <a:pt x="1718" y="1783"/>
                  </a:lnTo>
                  <a:lnTo>
                    <a:pt x="1724" y="1789"/>
                  </a:lnTo>
                  <a:lnTo>
                    <a:pt x="1733" y="1794"/>
                  </a:lnTo>
                  <a:lnTo>
                    <a:pt x="1744" y="1794"/>
                  </a:lnTo>
                  <a:lnTo>
                    <a:pt x="1752" y="1790"/>
                  </a:lnTo>
                  <a:lnTo>
                    <a:pt x="1759" y="1787"/>
                  </a:lnTo>
                  <a:lnTo>
                    <a:pt x="1766" y="1785"/>
                  </a:lnTo>
                  <a:lnTo>
                    <a:pt x="1782" y="1790"/>
                  </a:lnTo>
                  <a:lnTo>
                    <a:pt x="1800" y="1797"/>
                  </a:lnTo>
                  <a:lnTo>
                    <a:pt x="1817" y="1806"/>
                  </a:lnTo>
                  <a:lnTo>
                    <a:pt x="1833" y="1813"/>
                  </a:lnTo>
                  <a:lnTo>
                    <a:pt x="1831" y="1813"/>
                  </a:lnTo>
                  <a:lnTo>
                    <a:pt x="1829" y="1815"/>
                  </a:lnTo>
                  <a:lnTo>
                    <a:pt x="1829" y="1815"/>
                  </a:lnTo>
                  <a:lnTo>
                    <a:pt x="1827" y="1815"/>
                  </a:lnTo>
                  <a:lnTo>
                    <a:pt x="1824" y="1817"/>
                  </a:lnTo>
                  <a:lnTo>
                    <a:pt x="1814" y="1820"/>
                  </a:lnTo>
                  <a:lnTo>
                    <a:pt x="1794" y="1820"/>
                  </a:lnTo>
                  <a:lnTo>
                    <a:pt x="1772" y="1817"/>
                  </a:lnTo>
                  <a:lnTo>
                    <a:pt x="1749" y="1811"/>
                  </a:lnTo>
                  <a:lnTo>
                    <a:pt x="1724" y="1806"/>
                  </a:lnTo>
                  <a:lnTo>
                    <a:pt x="1705" y="1801"/>
                  </a:lnTo>
                  <a:lnTo>
                    <a:pt x="1690" y="1794"/>
                  </a:lnTo>
                  <a:lnTo>
                    <a:pt x="1683" y="1790"/>
                  </a:lnTo>
                  <a:lnTo>
                    <a:pt x="1686" y="1787"/>
                  </a:lnTo>
                  <a:lnTo>
                    <a:pt x="1686" y="1787"/>
                  </a:lnTo>
                  <a:lnTo>
                    <a:pt x="1688" y="1785"/>
                  </a:lnTo>
                  <a:lnTo>
                    <a:pt x="1690" y="1782"/>
                  </a:lnTo>
                  <a:lnTo>
                    <a:pt x="1669" y="1776"/>
                  </a:lnTo>
                  <a:lnTo>
                    <a:pt x="1651" y="1766"/>
                  </a:lnTo>
                  <a:lnTo>
                    <a:pt x="1635" y="1750"/>
                  </a:lnTo>
                  <a:lnTo>
                    <a:pt x="1623" y="1733"/>
                  </a:lnTo>
                  <a:lnTo>
                    <a:pt x="1611" y="1714"/>
                  </a:lnTo>
                  <a:lnTo>
                    <a:pt x="1601" y="1694"/>
                  </a:lnTo>
                  <a:lnTo>
                    <a:pt x="1590" y="1679"/>
                  </a:lnTo>
                  <a:lnTo>
                    <a:pt x="1580" y="1666"/>
                  </a:lnTo>
                  <a:lnTo>
                    <a:pt x="1569" y="1658"/>
                  </a:lnTo>
                  <a:lnTo>
                    <a:pt x="1557" y="1647"/>
                  </a:lnTo>
                  <a:lnTo>
                    <a:pt x="1546" y="1637"/>
                  </a:lnTo>
                  <a:lnTo>
                    <a:pt x="1541" y="1621"/>
                  </a:lnTo>
                  <a:close/>
                  <a:moveTo>
                    <a:pt x="1840" y="1602"/>
                  </a:moveTo>
                  <a:lnTo>
                    <a:pt x="1850" y="1605"/>
                  </a:lnTo>
                  <a:lnTo>
                    <a:pt x="1862" y="1612"/>
                  </a:lnTo>
                  <a:lnTo>
                    <a:pt x="1873" y="1623"/>
                  </a:lnTo>
                  <a:lnTo>
                    <a:pt x="1878" y="1632"/>
                  </a:lnTo>
                  <a:lnTo>
                    <a:pt x="1873" y="1635"/>
                  </a:lnTo>
                  <a:lnTo>
                    <a:pt x="1868" y="1640"/>
                  </a:lnTo>
                  <a:lnTo>
                    <a:pt x="1862" y="1644"/>
                  </a:lnTo>
                  <a:lnTo>
                    <a:pt x="1855" y="1647"/>
                  </a:lnTo>
                  <a:lnTo>
                    <a:pt x="1861" y="1663"/>
                  </a:lnTo>
                  <a:lnTo>
                    <a:pt x="1868" y="1675"/>
                  </a:lnTo>
                  <a:lnTo>
                    <a:pt x="1875" y="1689"/>
                  </a:lnTo>
                  <a:lnTo>
                    <a:pt x="1869" y="1691"/>
                  </a:lnTo>
                  <a:lnTo>
                    <a:pt x="1866" y="1691"/>
                  </a:lnTo>
                  <a:lnTo>
                    <a:pt x="1864" y="1691"/>
                  </a:lnTo>
                  <a:lnTo>
                    <a:pt x="1864" y="1691"/>
                  </a:lnTo>
                  <a:lnTo>
                    <a:pt x="1862" y="1693"/>
                  </a:lnTo>
                  <a:lnTo>
                    <a:pt x="1861" y="1694"/>
                  </a:lnTo>
                  <a:lnTo>
                    <a:pt x="1859" y="1698"/>
                  </a:lnTo>
                  <a:lnTo>
                    <a:pt x="1850" y="1714"/>
                  </a:lnTo>
                  <a:lnTo>
                    <a:pt x="1845" y="1733"/>
                  </a:lnTo>
                  <a:lnTo>
                    <a:pt x="1836" y="1750"/>
                  </a:lnTo>
                  <a:lnTo>
                    <a:pt x="1831" y="1754"/>
                  </a:lnTo>
                  <a:lnTo>
                    <a:pt x="1826" y="1754"/>
                  </a:lnTo>
                  <a:lnTo>
                    <a:pt x="1820" y="1755"/>
                  </a:lnTo>
                  <a:lnTo>
                    <a:pt x="1814" y="1755"/>
                  </a:lnTo>
                  <a:lnTo>
                    <a:pt x="1803" y="1749"/>
                  </a:lnTo>
                  <a:lnTo>
                    <a:pt x="1793" y="1747"/>
                  </a:lnTo>
                  <a:lnTo>
                    <a:pt x="1780" y="1747"/>
                  </a:lnTo>
                  <a:lnTo>
                    <a:pt x="1768" y="1745"/>
                  </a:lnTo>
                  <a:lnTo>
                    <a:pt x="1756" y="1740"/>
                  </a:lnTo>
                  <a:lnTo>
                    <a:pt x="1744" y="1724"/>
                  </a:lnTo>
                  <a:lnTo>
                    <a:pt x="1735" y="1703"/>
                  </a:lnTo>
                  <a:lnTo>
                    <a:pt x="1733" y="1679"/>
                  </a:lnTo>
                  <a:lnTo>
                    <a:pt x="1742" y="1675"/>
                  </a:lnTo>
                  <a:lnTo>
                    <a:pt x="1749" y="1675"/>
                  </a:lnTo>
                  <a:lnTo>
                    <a:pt x="1756" y="1677"/>
                  </a:lnTo>
                  <a:lnTo>
                    <a:pt x="1763" y="1673"/>
                  </a:lnTo>
                  <a:lnTo>
                    <a:pt x="1772" y="1659"/>
                  </a:lnTo>
                  <a:lnTo>
                    <a:pt x="1794" y="1656"/>
                  </a:lnTo>
                  <a:lnTo>
                    <a:pt x="1798" y="1653"/>
                  </a:lnTo>
                  <a:lnTo>
                    <a:pt x="1801" y="1649"/>
                  </a:lnTo>
                  <a:lnTo>
                    <a:pt x="1801" y="1647"/>
                  </a:lnTo>
                  <a:lnTo>
                    <a:pt x="1803" y="1646"/>
                  </a:lnTo>
                  <a:lnTo>
                    <a:pt x="1803" y="1644"/>
                  </a:lnTo>
                  <a:lnTo>
                    <a:pt x="1803" y="1642"/>
                  </a:lnTo>
                  <a:lnTo>
                    <a:pt x="1805" y="1640"/>
                  </a:lnTo>
                  <a:lnTo>
                    <a:pt x="1805" y="1640"/>
                  </a:lnTo>
                  <a:lnTo>
                    <a:pt x="1808" y="1640"/>
                  </a:lnTo>
                  <a:lnTo>
                    <a:pt x="1814" y="1640"/>
                  </a:lnTo>
                  <a:lnTo>
                    <a:pt x="1820" y="1640"/>
                  </a:lnTo>
                  <a:lnTo>
                    <a:pt x="1824" y="1628"/>
                  </a:lnTo>
                  <a:lnTo>
                    <a:pt x="1829" y="1619"/>
                  </a:lnTo>
                  <a:lnTo>
                    <a:pt x="1834" y="1611"/>
                  </a:lnTo>
                  <a:lnTo>
                    <a:pt x="1840" y="1602"/>
                  </a:lnTo>
                  <a:close/>
                  <a:moveTo>
                    <a:pt x="1337" y="1579"/>
                  </a:moveTo>
                  <a:lnTo>
                    <a:pt x="1347" y="1586"/>
                  </a:lnTo>
                  <a:lnTo>
                    <a:pt x="1353" y="1598"/>
                  </a:lnTo>
                  <a:lnTo>
                    <a:pt x="1353" y="1616"/>
                  </a:lnTo>
                  <a:lnTo>
                    <a:pt x="1353" y="1618"/>
                  </a:lnTo>
                  <a:lnTo>
                    <a:pt x="1354" y="1618"/>
                  </a:lnTo>
                  <a:lnTo>
                    <a:pt x="1356" y="1619"/>
                  </a:lnTo>
                  <a:lnTo>
                    <a:pt x="1356" y="1619"/>
                  </a:lnTo>
                  <a:lnTo>
                    <a:pt x="1356" y="1621"/>
                  </a:lnTo>
                  <a:lnTo>
                    <a:pt x="1356" y="1625"/>
                  </a:lnTo>
                  <a:lnTo>
                    <a:pt x="1353" y="1625"/>
                  </a:lnTo>
                  <a:lnTo>
                    <a:pt x="1349" y="1626"/>
                  </a:lnTo>
                  <a:lnTo>
                    <a:pt x="1347" y="1630"/>
                  </a:lnTo>
                  <a:lnTo>
                    <a:pt x="1344" y="1632"/>
                  </a:lnTo>
                  <a:lnTo>
                    <a:pt x="1342" y="1632"/>
                  </a:lnTo>
                  <a:lnTo>
                    <a:pt x="1340" y="1630"/>
                  </a:lnTo>
                  <a:lnTo>
                    <a:pt x="1339" y="1630"/>
                  </a:lnTo>
                  <a:lnTo>
                    <a:pt x="1339" y="1630"/>
                  </a:lnTo>
                  <a:lnTo>
                    <a:pt x="1337" y="1628"/>
                  </a:lnTo>
                  <a:lnTo>
                    <a:pt x="1330" y="1614"/>
                  </a:lnTo>
                  <a:lnTo>
                    <a:pt x="1330" y="1593"/>
                  </a:lnTo>
                  <a:lnTo>
                    <a:pt x="1332" y="1590"/>
                  </a:lnTo>
                  <a:lnTo>
                    <a:pt x="1334" y="1588"/>
                  </a:lnTo>
                  <a:lnTo>
                    <a:pt x="1335" y="1584"/>
                  </a:lnTo>
                  <a:lnTo>
                    <a:pt x="1337" y="1579"/>
                  </a:lnTo>
                  <a:close/>
                  <a:moveTo>
                    <a:pt x="1964" y="1558"/>
                  </a:moveTo>
                  <a:lnTo>
                    <a:pt x="1972" y="1567"/>
                  </a:lnTo>
                  <a:lnTo>
                    <a:pt x="1978" y="1577"/>
                  </a:lnTo>
                  <a:lnTo>
                    <a:pt x="1978" y="1593"/>
                  </a:lnTo>
                  <a:lnTo>
                    <a:pt x="1979" y="1597"/>
                  </a:lnTo>
                  <a:lnTo>
                    <a:pt x="1981" y="1597"/>
                  </a:lnTo>
                  <a:lnTo>
                    <a:pt x="1981" y="1598"/>
                  </a:lnTo>
                  <a:lnTo>
                    <a:pt x="1981" y="1598"/>
                  </a:lnTo>
                  <a:lnTo>
                    <a:pt x="1979" y="1598"/>
                  </a:lnTo>
                  <a:lnTo>
                    <a:pt x="1978" y="1602"/>
                  </a:lnTo>
                  <a:lnTo>
                    <a:pt x="1978" y="1605"/>
                  </a:lnTo>
                  <a:lnTo>
                    <a:pt x="1976" y="1605"/>
                  </a:lnTo>
                  <a:lnTo>
                    <a:pt x="1976" y="1607"/>
                  </a:lnTo>
                  <a:lnTo>
                    <a:pt x="1976" y="1607"/>
                  </a:lnTo>
                  <a:lnTo>
                    <a:pt x="1976" y="1607"/>
                  </a:lnTo>
                  <a:lnTo>
                    <a:pt x="1974" y="1607"/>
                  </a:lnTo>
                  <a:lnTo>
                    <a:pt x="1971" y="1609"/>
                  </a:lnTo>
                  <a:lnTo>
                    <a:pt x="1969" y="1605"/>
                  </a:lnTo>
                  <a:lnTo>
                    <a:pt x="1969" y="1604"/>
                  </a:lnTo>
                  <a:lnTo>
                    <a:pt x="1969" y="1604"/>
                  </a:lnTo>
                  <a:lnTo>
                    <a:pt x="1969" y="1604"/>
                  </a:lnTo>
                  <a:lnTo>
                    <a:pt x="1967" y="1604"/>
                  </a:lnTo>
                  <a:lnTo>
                    <a:pt x="1965" y="1604"/>
                  </a:lnTo>
                  <a:lnTo>
                    <a:pt x="1964" y="1602"/>
                  </a:lnTo>
                  <a:lnTo>
                    <a:pt x="1964" y="1605"/>
                  </a:lnTo>
                  <a:lnTo>
                    <a:pt x="1965" y="1607"/>
                  </a:lnTo>
                  <a:lnTo>
                    <a:pt x="1967" y="1609"/>
                  </a:lnTo>
                  <a:lnTo>
                    <a:pt x="1969" y="1611"/>
                  </a:lnTo>
                  <a:lnTo>
                    <a:pt x="1969" y="1611"/>
                  </a:lnTo>
                  <a:lnTo>
                    <a:pt x="1967" y="1612"/>
                  </a:lnTo>
                  <a:lnTo>
                    <a:pt x="1967" y="1614"/>
                  </a:lnTo>
                  <a:lnTo>
                    <a:pt x="1967" y="1616"/>
                  </a:lnTo>
                  <a:lnTo>
                    <a:pt x="1967" y="1621"/>
                  </a:lnTo>
                  <a:lnTo>
                    <a:pt x="1958" y="1621"/>
                  </a:lnTo>
                  <a:lnTo>
                    <a:pt x="1958" y="1616"/>
                  </a:lnTo>
                  <a:lnTo>
                    <a:pt x="1953" y="1614"/>
                  </a:lnTo>
                  <a:lnTo>
                    <a:pt x="1948" y="1611"/>
                  </a:lnTo>
                  <a:lnTo>
                    <a:pt x="1946" y="1607"/>
                  </a:lnTo>
                  <a:lnTo>
                    <a:pt x="1944" y="1602"/>
                  </a:lnTo>
                  <a:lnTo>
                    <a:pt x="1943" y="1597"/>
                  </a:lnTo>
                  <a:lnTo>
                    <a:pt x="1939" y="1590"/>
                  </a:lnTo>
                  <a:lnTo>
                    <a:pt x="1934" y="1593"/>
                  </a:lnTo>
                  <a:lnTo>
                    <a:pt x="1927" y="1597"/>
                  </a:lnTo>
                  <a:lnTo>
                    <a:pt x="1920" y="1598"/>
                  </a:lnTo>
                  <a:lnTo>
                    <a:pt x="1913" y="1602"/>
                  </a:lnTo>
                  <a:lnTo>
                    <a:pt x="1913" y="1593"/>
                  </a:lnTo>
                  <a:lnTo>
                    <a:pt x="1915" y="1591"/>
                  </a:lnTo>
                  <a:lnTo>
                    <a:pt x="1915" y="1591"/>
                  </a:lnTo>
                  <a:lnTo>
                    <a:pt x="1915" y="1590"/>
                  </a:lnTo>
                  <a:lnTo>
                    <a:pt x="1916" y="1590"/>
                  </a:lnTo>
                  <a:lnTo>
                    <a:pt x="1916" y="1586"/>
                  </a:lnTo>
                  <a:lnTo>
                    <a:pt x="1930" y="1581"/>
                  </a:lnTo>
                  <a:lnTo>
                    <a:pt x="1943" y="1577"/>
                  </a:lnTo>
                  <a:lnTo>
                    <a:pt x="1955" y="1570"/>
                  </a:lnTo>
                  <a:lnTo>
                    <a:pt x="1964" y="1558"/>
                  </a:lnTo>
                  <a:close/>
                  <a:moveTo>
                    <a:pt x="1878" y="1539"/>
                  </a:moveTo>
                  <a:lnTo>
                    <a:pt x="1882" y="1543"/>
                  </a:lnTo>
                  <a:lnTo>
                    <a:pt x="1883" y="1543"/>
                  </a:lnTo>
                  <a:lnTo>
                    <a:pt x="1885" y="1543"/>
                  </a:lnTo>
                  <a:lnTo>
                    <a:pt x="1885" y="1544"/>
                  </a:lnTo>
                  <a:lnTo>
                    <a:pt x="1885" y="1544"/>
                  </a:lnTo>
                  <a:lnTo>
                    <a:pt x="1885" y="1548"/>
                  </a:lnTo>
                  <a:lnTo>
                    <a:pt x="1887" y="1551"/>
                  </a:lnTo>
                  <a:lnTo>
                    <a:pt x="1876" y="1560"/>
                  </a:lnTo>
                  <a:lnTo>
                    <a:pt x="1869" y="1569"/>
                  </a:lnTo>
                  <a:lnTo>
                    <a:pt x="1861" y="1576"/>
                  </a:lnTo>
                  <a:lnTo>
                    <a:pt x="1848" y="1583"/>
                  </a:lnTo>
                  <a:lnTo>
                    <a:pt x="1848" y="1579"/>
                  </a:lnTo>
                  <a:lnTo>
                    <a:pt x="1859" y="1567"/>
                  </a:lnTo>
                  <a:lnTo>
                    <a:pt x="1871" y="1555"/>
                  </a:lnTo>
                  <a:lnTo>
                    <a:pt x="1878" y="1539"/>
                  </a:lnTo>
                  <a:close/>
                  <a:moveTo>
                    <a:pt x="1920" y="1436"/>
                  </a:moveTo>
                  <a:lnTo>
                    <a:pt x="1920" y="1454"/>
                  </a:lnTo>
                  <a:lnTo>
                    <a:pt x="1918" y="1466"/>
                  </a:lnTo>
                  <a:lnTo>
                    <a:pt x="1915" y="1476"/>
                  </a:lnTo>
                  <a:lnTo>
                    <a:pt x="1913" y="1494"/>
                  </a:lnTo>
                  <a:lnTo>
                    <a:pt x="1916" y="1494"/>
                  </a:lnTo>
                  <a:lnTo>
                    <a:pt x="1916" y="1497"/>
                  </a:lnTo>
                  <a:lnTo>
                    <a:pt x="1923" y="1497"/>
                  </a:lnTo>
                  <a:lnTo>
                    <a:pt x="1927" y="1497"/>
                  </a:lnTo>
                  <a:lnTo>
                    <a:pt x="1930" y="1497"/>
                  </a:lnTo>
                  <a:lnTo>
                    <a:pt x="1934" y="1499"/>
                  </a:lnTo>
                  <a:lnTo>
                    <a:pt x="1937" y="1501"/>
                  </a:lnTo>
                  <a:lnTo>
                    <a:pt x="1944" y="1502"/>
                  </a:lnTo>
                  <a:lnTo>
                    <a:pt x="1948" y="1515"/>
                  </a:lnTo>
                  <a:lnTo>
                    <a:pt x="1955" y="1523"/>
                  </a:lnTo>
                  <a:lnTo>
                    <a:pt x="1964" y="1532"/>
                  </a:lnTo>
                  <a:lnTo>
                    <a:pt x="1971" y="1544"/>
                  </a:lnTo>
                  <a:lnTo>
                    <a:pt x="1965" y="1546"/>
                  </a:lnTo>
                  <a:lnTo>
                    <a:pt x="1962" y="1548"/>
                  </a:lnTo>
                  <a:lnTo>
                    <a:pt x="1960" y="1548"/>
                  </a:lnTo>
                  <a:lnTo>
                    <a:pt x="1960" y="1550"/>
                  </a:lnTo>
                  <a:lnTo>
                    <a:pt x="1960" y="1551"/>
                  </a:lnTo>
                  <a:lnTo>
                    <a:pt x="1960" y="1551"/>
                  </a:lnTo>
                  <a:lnTo>
                    <a:pt x="1960" y="1553"/>
                  </a:lnTo>
                  <a:lnTo>
                    <a:pt x="1957" y="1553"/>
                  </a:lnTo>
                  <a:lnTo>
                    <a:pt x="1951" y="1555"/>
                  </a:lnTo>
                  <a:lnTo>
                    <a:pt x="1950" y="1551"/>
                  </a:lnTo>
                  <a:lnTo>
                    <a:pt x="1950" y="1551"/>
                  </a:lnTo>
                  <a:lnTo>
                    <a:pt x="1950" y="1550"/>
                  </a:lnTo>
                  <a:lnTo>
                    <a:pt x="1950" y="1550"/>
                  </a:lnTo>
                  <a:lnTo>
                    <a:pt x="1948" y="1550"/>
                  </a:lnTo>
                  <a:lnTo>
                    <a:pt x="1946" y="1550"/>
                  </a:lnTo>
                  <a:lnTo>
                    <a:pt x="1944" y="1548"/>
                  </a:lnTo>
                  <a:lnTo>
                    <a:pt x="1941" y="1555"/>
                  </a:lnTo>
                  <a:lnTo>
                    <a:pt x="1939" y="1560"/>
                  </a:lnTo>
                  <a:lnTo>
                    <a:pt x="1936" y="1565"/>
                  </a:lnTo>
                  <a:lnTo>
                    <a:pt x="1930" y="1567"/>
                  </a:lnTo>
                  <a:lnTo>
                    <a:pt x="1925" y="1570"/>
                  </a:lnTo>
                  <a:lnTo>
                    <a:pt x="1925" y="1567"/>
                  </a:lnTo>
                  <a:lnTo>
                    <a:pt x="1922" y="1563"/>
                  </a:lnTo>
                  <a:lnTo>
                    <a:pt x="1922" y="1560"/>
                  </a:lnTo>
                  <a:lnTo>
                    <a:pt x="1922" y="1558"/>
                  </a:lnTo>
                  <a:lnTo>
                    <a:pt x="1922" y="1557"/>
                  </a:lnTo>
                  <a:lnTo>
                    <a:pt x="1922" y="1557"/>
                  </a:lnTo>
                  <a:lnTo>
                    <a:pt x="1922" y="1555"/>
                  </a:lnTo>
                  <a:lnTo>
                    <a:pt x="1920" y="1553"/>
                  </a:lnTo>
                  <a:lnTo>
                    <a:pt x="1918" y="1553"/>
                  </a:lnTo>
                  <a:lnTo>
                    <a:pt x="1913" y="1551"/>
                  </a:lnTo>
                  <a:lnTo>
                    <a:pt x="1913" y="1546"/>
                  </a:lnTo>
                  <a:lnTo>
                    <a:pt x="1913" y="1541"/>
                  </a:lnTo>
                  <a:lnTo>
                    <a:pt x="1915" y="1537"/>
                  </a:lnTo>
                  <a:lnTo>
                    <a:pt x="1915" y="1536"/>
                  </a:lnTo>
                  <a:lnTo>
                    <a:pt x="1916" y="1534"/>
                  </a:lnTo>
                  <a:lnTo>
                    <a:pt x="1920" y="1534"/>
                  </a:lnTo>
                  <a:lnTo>
                    <a:pt x="1925" y="1532"/>
                  </a:lnTo>
                  <a:lnTo>
                    <a:pt x="1932" y="1532"/>
                  </a:lnTo>
                  <a:lnTo>
                    <a:pt x="1932" y="1544"/>
                  </a:lnTo>
                  <a:lnTo>
                    <a:pt x="1944" y="1544"/>
                  </a:lnTo>
                  <a:lnTo>
                    <a:pt x="1944" y="1541"/>
                  </a:lnTo>
                  <a:lnTo>
                    <a:pt x="1946" y="1537"/>
                  </a:lnTo>
                  <a:lnTo>
                    <a:pt x="1948" y="1536"/>
                  </a:lnTo>
                  <a:lnTo>
                    <a:pt x="1948" y="1534"/>
                  </a:lnTo>
                  <a:lnTo>
                    <a:pt x="1950" y="1532"/>
                  </a:lnTo>
                  <a:lnTo>
                    <a:pt x="1951" y="1529"/>
                  </a:lnTo>
                  <a:lnTo>
                    <a:pt x="1948" y="1529"/>
                  </a:lnTo>
                  <a:lnTo>
                    <a:pt x="1930" y="1515"/>
                  </a:lnTo>
                  <a:lnTo>
                    <a:pt x="1910" y="1506"/>
                  </a:lnTo>
                  <a:lnTo>
                    <a:pt x="1910" y="1513"/>
                  </a:lnTo>
                  <a:lnTo>
                    <a:pt x="1908" y="1518"/>
                  </a:lnTo>
                  <a:lnTo>
                    <a:pt x="1906" y="1523"/>
                  </a:lnTo>
                  <a:lnTo>
                    <a:pt x="1906" y="1529"/>
                  </a:lnTo>
                  <a:lnTo>
                    <a:pt x="1904" y="1527"/>
                  </a:lnTo>
                  <a:lnTo>
                    <a:pt x="1903" y="1525"/>
                  </a:lnTo>
                  <a:lnTo>
                    <a:pt x="1903" y="1525"/>
                  </a:lnTo>
                  <a:lnTo>
                    <a:pt x="1903" y="1523"/>
                  </a:lnTo>
                  <a:lnTo>
                    <a:pt x="1901" y="1522"/>
                  </a:lnTo>
                  <a:lnTo>
                    <a:pt x="1896" y="1509"/>
                  </a:lnTo>
                  <a:lnTo>
                    <a:pt x="1890" y="1494"/>
                  </a:lnTo>
                  <a:lnTo>
                    <a:pt x="1889" y="1474"/>
                  </a:lnTo>
                  <a:lnTo>
                    <a:pt x="1890" y="1457"/>
                  </a:lnTo>
                  <a:lnTo>
                    <a:pt x="1897" y="1440"/>
                  </a:lnTo>
                  <a:lnTo>
                    <a:pt x="1903" y="1438"/>
                  </a:lnTo>
                  <a:lnTo>
                    <a:pt x="1908" y="1436"/>
                  </a:lnTo>
                  <a:lnTo>
                    <a:pt x="1913" y="1436"/>
                  </a:lnTo>
                  <a:lnTo>
                    <a:pt x="1920" y="1436"/>
                  </a:lnTo>
                  <a:close/>
                  <a:moveTo>
                    <a:pt x="1913" y="1337"/>
                  </a:moveTo>
                  <a:lnTo>
                    <a:pt x="1916" y="1340"/>
                  </a:lnTo>
                  <a:lnTo>
                    <a:pt x="1918" y="1344"/>
                  </a:lnTo>
                  <a:lnTo>
                    <a:pt x="1920" y="1347"/>
                  </a:lnTo>
                  <a:lnTo>
                    <a:pt x="1920" y="1352"/>
                  </a:lnTo>
                  <a:lnTo>
                    <a:pt x="1920" y="1359"/>
                  </a:lnTo>
                  <a:lnTo>
                    <a:pt x="1906" y="1394"/>
                  </a:lnTo>
                  <a:lnTo>
                    <a:pt x="1899" y="1385"/>
                  </a:lnTo>
                  <a:lnTo>
                    <a:pt x="1896" y="1377"/>
                  </a:lnTo>
                  <a:lnTo>
                    <a:pt x="1894" y="1363"/>
                  </a:lnTo>
                  <a:lnTo>
                    <a:pt x="1913" y="1337"/>
                  </a:lnTo>
                  <a:close/>
                  <a:moveTo>
                    <a:pt x="2025" y="1256"/>
                  </a:moveTo>
                  <a:lnTo>
                    <a:pt x="2028" y="1258"/>
                  </a:lnTo>
                  <a:lnTo>
                    <a:pt x="2030" y="1258"/>
                  </a:lnTo>
                  <a:lnTo>
                    <a:pt x="2030" y="1258"/>
                  </a:lnTo>
                  <a:lnTo>
                    <a:pt x="2030" y="1260"/>
                  </a:lnTo>
                  <a:lnTo>
                    <a:pt x="2030" y="1260"/>
                  </a:lnTo>
                  <a:lnTo>
                    <a:pt x="2032" y="1263"/>
                  </a:lnTo>
                  <a:lnTo>
                    <a:pt x="2032" y="1267"/>
                  </a:lnTo>
                  <a:lnTo>
                    <a:pt x="2030" y="1272"/>
                  </a:lnTo>
                  <a:lnTo>
                    <a:pt x="2026" y="1277"/>
                  </a:lnTo>
                  <a:lnTo>
                    <a:pt x="2025" y="1282"/>
                  </a:lnTo>
                  <a:lnTo>
                    <a:pt x="2016" y="1282"/>
                  </a:lnTo>
                  <a:lnTo>
                    <a:pt x="2016" y="1270"/>
                  </a:lnTo>
                  <a:lnTo>
                    <a:pt x="2019" y="1269"/>
                  </a:lnTo>
                  <a:lnTo>
                    <a:pt x="2021" y="1265"/>
                  </a:lnTo>
                  <a:lnTo>
                    <a:pt x="2023" y="1262"/>
                  </a:lnTo>
                  <a:lnTo>
                    <a:pt x="2025" y="1256"/>
                  </a:lnTo>
                  <a:close/>
                  <a:moveTo>
                    <a:pt x="1978" y="1209"/>
                  </a:moveTo>
                  <a:lnTo>
                    <a:pt x="1990" y="1209"/>
                  </a:lnTo>
                  <a:lnTo>
                    <a:pt x="1990" y="1221"/>
                  </a:lnTo>
                  <a:lnTo>
                    <a:pt x="1974" y="1221"/>
                  </a:lnTo>
                  <a:lnTo>
                    <a:pt x="1974" y="1213"/>
                  </a:lnTo>
                  <a:lnTo>
                    <a:pt x="1978" y="1213"/>
                  </a:lnTo>
                  <a:lnTo>
                    <a:pt x="1978" y="1209"/>
                  </a:lnTo>
                  <a:close/>
                  <a:moveTo>
                    <a:pt x="707" y="1176"/>
                  </a:moveTo>
                  <a:lnTo>
                    <a:pt x="716" y="1176"/>
                  </a:lnTo>
                  <a:lnTo>
                    <a:pt x="712" y="1181"/>
                  </a:lnTo>
                  <a:lnTo>
                    <a:pt x="709" y="1185"/>
                  </a:lnTo>
                  <a:lnTo>
                    <a:pt x="705" y="1188"/>
                  </a:lnTo>
                  <a:lnTo>
                    <a:pt x="702" y="1192"/>
                  </a:lnTo>
                  <a:lnTo>
                    <a:pt x="696" y="1195"/>
                  </a:lnTo>
                  <a:lnTo>
                    <a:pt x="693" y="1195"/>
                  </a:lnTo>
                  <a:lnTo>
                    <a:pt x="693" y="1197"/>
                  </a:lnTo>
                  <a:lnTo>
                    <a:pt x="691" y="1197"/>
                  </a:lnTo>
                  <a:lnTo>
                    <a:pt x="688" y="1197"/>
                  </a:lnTo>
                  <a:lnTo>
                    <a:pt x="684" y="1199"/>
                  </a:lnTo>
                  <a:lnTo>
                    <a:pt x="681" y="1186"/>
                  </a:lnTo>
                  <a:lnTo>
                    <a:pt x="688" y="1185"/>
                  </a:lnTo>
                  <a:lnTo>
                    <a:pt x="695" y="1181"/>
                  </a:lnTo>
                  <a:lnTo>
                    <a:pt x="702" y="1179"/>
                  </a:lnTo>
                  <a:lnTo>
                    <a:pt x="707" y="1176"/>
                  </a:lnTo>
                  <a:close/>
                  <a:moveTo>
                    <a:pt x="562" y="1171"/>
                  </a:moveTo>
                  <a:lnTo>
                    <a:pt x="571" y="1174"/>
                  </a:lnTo>
                  <a:lnTo>
                    <a:pt x="581" y="1178"/>
                  </a:lnTo>
                  <a:lnTo>
                    <a:pt x="593" y="1181"/>
                  </a:lnTo>
                  <a:lnTo>
                    <a:pt x="600" y="1186"/>
                  </a:lnTo>
                  <a:lnTo>
                    <a:pt x="572" y="1186"/>
                  </a:lnTo>
                  <a:lnTo>
                    <a:pt x="569" y="1185"/>
                  </a:lnTo>
                  <a:lnTo>
                    <a:pt x="567" y="1185"/>
                  </a:lnTo>
                  <a:lnTo>
                    <a:pt x="564" y="1183"/>
                  </a:lnTo>
                  <a:lnTo>
                    <a:pt x="557" y="1183"/>
                  </a:lnTo>
                  <a:lnTo>
                    <a:pt x="557" y="1179"/>
                  </a:lnTo>
                  <a:lnTo>
                    <a:pt x="559" y="1178"/>
                  </a:lnTo>
                  <a:lnTo>
                    <a:pt x="560" y="1176"/>
                  </a:lnTo>
                  <a:lnTo>
                    <a:pt x="560" y="1176"/>
                  </a:lnTo>
                  <a:lnTo>
                    <a:pt x="560" y="1174"/>
                  </a:lnTo>
                  <a:lnTo>
                    <a:pt x="562" y="1171"/>
                  </a:lnTo>
                  <a:close/>
                  <a:moveTo>
                    <a:pt x="250" y="1103"/>
                  </a:moveTo>
                  <a:lnTo>
                    <a:pt x="274" y="1103"/>
                  </a:lnTo>
                  <a:lnTo>
                    <a:pt x="274" y="1106"/>
                  </a:lnTo>
                  <a:lnTo>
                    <a:pt x="269" y="1108"/>
                  </a:lnTo>
                  <a:lnTo>
                    <a:pt x="267" y="1110"/>
                  </a:lnTo>
                  <a:lnTo>
                    <a:pt x="264" y="1111"/>
                  </a:lnTo>
                  <a:lnTo>
                    <a:pt x="260" y="1113"/>
                  </a:lnTo>
                  <a:lnTo>
                    <a:pt x="255" y="1113"/>
                  </a:lnTo>
                  <a:lnTo>
                    <a:pt x="250" y="1103"/>
                  </a:lnTo>
                  <a:close/>
                  <a:moveTo>
                    <a:pt x="620" y="1083"/>
                  </a:moveTo>
                  <a:lnTo>
                    <a:pt x="618" y="1085"/>
                  </a:lnTo>
                  <a:lnTo>
                    <a:pt x="616" y="1087"/>
                  </a:lnTo>
                  <a:lnTo>
                    <a:pt x="614" y="1087"/>
                  </a:lnTo>
                  <a:lnTo>
                    <a:pt x="614" y="1089"/>
                  </a:lnTo>
                  <a:lnTo>
                    <a:pt x="613" y="1090"/>
                  </a:lnTo>
                  <a:lnTo>
                    <a:pt x="611" y="1094"/>
                  </a:lnTo>
                  <a:lnTo>
                    <a:pt x="614" y="1094"/>
                  </a:lnTo>
                  <a:lnTo>
                    <a:pt x="620" y="1092"/>
                  </a:lnTo>
                  <a:lnTo>
                    <a:pt x="623" y="1090"/>
                  </a:lnTo>
                  <a:lnTo>
                    <a:pt x="627" y="1089"/>
                  </a:lnTo>
                  <a:lnTo>
                    <a:pt x="630" y="1087"/>
                  </a:lnTo>
                  <a:lnTo>
                    <a:pt x="634" y="1083"/>
                  </a:lnTo>
                  <a:lnTo>
                    <a:pt x="620" y="1083"/>
                  </a:lnTo>
                  <a:close/>
                  <a:moveTo>
                    <a:pt x="370" y="1083"/>
                  </a:moveTo>
                  <a:lnTo>
                    <a:pt x="372" y="1099"/>
                  </a:lnTo>
                  <a:lnTo>
                    <a:pt x="374" y="1118"/>
                  </a:lnTo>
                  <a:lnTo>
                    <a:pt x="365" y="1118"/>
                  </a:lnTo>
                  <a:lnTo>
                    <a:pt x="363" y="1120"/>
                  </a:lnTo>
                  <a:lnTo>
                    <a:pt x="360" y="1120"/>
                  </a:lnTo>
                  <a:lnTo>
                    <a:pt x="356" y="1120"/>
                  </a:lnTo>
                  <a:lnTo>
                    <a:pt x="351" y="1122"/>
                  </a:lnTo>
                  <a:lnTo>
                    <a:pt x="349" y="1108"/>
                  </a:lnTo>
                  <a:lnTo>
                    <a:pt x="349" y="1094"/>
                  </a:lnTo>
                  <a:lnTo>
                    <a:pt x="351" y="1087"/>
                  </a:lnTo>
                  <a:lnTo>
                    <a:pt x="354" y="1085"/>
                  </a:lnTo>
                  <a:lnTo>
                    <a:pt x="358" y="1083"/>
                  </a:lnTo>
                  <a:lnTo>
                    <a:pt x="363" y="1083"/>
                  </a:lnTo>
                  <a:lnTo>
                    <a:pt x="370" y="1083"/>
                  </a:lnTo>
                  <a:close/>
                  <a:moveTo>
                    <a:pt x="361" y="1049"/>
                  </a:moveTo>
                  <a:lnTo>
                    <a:pt x="370" y="1049"/>
                  </a:lnTo>
                  <a:lnTo>
                    <a:pt x="368" y="1056"/>
                  </a:lnTo>
                  <a:lnTo>
                    <a:pt x="368" y="1061"/>
                  </a:lnTo>
                  <a:lnTo>
                    <a:pt x="368" y="1066"/>
                  </a:lnTo>
                  <a:lnTo>
                    <a:pt x="367" y="1070"/>
                  </a:lnTo>
                  <a:lnTo>
                    <a:pt x="365" y="1075"/>
                  </a:lnTo>
                  <a:lnTo>
                    <a:pt x="358" y="1075"/>
                  </a:lnTo>
                  <a:lnTo>
                    <a:pt x="358" y="1068"/>
                  </a:lnTo>
                  <a:lnTo>
                    <a:pt x="360" y="1061"/>
                  </a:lnTo>
                  <a:lnTo>
                    <a:pt x="360" y="1054"/>
                  </a:lnTo>
                  <a:lnTo>
                    <a:pt x="361" y="1049"/>
                  </a:lnTo>
                  <a:close/>
                  <a:moveTo>
                    <a:pt x="2201" y="1001"/>
                  </a:moveTo>
                  <a:lnTo>
                    <a:pt x="2210" y="1014"/>
                  </a:lnTo>
                  <a:lnTo>
                    <a:pt x="2218" y="1021"/>
                  </a:lnTo>
                  <a:lnTo>
                    <a:pt x="2229" y="1024"/>
                  </a:lnTo>
                  <a:lnTo>
                    <a:pt x="2236" y="1028"/>
                  </a:lnTo>
                  <a:lnTo>
                    <a:pt x="2243" y="1033"/>
                  </a:lnTo>
                  <a:lnTo>
                    <a:pt x="2245" y="1036"/>
                  </a:lnTo>
                  <a:lnTo>
                    <a:pt x="2246" y="1040"/>
                  </a:lnTo>
                  <a:lnTo>
                    <a:pt x="2246" y="1043"/>
                  </a:lnTo>
                  <a:lnTo>
                    <a:pt x="2246" y="1049"/>
                  </a:lnTo>
                  <a:lnTo>
                    <a:pt x="2234" y="1052"/>
                  </a:lnTo>
                  <a:lnTo>
                    <a:pt x="2225" y="1059"/>
                  </a:lnTo>
                  <a:lnTo>
                    <a:pt x="2218" y="1066"/>
                  </a:lnTo>
                  <a:lnTo>
                    <a:pt x="2208" y="1071"/>
                  </a:lnTo>
                  <a:lnTo>
                    <a:pt x="2204" y="1066"/>
                  </a:lnTo>
                  <a:lnTo>
                    <a:pt x="2201" y="1064"/>
                  </a:lnTo>
                  <a:lnTo>
                    <a:pt x="2198" y="1063"/>
                  </a:lnTo>
                  <a:lnTo>
                    <a:pt x="2194" y="1064"/>
                  </a:lnTo>
                  <a:lnTo>
                    <a:pt x="2191" y="1066"/>
                  </a:lnTo>
                  <a:lnTo>
                    <a:pt x="2189" y="1070"/>
                  </a:lnTo>
                  <a:lnTo>
                    <a:pt x="2185" y="1071"/>
                  </a:lnTo>
                  <a:lnTo>
                    <a:pt x="2191" y="1092"/>
                  </a:lnTo>
                  <a:lnTo>
                    <a:pt x="2192" y="1108"/>
                  </a:lnTo>
                  <a:lnTo>
                    <a:pt x="2192" y="1120"/>
                  </a:lnTo>
                  <a:lnTo>
                    <a:pt x="2191" y="1132"/>
                  </a:lnTo>
                  <a:lnTo>
                    <a:pt x="2187" y="1145"/>
                  </a:lnTo>
                  <a:lnTo>
                    <a:pt x="2184" y="1162"/>
                  </a:lnTo>
                  <a:lnTo>
                    <a:pt x="2182" y="1183"/>
                  </a:lnTo>
                  <a:lnTo>
                    <a:pt x="2159" y="1195"/>
                  </a:lnTo>
                  <a:lnTo>
                    <a:pt x="2133" y="1207"/>
                  </a:lnTo>
                  <a:lnTo>
                    <a:pt x="2108" y="1218"/>
                  </a:lnTo>
                  <a:lnTo>
                    <a:pt x="2103" y="1209"/>
                  </a:lnTo>
                  <a:lnTo>
                    <a:pt x="2098" y="1202"/>
                  </a:lnTo>
                  <a:lnTo>
                    <a:pt x="2096" y="1209"/>
                  </a:lnTo>
                  <a:lnTo>
                    <a:pt x="2096" y="1213"/>
                  </a:lnTo>
                  <a:lnTo>
                    <a:pt x="2095" y="1218"/>
                  </a:lnTo>
                  <a:lnTo>
                    <a:pt x="2093" y="1221"/>
                  </a:lnTo>
                  <a:lnTo>
                    <a:pt x="2088" y="1221"/>
                  </a:lnTo>
                  <a:lnTo>
                    <a:pt x="2084" y="1221"/>
                  </a:lnTo>
                  <a:lnTo>
                    <a:pt x="2082" y="1223"/>
                  </a:lnTo>
                  <a:lnTo>
                    <a:pt x="2081" y="1223"/>
                  </a:lnTo>
                  <a:lnTo>
                    <a:pt x="2079" y="1225"/>
                  </a:lnTo>
                  <a:lnTo>
                    <a:pt x="2077" y="1227"/>
                  </a:lnTo>
                  <a:lnTo>
                    <a:pt x="2072" y="1227"/>
                  </a:lnTo>
                  <a:lnTo>
                    <a:pt x="2067" y="1228"/>
                  </a:lnTo>
                  <a:lnTo>
                    <a:pt x="2065" y="1225"/>
                  </a:lnTo>
                  <a:lnTo>
                    <a:pt x="2065" y="1220"/>
                  </a:lnTo>
                  <a:lnTo>
                    <a:pt x="2065" y="1218"/>
                  </a:lnTo>
                  <a:lnTo>
                    <a:pt x="2065" y="1214"/>
                  </a:lnTo>
                  <a:lnTo>
                    <a:pt x="2065" y="1213"/>
                  </a:lnTo>
                  <a:lnTo>
                    <a:pt x="2061" y="1213"/>
                  </a:lnTo>
                  <a:lnTo>
                    <a:pt x="2058" y="1211"/>
                  </a:lnTo>
                  <a:lnTo>
                    <a:pt x="2051" y="1209"/>
                  </a:lnTo>
                  <a:lnTo>
                    <a:pt x="2051" y="1213"/>
                  </a:lnTo>
                  <a:lnTo>
                    <a:pt x="2054" y="1218"/>
                  </a:lnTo>
                  <a:lnTo>
                    <a:pt x="2058" y="1220"/>
                  </a:lnTo>
                  <a:lnTo>
                    <a:pt x="2058" y="1223"/>
                  </a:lnTo>
                  <a:lnTo>
                    <a:pt x="2058" y="1228"/>
                  </a:lnTo>
                  <a:lnTo>
                    <a:pt x="2060" y="1237"/>
                  </a:lnTo>
                  <a:lnTo>
                    <a:pt x="2054" y="1242"/>
                  </a:lnTo>
                  <a:lnTo>
                    <a:pt x="2051" y="1249"/>
                  </a:lnTo>
                  <a:lnTo>
                    <a:pt x="2047" y="1256"/>
                  </a:lnTo>
                  <a:lnTo>
                    <a:pt x="2035" y="1256"/>
                  </a:lnTo>
                  <a:lnTo>
                    <a:pt x="2033" y="1242"/>
                  </a:lnTo>
                  <a:lnTo>
                    <a:pt x="2032" y="1235"/>
                  </a:lnTo>
                  <a:lnTo>
                    <a:pt x="2028" y="1228"/>
                  </a:lnTo>
                  <a:lnTo>
                    <a:pt x="2025" y="1218"/>
                  </a:lnTo>
                  <a:lnTo>
                    <a:pt x="2035" y="1218"/>
                  </a:lnTo>
                  <a:lnTo>
                    <a:pt x="2047" y="1202"/>
                  </a:lnTo>
                  <a:lnTo>
                    <a:pt x="2063" y="1188"/>
                  </a:lnTo>
                  <a:lnTo>
                    <a:pt x="2082" y="1179"/>
                  </a:lnTo>
                  <a:lnTo>
                    <a:pt x="2089" y="1178"/>
                  </a:lnTo>
                  <a:lnTo>
                    <a:pt x="2096" y="1178"/>
                  </a:lnTo>
                  <a:lnTo>
                    <a:pt x="2102" y="1179"/>
                  </a:lnTo>
                  <a:lnTo>
                    <a:pt x="2105" y="1179"/>
                  </a:lnTo>
                  <a:lnTo>
                    <a:pt x="2108" y="1179"/>
                  </a:lnTo>
                  <a:lnTo>
                    <a:pt x="2112" y="1174"/>
                  </a:lnTo>
                  <a:lnTo>
                    <a:pt x="2115" y="1169"/>
                  </a:lnTo>
                  <a:lnTo>
                    <a:pt x="2117" y="1164"/>
                  </a:lnTo>
                  <a:lnTo>
                    <a:pt x="2119" y="1160"/>
                  </a:lnTo>
                  <a:lnTo>
                    <a:pt x="2122" y="1155"/>
                  </a:lnTo>
                  <a:lnTo>
                    <a:pt x="2128" y="1152"/>
                  </a:lnTo>
                  <a:lnTo>
                    <a:pt x="2129" y="1155"/>
                  </a:lnTo>
                  <a:lnTo>
                    <a:pt x="2131" y="1157"/>
                  </a:lnTo>
                  <a:lnTo>
                    <a:pt x="2133" y="1157"/>
                  </a:lnTo>
                  <a:lnTo>
                    <a:pt x="2133" y="1157"/>
                  </a:lnTo>
                  <a:lnTo>
                    <a:pt x="2135" y="1157"/>
                  </a:lnTo>
                  <a:lnTo>
                    <a:pt x="2136" y="1155"/>
                  </a:lnTo>
                  <a:lnTo>
                    <a:pt x="2150" y="1143"/>
                  </a:lnTo>
                  <a:lnTo>
                    <a:pt x="2159" y="1132"/>
                  </a:lnTo>
                  <a:lnTo>
                    <a:pt x="2163" y="1120"/>
                  </a:lnTo>
                  <a:lnTo>
                    <a:pt x="2166" y="1106"/>
                  </a:lnTo>
                  <a:lnTo>
                    <a:pt x="2171" y="1094"/>
                  </a:lnTo>
                  <a:lnTo>
                    <a:pt x="2182" y="1078"/>
                  </a:lnTo>
                  <a:lnTo>
                    <a:pt x="2175" y="1078"/>
                  </a:lnTo>
                  <a:lnTo>
                    <a:pt x="2170" y="1075"/>
                  </a:lnTo>
                  <a:lnTo>
                    <a:pt x="2168" y="1071"/>
                  </a:lnTo>
                  <a:lnTo>
                    <a:pt x="2166" y="1068"/>
                  </a:lnTo>
                  <a:lnTo>
                    <a:pt x="2166" y="1061"/>
                  </a:lnTo>
                  <a:lnTo>
                    <a:pt x="2166" y="1052"/>
                  </a:lnTo>
                  <a:lnTo>
                    <a:pt x="2168" y="1050"/>
                  </a:lnTo>
                  <a:lnTo>
                    <a:pt x="2168" y="1050"/>
                  </a:lnTo>
                  <a:lnTo>
                    <a:pt x="2170" y="1049"/>
                  </a:lnTo>
                  <a:lnTo>
                    <a:pt x="2170" y="1047"/>
                  </a:lnTo>
                  <a:lnTo>
                    <a:pt x="2170" y="1045"/>
                  </a:lnTo>
                  <a:lnTo>
                    <a:pt x="2177" y="1043"/>
                  </a:lnTo>
                  <a:lnTo>
                    <a:pt x="2182" y="1043"/>
                  </a:lnTo>
                  <a:lnTo>
                    <a:pt x="2185" y="1042"/>
                  </a:lnTo>
                  <a:lnTo>
                    <a:pt x="2189" y="1042"/>
                  </a:lnTo>
                  <a:lnTo>
                    <a:pt x="2189" y="1024"/>
                  </a:lnTo>
                  <a:lnTo>
                    <a:pt x="2192" y="1010"/>
                  </a:lnTo>
                  <a:lnTo>
                    <a:pt x="2201" y="1001"/>
                  </a:lnTo>
                  <a:close/>
                  <a:moveTo>
                    <a:pt x="422" y="998"/>
                  </a:moveTo>
                  <a:lnTo>
                    <a:pt x="421" y="1000"/>
                  </a:lnTo>
                  <a:lnTo>
                    <a:pt x="419" y="1000"/>
                  </a:lnTo>
                  <a:lnTo>
                    <a:pt x="417" y="1000"/>
                  </a:lnTo>
                  <a:lnTo>
                    <a:pt x="417" y="1001"/>
                  </a:lnTo>
                  <a:lnTo>
                    <a:pt x="415" y="1001"/>
                  </a:lnTo>
                  <a:lnTo>
                    <a:pt x="412" y="1005"/>
                  </a:lnTo>
                  <a:lnTo>
                    <a:pt x="408" y="1007"/>
                  </a:lnTo>
                  <a:lnTo>
                    <a:pt x="408" y="1008"/>
                  </a:lnTo>
                  <a:lnTo>
                    <a:pt x="408" y="1012"/>
                  </a:lnTo>
                  <a:lnTo>
                    <a:pt x="408" y="1015"/>
                  </a:lnTo>
                  <a:lnTo>
                    <a:pt x="408" y="1021"/>
                  </a:lnTo>
                  <a:lnTo>
                    <a:pt x="422" y="1035"/>
                  </a:lnTo>
                  <a:lnTo>
                    <a:pt x="435" y="1050"/>
                  </a:lnTo>
                  <a:lnTo>
                    <a:pt x="447" y="1068"/>
                  </a:lnTo>
                  <a:lnTo>
                    <a:pt x="461" y="1068"/>
                  </a:lnTo>
                  <a:lnTo>
                    <a:pt x="461" y="1078"/>
                  </a:lnTo>
                  <a:lnTo>
                    <a:pt x="475" y="1083"/>
                  </a:lnTo>
                  <a:lnTo>
                    <a:pt x="485" y="1090"/>
                  </a:lnTo>
                  <a:lnTo>
                    <a:pt x="496" y="1099"/>
                  </a:lnTo>
                  <a:lnTo>
                    <a:pt x="496" y="1103"/>
                  </a:lnTo>
                  <a:lnTo>
                    <a:pt x="492" y="1103"/>
                  </a:lnTo>
                  <a:lnTo>
                    <a:pt x="489" y="1103"/>
                  </a:lnTo>
                  <a:lnTo>
                    <a:pt x="485" y="1103"/>
                  </a:lnTo>
                  <a:lnTo>
                    <a:pt x="483" y="1103"/>
                  </a:lnTo>
                  <a:lnTo>
                    <a:pt x="480" y="1101"/>
                  </a:lnTo>
                  <a:lnTo>
                    <a:pt x="475" y="1099"/>
                  </a:lnTo>
                  <a:lnTo>
                    <a:pt x="470" y="1099"/>
                  </a:lnTo>
                  <a:lnTo>
                    <a:pt x="470" y="1104"/>
                  </a:lnTo>
                  <a:lnTo>
                    <a:pt x="471" y="1108"/>
                  </a:lnTo>
                  <a:lnTo>
                    <a:pt x="473" y="1111"/>
                  </a:lnTo>
                  <a:lnTo>
                    <a:pt x="473" y="1113"/>
                  </a:lnTo>
                  <a:lnTo>
                    <a:pt x="475" y="1117"/>
                  </a:lnTo>
                  <a:lnTo>
                    <a:pt x="476" y="1122"/>
                  </a:lnTo>
                  <a:lnTo>
                    <a:pt x="471" y="1125"/>
                  </a:lnTo>
                  <a:lnTo>
                    <a:pt x="468" y="1129"/>
                  </a:lnTo>
                  <a:lnTo>
                    <a:pt x="464" y="1134"/>
                  </a:lnTo>
                  <a:lnTo>
                    <a:pt x="461" y="1141"/>
                  </a:lnTo>
                  <a:lnTo>
                    <a:pt x="450" y="1141"/>
                  </a:lnTo>
                  <a:lnTo>
                    <a:pt x="450" y="1164"/>
                  </a:lnTo>
                  <a:lnTo>
                    <a:pt x="442" y="1164"/>
                  </a:lnTo>
                  <a:lnTo>
                    <a:pt x="433" y="1157"/>
                  </a:lnTo>
                  <a:lnTo>
                    <a:pt x="422" y="1153"/>
                  </a:lnTo>
                  <a:lnTo>
                    <a:pt x="414" y="1148"/>
                  </a:lnTo>
                  <a:lnTo>
                    <a:pt x="408" y="1136"/>
                  </a:lnTo>
                  <a:lnTo>
                    <a:pt x="422" y="1138"/>
                  </a:lnTo>
                  <a:lnTo>
                    <a:pt x="436" y="1136"/>
                  </a:lnTo>
                  <a:lnTo>
                    <a:pt x="447" y="1132"/>
                  </a:lnTo>
                  <a:lnTo>
                    <a:pt x="454" y="1125"/>
                  </a:lnTo>
                  <a:lnTo>
                    <a:pt x="456" y="1124"/>
                  </a:lnTo>
                  <a:lnTo>
                    <a:pt x="456" y="1122"/>
                  </a:lnTo>
                  <a:lnTo>
                    <a:pt x="457" y="1120"/>
                  </a:lnTo>
                  <a:lnTo>
                    <a:pt x="457" y="1117"/>
                  </a:lnTo>
                  <a:lnTo>
                    <a:pt x="457" y="1113"/>
                  </a:lnTo>
                  <a:lnTo>
                    <a:pt x="431" y="1094"/>
                  </a:lnTo>
                  <a:lnTo>
                    <a:pt x="403" y="1075"/>
                  </a:lnTo>
                  <a:lnTo>
                    <a:pt x="394" y="1064"/>
                  </a:lnTo>
                  <a:lnTo>
                    <a:pt x="386" y="1054"/>
                  </a:lnTo>
                  <a:lnTo>
                    <a:pt x="379" y="1042"/>
                  </a:lnTo>
                  <a:lnTo>
                    <a:pt x="368" y="1031"/>
                  </a:lnTo>
                  <a:lnTo>
                    <a:pt x="354" y="1026"/>
                  </a:lnTo>
                  <a:lnTo>
                    <a:pt x="342" y="1036"/>
                  </a:lnTo>
                  <a:lnTo>
                    <a:pt x="326" y="1045"/>
                  </a:lnTo>
                  <a:lnTo>
                    <a:pt x="307" y="1049"/>
                  </a:lnTo>
                  <a:lnTo>
                    <a:pt x="305" y="1045"/>
                  </a:lnTo>
                  <a:lnTo>
                    <a:pt x="304" y="1042"/>
                  </a:lnTo>
                  <a:lnTo>
                    <a:pt x="302" y="1040"/>
                  </a:lnTo>
                  <a:lnTo>
                    <a:pt x="298" y="1040"/>
                  </a:lnTo>
                  <a:lnTo>
                    <a:pt x="297" y="1040"/>
                  </a:lnTo>
                  <a:lnTo>
                    <a:pt x="293" y="1042"/>
                  </a:lnTo>
                  <a:lnTo>
                    <a:pt x="284" y="1049"/>
                  </a:lnTo>
                  <a:lnTo>
                    <a:pt x="281" y="1059"/>
                  </a:lnTo>
                  <a:lnTo>
                    <a:pt x="279" y="1070"/>
                  </a:lnTo>
                  <a:lnTo>
                    <a:pt x="274" y="1078"/>
                  </a:lnTo>
                  <a:lnTo>
                    <a:pt x="255" y="1078"/>
                  </a:lnTo>
                  <a:lnTo>
                    <a:pt x="248" y="1087"/>
                  </a:lnTo>
                  <a:lnTo>
                    <a:pt x="243" y="1097"/>
                  </a:lnTo>
                  <a:lnTo>
                    <a:pt x="239" y="1110"/>
                  </a:lnTo>
                  <a:lnTo>
                    <a:pt x="237" y="1111"/>
                  </a:lnTo>
                  <a:lnTo>
                    <a:pt x="237" y="1115"/>
                  </a:lnTo>
                  <a:lnTo>
                    <a:pt x="239" y="1117"/>
                  </a:lnTo>
                  <a:lnTo>
                    <a:pt x="241" y="1118"/>
                  </a:lnTo>
                  <a:lnTo>
                    <a:pt x="244" y="1122"/>
                  </a:lnTo>
                  <a:lnTo>
                    <a:pt x="246" y="1125"/>
                  </a:lnTo>
                  <a:lnTo>
                    <a:pt x="241" y="1125"/>
                  </a:lnTo>
                  <a:lnTo>
                    <a:pt x="239" y="1127"/>
                  </a:lnTo>
                  <a:lnTo>
                    <a:pt x="237" y="1127"/>
                  </a:lnTo>
                  <a:lnTo>
                    <a:pt x="236" y="1129"/>
                  </a:lnTo>
                  <a:lnTo>
                    <a:pt x="234" y="1131"/>
                  </a:lnTo>
                  <a:lnTo>
                    <a:pt x="230" y="1132"/>
                  </a:lnTo>
                  <a:lnTo>
                    <a:pt x="230" y="1136"/>
                  </a:lnTo>
                  <a:lnTo>
                    <a:pt x="230" y="1136"/>
                  </a:lnTo>
                  <a:lnTo>
                    <a:pt x="230" y="1138"/>
                  </a:lnTo>
                  <a:lnTo>
                    <a:pt x="230" y="1138"/>
                  </a:lnTo>
                  <a:lnTo>
                    <a:pt x="230" y="1139"/>
                  </a:lnTo>
                  <a:lnTo>
                    <a:pt x="230" y="1145"/>
                  </a:lnTo>
                  <a:lnTo>
                    <a:pt x="218" y="1146"/>
                  </a:lnTo>
                  <a:lnTo>
                    <a:pt x="213" y="1150"/>
                  </a:lnTo>
                  <a:lnTo>
                    <a:pt x="209" y="1153"/>
                  </a:lnTo>
                  <a:lnTo>
                    <a:pt x="206" y="1159"/>
                  </a:lnTo>
                  <a:lnTo>
                    <a:pt x="201" y="1164"/>
                  </a:lnTo>
                  <a:lnTo>
                    <a:pt x="195" y="1166"/>
                  </a:lnTo>
                  <a:lnTo>
                    <a:pt x="192" y="1166"/>
                  </a:lnTo>
                  <a:lnTo>
                    <a:pt x="187" y="1164"/>
                  </a:lnTo>
                  <a:lnTo>
                    <a:pt x="183" y="1162"/>
                  </a:lnTo>
                  <a:lnTo>
                    <a:pt x="180" y="1160"/>
                  </a:lnTo>
                  <a:lnTo>
                    <a:pt x="178" y="1160"/>
                  </a:lnTo>
                  <a:lnTo>
                    <a:pt x="175" y="1162"/>
                  </a:lnTo>
                  <a:lnTo>
                    <a:pt x="171" y="1164"/>
                  </a:lnTo>
                  <a:lnTo>
                    <a:pt x="168" y="1166"/>
                  </a:lnTo>
                  <a:lnTo>
                    <a:pt x="162" y="1167"/>
                  </a:lnTo>
                  <a:lnTo>
                    <a:pt x="162" y="1176"/>
                  </a:lnTo>
                  <a:lnTo>
                    <a:pt x="211" y="1183"/>
                  </a:lnTo>
                  <a:lnTo>
                    <a:pt x="225" y="1176"/>
                  </a:lnTo>
                  <a:lnTo>
                    <a:pt x="239" y="1167"/>
                  </a:lnTo>
                  <a:lnTo>
                    <a:pt x="250" y="1160"/>
                  </a:lnTo>
                  <a:lnTo>
                    <a:pt x="265" y="1157"/>
                  </a:lnTo>
                  <a:lnTo>
                    <a:pt x="288" y="1153"/>
                  </a:lnTo>
                  <a:lnTo>
                    <a:pt x="312" y="1152"/>
                  </a:lnTo>
                  <a:lnTo>
                    <a:pt x="339" y="1152"/>
                  </a:lnTo>
                  <a:lnTo>
                    <a:pt x="361" y="1152"/>
                  </a:lnTo>
                  <a:lnTo>
                    <a:pt x="380" y="1153"/>
                  </a:lnTo>
                  <a:lnTo>
                    <a:pt x="389" y="1155"/>
                  </a:lnTo>
                  <a:lnTo>
                    <a:pt x="393" y="1155"/>
                  </a:lnTo>
                  <a:lnTo>
                    <a:pt x="387" y="1171"/>
                  </a:lnTo>
                  <a:lnTo>
                    <a:pt x="384" y="1188"/>
                  </a:lnTo>
                  <a:lnTo>
                    <a:pt x="380" y="1206"/>
                  </a:lnTo>
                  <a:lnTo>
                    <a:pt x="386" y="1209"/>
                  </a:lnTo>
                  <a:lnTo>
                    <a:pt x="387" y="1213"/>
                  </a:lnTo>
                  <a:lnTo>
                    <a:pt x="391" y="1216"/>
                  </a:lnTo>
                  <a:lnTo>
                    <a:pt x="393" y="1218"/>
                  </a:lnTo>
                  <a:lnTo>
                    <a:pt x="396" y="1221"/>
                  </a:lnTo>
                  <a:lnTo>
                    <a:pt x="408" y="1225"/>
                  </a:lnTo>
                  <a:lnTo>
                    <a:pt x="422" y="1225"/>
                  </a:lnTo>
                  <a:lnTo>
                    <a:pt x="436" y="1227"/>
                  </a:lnTo>
                  <a:lnTo>
                    <a:pt x="450" y="1234"/>
                  </a:lnTo>
                  <a:lnTo>
                    <a:pt x="454" y="1248"/>
                  </a:lnTo>
                  <a:lnTo>
                    <a:pt x="461" y="1251"/>
                  </a:lnTo>
                  <a:lnTo>
                    <a:pt x="471" y="1255"/>
                  </a:lnTo>
                  <a:lnTo>
                    <a:pt x="485" y="1258"/>
                  </a:lnTo>
                  <a:lnTo>
                    <a:pt x="497" y="1262"/>
                  </a:lnTo>
                  <a:lnTo>
                    <a:pt x="504" y="1263"/>
                  </a:lnTo>
                  <a:lnTo>
                    <a:pt x="506" y="1253"/>
                  </a:lnTo>
                  <a:lnTo>
                    <a:pt x="510" y="1244"/>
                  </a:lnTo>
                  <a:lnTo>
                    <a:pt x="513" y="1235"/>
                  </a:lnTo>
                  <a:lnTo>
                    <a:pt x="524" y="1228"/>
                  </a:lnTo>
                  <a:lnTo>
                    <a:pt x="539" y="1225"/>
                  </a:lnTo>
                  <a:lnTo>
                    <a:pt x="553" y="1228"/>
                  </a:lnTo>
                  <a:lnTo>
                    <a:pt x="567" y="1235"/>
                  </a:lnTo>
                  <a:lnTo>
                    <a:pt x="581" y="1241"/>
                  </a:lnTo>
                  <a:lnTo>
                    <a:pt x="588" y="1242"/>
                  </a:lnTo>
                  <a:lnTo>
                    <a:pt x="602" y="1244"/>
                  </a:lnTo>
                  <a:lnTo>
                    <a:pt x="616" y="1248"/>
                  </a:lnTo>
                  <a:lnTo>
                    <a:pt x="630" y="1249"/>
                  </a:lnTo>
                  <a:lnTo>
                    <a:pt x="641" y="1251"/>
                  </a:lnTo>
                  <a:lnTo>
                    <a:pt x="646" y="1253"/>
                  </a:lnTo>
                  <a:lnTo>
                    <a:pt x="649" y="1251"/>
                  </a:lnTo>
                  <a:lnTo>
                    <a:pt x="651" y="1248"/>
                  </a:lnTo>
                  <a:lnTo>
                    <a:pt x="653" y="1246"/>
                  </a:lnTo>
                  <a:lnTo>
                    <a:pt x="656" y="1242"/>
                  </a:lnTo>
                  <a:lnTo>
                    <a:pt x="660" y="1241"/>
                  </a:lnTo>
                  <a:lnTo>
                    <a:pt x="663" y="1241"/>
                  </a:lnTo>
                  <a:lnTo>
                    <a:pt x="668" y="1241"/>
                  </a:lnTo>
                  <a:lnTo>
                    <a:pt x="681" y="1244"/>
                  </a:lnTo>
                  <a:lnTo>
                    <a:pt x="691" y="1249"/>
                  </a:lnTo>
                  <a:lnTo>
                    <a:pt x="703" y="1248"/>
                  </a:lnTo>
                  <a:lnTo>
                    <a:pt x="716" y="1244"/>
                  </a:lnTo>
                  <a:lnTo>
                    <a:pt x="717" y="1230"/>
                  </a:lnTo>
                  <a:lnTo>
                    <a:pt x="724" y="1213"/>
                  </a:lnTo>
                  <a:lnTo>
                    <a:pt x="730" y="1197"/>
                  </a:lnTo>
                  <a:lnTo>
                    <a:pt x="733" y="1183"/>
                  </a:lnTo>
                  <a:lnTo>
                    <a:pt x="730" y="1171"/>
                  </a:lnTo>
                  <a:lnTo>
                    <a:pt x="728" y="1167"/>
                  </a:lnTo>
                  <a:lnTo>
                    <a:pt x="728" y="1164"/>
                  </a:lnTo>
                  <a:lnTo>
                    <a:pt x="726" y="1162"/>
                  </a:lnTo>
                  <a:lnTo>
                    <a:pt x="724" y="1160"/>
                  </a:lnTo>
                  <a:lnTo>
                    <a:pt x="721" y="1160"/>
                  </a:lnTo>
                  <a:lnTo>
                    <a:pt x="717" y="1160"/>
                  </a:lnTo>
                  <a:lnTo>
                    <a:pt x="710" y="1160"/>
                  </a:lnTo>
                  <a:lnTo>
                    <a:pt x="702" y="1167"/>
                  </a:lnTo>
                  <a:lnTo>
                    <a:pt x="695" y="1169"/>
                  </a:lnTo>
                  <a:lnTo>
                    <a:pt x="688" y="1167"/>
                  </a:lnTo>
                  <a:lnTo>
                    <a:pt x="681" y="1164"/>
                  </a:lnTo>
                  <a:lnTo>
                    <a:pt x="672" y="1160"/>
                  </a:lnTo>
                  <a:lnTo>
                    <a:pt x="667" y="1159"/>
                  </a:lnTo>
                  <a:lnTo>
                    <a:pt x="663" y="1160"/>
                  </a:lnTo>
                  <a:lnTo>
                    <a:pt x="658" y="1162"/>
                  </a:lnTo>
                  <a:lnTo>
                    <a:pt x="656" y="1166"/>
                  </a:lnTo>
                  <a:lnTo>
                    <a:pt x="653" y="1169"/>
                  </a:lnTo>
                  <a:lnTo>
                    <a:pt x="649" y="1171"/>
                  </a:lnTo>
                  <a:lnTo>
                    <a:pt x="634" y="1167"/>
                  </a:lnTo>
                  <a:lnTo>
                    <a:pt x="618" y="1157"/>
                  </a:lnTo>
                  <a:lnTo>
                    <a:pt x="606" y="1141"/>
                  </a:lnTo>
                  <a:lnTo>
                    <a:pt x="600" y="1125"/>
                  </a:lnTo>
                  <a:lnTo>
                    <a:pt x="600" y="1122"/>
                  </a:lnTo>
                  <a:lnTo>
                    <a:pt x="600" y="1118"/>
                  </a:lnTo>
                  <a:lnTo>
                    <a:pt x="600" y="1115"/>
                  </a:lnTo>
                  <a:lnTo>
                    <a:pt x="600" y="1111"/>
                  </a:lnTo>
                  <a:lnTo>
                    <a:pt x="600" y="1108"/>
                  </a:lnTo>
                  <a:lnTo>
                    <a:pt x="602" y="1104"/>
                  </a:lnTo>
                  <a:lnTo>
                    <a:pt x="604" y="1099"/>
                  </a:lnTo>
                  <a:lnTo>
                    <a:pt x="600" y="1096"/>
                  </a:lnTo>
                  <a:lnTo>
                    <a:pt x="597" y="1094"/>
                  </a:lnTo>
                  <a:lnTo>
                    <a:pt x="595" y="1092"/>
                  </a:lnTo>
                  <a:lnTo>
                    <a:pt x="593" y="1090"/>
                  </a:lnTo>
                  <a:lnTo>
                    <a:pt x="590" y="1089"/>
                  </a:lnTo>
                  <a:lnTo>
                    <a:pt x="585" y="1087"/>
                  </a:lnTo>
                  <a:lnTo>
                    <a:pt x="583" y="1085"/>
                  </a:lnTo>
                  <a:lnTo>
                    <a:pt x="581" y="1085"/>
                  </a:lnTo>
                  <a:lnTo>
                    <a:pt x="579" y="1083"/>
                  </a:lnTo>
                  <a:lnTo>
                    <a:pt x="576" y="1083"/>
                  </a:lnTo>
                  <a:lnTo>
                    <a:pt x="572" y="1083"/>
                  </a:lnTo>
                  <a:lnTo>
                    <a:pt x="572" y="1087"/>
                  </a:lnTo>
                  <a:lnTo>
                    <a:pt x="569" y="1087"/>
                  </a:lnTo>
                  <a:lnTo>
                    <a:pt x="569" y="1092"/>
                  </a:lnTo>
                  <a:lnTo>
                    <a:pt x="571" y="1096"/>
                  </a:lnTo>
                  <a:lnTo>
                    <a:pt x="571" y="1097"/>
                  </a:lnTo>
                  <a:lnTo>
                    <a:pt x="571" y="1099"/>
                  </a:lnTo>
                  <a:lnTo>
                    <a:pt x="569" y="1101"/>
                  </a:lnTo>
                  <a:lnTo>
                    <a:pt x="567" y="1101"/>
                  </a:lnTo>
                  <a:lnTo>
                    <a:pt x="564" y="1101"/>
                  </a:lnTo>
                  <a:lnTo>
                    <a:pt x="557" y="1103"/>
                  </a:lnTo>
                  <a:lnTo>
                    <a:pt x="555" y="1099"/>
                  </a:lnTo>
                  <a:lnTo>
                    <a:pt x="553" y="1097"/>
                  </a:lnTo>
                  <a:lnTo>
                    <a:pt x="553" y="1096"/>
                  </a:lnTo>
                  <a:lnTo>
                    <a:pt x="550" y="1094"/>
                  </a:lnTo>
                  <a:lnTo>
                    <a:pt x="550" y="1099"/>
                  </a:lnTo>
                  <a:lnTo>
                    <a:pt x="559" y="1110"/>
                  </a:lnTo>
                  <a:lnTo>
                    <a:pt x="566" y="1125"/>
                  </a:lnTo>
                  <a:lnTo>
                    <a:pt x="569" y="1141"/>
                  </a:lnTo>
                  <a:lnTo>
                    <a:pt x="564" y="1145"/>
                  </a:lnTo>
                  <a:lnTo>
                    <a:pt x="560" y="1146"/>
                  </a:lnTo>
                  <a:lnTo>
                    <a:pt x="559" y="1150"/>
                  </a:lnTo>
                  <a:lnTo>
                    <a:pt x="557" y="1153"/>
                  </a:lnTo>
                  <a:lnTo>
                    <a:pt x="557" y="1155"/>
                  </a:lnTo>
                  <a:lnTo>
                    <a:pt x="555" y="1159"/>
                  </a:lnTo>
                  <a:lnTo>
                    <a:pt x="553" y="1160"/>
                  </a:lnTo>
                  <a:lnTo>
                    <a:pt x="548" y="1162"/>
                  </a:lnTo>
                  <a:lnTo>
                    <a:pt x="543" y="1164"/>
                  </a:lnTo>
                  <a:lnTo>
                    <a:pt x="541" y="1162"/>
                  </a:lnTo>
                  <a:lnTo>
                    <a:pt x="539" y="1162"/>
                  </a:lnTo>
                  <a:lnTo>
                    <a:pt x="539" y="1162"/>
                  </a:lnTo>
                  <a:lnTo>
                    <a:pt x="538" y="1160"/>
                  </a:lnTo>
                  <a:lnTo>
                    <a:pt x="534" y="1160"/>
                  </a:lnTo>
                  <a:lnTo>
                    <a:pt x="518" y="1113"/>
                  </a:lnTo>
                  <a:lnTo>
                    <a:pt x="515" y="1111"/>
                  </a:lnTo>
                  <a:lnTo>
                    <a:pt x="511" y="1108"/>
                  </a:lnTo>
                  <a:lnTo>
                    <a:pt x="506" y="1104"/>
                  </a:lnTo>
                  <a:lnTo>
                    <a:pt x="503" y="1103"/>
                  </a:lnTo>
                  <a:lnTo>
                    <a:pt x="499" y="1099"/>
                  </a:lnTo>
                  <a:lnTo>
                    <a:pt x="497" y="1089"/>
                  </a:lnTo>
                  <a:lnTo>
                    <a:pt x="499" y="1080"/>
                  </a:lnTo>
                  <a:lnTo>
                    <a:pt x="501" y="1073"/>
                  </a:lnTo>
                  <a:lnTo>
                    <a:pt x="501" y="1066"/>
                  </a:lnTo>
                  <a:lnTo>
                    <a:pt x="496" y="1061"/>
                  </a:lnTo>
                  <a:lnTo>
                    <a:pt x="483" y="1052"/>
                  </a:lnTo>
                  <a:lnTo>
                    <a:pt x="473" y="1047"/>
                  </a:lnTo>
                  <a:lnTo>
                    <a:pt x="464" y="1045"/>
                  </a:lnTo>
                  <a:lnTo>
                    <a:pt x="456" y="1040"/>
                  </a:lnTo>
                  <a:lnTo>
                    <a:pt x="449" y="1029"/>
                  </a:lnTo>
                  <a:lnTo>
                    <a:pt x="442" y="1010"/>
                  </a:lnTo>
                  <a:lnTo>
                    <a:pt x="428" y="1014"/>
                  </a:lnTo>
                  <a:lnTo>
                    <a:pt x="426" y="1008"/>
                  </a:lnTo>
                  <a:lnTo>
                    <a:pt x="426" y="1005"/>
                  </a:lnTo>
                  <a:lnTo>
                    <a:pt x="424" y="1001"/>
                  </a:lnTo>
                  <a:lnTo>
                    <a:pt x="422" y="998"/>
                  </a:lnTo>
                  <a:close/>
                  <a:moveTo>
                    <a:pt x="662" y="979"/>
                  </a:moveTo>
                  <a:lnTo>
                    <a:pt x="658" y="987"/>
                  </a:lnTo>
                  <a:lnTo>
                    <a:pt x="651" y="1000"/>
                  </a:lnTo>
                  <a:lnTo>
                    <a:pt x="642" y="1014"/>
                  </a:lnTo>
                  <a:lnTo>
                    <a:pt x="634" y="1028"/>
                  </a:lnTo>
                  <a:lnTo>
                    <a:pt x="627" y="1040"/>
                  </a:lnTo>
                  <a:lnTo>
                    <a:pt x="623" y="1050"/>
                  </a:lnTo>
                  <a:lnTo>
                    <a:pt x="623" y="1056"/>
                  </a:lnTo>
                  <a:lnTo>
                    <a:pt x="625" y="1063"/>
                  </a:lnTo>
                  <a:lnTo>
                    <a:pt x="625" y="1066"/>
                  </a:lnTo>
                  <a:lnTo>
                    <a:pt x="627" y="1070"/>
                  </a:lnTo>
                  <a:lnTo>
                    <a:pt x="630" y="1071"/>
                  </a:lnTo>
                  <a:lnTo>
                    <a:pt x="634" y="1073"/>
                  </a:lnTo>
                  <a:lnTo>
                    <a:pt x="639" y="1075"/>
                  </a:lnTo>
                  <a:lnTo>
                    <a:pt x="653" y="1080"/>
                  </a:lnTo>
                  <a:lnTo>
                    <a:pt x="667" y="1078"/>
                  </a:lnTo>
                  <a:lnTo>
                    <a:pt x="679" y="1073"/>
                  </a:lnTo>
                  <a:lnTo>
                    <a:pt x="693" y="1066"/>
                  </a:lnTo>
                  <a:lnTo>
                    <a:pt x="707" y="1064"/>
                  </a:lnTo>
                  <a:lnTo>
                    <a:pt x="721" y="1064"/>
                  </a:lnTo>
                  <a:lnTo>
                    <a:pt x="730" y="1070"/>
                  </a:lnTo>
                  <a:lnTo>
                    <a:pt x="737" y="1075"/>
                  </a:lnTo>
                  <a:lnTo>
                    <a:pt x="745" y="1078"/>
                  </a:lnTo>
                  <a:lnTo>
                    <a:pt x="766" y="1082"/>
                  </a:lnTo>
                  <a:lnTo>
                    <a:pt x="787" y="1080"/>
                  </a:lnTo>
                  <a:lnTo>
                    <a:pt x="806" y="1075"/>
                  </a:lnTo>
                  <a:lnTo>
                    <a:pt x="812" y="1064"/>
                  </a:lnTo>
                  <a:lnTo>
                    <a:pt x="806" y="1064"/>
                  </a:lnTo>
                  <a:lnTo>
                    <a:pt x="798" y="1050"/>
                  </a:lnTo>
                  <a:lnTo>
                    <a:pt x="784" y="1038"/>
                  </a:lnTo>
                  <a:lnTo>
                    <a:pt x="764" y="1026"/>
                  </a:lnTo>
                  <a:lnTo>
                    <a:pt x="745" y="1015"/>
                  </a:lnTo>
                  <a:lnTo>
                    <a:pt x="730" y="1010"/>
                  </a:lnTo>
                  <a:lnTo>
                    <a:pt x="721" y="1017"/>
                  </a:lnTo>
                  <a:lnTo>
                    <a:pt x="709" y="1022"/>
                  </a:lnTo>
                  <a:lnTo>
                    <a:pt x="700" y="1021"/>
                  </a:lnTo>
                  <a:lnTo>
                    <a:pt x="695" y="1014"/>
                  </a:lnTo>
                  <a:lnTo>
                    <a:pt x="688" y="1007"/>
                  </a:lnTo>
                  <a:lnTo>
                    <a:pt x="684" y="998"/>
                  </a:lnTo>
                  <a:lnTo>
                    <a:pt x="696" y="994"/>
                  </a:lnTo>
                  <a:lnTo>
                    <a:pt x="695" y="993"/>
                  </a:lnTo>
                  <a:lnTo>
                    <a:pt x="693" y="993"/>
                  </a:lnTo>
                  <a:lnTo>
                    <a:pt x="693" y="993"/>
                  </a:lnTo>
                  <a:lnTo>
                    <a:pt x="691" y="993"/>
                  </a:lnTo>
                  <a:lnTo>
                    <a:pt x="688" y="991"/>
                  </a:lnTo>
                  <a:lnTo>
                    <a:pt x="682" y="986"/>
                  </a:lnTo>
                  <a:lnTo>
                    <a:pt x="677" y="984"/>
                  </a:lnTo>
                  <a:lnTo>
                    <a:pt x="670" y="981"/>
                  </a:lnTo>
                  <a:lnTo>
                    <a:pt x="662" y="979"/>
                  </a:lnTo>
                  <a:close/>
                  <a:moveTo>
                    <a:pt x="941" y="975"/>
                  </a:moveTo>
                  <a:lnTo>
                    <a:pt x="930" y="984"/>
                  </a:lnTo>
                  <a:lnTo>
                    <a:pt x="918" y="989"/>
                  </a:lnTo>
                  <a:lnTo>
                    <a:pt x="906" y="994"/>
                  </a:lnTo>
                  <a:lnTo>
                    <a:pt x="895" y="1003"/>
                  </a:lnTo>
                  <a:lnTo>
                    <a:pt x="888" y="1014"/>
                  </a:lnTo>
                  <a:lnTo>
                    <a:pt x="885" y="1029"/>
                  </a:lnTo>
                  <a:lnTo>
                    <a:pt x="890" y="1045"/>
                  </a:lnTo>
                  <a:lnTo>
                    <a:pt x="901" y="1061"/>
                  </a:lnTo>
                  <a:lnTo>
                    <a:pt x="911" y="1077"/>
                  </a:lnTo>
                  <a:lnTo>
                    <a:pt x="923" y="1090"/>
                  </a:lnTo>
                  <a:lnTo>
                    <a:pt x="930" y="1103"/>
                  </a:lnTo>
                  <a:lnTo>
                    <a:pt x="918" y="1103"/>
                  </a:lnTo>
                  <a:lnTo>
                    <a:pt x="918" y="1125"/>
                  </a:lnTo>
                  <a:lnTo>
                    <a:pt x="922" y="1141"/>
                  </a:lnTo>
                  <a:lnTo>
                    <a:pt x="932" y="1150"/>
                  </a:lnTo>
                  <a:lnTo>
                    <a:pt x="950" y="1153"/>
                  </a:lnTo>
                  <a:lnTo>
                    <a:pt x="976" y="1152"/>
                  </a:lnTo>
                  <a:lnTo>
                    <a:pt x="974" y="1132"/>
                  </a:lnTo>
                  <a:lnTo>
                    <a:pt x="970" y="1120"/>
                  </a:lnTo>
                  <a:lnTo>
                    <a:pt x="965" y="1110"/>
                  </a:lnTo>
                  <a:lnTo>
                    <a:pt x="963" y="1099"/>
                  </a:lnTo>
                  <a:lnTo>
                    <a:pt x="965" y="1083"/>
                  </a:lnTo>
                  <a:lnTo>
                    <a:pt x="969" y="1085"/>
                  </a:lnTo>
                  <a:lnTo>
                    <a:pt x="972" y="1085"/>
                  </a:lnTo>
                  <a:lnTo>
                    <a:pt x="976" y="1085"/>
                  </a:lnTo>
                  <a:lnTo>
                    <a:pt x="979" y="1085"/>
                  </a:lnTo>
                  <a:lnTo>
                    <a:pt x="984" y="1083"/>
                  </a:lnTo>
                  <a:lnTo>
                    <a:pt x="981" y="1080"/>
                  </a:lnTo>
                  <a:lnTo>
                    <a:pt x="977" y="1078"/>
                  </a:lnTo>
                  <a:lnTo>
                    <a:pt x="976" y="1077"/>
                  </a:lnTo>
                  <a:lnTo>
                    <a:pt x="972" y="1073"/>
                  </a:lnTo>
                  <a:lnTo>
                    <a:pt x="969" y="1071"/>
                  </a:lnTo>
                  <a:lnTo>
                    <a:pt x="967" y="1073"/>
                  </a:lnTo>
                  <a:lnTo>
                    <a:pt x="967" y="1077"/>
                  </a:lnTo>
                  <a:lnTo>
                    <a:pt x="965" y="1080"/>
                  </a:lnTo>
                  <a:lnTo>
                    <a:pt x="965" y="1082"/>
                  </a:lnTo>
                  <a:lnTo>
                    <a:pt x="963" y="1083"/>
                  </a:lnTo>
                  <a:lnTo>
                    <a:pt x="962" y="1082"/>
                  </a:lnTo>
                  <a:lnTo>
                    <a:pt x="960" y="1078"/>
                  </a:lnTo>
                  <a:lnTo>
                    <a:pt x="955" y="1070"/>
                  </a:lnTo>
                  <a:lnTo>
                    <a:pt x="950" y="1061"/>
                  </a:lnTo>
                  <a:lnTo>
                    <a:pt x="951" y="1057"/>
                  </a:lnTo>
                  <a:lnTo>
                    <a:pt x="953" y="1057"/>
                  </a:lnTo>
                  <a:lnTo>
                    <a:pt x="955" y="1056"/>
                  </a:lnTo>
                  <a:lnTo>
                    <a:pt x="956" y="1052"/>
                  </a:lnTo>
                  <a:lnTo>
                    <a:pt x="941" y="1043"/>
                  </a:lnTo>
                  <a:lnTo>
                    <a:pt x="929" y="1029"/>
                  </a:lnTo>
                  <a:lnTo>
                    <a:pt x="922" y="1014"/>
                  </a:lnTo>
                  <a:lnTo>
                    <a:pt x="941" y="1012"/>
                  </a:lnTo>
                  <a:lnTo>
                    <a:pt x="955" y="1007"/>
                  </a:lnTo>
                  <a:lnTo>
                    <a:pt x="962" y="994"/>
                  </a:lnTo>
                  <a:lnTo>
                    <a:pt x="965" y="979"/>
                  </a:lnTo>
                  <a:lnTo>
                    <a:pt x="960" y="977"/>
                  </a:lnTo>
                  <a:lnTo>
                    <a:pt x="955" y="977"/>
                  </a:lnTo>
                  <a:lnTo>
                    <a:pt x="950" y="975"/>
                  </a:lnTo>
                  <a:lnTo>
                    <a:pt x="941" y="975"/>
                  </a:lnTo>
                  <a:close/>
                  <a:moveTo>
                    <a:pt x="754" y="972"/>
                  </a:moveTo>
                  <a:lnTo>
                    <a:pt x="740" y="979"/>
                  </a:lnTo>
                  <a:lnTo>
                    <a:pt x="723" y="984"/>
                  </a:lnTo>
                  <a:lnTo>
                    <a:pt x="723" y="998"/>
                  </a:lnTo>
                  <a:lnTo>
                    <a:pt x="730" y="1000"/>
                  </a:lnTo>
                  <a:lnTo>
                    <a:pt x="738" y="1001"/>
                  </a:lnTo>
                  <a:lnTo>
                    <a:pt x="749" y="1001"/>
                  </a:lnTo>
                  <a:lnTo>
                    <a:pt x="749" y="994"/>
                  </a:lnTo>
                  <a:lnTo>
                    <a:pt x="752" y="989"/>
                  </a:lnTo>
                  <a:lnTo>
                    <a:pt x="754" y="984"/>
                  </a:lnTo>
                  <a:lnTo>
                    <a:pt x="754" y="979"/>
                  </a:lnTo>
                  <a:lnTo>
                    <a:pt x="754" y="975"/>
                  </a:lnTo>
                  <a:lnTo>
                    <a:pt x="754" y="972"/>
                  </a:lnTo>
                  <a:close/>
                  <a:moveTo>
                    <a:pt x="2201" y="809"/>
                  </a:moveTo>
                  <a:lnTo>
                    <a:pt x="2203" y="811"/>
                  </a:lnTo>
                  <a:lnTo>
                    <a:pt x="2203" y="811"/>
                  </a:lnTo>
                  <a:lnTo>
                    <a:pt x="2203" y="811"/>
                  </a:lnTo>
                  <a:lnTo>
                    <a:pt x="2203" y="813"/>
                  </a:lnTo>
                  <a:lnTo>
                    <a:pt x="2204" y="813"/>
                  </a:lnTo>
                  <a:lnTo>
                    <a:pt x="2204" y="815"/>
                  </a:lnTo>
                  <a:lnTo>
                    <a:pt x="2210" y="827"/>
                  </a:lnTo>
                  <a:lnTo>
                    <a:pt x="2210" y="843"/>
                  </a:lnTo>
                  <a:lnTo>
                    <a:pt x="2210" y="858"/>
                  </a:lnTo>
                  <a:lnTo>
                    <a:pt x="2213" y="876"/>
                  </a:lnTo>
                  <a:lnTo>
                    <a:pt x="2218" y="893"/>
                  </a:lnTo>
                  <a:lnTo>
                    <a:pt x="2227" y="912"/>
                  </a:lnTo>
                  <a:lnTo>
                    <a:pt x="2232" y="933"/>
                  </a:lnTo>
                  <a:lnTo>
                    <a:pt x="2208" y="930"/>
                  </a:lnTo>
                  <a:lnTo>
                    <a:pt x="2208" y="946"/>
                  </a:lnTo>
                  <a:lnTo>
                    <a:pt x="2211" y="958"/>
                  </a:lnTo>
                  <a:lnTo>
                    <a:pt x="2213" y="970"/>
                  </a:lnTo>
                  <a:lnTo>
                    <a:pt x="2217" y="987"/>
                  </a:lnTo>
                  <a:lnTo>
                    <a:pt x="2211" y="987"/>
                  </a:lnTo>
                  <a:lnTo>
                    <a:pt x="2208" y="987"/>
                  </a:lnTo>
                  <a:lnTo>
                    <a:pt x="2203" y="989"/>
                  </a:lnTo>
                  <a:lnTo>
                    <a:pt x="2201" y="989"/>
                  </a:lnTo>
                  <a:lnTo>
                    <a:pt x="2198" y="991"/>
                  </a:lnTo>
                  <a:lnTo>
                    <a:pt x="2198" y="991"/>
                  </a:lnTo>
                  <a:lnTo>
                    <a:pt x="2194" y="981"/>
                  </a:lnTo>
                  <a:lnTo>
                    <a:pt x="2192" y="961"/>
                  </a:lnTo>
                  <a:lnTo>
                    <a:pt x="2192" y="939"/>
                  </a:lnTo>
                  <a:lnTo>
                    <a:pt x="2192" y="914"/>
                  </a:lnTo>
                  <a:lnTo>
                    <a:pt x="2192" y="891"/>
                  </a:lnTo>
                  <a:lnTo>
                    <a:pt x="2189" y="876"/>
                  </a:lnTo>
                  <a:lnTo>
                    <a:pt x="2189" y="837"/>
                  </a:lnTo>
                  <a:lnTo>
                    <a:pt x="2192" y="832"/>
                  </a:lnTo>
                  <a:lnTo>
                    <a:pt x="2194" y="829"/>
                  </a:lnTo>
                  <a:lnTo>
                    <a:pt x="2196" y="825"/>
                  </a:lnTo>
                  <a:lnTo>
                    <a:pt x="2198" y="822"/>
                  </a:lnTo>
                  <a:lnTo>
                    <a:pt x="2199" y="816"/>
                  </a:lnTo>
                  <a:lnTo>
                    <a:pt x="2201" y="809"/>
                  </a:lnTo>
                  <a:close/>
                  <a:moveTo>
                    <a:pt x="150" y="795"/>
                  </a:moveTo>
                  <a:lnTo>
                    <a:pt x="154" y="816"/>
                  </a:lnTo>
                  <a:lnTo>
                    <a:pt x="152" y="837"/>
                  </a:lnTo>
                  <a:lnTo>
                    <a:pt x="147" y="860"/>
                  </a:lnTo>
                  <a:lnTo>
                    <a:pt x="133" y="867"/>
                  </a:lnTo>
                  <a:lnTo>
                    <a:pt x="120" y="871"/>
                  </a:lnTo>
                  <a:lnTo>
                    <a:pt x="101" y="872"/>
                  </a:lnTo>
                  <a:lnTo>
                    <a:pt x="101" y="864"/>
                  </a:lnTo>
                  <a:lnTo>
                    <a:pt x="106" y="851"/>
                  </a:lnTo>
                  <a:lnTo>
                    <a:pt x="106" y="836"/>
                  </a:lnTo>
                  <a:lnTo>
                    <a:pt x="105" y="818"/>
                  </a:lnTo>
                  <a:lnTo>
                    <a:pt x="115" y="809"/>
                  </a:lnTo>
                  <a:lnTo>
                    <a:pt x="124" y="802"/>
                  </a:lnTo>
                  <a:lnTo>
                    <a:pt x="134" y="797"/>
                  </a:lnTo>
                  <a:lnTo>
                    <a:pt x="150" y="795"/>
                  </a:lnTo>
                  <a:close/>
                  <a:moveTo>
                    <a:pt x="400" y="768"/>
                  </a:moveTo>
                  <a:lnTo>
                    <a:pt x="403" y="771"/>
                  </a:lnTo>
                  <a:lnTo>
                    <a:pt x="405" y="773"/>
                  </a:lnTo>
                  <a:lnTo>
                    <a:pt x="407" y="775"/>
                  </a:lnTo>
                  <a:lnTo>
                    <a:pt x="407" y="778"/>
                  </a:lnTo>
                  <a:lnTo>
                    <a:pt x="407" y="782"/>
                  </a:lnTo>
                  <a:lnTo>
                    <a:pt x="408" y="787"/>
                  </a:lnTo>
                  <a:lnTo>
                    <a:pt x="407" y="790"/>
                  </a:lnTo>
                  <a:lnTo>
                    <a:pt x="405" y="792"/>
                  </a:lnTo>
                  <a:lnTo>
                    <a:pt x="405" y="794"/>
                  </a:lnTo>
                  <a:lnTo>
                    <a:pt x="405" y="795"/>
                  </a:lnTo>
                  <a:lnTo>
                    <a:pt x="405" y="797"/>
                  </a:lnTo>
                  <a:lnTo>
                    <a:pt x="403" y="799"/>
                  </a:lnTo>
                  <a:lnTo>
                    <a:pt x="401" y="801"/>
                  </a:lnTo>
                  <a:lnTo>
                    <a:pt x="400" y="801"/>
                  </a:lnTo>
                  <a:lnTo>
                    <a:pt x="398" y="801"/>
                  </a:lnTo>
                  <a:lnTo>
                    <a:pt x="396" y="802"/>
                  </a:lnTo>
                  <a:lnTo>
                    <a:pt x="393" y="802"/>
                  </a:lnTo>
                  <a:lnTo>
                    <a:pt x="387" y="790"/>
                  </a:lnTo>
                  <a:lnTo>
                    <a:pt x="384" y="785"/>
                  </a:lnTo>
                  <a:lnTo>
                    <a:pt x="384" y="783"/>
                  </a:lnTo>
                  <a:lnTo>
                    <a:pt x="386" y="782"/>
                  </a:lnTo>
                  <a:lnTo>
                    <a:pt x="393" y="778"/>
                  </a:lnTo>
                  <a:lnTo>
                    <a:pt x="400" y="768"/>
                  </a:lnTo>
                  <a:close/>
                  <a:moveTo>
                    <a:pt x="480" y="729"/>
                  </a:moveTo>
                  <a:lnTo>
                    <a:pt x="485" y="731"/>
                  </a:lnTo>
                  <a:lnTo>
                    <a:pt x="487" y="731"/>
                  </a:lnTo>
                  <a:lnTo>
                    <a:pt x="489" y="731"/>
                  </a:lnTo>
                  <a:lnTo>
                    <a:pt x="490" y="733"/>
                  </a:lnTo>
                  <a:lnTo>
                    <a:pt x="492" y="733"/>
                  </a:lnTo>
                  <a:lnTo>
                    <a:pt x="489" y="738"/>
                  </a:lnTo>
                  <a:lnTo>
                    <a:pt x="487" y="743"/>
                  </a:lnTo>
                  <a:lnTo>
                    <a:pt x="485" y="748"/>
                  </a:lnTo>
                  <a:lnTo>
                    <a:pt x="482" y="754"/>
                  </a:lnTo>
                  <a:lnTo>
                    <a:pt x="476" y="757"/>
                  </a:lnTo>
                  <a:lnTo>
                    <a:pt x="476" y="752"/>
                  </a:lnTo>
                  <a:lnTo>
                    <a:pt x="475" y="752"/>
                  </a:lnTo>
                  <a:lnTo>
                    <a:pt x="475" y="750"/>
                  </a:lnTo>
                  <a:lnTo>
                    <a:pt x="475" y="750"/>
                  </a:lnTo>
                  <a:lnTo>
                    <a:pt x="475" y="748"/>
                  </a:lnTo>
                  <a:lnTo>
                    <a:pt x="473" y="745"/>
                  </a:lnTo>
                  <a:lnTo>
                    <a:pt x="476" y="741"/>
                  </a:lnTo>
                  <a:lnTo>
                    <a:pt x="478" y="738"/>
                  </a:lnTo>
                  <a:lnTo>
                    <a:pt x="480" y="734"/>
                  </a:lnTo>
                  <a:lnTo>
                    <a:pt x="480" y="729"/>
                  </a:lnTo>
                  <a:close/>
                  <a:moveTo>
                    <a:pt x="543" y="703"/>
                  </a:moveTo>
                  <a:lnTo>
                    <a:pt x="557" y="710"/>
                  </a:lnTo>
                  <a:lnTo>
                    <a:pt x="557" y="715"/>
                  </a:lnTo>
                  <a:lnTo>
                    <a:pt x="553" y="715"/>
                  </a:lnTo>
                  <a:lnTo>
                    <a:pt x="552" y="717"/>
                  </a:lnTo>
                  <a:lnTo>
                    <a:pt x="548" y="719"/>
                  </a:lnTo>
                  <a:lnTo>
                    <a:pt x="546" y="722"/>
                  </a:lnTo>
                  <a:lnTo>
                    <a:pt x="543" y="720"/>
                  </a:lnTo>
                  <a:lnTo>
                    <a:pt x="541" y="720"/>
                  </a:lnTo>
                  <a:lnTo>
                    <a:pt x="541" y="720"/>
                  </a:lnTo>
                  <a:lnTo>
                    <a:pt x="539" y="719"/>
                  </a:lnTo>
                  <a:lnTo>
                    <a:pt x="538" y="719"/>
                  </a:lnTo>
                  <a:lnTo>
                    <a:pt x="538" y="715"/>
                  </a:lnTo>
                  <a:lnTo>
                    <a:pt x="538" y="712"/>
                  </a:lnTo>
                  <a:lnTo>
                    <a:pt x="538" y="710"/>
                  </a:lnTo>
                  <a:lnTo>
                    <a:pt x="538" y="710"/>
                  </a:lnTo>
                  <a:lnTo>
                    <a:pt x="539" y="706"/>
                  </a:lnTo>
                  <a:lnTo>
                    <a:pt x="543" y="703"/>
                  </a:lnTo>
                  <a:close/>
                  <a:moveTo>
                    <a:pt x="169" y="694"/>
                  </a:moveTo>
                  <a:lnTo>
                    <a:pt x="187" y="696"/>
                  </a:lnTo>
                  <a:lnTo>
                    <a:pt x="201" y="699"/>
                  </a:lnTo>
                  <a:lnTo>
                    <a:pt x="197" y="706"/>
                  </a:lnTo>
                  <a:lnTo>
                    <a:pt x="195" y="712"/>
                  </a:lnTo>
                  <a:lnTo>
                    <a:pt x="192" y="717"/>
                  </a:lnTo>
                  <a:lnTo>
                    <a:pt x="188" y="722"/>
                  </a:lnTo>
                  <a:lnTo>
                    <a:pt x="197" y="722"/>
                  </a:lnTo>
                  <a:lnTo>
                    <a:pt x="201" y="719"/>
                  </a:lnTo>
                  <a:lnTo>
                    <a:pt x="202" y="717"/>
                  </a:lnTo>
                  <a:lnTo>
                    <a:pt x="206" y="715"/>
                  </a:lnTo>
                  <a:lnTo>
                    <a:pt x="211" y="715"/>
                  </a:lnTo>
                  <a:lnTo>
                    <a:pt x="211" y="722"/>
                  </a:lnTo>
                  <a:lnTo>
                    <a:pt x="216" y="734"/>
                  </a:lnTo>
                  <a:lnTo>
                    <a:pt x="213" y="745"/>
                  </a:lnTo>
                  <a:lnTo>
                    <a:pt x="208" y="754"/>
                  </a:lnTo>
                  <a:lnTo>
                    <a:pt x="204" y="761"/>
                  </a:lnTo>
                  <a:lnTo>
                    <a:pt x="213" y="769"/>
                  </a:lnTo>
                  <a:lnTo>
                    <a:pt x="222" y="782"/>
                  </a:lnTo>
                  <a:lnTo>
                    <a:pt x="234" y="795"/>
                  </a:lnTo>
                  <a:lnTo>
                    <a:pt x="244" y="811"/>
                  </a:lnTo>
                  <a:lnTo>
                    <a:pt x="253" y="829"/>
                  </a:lnTo>
                  <a:lnTo>
                    <a:pt x="260" y="844"/>
                  </a:lnTo>
                  <a:lnTo>
                    <a:pt x="262" y="857"/>
                  </a:lnTo>
                  <a:lnTo>
                    <a:pt x="258" y="869"/>
                  </a:lnTo>
                  <a:lnTo>
                    <a:pt x="250" y="876"/>
                  </a:lnTo>
                  <a:lnTo>
                    <a:pt x="239" y="883"/>
                  </a:lnTo>
                  <a:lnTo>
                    <a:pt x="222" y="890"/>
                  </a:lnTo>
                  <a:lnTo>
                    <a:pt x="201" y="895"/>
                  </a:lnTo>
                  <a:lnTo>
                    <a:pt x="182" y="900"/>
                  </a:lnTo>
                  <a:lnTo>
                    <a:pt x="166" y="902"/>
                  </a:lnTo>
                  <a:lnTo>
                    <a:pt x="166" y="898"/>
                  </a:lnTo>
                  <a:lnTo>
                    <a:pt x="176" y="883"/>
                  </a:lnTo>
                  <a:lnTo>
                    <a:pt x="185" y="867"/>
                  </a:lnTo>
                  <a:lnTo>
                    <a:pt x="180" y="867"/>
                  </a:lnTo>
                  <a:lnTo>
                    <a:pt x="176" y="867"/>
                  </a:lnTo>
                  <a:lnTo>
                    <a:pt x="173" y="865"/>
                  </a:lnTo>
                  <a:lnTo>
                    <a:pt x="173" y="864"/>
                  </a:lnTo>
                  <a:lnTo>
                    <a:pt x="171" y="862"/>
                  </a:lnTo>
                  <a:lnTo>
                    <a:pt x="171" y="858"/>
                  </a:lnTo>
                  <a:lnTo>
                    <a:pt x="169" y="853"/>
                  </a:lnTo>
                  <a:lnTo>
                    <a:pt x="182" y="850"/>
                  </a:lnTo>
                  <a:lnTo>
                    <a:pt x="178" y="846"/>
                  </a:lnTo>
                  <a:lnTo>
                    <a:pt x="178" y="844"/>
                  </a:lnTo>
                  <a:lnTo>
                    <a:pt x="176" y="843"/>
                  </a:lnTo>
                  <a:lnTo>
                    <a:pt x="176" y="843"/>
                  </a:lnTo>
                  <a:lnTo>
                    <a:pt x="176" y="841"/>
                  </a:lnTo>
                  <a:lnTo>
                    <a:pt x="178" y="837"/>
                  </a:lnTo>
                  <a:lnTo>
                    <a:pt x="180" y="830"/>
                  </a:lnTo>
                  <a:lnTo>
                    <a:pt x="185" y="825"/>
                  </a:lnTo>
                  <a:lnTo>
                    <a:pt x="188" y="822"/>
                  </a:lnTo>
                  <a:lnTo>
                    <a:pt x="195" y="818"/>
                  </a:lnTo>
                  <a:lnTo>
                    <a:pt x="201" y="815"/>
                  </a:lnTo>
                  <a:lnTo>
                    <a:pt x="199" y="811"/>
                  </a:lnTo>
                  <a:lnTo>
                    <a:pt x="199" y="809"/>
                  </a:lnTo>
                  <a:lnTo>
                    <a:pt x="199" y="809"/>
                  </a:lnTo>
                  <a:lnTo>
                    <a:pt x="197" y="808"/>
                  </a:lnTo>
                  <a:lnTo>
                    <a:pt x="197" y="806"/>
                  </a:lnTo>
                  <a:lnTo>
                    <a:pt x="195" y="802"/>
                  </a:lnTo>
                  <a:lnTo>
                    <a:pt x="194" y="802"/>
                  </a:lnTo>
                  <a:lnTo>
                    <a:pt x="194" y="801"/>
                  </a:lnTo>
                  <a:lnTo>
                    <a:pt x="194" y="801"/>
                  </a:lnTo>
                  <a:lnTo>
                    <a:pt x="194" y="801"/>
                  </a:lnTo>
                  <a:lnTo>
                    <a:pt x="192" y="801"/>
                  </a:lnTo>
                  <a:lnTo>
                    <a:pt x="188" y="799"/>
                  </a:lnTo>
                  <a:lnTo>
                    <a:pt x="185" y="797"/>
                  </a:lnTo>
                  <a:lnTo>
                    <a:pt x="183" y="797"/>
                  </a:lnTo>
                  <a:lnTo>
                    <a:pt x="180" y="797"/>
                  </a:lnTo>
                  <a:lnTo>
                    <a:pt x="176" y="795"/>
                  </a:lnTo>
                  <a:lnTo>
                    <a:pt x="173" y="795"/>
                  </a:lnTo>
                  <a:lnTo>
                    <a:pt x="173" y="794"/>
                  </a:lnTo>
                  <a:lnTo>
                    <a:pt x="171" y="792"/>
                  </a:lnTo>
                  <a:lnTo>
                    <a:pt x="171" y="790"/>
                  </a:lnTo>
                  <a:lnTo>
                    <a:pt x="171" y="787"/>
                  </a:lnTo>
                  <a:lnTo>
                    <a:pt x="169" y="783"/>
                  </a:lnTo>
                  <a:lnTo>
                    <a:pt x="171" y="782"/>
                  </a:lnTo>
                  <a:lnTo>
                    <a:pt x="171" y="780"/>
                  </a:lnTo>
                  <a:lnTo>
                    <a:pt x="173" y="778"/>
                  </a:lnTo>
                  <a:lnTo>
                    <a:pt x="173" y="776"/>
                  </a:lnTo>
                  <a:lnTo>
                    <a:pt x="173" y="773"/>
                  </a:lnTo>
                  <a:lnTo>
                    <a:pt x="169" y="773"/>
                  </a:lnTo>
                  <a:lnTo>
                    <a:pt x="168" y="776"/>
                  </a:lnTo>
                  <a:lnTo>
                    <a:pt x="168" y="778"/>
                  </a:lnTo>
                  <a:lnTo>
                    <a:pt x="168" y="780"/>
                  </a:lnTo>
                  <a:lnTo>
                    <a:pt x="166" y="780"/>
                  </a:lnTo>
                  <a:lnTo>
                    <a:pt x="164" y="782"/>
                  </a:lnTo>
                  <a:lnTo>
                    <a:pt x="162" y="783"/>
                  </a:lnTo>
                  <a:lnTo>
                    <a:pt x="159" y="766"/>
                  </a:lnTo>
                  <a:lnTo>
                    <a:pt x="155" y="750"/>
                  </a:lnTo>
                  <a:lnTo>
                    <a:pt x="154" y="738"/>
                  </a:lnTo>
                  <a:lnTo>
                    <a:pt x="157" y="729"/>
                  </a:lnTo>
                  <a:lnTo>
                    <a:pt x="162" y="720"/>
                  </a:lnTo>
                  <a:lnTo>
                    <a:pt x="168" y="710"/>
                  </a:lnTo>
                  <a:lnTo>
                    <a:pt x="169" y="694"/>
                  </a:lnTo>
                  <a:close/>
                  <a:moveTo>
                    <a:pt x="860" y="370"/>
                  </a:moveTo>
                  <a:lnTo>
                    <a:pt x="876" y="370"/>
                  </a:lnTo>
                  <a:lnTo>
                    <a:pt x="876" y="377"/>
                  </a:lnTo>
                  <a:lnTo>
                    <a:pt x="873" y="377"/>
                  </a:lnTo>
                  <a:lnTo>
                    <a:pt x="869" y="380"/>
                  </a:lnTo>
                  <a:lnTo>
                    <a:pt x="867" y="380"/>
                  </a:lnTo>
                  <a:lnTo>
                    <a:pt x="864" y="380"/>
                  </a:lnTo>
                  <a:lnTo>
                    <a:pt x="864" y="378"/>
                  </a:lnTo>
                  <a:lnTo>
                    <a:pt x="862" y="375"/>
                  </a:lnTo>
                  <a:lnTo>
                    <a:pt x="862" y="373"/>
                  </a:lnTo>
                  <a:lnTo>
                    <a:pt x="860" y="371"/>
                  </a:lnTo>
                  <a:lnTo>
                    <a:pt x="860" y="370"/>
                  </a:lnTo>
                  <a:close/>
                  <a:moveTo>
                    <a:pt x="2719" y="300"/>
                  </a:moveTo>
                  <a:lnTo>
                    <a:pt x="2723" y="305"/>
                  </a:lnTo>
                  <a:lnTo>
                    <a:pt x="2726" y="309"/>
                  </a:lnTo>
                  <a:lnTo>
                    <a:pt x="2730" y="309"/>
                  </a:lnTo>
                  <a:lnTo>
                    <a:pt x="2732" y="310"/>
                  </a:lnTo>
                  <a:lnTo>
                    <a:pt x="2733" y="310"/>
                  </a:lnTo>
                  <a:lnTo>
                    <a:pt x="2737" y="310"/>
                  </a:lnTo>
                  <a:lnTo>
                    <a:pt x="2739" y="310"/>
                  </a:lnTo>
                  <a:lnTo>
                    <a:pt x="2740" y="310"/>
                  </a:lnTo>
                  <a:lnTo>
                    <a:pt x="2744" y="312"/>
                  </a:lnTo>
                  <a:lnTo>
                    <a:pt x="2746" y="315"/>
                  </a:lnTo>
                  <a:lnTo>
                    <a:pt x="2739" y="321"/>
                  </a:lnTo>
                  <a:lnTo>
                    <a:pt x="2732" y="326"/>
                  </a:lnTo>
                  <a:lnTo>
                    <a:pt x="2697" y="329"/>
                  </a:lnTo>
                  <a:lnTo>
                    <a:pt x="2697" y="315"/>
                  </a:lnTo>
                  <a:lnTo>
                    <a:pt x="2702" y="310"/>
                  </a:lnTo>
                  <a:lnTo>
                    <a:pt x="2707" y="307"/>
                  </a:lnTo>
                  <a:lnTo>
                    <a:pt x="2712" y="303"/>
                  </a:lnTo>
                  <a:lnTo>
                    <a:pt x="2719" y="300"/>
                  </a:lnTo>
                  <a:close/>
                  <a:moveTo>
                    <a:pt x="2163" y="200"/>
                  </a:moveTo>
                  <a:lnTo>
                    <a:pt x="2182" y="200"/>
                  </a:lnTo>
                  <a:lnTo>
                    <a:pt x="2198" y="204"/>
                  </a:lnTo>
                  <a:lnTo>
                    <a:pt x="2213" y="207"/>
                  </a:lnTo>
                  <a:lnTo>
                    <a:pt x="2217" y="223"/>
                  </a:lnTo>
                  <a:lnTo>
                    <a:pt x="2166" y="223"/>
                  </a:lnTo>
                  <a:lnTo>
                    <a:pt x="2164" y="218"/>
                  </a:lnTo>
                  <a:lnTo>
                    <a:pt x="2164" y="213"/>
                  </a:lnTo>
                  <a:lnTo>
                    <a:pt x="2163" y="207"/>
                  </a:lnTo>
                  <a:lnTo>
                    <a:pt x="2163" y="200"/>
                  </a:lnTo>
                  <a:close/>
                  <a:moveTo>
                    <a:pt x="1199" y="200"/>
                  </a:moveTo>
                  <a:lnTo>
                    <a:pt x="1210" y="204"/>
                  </a:lnTo>
                  <a:lnTo>
                    <a:pt x="1210" y="211"/>
                  </a:lnTo>
                  <a:lnTo>
                    <a:pt x="1206" y="211"/>
                  </a:lnTo>
                  <a:lnTo>
                    <a:pt x="1204" y="213"/>
                  </a:lnTo>
                  <a:lnTo>
                    <a:pt x="1203" y="214"/>
                  </a:lnTo>
                  <a:lnTo>
                    <a:pt x="1201" y="214"/>
                  </a:lnTo>
                  <a:lnTo>
                    <a:pt x="1199" y="214"/>
                  </a:lnTo>
                  <a:lnTo>
                    <a:pt x="1196" y="214"/>
                  </a:lnTo>
                  <a:lnTo>
                    <a:pt x="1196" y="209"/>
                  </a:lnTo>
                  <a:lnTo>
                    <a:pt x="1196" y="206"/>
                  </a:lnTo>
                  <a:lnTo>
                    <a:pt x="1197" y="204"/>
                  </a:lnTo>
                  <a:lnTo>
                    <a:pt x="1199" y="200"/>
                  </a:lnTo>
                  <a:close/>
                  <a:moveTo>
                    <a:pt x="2163" y="172"/>
                  </a:moveTo>
                  <a:lnTo>
                    <a:pt x="2175" y="178"/>
                  </a:lnTo>
                  <a:lnTo>
                    <a:pt x="2175" y="185"/>
                  </a:lnTo>
                  <a:lnTo>
                    <a:pt x="2159" y="185"/>
                  </a:lnTo>
                  <a:lnTo>
                    <a:pt x="2163" y="172"/>
                  </a:lnTo>
                  <a:close/>
                  <a:moveTo>
                    <a:pt x="2246" y="115"/>
                  </a:moveTo>
                  <a:lnTo>
                    <a:pt x="2262" y="117"/>
                  </a:lnTo>
                  <a:lnTo>
                    <a:pt x="2278" y="120"/>
                  </a:lnTo>
                  <a:lnTo>
                    <a:pt x="2292" y="125"/>
                  </a:lnTo>
                  <a:lnTo>
                    <a:pt x="2302" y="134"/>
                  </a:lnTo>
                  <a:lnTo>
                    <a:pt x="2309" y="146"/>
                  </a:lnTo>
                  <a:lnTo>
                    <a:pt x="2313" y="162"/>
                  </a:lnTo>
                  <a:lnTo>
                    <a:pt x="2290" y="158"/>
                  </a:lnTo>
                  <a:lnTo>
                    <a:pt x="2269" y="151"/>
                  </a:lnTo>
                  <a:lnTo>
                    <a:pt x="2253" y="141"/>
                  </a:lnTo>
                  <a:lnTo>
                    <a:pt x="2243" y="127"/>
                  </a:lnTo>
                  <a:lnTo>
                    <a:pt x="2245" y="125"/>
                  </a:lnTo>
                  <a:lnTo>
                    <a:pt x="2245" y="123"/>
                  </a:lnTo>
                  <a:lnTo>
                    <a:pt x="2246" y="122"/>
                  </a:lnTo>
                  <a:lnTo>
                    <a:pt x="2246" y="118"/>
                  </a:lnTo>
                  <a:lnTo>
                    <a:pt x="2246" y="115"/>
                  </a:lnTo>
                  <a:close/>
                  <a:moveTo>
                    <a:pt x="2173" y="80"/>
                  </a:moveTo>
                  <a:lnTo>
                    <a:pt x="2182" y="80"/>
                  </a:lnTo>
                  <a:lnTo>
                    <a:pt x="2185" y="89"/>
                  </a:lnTo>
                  <a:lnTo>
                    <a:pt x="2185" y="99"/>
                  </a:lnTo>
                  <a:lnTo>
                    <a:pt x="2185" y="111"/>
                  </a:lnTo>
                  <a:lnTo>
                    <a:pt x="2201" y="106"/>
                  </a:lnTo>
                  <a:lnTo>
                    <a:pt x="2213" y="99"/>
                  </a:lnTo>
                  <a:lnTo>
                    <a:pt x="2227" y="92"/>
                  </a:lnTo>
                  <a:lnTo>
                    <a:pt x="2227" y="146"/>
                  </a:lnTo>
                  <a:lnTo>
                    <a:pt x="2227" y="148"/>
                  </a:lnTo>
                  <a:lnTo>
                    <a:pt x="2225" y="148"/>
                  </a:lnTo>
                  <a:lnTo>
                    <a:pt x="2225" y="148"/>
                  </a:lnTo>
                  <a:lnTo>
                    <a:pt x="2225" y="148"/>
                  </a:lnTo>
                  <a:lnTo>
                    <a:pt x="2225" y="148"/>
                  </a:lnTo>
                  <a:lnTo>
                    <a:pt x="2224" y="150"/>
                  </a:lnTo>
                  <a:lnTo>
                    <a:pt x="2211" y="150"/>
                  </a:lnTo>
                  <a:lnTo>
                    <a:pt x="2194" y="151"/>
                  </a:lnTo>
                  <a:lnTo>
                    <a:pt x="2177" y="153"/>
                  </a:lnTo>
                  <a:lnTo>
                    <a:pt x="2163" y="155"/>
                  </a:lnTo>
                  <a:lnTo>
                    <a:pt x="2152" y="157"/>
                  </a:lnTo>
                  <a:lnTo>
                    <a:pt x="2147" y="158"/>
                  </a:lnTo>
                  <a:lnTo>
                    <a:pt x="2135" y="148"/>
                  </a:lnTo>
                  <a:lnTo>
                    <a:pt x="2126" y="134"/>
                  </a:lnTo>
                  <a:lnTo>
                    <a:pt x="2121" y="115"/>
                  </a:lnTo>
                  <a:lnTo>
                    <a:pt x="2122" y="110"/>
                  </a:lnTo>
                  <a:lnTo>
                    <a:pt x="2124" y="106"/>
                  </a:lnTo>
                  <a:lnTo>
                    <a:pt x="2126" y="103"/>
                  </a:lnTo>
                  <a:lnTo>
                    <a:pt x="2128" y="99"/>
                  </a:lnTo>
                  <a:lnTo>
                    <a:pt x="2129" y="96"/>
                  </a:lnTo>
                  <a:lnTo>
                    <a:pt x="2136" y="92"/>
                  </a:lnTo>
                  <a:lnTo>
                    <a:pt x="2145" y="87"/>
                  </a:lnTo>
                  <a:lnTo>
                    <a:pt x="2159" y="82"/>
                  </a:lnTo>
                  <a:lnTo>
                    <a:pt x="2173" y="80"/>
                  </a:lnTo>
                  <a:close/>
                  <a:moveTo>
                    <a:pt x="1173" y="41"/>
                  </a:moveTo>
                  <a:lnTo>
                    <a:pt x="1190" y="43"/>
                  </a:lnTo>
                  <a:lnTo>
                    <a:pt x="1194" y="47"/>
                  </a:lnTo>
                  <a:lnTo>
                    <a:pt x="1196" y="50"/>
                  </a:lnTo>
                  <a:lnTo>
                    <a:pt x="1199" y="54"/>
                  </a:lnTo>
                  <a:lnTo>
                    <a:pt x="1197" y="57"/>
                  </a:lnTo>
                  <a:lnTo>
                    <a:pt x="1197" y="59"/>
                  </a:lnTo>
                  <a:lnTo>
                    <a:pt x="1197" y="59"/>
                  </a:lnTo>
                  <a:lnTo>
                    <a:pt x="1196" y="61"/>
                  </a:lnTo>
                  <a:lnTo>
                    <a:pt x="1196" y="61"/>
                  </a:lnTo>
                  <a:lnTo>
                    <a:pt x="1185" y="75"/>
                  </a:lnTo>
                  <a:lnTo>
                    <a:pt x="1171" y="85"/>
                  </a:lnTo>
                  <a:lnTo>
                    <a:pt x="1155" y="94"/>
                  </a:lnTo>
                  <a:lnTo>
                    <a:pt x="1136" y="101"/>
                  </a:lnTo>
                  <a:lnTo>
                    <a:pt x="1119" y="108"/>
                  </a:lnTo>
                  <a:lnTo>
                    <a:pt x="1103" y="115"/>
                  </a:lnTo>
                  <a:lnTo>
                    <a:pt x="1086" y="129"/>
                  </a:lnTo>
                  <a:lnTo>
                    <a:pt x="1066" y="150"/>
                  </a:lnTo>
                  <a:lnTo>
                    <a:pt x="1046" y="174"/>
                  </a:lnTo>
                  <a:lnTo>
                    <a:pt x="1026" y="202"/>
                  </a:lnTo>
                  <a:lnTo>
                    <a:pt x="1011" y="230"/>
                  </a:lnTo>
                  <a:lnTo>
                    <a:pt x="1000" y="258"/>
                  </a:lnTo>
                  <a:lnTo>
                    <a:pt x="995" y="284"/>
                  </a:lnTo>
                  <a:lnTo>
                    <a:pt x="997" y="293"/>
                  </a:lnTo>
                  <a:lnTo>
                    <a:pt x="1004" y="303"/>
                  </a:lnTo>
                  <a:lnTo>
                    <a:pt x="1012" y="314"/>
                  </a:lnTo>
                  <a:lnTo>
                    <a:pt x="1023" y="322"/>
                  </a:lnTo>
                  <a:lnTo>
                    <a:pt x="1023" y="326"/>
                  </a:lnTo>
                  <a:lnTo>
                    <a:pt x="1018" y="326"/>
                  </a:lnTo>
                  <a:lnTo>
                    <a:pt x="1014" y="335"/>
                  </a:lnTo>
                  <a:lnTo>
                    <a:pt x="1000" y="329"/>
                  </a:lnTo>
                  <a:lnTo>
                    <a:pt x="984" y="326"/>
                  </a:lnTo>
                  <a:lnTo>
                    <a:pt x="979" y="312"/>
                  </a:lnTo>
                  <a:lnTo>
                    <a:pt x="970" y="300"/>
                  </a:lnTo>
                  <a:lnTo>
                    <a:pt x="962" y="291"/>
                  </a:lnTo>
                  <a:lnTo>
                    <a:pt x="953" y="282"/>
                  </a:lnTo>
                  <a:lnTo>
                    <a:pt x="946" y="268"/>
                  </a:lnTo>
                  <a:lnTo>
                    <a:pt x="956" y="261"/>
                  </a:lnTo>
                  <a:lnTo>
                    <a:pt x="962" y="258"/>
                  </a:lnTo>
                  <a:lnTo>
                    <a:pt x="962" y="253"/>
                  </a:lnTo>
                  <a:lnTo>
                    <a:pt x="960" y="249"/>
                  </a:lnTo>
                  <a:lnTo>
                    <a:pt x="958" y="242"/>
                  </a:lnTo>
                  <a:lnTo>
                    <a:pt x="960" y="235"/>
                  </a:lnTo>
                  <a:lnTo>
                    <a:pt x="965" y="226"/>
                  </a:lnTo>
                  <a:lnTo>
                    <a:pt x="972" y="221"/>
                  </a:lnTo>
                  <a:lnTo>
                    <a:pt x="979" y="214"/>
                  </a:lnTo>
                  <a:lnTo>
                    <a:pt x="984" y="204"/>
                  </a:lnTo>
                  <a:lnTo>
                    <a:pt x="981" y="202"/>
                  </a:lnTo>
                  <a:lnTo>
                    <a:pt x="977" y="200"/>
                  </a:lnTo>
                  <a:lnTo>
                    <a:pt x="977" y="199"/>
                  </a:lnTo>
                  <a:lnTo>
                    <a:pt x="976" y="199"/>
                  </a:lnTo>
                  <a:lnTo>
                    <a:pt x="976" y="197"/>
                  </a:lnTo>
                  <a:lnTo>
                    <a:pt x="976" y="195"/>
                  </a:lnTo>
                  <a:lnTo>
                    <a:pt x="984" y="186"/>
                  </a:lnTo>
                  <a:lnTo>
                    <a:pt x="993" y="178"/>
                  </a:lnTo>
                  <a:lnTo>
                    <a:pt x="998" y="165"/>
                  </a:lnTo>
                  <a:lnTo>
                    <a:pt x="1000" y="162"/>
                  </a:lnTo>
                  <a:lnTo>
                    <a:pt x="998" y="157"/>
                  </a:lnTo>
                  <a:lnTo>
                    <a:pt x="998" y="153"/>
                  </a:lnTo>
                  <a:lnTo>
                    <a:pt x="997" y="151"/>
                  </a:lnTo>
                  <a:lnTo>
                    <a:pt x="997" y="146"/>
                  </a:lnTo>
                  <a:lnTo>
                    <a:pt x="997" y="143"/>
                  </a:lnTo>
                  <a:lnTo>
                    <a:pt x="998" y="137"/>
                  </a:lnTo>
                  <a:lnTo>
                    <a:pt x="1012" y="122"/>
                  </a:lnTo>
                  <a:lnTo>
                    <a:pt x="1030" y="106"/>
                  </a:lnTo>
                  <a:lnTo>
                    <a:pt x="1052" y="90"/>
                  </a:lnTo>
                  <a:lnTo>
                    <a:pt x="1075" y="78"/>
                  </a:lnTo>
                  <a:lnTo>
                    <a:pt x="1094" y="69"/>
                  </a:lnTo>
                  <a:lnTo>
                    <a:pt x="1126" y="69"/>
                  </a:lnTo>
                  <a:lnTo>
                    <a:pt x="1136" y="64"/>
                  </a:lnTo>
                  <a:lnTo>
                    <a:pt x="1143" y="59"/>
                  </a:lnTo>
                  <a:lnTo>
                    <a:pt x="1148" y="52"/>
                  </a:lnTo>
                  <a:lnTo>
                    <a:pt x="1154" y="48"/>
                  </a:lnTo>
                  <a:lnTo>
                    <a:pt x="1161" y="45"/>
                  </a:lnTo>
                  <a:lnTo>
                    <a:pt x="1173" y="41"/>
                  </a:lnTo>
                  <a:close/>
                  <a:moveTo>
                    <a:pt x="1667" y="0"/>
                  </a:moveTo>
                  <a:lnTo>
                    <a:pt x="1686" y="0"/>
                  </a:lnTo>
                  <a:lnTo>
                    <a:pt x="1690" y="5"/>
                  </a:lnTo>
                  <a:lnTo>
                    <a:pt x="1691" y="7"/>
                  </a:lnTo>
                  <a:lnTo>
                    <a:pt x="1693" y="10"/>
                  </a:lnTo>
                  <a:lnTo>
                    <a:pt x="1697" y="14"/>
                  </a:lnTo>
                  <a:lnTo>
                    <a:pt x="1698" y="19"/>
                  </a:lnTo>
                  <a:lnTo>
                    <a:pt x="1693" y="21"/>
                  </a:lnTo>
                  <a:lnTo>
                    <a:pt x="1691" y="22"/>
                  </a:lnTo>
                  <a:lnTo>
                    <a:pt x="1688" y="24"/>
                  </a:lnTo>
                  <a:lnTo>
                    <a:pt x="1686" y="27"/>
                  </a:lnTo>
                  <a:lnTo>
                    <a:pt x="1684" y="29"/>
                  </a:lnTo>
                  <a:lnTo>
                    <a:pt x="1683" y="34"/>
                  </a:lnTo>
                  <a:lnTo>
                    <a:pt x="1697" y="38"/>
                  </a:lnTo>
                  <a:lnTo>
                    <a:pt x="1704" y="41"/>
                  </a:lnTo>
                  <a:lnTo>
                    <a:pt x="1711" y="48"/>
                  </a:lnTo>
                  <a:lnTo>
                    <a:pt x="1718" y="57"/>
                  </a:lnTo>
                  <a:lnTo>
                    <a:pt x="1730" y="52"/>
                  </a:lnTo>
                  <a:lnTo>
                    <a:pt x="1742" y="50"/>
                  </a:lnTo>
                  <a:lnTo>
                    <a:pt x="1756" y="48"/>
                  </a:lnTo>
                  <a:lnTo>
                    <a:pt x="1772" y="43"/>
                  </a:lnTo>
                  <a:lnTo>
                    <a:pt x="1773" y="41"/>
                  </a:lnTo>
                  <a:lnTo>
                    <a:pt x="1773" y="41"/>
                  </a:lnTo>
                  <a:lnTo>
                    <a:pt x="1775" y="43"/>
                  </a:lnTo>
                  <a:lnTo>
                    <a:pt x="1775" y="45"/>
                  </a:lnTo>
                  <a:lnTo>
                    <a:pt x="1775" y="47"/>
                  </a:lnTo>
                  <a:lnTo>
                    <a:pt x="1789" y="54"/>
                  </a:lnTo>
                  <a:lnTo>
                    <a:pt x="1800" y="62"/>
                  </a:lnTo>
                  <a:lnTo>
                    <a:pt x="1808" y="73"/>
                  </a:lnTo>
                  <a:lnTo>
                    <a:pt x="1817" y="85"/>
                  </a:lnTo>
                  <a:lnTo>
                    <a:pt x="1817" y="108"/>
                  </a:lnTo>
                  <a:lnTo>
                    <a:pt x="1805" y="117"/>
                  </a:lnTo>
                  <a:lnTo>
                    <a:pt x="1800" y="125"/>
                  </a:lnTo>
                  <a:lnTo>
                    <a:pt x="1796" y="134"/>
                  </a:lnTo>
                  <a:lnTo>
                    <a:pt x="1791" y="143"/>
                  </a:lnTo>
                  <a:lnTo>
                    <a:pt x="1777" y="151"/>
                  </a:lnTo>
                  <a:lnTo>
                    <a:pt x="1761" y="160"/>
                  </a:lnTo>
                  <a:lnTo>
                    <a:pt x="1745" y="171"/>
                  </a:lnTo>
                  <a:lnTo>
                    <a:pt x="1733" y="185"/>
                  </a:lnTo>
                  <a:lnTo>
                    <a:pt x="1737" y="185"/>
                  </a:lnTo>
                  <a:lnTo>
                    <a:pt x="1749" y="178"/>
                  </a:lnTo>
                  <a:lnTo>
                    <a:pt x="1763" y="176"/>
                  </a:lnTo>
                  <a:lnTo>
                    <a:pt x="1779" y="178"/>
                  </a:lnTo>
                  <a:lnTo>
                    <a:pt x="1779" y="181"/>
                  </a:lnTo>
                  <a:lnTo>
                    <a:pt x="1777" y="185"/>
                  </a:lnTo>
                  <a:lnTo>
                    <a:pt x="1777" y="186"/>
                  </a:lnTo>
                  <a:lnTo>
                    <a:pt x="1777" y="188"/>
                  </a:lnTo>
                  <a:lnTo>
                    <a:pt x="1777" y="188"/>
                  </a:lnTo>
                  <a:lnTo>
                    <a:pt x="1777" y="190"/>
                  </a:lnTo>
                  <a:lnTo>
                    <a:pt x="1779" y="190"/>
                  </a:lnTo>
                  <a:lnTo>
                    <a:pt x="1782" y="192"/>
                  </a:lnTo>
                  <a:lnTo>
                    <a:pt x="1787" y="186"/>
                  </a:lnTo>
                  <a:lnTo>
                    <a:pt x="1794" y="181"/>
                  </a:lnTo>
                  <a:lnTo>
                    <a:pt x="1801" y="176"/>
                  </a:lnTo>
                  <a:lnTo>
                    <a:pt x="1810" y="172"/>
                  </a:lnTo>
                  <a:lnTo>
                    <a:pt x="1810" y="178"/>
                  </a:lnTo>
                  <a:lnTo>
                    <a:pt x="1807" y="183"/>
                  </a:lnTo>
                  <a:lnTo>
                    <a:pt x="1805" y="188"/>
                  </a:lnTo>
                  <a:lnTo>
                    <a:pt x="1803" y="195"/>
                  </a:lnTo>
                  <a:lnTo>
                    <a:pt x="1801" y="204"/>
                  </a:lnTo>
                  <a:lnTo>
                    <a:pt x="1803" y="206"/>
                  </a:lnTo>
                  <a:lnTo>
                    <a:pt x="1803" y="206"/>
                  </a:lnTo>
                  <a:lnTo>
                    <a:pt x="1803" y="206"/>
                  </a:lnTo>
                  <a:lnTo>
                    <a:pt x="1803" y="206"/>
                  </a:lnTo>
                  <a:lnTo>
                    <a:pt x="1805" y="206"/>
                  </a:lnTo>
                  <a:lnTo>
                    <a:pt x="1805" y="207"/>
                  </a:lnTo>
                  <a:lnTo>
                    <a:pt x="1814" y="207"/>
                  </a:lnTo>
                  <a:lnTo>
                    <a:pt x="1814" y="195"/>
                  </a:lnTo>
                  <a:lnTo>
                    <a:pt x="1831" y="193"/>
                  </a:lnTo>
                  <a:lnTo>
                    <a:pt x="1847" y="193"/>
                  </a:lnTo>
                  <a:lnTo>
                    <a:pt x="1859" y="195"/>
                  </a:lnTo>
                  <a:lnTo>
                    <a:pt x="1871" y="204"/>
                  </a:lnTo>
                  <a:lnTo>
                    <a:pt x="1871" y="206"/>
                  </a:lnTo>
                  <a:lnTo>
                    <a:pt x="1871" y="211"/>
                  </a:lnTo>
                  <a:lnTo>
                    <a:pt x="1873" y="216"/>
                  </a:lnTo>
                  <a:lnTo>
                    <a:pt x="1873" y="221"/>
                  </a:lnTo>
                  <a:lnTo>
                    <a:pt x="1875" y="226"/>
                  </a:lnTo>
                  <a:lnTo>
                    <a:pt x="1925" y="230"/>
                  </a:lnTo>
                  <a:lnTo>
                    <a:pt x="1929" y="219"/>
                  </a:lnTo>
                  <a:lnTo>
                    <a:pt x="1929" y="216"/>
                  </a:lnTo>
                  <a:lnTo>
                    <a:pt x="1929" y="214"/>
                  </a:lnTo>
                  <a:lnTo>
                    <a:pt x="1929" y="211"/>
                  </a:lnTo>
                  <a:lnTo>
                    <a:pt x="1929" y="206"/>
                  </a:lnTo>
                  <a:lnTo>
                    <a:pt x="1929" y="200"/>
                  </a:lnTo>
                  <a:lnTo>
                    <a:pt x="1932" y="199"/>
                  </a:lnTo>
                  <a:lnTo>
                    <a:pt x="1932" y="199"/>
                  </a:lnTo>
                  <a:lnTo>
                    <a:pt x="1934" y="199"/>
                  </a:lnTo>
                  <a:lnTo>
                    <a:pt x="1934" y="197"/>
                  </a:lnTo>
                  <a:lnTo>
                    <a:pt x="1936" y="195"/>
                  </a:lnTo>
                  <a:lnTo>
                    <a:pt x="1946" y="200"/>
                  </a:lnTo>
                  <a:lnTo>
                    <a:pt x="1957" y="206"/>
                  </a:lnTo>
                  <a:lnTo>
                    <a:pt x="1967" y="211"/>
                  </a:lnTo>
                  <a:lnTo>
                    <a:pt x="1978" y="202"/>
                  </a:lnTo>
                  <a:lnTo>
                    <a:pt x="1990" y="197"/>
                  </a:lnTo>
                  <a:lnTo>
                    <a:pt x="2009" y="195"/>
                  </a:lnTo>
                  <a:lnTo>
                    <a:pt x="2009" y="200"/>
                  </a:lnTo>
                  <a:lnTo>
                    <a:pt x="2012" y="200"/>
                  </a:lnTo>
                  <a:lnTo>
                    <a:pt x="2021" y="235"/>
                  </a:lnTo>
                  <a:lnTo>
                    <a:pt x="2009" y="247"/>
                  </a:lnTo>
                  <a:lnTo>
                    <a:pt x="2002" y="265"/>
                  </a:lnTo>
                  <a:lnTo>
                    <a:pt x="2004" y="268"/>
                  </a:lnTo>
                  <a:lnTo>
                    <a:pt x="2006" y="272"/>
                  </a:lnTo>
                  <a:lnTo>
                    <a:pt x="2006" y="275"/>
                  </a:lnTo>
                  <a:lnTo>
                    <a:pt x="2007" y="279"/>
                  </a:lnTo>
                  <a:lnTo>
                    <a:pt x="2009" y="284"/>
                  </a:lnTo>
                  <a:lnTo>
                    <a:pt x="2018" y="293"/>
                  </a:lnTo>
                  <a:lnTo>
                    <a:pt x="2030" y="300"/>
                  </a:lnTo>
                  <a:lnTo>
                    <a:pt x="2040" y="307"/>
                  </a:lnTo>
                  <a:lnTo>
                    <a:pt x="2040" y="307"/>
                  </a:lnTo>
                  <a:lnTo>
                    <a:pt x="2042" y="305"/>
                  </a:lnTo>
                  <a:lnTo>
                    <a:pt x="2042" y="305"/>
                  </a:lnTo>
                  <a:lnTo>
                    <a:pt x="2042" y="305"/>
                  </a:lnTo>
                  <a:lnTo>
                    <a:pt x="2042" y="305"/>
                  </a:lnTo>
                  <a:lnTo>
                    <a:pt x="2044" y="303"/>
                  </a:lnTo>
                  <a:lnTo>
                    <a:pt x="2049" y="295"/>
                  </a:lnTo>
                  <a:lnTo>
                    <a:pt x="2053" y="284"/>
                  </a:lnTo>
                  <a:lnTo>
                    <a:pt x="2056" y="274"/>
                  </a:lnTo>
                  <a:lnTo>
                    <a:pt x="2063" y="265"/>
                  </a:lnTo>
                  <a:lnTo>
                    <a:pt x="2063" y="274"/>
                  </a:lnTo>
                  <a:lnTo>
                    <a:pt x="2065" y="281"/>
                  </a:lnTo>
                  <a:lnTo>
                    <a:pt x="2068" y="286"/>
                  </a:lnTo>
                  <a:lnTo>
                    <a:pt x="2074" y="289"/>
                  </a:lnTo>
                  <a:lnTo>
                    <a:pt x="2081" y="291"/>
                  </a:lnTo>
                  <a:lnTo>
                    <a:pt x="2089" y="293"/>
                  </a:lnTo>
                  <a:lnTo>
                    <a:pt x="2102" y="272"/>
                  </a:lnTo>
                  <a:lnTo>
                    <a:pt x="2107" y="277"/>
                  </a:lnTo>
                  <a:lnTo>
                    <a:pt x="2112" y="281"/>
                  </a:lnTo>
                  <a:lnTo>
                    <a:pt x="2115" y="286"/>
                  </a:lnTo>
                  <a:lnTo>
                    <a:pt x="2121" y="289"/>
                  </a:lnTo>
                  <a:lnTo>
                    <a:pt x="2128" y="293"/>
                  </a:lnTo>
                  <a:lnTo>
                    <a:pt x="2131" y="289"/>
                  </a:lnTo>
                  <a:lnTo>
                    <a:pt x="2135" y="286"/>
                  </a:lnTo>
                  <a:lnTo>
                    <a:pt x="2138" y="286"/>
                  </a:lnTo>
                  <a:lnTo>
                    <a:pt x="2140" y="286"/>
                  </a:lnTo>
                  <a:lnTo>
                    <a:pt x="2145" y="286"/>
                  </a:lnTo>
                  <a:lnTo>
                    <a:pt x="2149" y="288"/>
                  </a:lnTo>
                  <a:lnTo>
                    <a:pt x="2156" y="288"/>
                  </a:lnTo>
                  <a:lnTo>
                    <a:pt x="2154" y="270"/>
                  </a:lnTo>
                  <a:lnTo>
                    <a:pt x="2150" y="258"/>
                  </a:lnTo>
                  <a:lnTo>
                    <a:pt x="2147" y="242"/>
                  </a:lnTo>
                  <a:lnTo>
                    <a:pt x="2159" y="239"/>
                  </a:lnTo>
                  <a:lnTo>
                    <a:pt x="2170" y="235"/>
                  </a:lnTo>
                  <a:lnTo>
                    <a:pt x="2187" y="235"/>
                  </a:lnTo>
                  <a:lnTo>
                    <a:pt x="2206" y="237"/>
                  </a:lnTo>
                  <a:lnTo>
                    <a:pt x="2225" y="242"/>
                  </a:lnTo>
                  <a:lnTo>
                    <a:pt x="2243" y="247"/>
                  </a:lnTo>
                  <a:lnTo>
                    <a:pt x="2259" y="253"/>
                  </a:lnTo>
                  <a:lnTo>
                    <a:pt x="2266" y="258"/>
                  </a:lnTo>
                  <a:lnTo>
                    <a:pt x="2269" y="261"/>
                  </a:lnTo>
                  <a:lnTo>
                    <a:pt x="2271" y="267"/>
                  </a:lnTo>
                  <a:lnTo>
                    <a:pt x="2271" y="270"/>
                  </a:lnTo>
                  <a:lnTo>
                    <a:pt x="2273" y="272"/>
                  </a:lnTo>
                  <a:lnTo>
                    <a:pt x="2273" y="275"/>
                  </a:lnTo>
                  <a:lnTo>
                    <a:pt x="2276" y="277"/>
                  </a:lnTo>
                  <a:lnTo>
                    <a:pt x="2280" y="279"/>
                  </a:lnTo>
                  <a:lnTo>
                    <a:pt x="2285" y="281"/>
                  </a:lnTo>
                  <a:lnTo>
                    <a:pt x="2295" y="277"/>
                  </a:lnTo>
                  <a:lnTo>
                    <a:pt x="2307" y="277"/>
                  </a:lnTo>
                  <a:lnTo>
                    <a:pt x="2320" y="277"/>
                  </a:lnTo>
                  <a:lnTo>
                    <a:pt x="2325" y="288"/>
                  </a:lnTo>
                  <a:lnTo>
                    <a:pt x="2332" y="298"/>
                  </a:lnTo>
                  <a:lnTo>
                    <a:pt x="2342" y="307"/>
                  </a:lnTo>
                  <a:lnTo>
                    <a:pt x="2355" y="312"/>
                  </a:lnTo>
                  <a:lnTo>
                    <a:pt x="2367" y="307"/>
                  </a:lnTo>
                  <a:lnTo>
                    <a:pt x="2384" y="307"/>
                  </a:lnTo>
                  <a:lnTo>
                    <a:pt x="2400" y="309"/>
                  </a:lnTo>
                  <a:lnTo>
                    <a:pt x="2416" y="312"/>
                  </a:lnTo>
                  <a:lnTo>
                    <a:pt x="2428" y="315"/>
                  </a:lnTo>
                  <a:lnTo>
                    <a:pt x="2433" y="331"/>
                  </a:lnTo>
                  <a:lnTo>
                    <a:pt x="2435" y="345"/>
                  </a:lnTo>
                  <a:lnTo>
                    <a:pt x="2438" y="357"/>
                  </a:lnTo>
                  <a:lnTo>
                    <a:pt x="2442" y="359"/>
                  </a:lnTo>
                  <a:lnTo>
                    <a:pt x="2444" y="363"/>
                  </a:lnTo>
                  <a:lnTo>
                    <a:pt x="2447" y="364"/>
                  </a:lnTo>
                  <a:lnTo>
                    <a:pt x="2480" y="361"/>
                  </a:lnTo>
                  <a:lnTo>
                    <a:pt x="2513" y="361"/>
                  </a:lnTo>
                  <a:lnTo>
                    <a:pt x="2547" y="361"/>
                  </a:lnTo>
                  <a:lnTo>
                    <a:pt x="2550" y="368"/>
                  </a:lnTo>
                  <a:lnTo>
                    <a:pt x="2555" y="373"/>
                  </a:lnTo>
                  <a:lnTo>
                    <a:pt x="2561" y="380"/>
                  </a:lnTo>
                  <a:lnTo>
                    <a:pt x="2566" y="384"/>
                  </a:lnTo>
                  <a:lnTo>
                    <a:pt x="2573" y="389"/>
                  </a:lnTo>
                  <a:lnTo>
                    <a:pt x="2573" y="384"/>
                  </a:lnTo>
                  <a:lnTo>
                    <a:pt x="2575" y="382"/>
                  </a:lnTo>
                  <a:lnTo>
                    <a:pt x="2576" y="378"/>
                  </a:lnTo>
                  <a:lnTo>
                    <a:pt x="2576" y="375"/>
                  </a:lnTo>
                  <a:lnTo>
                    <a:pt x="2578" y="370"/>
                  </a:lnTo>
                  <a:lnTo>
                    <a:pt x="2575" y="364"/>
                  </a:lnTo>
                  <a:lnTo>
                    <a:pt x="2573" y="361"/>
                  </a:lnTo>
                  <a:lnTo>
                    <a:pt x="2571" y="359"/>
                  </a:lnTo>
                  <a:lnTo>
                    <a:pt x="2571" y="356"/>
                  </a:lnTo>
                  <a:lnTo>
                    <a:pt x="2573" y="352"/>
                  </a:lnTo>
                  <a:lnTo>
                    <a:pt x="2573" y="347"/>
                  </a:lnTo>
                  <a:lnTo>
                    <a:pt x="2573" y="342"/>
                  </a:lnTo>
                  <a:lnTo>
                    <a:pt x="2590" y="345"/>
                  </a:lnTo>
                  <a:lnTo>
                    <a:pt x="2602" y="352"/>
                  </a:lnTo>
                  <a:lnTo>
                    <a:pt x="2616" y="357"/>
                  </a:lnTo>
                  <a:lnTo>
                    <a:pt x="2622" y="357"/>
                  </a:lnTo>
                  <a:lnTo>
                    <a:pt x="2627" y="357"/>
                  </a:lnTo>
                  <a:lnTo>
                    <a:pt x="2632" y="356"/>
                  </a:lnTo>
                  <a:lnTo>
                    <a:pt x="2636" y="352"/>
                  </a:lnTo>
                  <a:lnTo>
                    <a:pt x="2639" y="350"/>
                  </a:lnTo>
                  <a:lnTo>
                    <a:pt x="2643" y="349"/>
                  </a:lnTo>
                  <a:lnTo>
                    <a:pt x="2700" y="373"/>
                  </a:lnTo>
                  <a:lnTo>
                    <a:pt x="2732" y="406"/>
                  </a:lnTo>
                  <a:lnTo>
                    <a:pt x="2737" y="410"/>
                  </a:lnTo>
                  <a:lnTo>
                    <a:pt x="2742" y="410"/>
                  </a:lnTo>
                  <a:lnTo>
                    <a:pt x="2747" y="411"/>
                  </a:lnTo>
                  <a:lnTo>
                    <a:pt x="2753" y="411"/>
                  </a:lnTo>
                  <a:lnTo>
                    <a:pt x="2758" y="415"/>
                  </a:lnTo>
                  <a:lnTo>
                    <a:pt x="2768" y="424"/>
                  </a:lnTo>
                  <a:lnTo>
                    <a:pt x="2775" y="434"/>
                  </a:lnTo>
                  <a:lnTo>
                    <a:pt x="2782" y="443"/>
                  </a:lnTo>
                  <a:lnTo>
                    <a:pt x="2791" y="450"/>
                  </a:lnTo>
                  <a:lnTo>
                    <a:pt x="2808" y="453"/>
                  </a:lnTo>
                  <a:lnTo>
                    <a:pt x="2810" y="452"/>
                  </a:lnTo>
                  <a:lnTo>
                    <a:pt x="2812" y="452"/>
                  </a:lnTo>
                  <a:lnTo>
                    <a:pt x="2814" y="450"/>
                  </a:lnTo>
                  <a:lnTo>
                    <a:pt x="2815" y="450"/>
                  </a:lnTo>
                  <a:lnTo>
                    <a:pt x="2819" y="450"/>
                  </a:lnTo>
                  <a:lnTo>
                    <a:pt x="2829" y="462"/>
                  </a:lnTo>
                  <a:lnTo>
                    <a:pt x="2840" y="474"/>
                  </a:lnTo>
                  <a:lnTo>
                    <a:pt x="2849" y="487"/>
                  </a:lnTo>
                  <a:lnTo>
                    <a:pt x="2854" y="504"/>
                  </a:lnTo>
                  <a:lnTo>
                    <a:pt x="2819" y="504"/>
                  </a:lnTo>
                  <a:lnTo>
                    <a:pt x="2817" y="507"/>
                  </a:lnTo>
                  <a:lnTo>
                    <a:pt x="2814" y="511"/>
                  </a:lnTo>
                  <a:lnTo>
                    <a:pt x="2812" y="513"/>
                  </a:lnTo>
                  <a:lnTo>
                    <a:pt x="2810" y="518"/>
                  </a:lnTo>
                  <a:lnTo>
                    <a:pt x="2808" y="523"/>
                  </a:lnTo>
                  <a:lnTo>
                    <a:pt x="2812" y="525"/>
                  </a:lnTo>
                  <a:lnTo>
                    <a:pt x="2814" y="527"/>
                  </a:lnTo>
                  <a:lnTo>
                    <a:pt x="2815" y="528"/>
                  </a:lnTo>
                  <a:lnTo>
                    <a:pt x="2817" y="532"/>
                  </a:lnTo>
                  <a:lnTo>
                    <a:pt x="2817" y="534"/>
                  </a:lnTo>
                  <a:lnTo>
                    <a:pt x="2815" y="537"/>
                  </a:lnTo>
                  <a:lnTo>
                    <a:pt x="2812" y="542"/>
                  </a:lnTo>
                  <a:lnTo>
                    <a:pt x="2810" y="544"/>
                  </a:lnTo>
                  <a:lnTo>
                    <a:pt x="2807" y="546"/>
                  </a:lnTo>
                  <a:lnTo>
                    <a:pt x="2803" y="546"/>
                  </a:lnTo>
                  <a:lnTo>
                    <a:pt x="2800" y="546"/>
                  </a:lnTo>
                  <a:lnTo>
                    <a:pt x="2793" y="546"/>
                  </a:lnTo>
                  <a:lnTo>
                    <a:pt x="2786" y="535"/>
                  </a:lnTo>
                  <a:lnTo>
                    <a:pt x="2775" y="530"/>
                  </a:lnTo>
                  <a:lnTo>
                    <a:pt x="2761" y="527"/>
                  </a:lnTo>
                  <a:lnTo>
                    <a:pt x="2761" y="514"/>
                  </a:lnTo>
                  <a:lnTo>
                    <a:pt x="2758" y="513"/>
                  </a:lnTo>
                  <a:lnTo>
                    <a:pt x="2754" y="511"/>
                  </a:lnTo>
                  <a:lnTo>
                    <a:pt x="2753" y="509"/>
                  </a:lnTo>
                  <a:lnTo>
                    <a:pt x="2749" y="507"/>
                  </a:lnTo>
                  <a:lnTo>
                    <a:pt x="2742" y="507"/>
                  </a:lnTo>
                  <a:lnTo>
                    <a:pt x="2740" y="507"/>
                  </a:lnTo>
                  <a:lnTo>
                    <a:pt x="2739" y="509"/>
                  </a:lnTo>
                  <a:lnTo>
                    <a:pt x="2737" y="509"/>
                  </a:lnTo>
                  <a:lnTo>
                    <a:pt x="2735" y="509"/>
                  </a:lnTo>
                  <a:lnTo>
                    <a:pt x="2732" y="511"/>
                  </a:lnTo>
                  <a:lnTo>
                    <a:pt x="2728" y="504"/>
                  </a:lnTo>
                  <a:lnTo>
                    <a:pt x="2723" y="497"/>
                  </a:lnTo>
                  <a:lnTo>
                    <a:pt x="2719" y="492"/>
                  </a:lnTo>
                  <a:lnTo>
                    <a:pt x="2719" y="504"/>
                  </a:lnTo>
                  <a:lnTo>
                    <a:pt x="2716" y="518"/>
                  </a:lnTo>
                  <a:lnTo>
                    <a:pt x="2712" y="530"/>
                  </a:lnTo>
                  <a:lnTo>
                    <a:pt x="2704" y="537"/>
                  </a:lnTo>
                  <a:lnTo>
                    <a:pt x="2700" y="539"/>
                  </a:lnTo>
                  <a:lnTo>
                    <a:pt x="2697" y="539"/>
                  </a:lnTo>
                  <a:lnTo>
                    <a:pt x="2695" y="539"/>
                  </a:lnTo>
                  <a:lnTo>
                    <a:pt x="2693" y="539"/>
                  </a:lnTo>
                  <a:lnTo>
                    <a:pt x="2691" y="537"/>
                  </a:lnTo>
                  <a:lnTo>
                    <a:pt x="2690" y="537"/>
                  </a:lnTo>
                  <a:lnTo>
                    <a:pt x="2688" y="537"/>
                  </a:lnTo>
                  <a:lnTo>
                    <a:pt x="2686" y="539"/>
                  </a:lnTo>
                  <a:lnTo>
                    <a:pt x="2684" y="541"/>
                  </a:lnTo>
                  <a:lnTo>
                    <a:pt x="2681" y="546"/>
                  </a:lnTo>
                  <a:lnTo>
                    <a:pt x="2691" y="558"/>
                  </a:lnTo>
                  <a:lnTo>
                    <a:pt x="2702" y="579"/>
                  </a:lnTo>
                  <a:lnTo>
                    <a:pt x="2707" y="603"/>
                  </a:lnTo>
                  <a:lnTo>
                    <a:pt x="2704" y="603"/>
                  </a:lnTo>
                  <a:lnTo>
                    <a:pt x="2702" y="605"/>
                  </a:lnTo>
                  <a:lnTo>
                    <a:pt x="2698" y="605"/>
                  </a:lnTo>
                  <a:lnTo>
                    <a:pt x="2693" y="607"/>
                  </a:lnTo>
                  <a:lnTo>
                    <a:pt x="2686" y="602"/>
                  </a:lnTo>
                  <a:lnTo>
                    <a:pt x="2681" y="598"/>
                  </a:lnTo>
                  <a:lnTo>
                    <a:pt x="2674" y="597"/>
                  </a:lnTo>
                  <a:lnTo>
                    <a:pt x="2665" y="595"/>
                  </a:lnTo>
                  <a:lnTo>
                    <a:pt x="2660" y="609"/>
                  </a:lnTo>
                  <a:lnTo>
                    <a:pt x="2650" y="616"/>
                  </a:lnTo>
                  <a:lnTo>
                    <a:pt x="2637" y="621"/>
                  </a:lnTo>
                  <a:lnTo>
                    <a:pt x="2623" y="626"/>
                  </a:lnTo>
                  <a:lnTo>
                    <a:pt x="2622" y="640"/>
                  </a:lnTo>
                  <a:lnTo>
                    <a:pt x="2618" y="651"/>
                  </a:lnTo>
                  <a:lnTo>
                    <a:pt x="2611" y="661"/>
                  </a:lnTo>
                  <a:lnTo>
                    <a:pt x="2597" y="663"/>
                  </a:lnTo>
                  <a:lnTo>
                    <a:pt x="2587" y="666"/>
                  </a:lnTo>
                  <a:lnTo>
                    <a:pt x="2580" y="670"/>
                  </a:lnTo>
                  <a:lnTo>
                    <a:pt x="2573" y="672"/>
                  </a:lnTo>
                  <a:lnTo>
                    <a:pt x="2568" y="668"/>
                  </a:lnTo>
                  <a:lnTo>
                    <a:pt x="2562" y="663"/>
                  </a:lnTo>
                  <a:lnTo>
                    <a:pt x="2559" y="658"/>
                  </a:lnTo>
                  <a:lnTo>
                    <a:pt x="2552" y="659"/>
                  </a:lnTo>
                  <a:lnTo>
                    <a:pt x="2543" y="661"/>
                  </a:lnTo>
                  <a:lnTo>
                    <a:pt x="2536" y="665"/>
                  </a:lnTo>
                  <a:lnTo>
                    <a:pt x="2531" y="668"/>
                  </a:lnTo>
                  <a:lnTo>
                    <a:pt x="2531" y="675"/>
                  </a:lnTo>
                  <a:lnTo>
                    <a:pt x="2526" y="677"/>
                  </a:lnTo>
                  <a:lnTo>
                    <a:pt x="2517" y="677"/>
                  </a:lnTo>
                  <a:lnTo>
                    <a:pt x="2505" y="677"/>
                  </a:lnTo>
                  <a:lnTo>
                    <a:pt x="2494" y="679"/>
                  </a:lnTo>
                  <a:lnTo>
                    <a:pt x="2489" y="680"/>
                  </a:lnTo>
                  <a:lnTo>
                    <a:pt x="2480" y="701"/>
                  </a:lnTo>
                  <a:lnTo>
                    <a:pt x="2479" y="724"/>
                  </a:lnTo>
                  <a:lnTo>
                    <a:pt x="2479" y="750"/>
                  </a:lnTo>
                  <a:lnTo>
                    <a:pt x="2482" y="773"/>
                  </a:lnTo>
                  <a:lnTo>
                    <a:pt x="2477" y="773"/>
                  </a:lnTo>
                  <a:lnTo>
                    <a:pt x="2475" y="773"/>
                  </a:lnTo>
                  <a:lnTo>
                    <a:pt x="2473" y="773"/>
                  </a:lnTo>
                  <a:lnTo>
                    <a:pt x="2472" y="775"/>
                  </a:lnTo>
                  <a:lnTo>
                    <a:pt x="2470" y="776"/>
                  </a:lnTo>
                  <a:lnTo>
                    <a:pt x="2468" y="782"/>
                  </a:lnTo>
                  <a:lnTo>
                    <a:pt x="2466" y="787"/>
                  </a:lnTo>
                  <a:lnTo>
                    <a:pt x="2466" y="794"/>
                  </a:lnTo>
                  <a:lnTo>
                    <a:pt x="2466" y="802"/>
                  </a:lnTo>
                  <a:lnTo>
                    <a:pt x="2454" y="802"/>
                  </a:lnTo>
                  <a:lnTo>
                    <a:pt x="2447" y="813"/>
                  </a:lnTo>
                  <a:lnTo>
                    <a:pt x="2442" y="820"/>
                  </a:lnTo>
                  <a:lnTo>
                    <a:pt x="2440" y="827"/>
                  </a:lnTo>
                  <a:lnTo>
                    <a:pt x="2438" y="841"/>
                  </a:lnTo>
                  <a:lnTo>
                    <a:pt x="2435" y="841"/>
                  </a:lnTo>
                  <a:lnTo>
                    <a:pt x="2431" y="841"/>
                  </a:lnTo>
                  <a:lnTo>
                    <a:pt x="2430" y="841"/>
                  </a:lnTo>
                  <a:lnTo>
                    <a:pt x="2430" y="841"/>
                  </a:lnTo>
                  <a:lnTo>
                    <a:pt x="2428" y="841"/>
                  </a:lnTo>
                  <a:lnTo>
                    <a:pt x="2424" y="841"/>
                  </a:lnTo>
                  <a:lnTo>
                    <a:pt x="2417" y="855"/>
                  </a:lnTo>
                  <a:lnTo>
                    <a:pt x="2412" y="872"/>
                  </a:lnTo>
                  <a:lnTo>
                    <a:pt x="2400" y="872"/>
                  </a:lnTo>
                  <a:lnTo>
                    <a:pt x="2396" y="891"/>
                  </a:lnTo>
                  <a:lnTo>
                    <a:pt x="2390" y="891"/>
                  </a:lnTo>
                  <a:lnTo>
                    <a:pt x="2390" y="886"/>
                  </a:lnTo>
                  <a:lnTo>
                    <a:pt x="2376" y="867"/>
                  </a:lnTo>
                  <a:lnTo>
                    <a:pt x="2367" y="844"/>
                  </a:lnTo>
                  <a:lnTo>
                    <a:pt x="2365" y="818"/>
                  </a:lnTo>
                  <a:lnTo>
                    <a:pt x="2367" y="787"/>
                  </a:lnTo>
                  <a:lnTo>
                    <a:pt x="2372" y="783"/>
                  </a:lnTo>
                  <a:lnTo>
                    <a:pt x="2376" y="780"/>
                  </a:lnTo>
                  <a:lnTo>
                    <a:pt x="2381" y="776"/>
                  </a:lnTo>
                  <a:lnTo>
                    <a:pt x="2383" y="771"/>
                  </a:lnTo>
                  <a:lnTo>
                    <a:pt x="2386" y="764"/>
                  </a:lnTo>
                  <a:lnTo>
                    <a:pt x="2381" y="755"/>
                  </a:lnTo>
                  <a:lnTo>
                    <a:pt x="2379" y="743"/>
                  </a:lnTo>
                  <a:lnTo>
                    <a:pt x="2386" y="729"/>
                  </a:lnTo>
                  <a:lnTo>
                    <a:pt x="2393" y="724"/>
                  </a:lnTo>
                  <a:lnTo>
                    <a:pt x="2402" y="720"/>
                  </a:lnTo>
                  <a:lnTo>
                    <a:pt x="2412" y="717"/>
                  </a:lnTo>
                  <a:lnTo>
                    <a:pt x="2419" y="710"/>
                  </a:lnTo>
                  <a:lnTo>
                    <a:pt x="2433" y="689"/>
                  </a:lnTo>
                  <a:lnTo>
                    <a:pt x="2447" y="668"/>
                  </a:lnTo>
                  <a:lnTo>
                    <a:pt x="2458" y="659"/>
                  </a:lnTo>
                  <a:lnTo>
                    <a:pt x="2470" y="651"/>
                  </a:lnTo>
                  <a:lnTo>
                    <a:pt x="2482" y="642"/>
                  </a:lnTo>
                  <a:lnTo>
                    <a:pt x="2487" y="630"/>
                  </a:lnTo>
                  <a:lnTo>
                    <a:pt x="2491" y="616"/>
                  </a:lnTo>
                  <a:lnTo>
                    <a:pt x="2496" y="603"/>
                  </a:lnTo>
                  <a:lnTo>
                    <a:pt x="2496" y="602"/>
                  </a:lnTo>
                  <a:lnTo>
                    <a:pt x="2494" y="602"/>
                  </a:lnTo>
                  <a:lnTo>
                    <a:pt x="2494" y="602"/>
                  </a:lnTo>
                  <a:lnTo>
                    <a:pt x="2494" y="602"/>
                  </a:lnTo>
                  <a:lnTo>
                    <a:pt x="2494" y="600"/>
                  </a:lnTo>
                  <a:lnTo>
                    <a:pt x="2492" y="598"/>
                  </a:lnTo>
                  <a:lnTo>
                    <a:pt x="2489" y="600"/>
                  </a:lnTo>
                  <a:lnTo>
                    <a:pt x="2489" y="600"/>
                  </a:lnTo>
                  <a:lnTo>
                    <a:pt x="2487" y="602"/>
                  </a:lnTo>
                  <a:lnTo>
                    <a:pt x="2487" y="602"/>
                  </a:lnTo>
                  <a:lnTo>
                    <a:pt x="2486" y="603"/>
                  </a:lnTo>
                  <a:lnTo>
                    <a:pt x="2477" y="616"/>
                  </a:lnTo>
                  <a:lnTo>
                    <a:pt x="2468" y="630"/>
                  </a:lnTo>
                  <a:lnTo>
                    <a:pt x="2459" y="642"/>
                  </a:lnTo>
                  <a:lnTo>
                    <a:pt x="2447" y="651"/>
                  </a:lnTo>
                  <a:lnTo>
                    <a:pt x="2431" y="658"/>
                  </a:lnTo>
                  <a:lnTo>
                    <a:pt x="2430" y="652"/>
                  </a:lnTo>
                  <a:lnTo>
                    <a:pt x="2430" y="651"/>
                  </a:lnTo>
                  <a:lnTo>
                    <a:pt x="2428" y="647"/>
                  </a:lnTo>
                  <a:lnTo>
                    <a:pt x="2428" y="642"/>
                  </a:lnTo>
                  <a:lnTo>
                    <a:pt x="2430" y="640"/>
                  </a:lnTo>
                  <a:lnTo>
                    <a:pt x="2430" y="638"/>
                  </a:lnTo>
                  <a:lnTo>
                    <a:pt x="2430" y="637"/>
                  </a:lnTo>
                  <a:lnTo>
                    <a:pt x="2431" y="633"/>
                  </a:lnTo>
                  <a:lnTo>
                    <a:pt x="2431" y="630"/>
                  </a:lnTo>
                  <a:lnTo>
                    <a:pt x="2426" y="626"/>
                  </a:lnTo>
                  <a:lnTo>
                    <a:pt x="2421" y="624"/>
                  </a:lnTo>
                  <a:lnTo>
                    <a:pt x="2417" y="623"/>
                  </a:lnTo>
                  <a:lnTo>
                    <a:pt x="2412" y="621"/>
                  </a:lnTo>
                  <a:lnTo>
                    <a:pt x="2409" y="623"/>
                  </a:lnTo>
                  <a:lnTo>
                    <a:pt x="2400" y="628"/>
                  </a:lnTo>
                  <a:lnTo>
                    <a:pt x="2388" y="638"/>
                  </a:lnTo>
                  <a:lnTo>
                    <a:pt x="2377" y="651"/>
                  </a:lnTo>
                  <a:lnTo>
                    <a:pt x="2367" y="663"/>
                  </a:lnTo>
                  <a:lnTo>
                    <a:pt x="2362" y="672"/>
                  </a:lnTo>
                  <a:lnTo>
                    <a:pt x="2362" y="675"/>
                  </a:lnTo>
                  <a:lnTo>
                    <a:pt x="2362" y="679"/>
                  </a:lnTo>
                  <a:lnTo>
                    <a:pt x="2363" y="682"/>
                  </a:lnTo>
                  <a:lnTo>
                    <a:pt x="2365" y="687"/>
                  </a:lnTo>
                  <a:lnTo>
                    <a:pt x="2367" y="691"/>
                  </a:lnTo>
                  <a:lnTo>
                    <a:pt x="2367" y="694"/>
                  </a:lnTo>
                  <a:lnTo>
                    <a:pt x="2356" y="699"/>
                  </a:lnTo>
                  <a:lnTo>
                    <a:pt x="2344" y="701"/>
                  </a:lnTo>
                  <a:lnTo>
                    <a:pt x="2328" y="703"/>
                  </a:lnTo>
                  <a:lnTo>
                    <a:pt x="2313" y="703"/>
                  </a:lnTo>
                  <a:lnTo>
                    <a:pt x="2313" y="684"/>
                  </a:lnTo>
                  <a:lnTo>
                    <a:pt x="2297" y="687"/>
                  </a:lnTo>
                  <a:lnTo>
                    <a:pt x="2283" y="693"/>
                  </a:lnTo>
                  <a:lnTo>
                    <a:pt x="2271" y="691"/>
                  </a:lnTo>
                  <a:lnTo>
                    <a:pt x="2262" y="680"/>
                  </a:lnTo>
                  <a:lnTo>
                    <a:pt x="2227" y="675"/>
                  </a:lnTo>
                  <a:lnTo>
                    <a:pt x="2215" y="687"/>
                  </a:lnTo>
                  <a:lnTo>
                    <a:pt x="2201" y="696"/>
                  </a:lnTo>
                  <a:lnTo>
                    <a:pt x="2189" y="706"/>
                  </a:lnTo>
                  <a:lnTo>
                    <a:pt x="2182" y="719"/>
                  </a:lnTo>
                  <a:lnTo>
                    <a:pt x="2175" y="731"/>
                  </a:lnTo>
                  <a:lnTo>
                    <a:pt x="2168" y="743"/>
                  </a:lnTo>
                  <a:lnTo>
                    <a:pt x="2159" y="752"/>
                  </a:lnTo>
                  <a:lnTo>
                    <a:pt x="2131" y="761"/>
                  </a:lnTo>
                  <a:lnTo>
                    <a:pt x="2124" y="768"/>
                  </a:lnTo>
                  <a:lnTo>
                    <a:pt x="2119" y="776"/>
                  </a:lnTo>
                  <a:lnTo>
                    <a:pt x="2114" y="783"/>
                  </a:lnTo>
                  <a:lnTo>
                    <a:pt x="2102" y="792"/>
                  </a:lnTo>
                  <a:lnTo>
                    <a:pt x="2102" y="802"/>
                  </a:lnTo>
                  <a:lnTo>
                    <a:pt x="2117" y="802"/>
                  </a:lnTo>
                  <a:lnTo>
                    <a:pt x="2119" y="808"/>
                  </a:lnTo>
                  <a:lnTo>
                    <a:pt x="2121" y="811"/>
                  </a:lnTo>
                  <a:lnTo>
                    <a:pt x="2122" y="815"/>
                  </a:lnTo>
                  <a:lnTo>
                    <a:pt x="2126" y="818"/>
                  </a:lnTo>
                  <a:lnTo>
                    <a:pt x="2129" y="820"/>
                  </a:lnTo>
                  <a:lnTo>
                    <a:pt x="2136" y="822"/>
                  </a:lnTo>
                  <a:lnTo>
                    <a:pt x="2140" y="818"/>
                  </a:lnTo>
                  <a:lnTo>
                    <a:pt x="2143" y="816"/>
                  </a:lnTo>
                  <a:lnTo>
                    <a:pt x="2149" y="815"/>
                  </a:lnTo>
                  <a:lnTo>
                    <a:pt x="2154" y="815"/>
                  </a:lnTo>
                  <a:lnTo>
                    <a:pt x="2163" y="815"/>
                  </a:lnTo>
                  <a:lnTo>
                    <a:pt x="2170" y="823"/>
                  </a:lnTo>
                  <a:lnTo>
                    <a:pt x="2175" y="830"/>
                  </a:lnTo>
                  <a:lnTo>
                    <a:pt x="2178" y="839"/>
                  </a:lnTo>
                  <a:lnTo>
                    <a:pt x="2182" y="853"/>
                  </a:lnTo>
                  <a:lnTo>
                    <a:pt x="2184" y="862"/>
                  </a:lnTo>
                  <a:lnTo>
                    <a:pt x="2182" y="867"/>
                  </a:lnTo>
                  <a:lnTo>
                    <a:pt x="2177" y="872"/>
                  </a:lnTo>
                  <a:lnTo>
                    <a:pt x="2175" y="881"/>
                  </a:lnTo>
                  <a:lnTo>
                    <a:pt x="2175" y="891"/>
                  </a:lnTo>
                  <a:lnTo>
                    <a:pt x="2178" y="900"/>
                  </a:lnTo>
                  <a:lnTo>
                    <a:pt x="2182" y="909"/>
                  </a:lnTo>
                  <a:lnTo>
                    <a:pt x="2185" y="921"/>
                  </a:lnTo>
                  <a:lnTo>
                    <a:pt x="2175" y="932"/>
                  </a:lnTo>
                  <a:lnTo>
                    <a:pt x="2168" y="944"/>
                  </a:lnTo>
                  <a:lnTo>
                    <a:pt x="2163" y="956"/>
                  </a:lnTo>
                  <a:lnTo>
                    <a:pt x="2156" y="972"/>
                  </a:lnTo>
                  <a:lnTo>
                    <a:pt x="2152" y="975"/>
                  </a:lnTo>
                  <a:lnTo>
                    <a:pt x="2143" y="986"/>
                  </a:lnTo>
                  <a:lnTo>
                    <a:pt x="2133" y="998"/>
                  </a:lnTo>
                  <a:lnTo>
                    <a:pt x="2122" y="1012"/>
                  </a:lnTo>
                  <a:lnTo>
                    <a:pt x="2110" y="1024"/>
                  </a:lnTo>
                  <a:lnTo>
                    <a:pt x="2100" y="1036"/>
                  </a:lnTo>
                  <a:lnTo>
                    <a:pt x="2093" y="1045"/>
                  </a:lnTo>
                  <a:lnTo>
                    <a:pt x="2089" y="1049"/>
                  </a:lnTo>
                  <a:lnTo>
                    <a:pt x="2077" y="1052"/>
                  </a:lnTo>
                  <a:lnTo>
                    <a:pt x="2065" y="1050"/>
                  </a:lnTo>
                  <a:lnTo>
                    <a:pt x="2054" y="1050"/>
                  </a:lnTo>
                  <a:lnTo>
                    <a:pt x="2044" y="1052"/>
                  </a:lnTo>
                  <a:lnTo>
                    <a:pt x="2035" y="1061"/>
                  </a:lnTo>
                  <a:lnTo>
                    <a:pt x="2028" y="1071"/>
                  </a:lnTo>
                  <a:lnTo>
                    <a:pt x="2023" y="1082"/>
                  </a:lnTo>
                  <a:lnTo>
                    <a:pt x="2016" y="1092"/>
                  </a:lnTo>
                  <a:lnTo>
                    <a:pt x="2006" y="1099"/>
                  </a:lnTo>
                  <a:lnTo>
                    <a:pt x="2004" y="1099"/>
                  </a:lnTo>
                  <a:lnTo>
                    <a:pt x="2002" y="1101"/>
                  </a:lnTo>
                  <a:lnTo>
                    <a:pt x="2000" y="1101"/>
                  </a:lnTo>
                  <a:lnTo>
                    <a:pt x="1997" y="1101"/>
                  </a:lnTo>
                  <a:lnTo>
                    <a:pt x="1993" y="1103"/>
                  </a:lnTo>
                  <a:lnTo>
                    <a:pt x="1997" y="1113"/>
                  </a:lnTo>
                  <a:lnTo>
                    <a:pt x="2004" y="1124"/>
                  </a:lnTo>
                  <a:lnTo>
                    <a:pt x="2009" y="1136"/>
                  </a:lnTo>
                  <a:lnTo>
                    <a:pt x="2016" y="1148"/>
                  </a:lnTo>
                  <a:lnTo>
                    <a:pt x="2019" y="1159"/>
                  </a:lnTo>
                  <a:lnTo>
                    <a:pt x="2021" y="1171"/>
                  </a:lnTo>
                  <a:lnTo>
                    <a:pt x="2018" y="1179"/>
                  </a:lnTo>
                  <a:lnTo>
                    <a:pt x="2011" y="1186"/>
                  </a:lnTo>
                  <a:lnTo>
                    <a:pt x="1997" y="1192"/>
                  </a:lnTo>
                  <a:lnTo>
                    <a:pt x="1974" y="1195"/>
                  </a:lnTo>
                  <a:lnTo>
                    <a:pt x="1974" y="1186"/>
                  </a:lnTo>
                  <a:lnTo>
                    <a:pt x="1972" y="1178"/>
                  </a:lnTo>
                  <a:lnTo>
                    <a:pt x="1972" y="1166"/>
                  </a:lnTo>
                  <a:lnTo>
                    <a:pt x="1974" y="1152"/>
                  </a:lnTo>
                  <a:lnTo>
                    <a:pt x="1974" y="1141"/>
                  </a:lnTo>
                  <a:lnTo>
                    <a:pt x="1969" y="1141"/>
                  </a:lnTo>
                  <a:lnTo>
                    <a:pt x="1965" y="1141"/>
                  </a:lnTo>
                  <a:lnTo>
                    <a:pt x="1962" y="1141"/>
                  </a:lnTo>
                  <a:lnTo>
                    <a:pt x="1960" y="1141"/>
                  </a:lnTo>
                  <a:lnTo>
                    <a:pt x="1958" y="1139"/>
                  </a:lnTo>
                  <a:lnTo>
                    <a:pt x="1955" y="1138"/>
                  </a:lnTo>
                  <a:lnTo>
                    <a:pt x="1951" y="1132"/>
                  </a:lnTo>
                  <a:lnTo>
                    <a:pt x="1955" y="1127"/>
                  </a:lnTo>
                  <a:lnTo>
                    <a:pt x="1958" y="1122"/>
                  </a:lnTo>
                  <a:lnTo>
                    <a:pt x="1960" y="1117"/>
                  </a:lnTo>
                  <a:lnTo>
                    <a:pt x="1964" y="1110"/>
                  </a:lnTo>
                  <a:lnTo>
                    <a:pt x="1955" y="1110"/>
                  </a:lnTo>
                  <a:lnTo>
                    <a:pt x="1944" y="1108"/>
                  </a:lnTo>
                  <a:lnTo>
                    <a:pt x="1932" y="1111"/>
                  </a:lnTo>
                  <a:lnTo>
                    <a:pt x="1918" y="1117"/>
                  </a:lnTo>
                  <a:lnTo>
                    <a:pt x="1906" y="1122"/>
                  </a:lnTo>
                  <a:lnTo>
                    <a:pt x="1906" y="1118"/>
                  </a:lnTo>
                  <a:lnTo>
                    <a:pt x="1908" y="1113"/>
                  </a:lnTo>
                  <a:lnTo>
                    <a:pt x="1910" y="1110"/>
                  </a:lnTo>
                  <a:lnTo>
                    <a:pt x="1911" y="1104"/>
                  </a:lnTo>
                  <a:lnTo>
                    <a:pt x="1913" y="1101"/>
                  </a:lnTo>
                  <a:lnTo>
                    <a:pt x="1916" y="1094"/>
                  </a:lnTo>
                  <a:lnTo>
                    <a:pt x="1913" y="1094"/>
                  </a:lnTo>
                  <a:lnTo>
                    <a:pt x="1910" y="1092"/>
                  </a:lnTo>
                  <a:lnTo>
                    <a:pt x="1906" y="1092"/>
                  </a:lnTo>
                  <a:lnTo>
                    <a:pt x="1901" y="1090"/>
                  </a:lnTo>
                  <a:lnTo>
                    <a:pt x="1890" y="1101"/>
                  </a:lnTo>
                  <a:lnTo>
                    <a:pt x="1878" y="1110"/>
                  </a:lnTo>
                  <a:lnTo>
                    <a:pt x="1866" y="1120"/>
                  </a:lnTo>
                  <a:lnTo>
                    <a:pt x="1859" y="1132"/>
                  </a:lnTo>
                  <a:lnTo>
                    <a:pt x="1866" y="1136"/>
                  </a:lnTo>
                  <a:lnTo>
                    <a:pt x="1871" y="1139"/>
                  </a:lnTo>
                  <a:lnTo>
                    <a:pt x="1875" y="1143"/>
                  </a:lnTo>
                  <a:lnTo>
                    <a:pt x="1878" y="1146"/>
                  </a:lnTo>
                  <a:lnTo>
                    <a:pt x="1882" y="1152"/>
                  </a:lnTo>
                  <a:lnTo>
                    <a:pt x="1892" y="1146"/>
                  </a:lnTo>
                  <a:lnTo>
                    <a:pt x="1901" y="1143"/>
                  </a:lnTo>
                  <a:lnTo>
                    <a:pt x="1910" y="1143"/>
                  </a:lnTo>
                  <a:lnTo>
                    <a:pt x="1920" y="1148"/>
                  </a:lnTo>
                  <a:lnTo>
                    <a:pt x="1925" y="1148"/>
                  </a:lnTo>
                  <a:lnTo>
                    <a:pt x="1925" y="1160"/>
                  </a:lnTo>
                  <a:lnTo>
                    <a:pt x="1906" y="1160"/>
                  </a:lnTo>
                  <a:lnTo>
                    <a:pt x="1899" y="1169"/>
                  </a:lnTo>
                  <a:lnTo>
                    <a:pt x="1892" y="1176"/>
                  </a:lnTo>
                  <a:lnTo>
                    <a:pt x="1887" y="1183"/>
                  </a:lnTo>
                  <a:lnTo>
                    <a:pt x="1882" y="1195"/>
                  </a:lnTo>
                  <a:lnTo>
                    <a:pt x="1896" y="1204"/>
                  </a:lnTo>
                  <a:lnTo>
                    <a:pt x="1904" y="1218"/>
                  </a:lnTo>
                  <a:lnTo>
                    <a:pt x="1911" y="1237"/>
                  </a:lnTo>
                  <a:lnTo>
                    <a:pt x="1915" y="1256"/>
                  </a:lnTo>
                  <a:lnTo>
                    <a:pt x="1916" y="1277"/>
                  </a:lnTo>
                  <a:lnTo>
                    <a:pt x="1916" y="1295"/>
                  </a:lnTo>
                  <a:lnTo>
                    <a:pt x="1904" y="1303"/>
                  </a:lnTo>
                  <a:lnTo>
                    <a:pt x="1897" y="1317"/>
                  </a:lnTo>
                  <a:lnTo>
                    <a:pt x="1890" y="1330"/>
                  </a:lnTo>
                  <a:lnTo>
                    <a:pt x="1882" y="1344"/>
                  </a:lnTo>
                  <a:lnTo>
                    <a:pt x="1864" y="1363"/>
                  </a:lnTo>
                  <a:lnTo>
                    <a:pt x="1841" y="1377"/>
                  </a:lnTo>
                  <a:lnTo>
                    <a:pt x="1817" y="1387"/>
                  </a:lnTo>
                  <a:lnTo>
                    <a:pt x="1789" y="1396"/>
                  </a:lnTo>
                  <a:lnTo>
                    <a:pt x="1763" y="1401"/>
                  </a:lnTo>
                  <a:lnTo>
                    <a:pt x="1763" y="1408"/>
                  </a:lnTo>
                  <a:lnTo>
                    <a:pt x="1763" y="1412"/>
                  </a:lnTo>
                  <a:lnTo>
                    <a:pt x="1763" y="1415"/>
                  </a:lnTo>
                  <a:lnTo>
                    <a:pt x="1763" y="1417"/>
                  </a:lnTo>
                  <a:lnTo>
                    <a:pt x="1765" y="1419"/>
                  </a:lnTo>
                  <a:lnTo>
                    <a:pt x="1765" y="1424"/>
                  </a:lnTo>
                  <a:lnTo>
                    <a:pt x="1766" y="1429"/>
                  </a:lnTo>
                  <a:lnTo>
                    <a:pt x="1763" y="1433"/>
                  </a:lnTo>
                  <a:lnTo>
                    <a:pt x="1759" y="1436"/>
                  </a:lnTo>
                  <a:lnTo>
                    <a:pt x="1758" y="1438"/>
                  </a:lnTo>
                  <a:lnTo>
                    <a:pt x="1754" y="1441"/>
                  </a:lnTo>
                  <a:lnTo>
                    <a:pt x="1747" y="1445"/>
                  </a:lnTo>
                  <a:lnTo>
                    <a:pt x="1745" y="1445"/>
                  </a:lnTo>
                  <a:lnTo>
                    <a:pt x="1744" y="1447"/>
                  </a:lnTo>
                  <a:lnTo>
                    <a:pt x="1742" y="1447"/>
                  </a:lnTo>
                  <a:lnTo>
                    <a:pt x="1740" y="1447"/>
                  </a:lnTo>
                  <a:lnTo>
                    <a:pt x="1737" y="1448"/>
                  </a:lnTo>
                  <a:lnTo>
                    <a:pt x="1735" y="1443"/>
                  </a:lnTo>
                  <a:lnTo>
                    <a:pt x="1733" y="1438"/>
                  </a:lnTo>
                  <a:lnTo>
                    <a:pt x="1733" y="1433"/>
                  </a:lnTo>
                  <a:lnTo>
                    <a:pt x="1733" y="1424"/>
                  </a:lnTo>
                  <a:lnTo>
                    <a:pt x="1737" y="1422"/>
                  </a:lnTo>
                  <a:lnTo>
                    <a:pt x="1740" y="1422"/>
                  </a:lnTo>
                  <a:lnTo>
                    <a:pt x="1744" y="1420"/>
                  </a:lnTo>
                  <a:lnTo>
                    <a:pt x="1745" y="1417"/>
                  </a:lnTo>
                  <a:lnTo>
                    <a:pt x="1747" y="1413"/>
                  </a:lnTo>
                  <a:lnTo>
                    <a:pt x="1745" y="1410"/>
                  </a:lnTo>
                  <a:lnTo>
                    <a:pt x="1742" y="1405"/>
                  </a:lnTo>
                  <a:lnTo>
                    <a:pt x="1740" y="1401"/>
                  </a:lnTo>
                  <a:lnTo>
                    <a:pt x="1737" y="1399"/>
                  </a:lnTo>
                  <a:lnTo>
                    <a:pt x="1735" y="1399"/>
                  </a:lnTo>
                  <a:lnTo>
                    <a:pt x="1730" y="1398"/>
                  </a:lnTo>
                  <a:lnTo>
                    <a:pt x="1724" y="1398"/>
                  </a:lnTo>
                  <a:lnTo>
                    <a:pt x="1718" y="1406"/>
                  </a:lnTo>
                  <a:lnTo>
                    <a:pt x="1711" y="1412"/>
                  </a:lnTo>
                  <a:lnTo>
                    <a:pt x="1705" y="1417"/>
                  </a:lnTo>
                  <a:lnTo>
                    <a:pt x="1700" y="1426"/>
                  </a:lnTo>
                  <a:lnTo>
                    <a:pt x="1698" y="1440"/>
                  </a:lnTo>
                  <a:lnTo>
                    <a:pt x="1714" y="1455"/>
                  </a:lnTo>
                  <a:lnTo>
                    <a:pt x="1726" y="1471"/>
                  </a:lnTo>
                  <a:lnTo>
                    <a:pt x="1737" y="1488"/>
                  </a:lnTo>
                  <a:lnTo>
                    <a:pt x="1742" y="1511"/>
                  </a:lnTo>
                  <a:lnTo>
                    <a:pt x="1744" y="1539"/>
                  </a:lnTo>
                  <a:lnTo>
                    <a:pt x="1686" y="1586"/>
                  </a:lnTo>
                  <a:lnTo>
                    <a:pt x="1679" y="1586"/>
                  </a:lnTo>
                  <a:lnTo>
                    <a:pt x="1674" y="1567"/>
                  </a:lnTo>
                  <a:lnTo>
                    <a:pt x="1663" y="1553"/>
                  </a:lnTo>
                  <a:lnTo>
                    <a:pt x="1649" y="1541"/>
                  </a:lnTo>
                  <a:lnTo>
                    <a:pt x="1634" y="1529"/>
                  </a:lnTo>
                  <a:lnTo>
                    <a:pt x="1618" y="1516"/>
                  </a:lnTo>
                  <a:lnTo>
                    <a:pt x="1611" y="1544"/>
                  </a:lnTo>
                  <a:lnTo>
                    <a:pt x="1602" y="1567"/>
                  </a:lnTo>
                  <a:lnTo>
                    <a:pt x="1611" y="1572"/>
                  </a:lnTo>
                  <a:lnTo>
                    <a:pt x="1615" y="1579"/>
                  </a:lnTo>
                  <a:lnTo>
                    <a:pt x="1616" y="1588"/>
                  </a:lnTo>
                  <a:lnTo>
                    <a:pt x="1622" y="1598"/>
                  </a:lnTo>
                  <a:lnTo>
                    <a:pt x="1623" y="1600"/>
                  </a:lnTo>
                  <a:lnTo>
                    <a:pt x="1627" y="1600"/>
                  </a:lnTo>
                  <a:lnTo>
                    <a:pt x="1630" y="1600"/>
                  </a:lnTo>
                  <a:lnTo>
                    <a:pt x="1634" y="1600"/>
                  </a:lnTo>
                  <a:lnTo>
                    <a:pt x="1637" y="1602"/>
                  </a:lnTo>
                  <a:lnTo>
                    <a:pt x="1651" y="1616"/>
                  </a:lnTo>
                  <a:lnTo>
                    <a:pt x="1662" y="1637"/>
                  </a:lnTo>
                  <a:lnTo>
                    <a:pt x="1669" y="1661"/>
                  </a:lnTo>
                  <a:lnTo>
                    <a:pt x="1670" y="1686"/>
                  </a:lnTo>
                  <a:lnTo>
                    <a:pt x="1660" y="1686"/>
                  </a:lnTo>
                  <a:lnTo>
                    <a:pt x="1649" y="1677"/>
                  </a:lnTo>
                  <a:lnTo>
                    <a:pt x="1639" y="1672"/>
                  </a:lnTo>
                  <a:lnTo>
                    <a:pt x="1637" y="1670"/>
                  </a:lnTo>
                  <a:lnTo>
                    <a:pt x="1628" y="1663"/>
                  </a:lnTo>
                  <a:lnTo>
                    <a:pt x="1622" y="1649"/>
                  </a:lnTo>
                  <a:lnTo>
                    <a:pt x="1618" y="1633"/>
                  </a:lnTo>
                  <a:lnTo>
                    <a:pt x="1613" y="1619"/>
                  </a:lnTo>
                  <a:lnTo>
                    <a:pt x="1608" y="1605"/>
                  </a:lnTo>
                  <a:lnTo>
                    <a:pt x="1599" y="1593"/>
                  </a:lnTo>
                  <a:lnTo>
                    <a:pt x="1599" y="1590"/>
                  </a:lnTo>
                  <a:lnTo>
                    <a:pt x="1590" y="1593"/>
                  </a:lnTo>
                  <a:lnTo>
                    <a:pt x="1590" y="1590"/>
                  </a:lnTo>
                  <a:lnTo>
                    <a:pt x="1587" y="1576"/>
                  </a:lnTo>
                  <a:lnTo>
                    <a:pt x="1587" y="1558"/>
                  </a:lnTo>
                  <a:lnTo>
                    <a:pt x="1587" y="1539"/>
                  </a:lnTo>
                  <a:lnTo>
                    <a:pt x="1587" y="1518"/>
                  </a:lnTo>
                  <a:lnTo>
                    <a:pt x="1585" y="1499"/>
                  </a:lnTo>
                  <a:lnTo>
                    <a:pt x="1578" y="1483"/>
                  </a:lnTo>
                  <a:lnTo>
                    <a:pt x="1567" y="1471"/>
                  </a:lnTo>
                  <a:lnTo>
                    <a:pt x="1564" y="1474"/>
                  </a:lnTo>
                  <a:lnTo>
                    <a:pt x="1559" y="1478"/>
                  </a:lnTo>
                  <a:lnTo>
                    <a:pt x="1555" y="1480"/>
                  </a:lnTo>
                  <a:lnTo>
                    <a:pt x="1548" y="1481"/>
                  </a:lnTo>
                  <a:lnTo>
                    <a:pt x="1541" y="1481"/>
                  </a:lnTo>
                  <a:lnTo>
                    <a:pt x="1539" y="1481"/>
                  </a:lnTo>
                  <a:lnTo>
                    <a:pt x="1539" y="1480"/>
                  </a:lnTo>
                  <a:lnTo>
                    <a:pt x="1539" y="1480"/>
                  </a:lnTo>
                  <a:lnTo>
                    <a:pt x="1539" y="1480"/>
                  </a:lnTo>
                  <a:lnTo>
                    <a:pt x="1538" y="1480"/>
                  </a:lnTo>
                  <a:lnTo>
                    <a:pt x="1536" y="1478"/>
                  </a:lnTo>
                  <a:lnTo>
                    <a:pt x="1536" y="1457"/>
                  </a:lnTo>
                  <a:lnTo>
                    <a:pt x="1531" y="1440"/>
                  </a:lnTo>
                  <a:lnTo>
                    <a:pt x="1524" y="1426"/>
                  </a:lnTo>
                  <a:lnTo>
                    <a:pt x="1513" y="1413"/>
                  </a:lnTo>
                  <a:lnTo>
                    <a:pt x="1505" y="1399"/>
                  </a:lnTo>
                  <a:lnTo>
                    <a:pt x="1494" y="1382"/>
                  </a:lnTo>
                  <a:lnTo>
                    <a:pt x="1491" y="1385"/>
                  </a:lnTo>
                  <a:lnTo>
                    <a:pt x="1489" y="1387"/>
                  </a:lnTo>
                  <a:lnTo>
                    <a:pt x="1487" y="1391"/>
                  </a:lnTo>
                  <a:lnTo>
                    <a:pt x="1485" y="1392"/>
                  </a:lnTo>
                  <a:lnTo>
                    <a:pt x="1484" y="1394"/>
                  </a:lnTo>
                  <a:lnTo>
                    <a:pt x="1468" y="1396"/>
                  </a:lnTo>
                  <a:lnTo>
                    <a:pt x="1454" y="1394"/>
                  </a:lnTo>
                  <a:lnTo>
                    <a:pt x="1440" y="1394"/>
                  </a:lnTo>
                  <a:lnTo>
                    <a:pt x="1436" y="1408"/>
                  </a:lnTo>
                  <a:lnTo>
                    <a:pt x="1431" y="1415"/>
                  </a:lnTo>
                  <a:lnTo>
                    <a:pt x="1428" y="1417"/>
                  </a:lnTo>
                  <a:lnTo>
                    <a:pt x="1421" y="1417"/>
                  </a:lnTo>
                  <a:lnTo>
                    <a:pt x="1414" y="1419"/>
                  </a:lnTo>
                  <a:lnTo>
                    <a:pt x="1407" y="1424"/>
                  </a:lnTo>
                  <a:lnTo>
                    <a:pt x="1395" y="1455"/>
                  </a:lnTo>
                  <a:lnTo>
                    <a:pt x="1379" y="1455"/>
                  </a:lnTo>
                  <a:lnTo>
                    <a:pt x="1370" y="1462"/>
                  </a:lnTo>
                  <a:lnTo>
                    <a:pt x="1361" y="1471"/>
                  </a:lnTo>
                  <a:lnTo>
                    <a:pt x="1349" y="1478"/>
                  </a:lnTo>
                  <a:lnTo>
                    <a:pt x="1346" y="1513"/>
                  </a:lnTo>
                  <a:lnTo>
                    <a:pt x="1337" y="1543"/>
                  </a:lnTo>
                  <a:lnTo>
                    <a:pt x="1325" y="1567"/>
                  </a:lnTo>
                  <a:lnTo>
                    <a:pt x="1306" y="1590"/>
                  </a:lnTo>
                  <a:lnTo>
                    <a:pt x="1304" y="1590"/>
                  </a:lnTo>
                  <a:lnTo>
                    <a:pt x="1302" y="1588"/>
                  </a:lnTo>
                  <a:lnTo>
                    <a:pt x="1300" y="1588"/>
                  </a:lnTo>
                  <a:lnTo>
                    <a:pt x="1300" y="1588"/>
                  </a:lnTo>
                  <a:lnTo>
                    <a:pt x="1299" y="1586"/>
                  </a:lnTo>
                  <a:lnTo>
                    <a:pt x="1288" y="1574"/>
                  </a:lnTo>
                  <a:lnTo>
                    <a:pt x="1278" y="1555"/>
                  </a:lnTo>
                  <a:lnTo>
                    <a:pt x="1272" y="1539"/>
                  </a:lnTo>
                  <a:lnTo>
                    <a:pt x="1271" y="1536"/>
                  </a:lnTo>
                  <a:lnTo>
                    <a:pt x="1272" y="1532"/>
                  </a:lnTo>
                  <a:lnTo>
                    <a:pt x="1274" y="1529"/>
                  </a:lnTo>
                  <a:lnTo>
                    <a:pt x="1276" y="1527"/>
                  </a:lnTo>
                  <a:lnTo>
                    <a:pt x="1276" y="1525"/>
                  </a:lnTo>
                  <a:lnTo>
                    <a:pt x="1258" y="1499"/>
                  </a:lnTo>
                  <a:lnTo>
                    <a:pt x="1246" y="1471"/>
                  </a:lnTo>
                  <a:lnTo>
                    <a:pt x="1238" y="1441"/>
                  </a:lnTo>
                  <a:lnTo>
                    <a:pt x="1234" y="1405"/>
                  </a:lnTo>
                  <a:lnTo>
                    <a:pt x="1222" y="1406"/>
                  </a:lnTo>
                  <a:lnTo>
                    <a:pt x="1213" y="1406"/>
                  </a:lnTo>
                  <a:lnTo>
                    <a:pt x="1203" y="1405"/>
                  </a:lnTo>
                  <a:lnTo>
                    <a:pt x="1199" y="1401"/>
                  </a:lnTo>
                  <a:lnTo>
                    <a:pt x="1194" y="1398"/>
                  </a:lnTo>
                  <a:lnTo>
                    <a:pt x="1190" y="1394"/>
                  </a:lnTo>
                  <a:lnTo>
                    <a:pt x="1187" y="1391"/>
                  </a:lnTo>
                  <a:lnTo>
                    <a:pt x="1190" y="1378"/>
                  </a:lnTo>
                  <a:lnTo>
                    <a:pt x="1183" y="1368"/>
                  </a:lnTo>
                  <a:lnTo>
                    <a:pt x="1171" y="1359"/>
                  </a:lnTo>
                  <a:lnTo>
                    <a:pt x="1159" y="1351"/>
                  </a:lnTo>
                  <a:lnTo>
                    <a:pt x="1148" y="1340"/>
                  </a:lnTo>
                  <a:lnTo>
                    <a:pt x="1119" y="1344"/>
                  </a:lnTo>
                  <a:lnTo>
                    <a:pt x="1089" y="1344"/>
                  </a:lnTo>
                  <a:lnTo>
                    <a:pt x="1059" y="1342"/>
                  </a:lnTo>
                  <a:lnTo>
                    <a:pt x="1030" y="1340"/>
                  </a:lnTo>
                  <a:lnTo>
                    <a:pt x="1025" y="1330"/>
                  </a:lnTo>
                  <a:lnTo>
                    <a:pt x="1018" y="1317"/>
                  </a:lnTo>
                  <a:lnTo>
                    <a:pt x="1007" y="1321"/>
                  </a:lnTo>
                  <a:lnTo>
                    <a:pt x="1000" y="1323"/>
                  </a:lnTo>
                  <a:lnTo>
                    <a:pt x="991" y="1324"/>
                  </a:lnTo>
                  <a:lnTo>
                    <a:pt x="979" y="1324"/>
                  </a:lnTo>
                  <a:lnTo>
                    <a:pt x="969" y="1317"/>
                  </a:lnTo>
                  <a:lnTo>
                    <a:pt x="958" y="1312"/>
                  </a:lnTo>
                  <a:lnTo>
                    <a:pt x="946" y="1305"/>
                  </a:lnTo>
                  <a:lnTo>
                    <a:pt x="937" y="1298"/>
                  </a:lnTo>
                  <a:lnTo>
                    <a:pt x="934" y="1288"/>
                  </a:lnTo>
                  <a:lnTo>
                    <a:pt x="929" y="1279"/>
                  </a:lnTo>
                  <a:lnTo>
                    <a:pt x="918" y="1270"/>
                  </a:lnTo>
                  <a:lnTo>
                    <a:pt x="916" y="1270"/>
                  </a:lnTo>
                  <a:lnTo>
                    <a:pt x="915" y="1270"/>
                  </a:lnTo>
                  <a:lnTo>
                    <a:pt x="913" y="1270"/>
                  </a:lnTo>
                  <a:lnTo>
                    <a:pt x="909" y="1270"/>
                  </a:lnTo>
                  <a:lnTo>
                    <a:pt x="902" y="1270"/>
                  </a:lnTo>
                  <a:lnTo>
                    <a:pt x="906" y="1284"/>
                  </a:lnTo>
                  <a:lnTo>
                    <a:pt x="911" y="1300"/>
                  </a:lnTo>
                  <a:lnTo>
                    <a:pt x="920" y="1316"/>
                  </a:lnTo>
                  <a:lnTo>
                    <a:pt x="927" y="1330"/>
                  </a:lnTo>
                  <a:lnTo>
                    <a:pt x="934" y="1340"/>
                  </a:lnTo>
                  <a:lnTo>
                    <a:pt x="936" y="1335"/>
                  </a:lnTo>
                  <a:lnTo>
                    <a:pt x="937" y="1333"/>
                  </a:lnTo>
                  <a:lnTo>
                    <a:pt x="937" y="1331"/>
                  </a:lnTo>
                  <a:lnTo>
                    <a:pt x="939" y="1331"/>
                  </a:lnTo>
                  <a:lnTo>
                    <a:pt x="941" y="1331"/>
                  </a:lnTo>
                  <a:lnTo>
                    <a:pt x="946" y="1333"/>
                  </a:lnTo>
                  <a:lnTo>
                    <a:pt x="948" y="1338"/>
                  </a:lnTo>
                  <a:lnTo>
                    <a:pt x="950" y="1344"/>
                  </a:lnTo>
                  <a:lnTo>
                    <a:pt x="950" y="1349"/>
                  </a:lnTo>
                  <a:lnTo>
                    <a:pt x="951" y="1354"/>
                  </a:lnTo>
                  <a:lnTo>
                    <a:pt x="953" y="1359"/>
                  </a:lnTo>
                  <a:lnTo>
                    <a:pt x="960" y="1358"/>
                  </a:lnTo>
                  <a:lnTo>
                    <a:pt x="969" y="1356"/>
                  </a:lnTo>
                  <a:lnTo>
                    <a:pt x="979" y="1356"/>
                  </a:lnTo>
                  <a:lnTo>
                    <a:pt x="995" y="1338"/>
                  </a:lnTo>
                  <a:lnTo>
                    <a:pt x="1014" y="1324"/>
                  </a:lnTo>
                  <a:lnTo>
                    <a:pt x="1016" y="1342"/>
                  </a:lnTo>
                  <a:lnTo>
                    <a:pt x="1018" y="1356"/>
                  </a:lnTo>
                  <a:lnTo>
                    <a:pt x="1044" y="1370"/>
                  </a:lnTo>
                  <a:lnTo>
                    <a:pt x="1065" y="1387"/>
                  </a:lnTo>
                  <a:lnTo>
                    <a:pt x="1058" y="1396"/>
                  </a:lnTo>
                  <a:lnTo>
                    <a:pt x="1052" y="1405"/>
                  </a:lnTo>
                  <a:lnTo>
                    <a:pt x="1046" y="1412"/>
                  </a:lnTo>
                  <a:lnTo>
                    <a:pt x="1033" y="1417"/>
                  </a:lnTo>
                  <a:lnTo>
                    <a:pt x="1033" y="1436"/>
                  </a:lnTo>
                  <a:lnTo>
                    <a:pt x="1016" y="1447"/>
                  </a:lnTo>
                  <a:lnTo>
                    <a:pt x="998" y="1459"/>
                  </a:lnTo>
                  <a:lnTo>
                    <a:pt x="998" y="1467"/>
                  </a:lnTo>
                  <a:lnTo>
                    <a:pt x="976" y="1467"/>
                  </a:lnTo>
                  <a:lnTo>
                    <a:pt x="963" y="1474"/>
                  </a:lnTo>
                  <a:lnTo>
                    <a:pt x="953" y="1485"/>
                  </a:lnTo>
                  <a:lnTo>
                    <a:pt x="941" y="1494"/>
                  </a:lnTo>
                  <a:lnTo>
                    <a:pt x="925" y="1501"/>
                  </a:lnTo>
                  <a:lnTo>
                    <a:pt x="909" y="1504"/>
                  </a:lnTo>
                  <a:lnTo>
                    <a:pt x="892" y="1509"/>
                  </a:lnTo>
                  <a:lnTo>
                    <a:pt x="878" y="1515"/>
                  </a:lnTo>
                  <a:lnTo>
                    <a:pt x="866" y="1522"/>
                  </a:lnTo>
                  <a:lnTo>
                    <a:pt x="854" y="1525"/>
                  </a:lnTo>
                  <a:lnTo>
                    <a:pt x="845" y="1525"/>
                  </a:lnTo>
                  <a:lnTo>
                    <a:pt x="841" y="1523"/>
                  </a:lnTo>
                  <a:lnTo>
                    <a:pt x="840" y="1523"/>
                  </a:lnTo>
                  <a:lnTo>
                    <a:pt x="838" y="1522"/>
                  </a:lnTo>
                  <a:lnTo>
                    <a:pt x="838" y="1522"/>
                  </a:lnTo>
                  <a:lnTo>
                    <a:pt x="836" y="1520"/>
                  </a:lnTo>
                  <a:lnTo>
                    <a:pt x="834" y="1516"/>
                  </a:lnTo>
                  <a:lnTo>
                    <a:pt x="829" y="1506"/>
                  </a:lnTo>
                  <a:lnTo>
                    <a:pt x="827" y="1495"/>
                  </a:lnTo>
                  <a:lnTo>
                    <a:pt x="827" y="1485"/>
                  </a:lnTo>
                  <a:lnTo>
                    <a:pt x="826" y="1474"/>
                  </a:lnTo>
                  <a:lnTo>
                    <a:pt x="817" y="1457"/>
                  </a:lnTo>
                  <a:lnTo>
                    <a:pt x="805" y="1441"/>
                  </a:lnTo>
                  <a:lnTo>
                    <a:pt x="792" y="1427"/>
                  </a:lnTo>
                  <a:lnTo>
                    <a:pt x="780" y="1413"/>
                  </a:lnTo>
                  <a:lnTo>
                    <a:pt x="777" y="1403"/>
                  </a:lnTo>
                  <a:lnTo>
                    <a:pt x="775" y="1391"/>
                  </a:lnTo>
                  <a:lnTo>
                    <a:pt x="773" y="1378"/>
                  </a:lnTo>
                  <a:lnTo>
                    <a:pt x="768" y="1368"/>
                  </a:lnTo>
                  <a:lnTo>
                    <a:pt x="749" y="1356"/>
                  </a:lnTo>
                  <a:lnTo>
                    <a:pt x="744" y="1344"/>
                  </a:lnTo>
                  <a:lnTo>
                    <a:pt x="738" y="1331"/>
                  </a:lnTo>
                  <a:lnTo>
                    <a:pt x="733" y="1319"/>
                  </a:lnTo>
                  <a:lnTo>
                    <a:pt x="726" y="1309"/>
                  </a:lnTo>
                  <a:lnTo>
                    <a:pt x="716" y="1302"/>
                  </a:lnTo>
                  <a:lnTo>
                    <a:pt x="710" y="1300"/>
                  </a:lnTo>
                  <a:lnTo>
                    <a:pt x="709" y="1296"/>
                  </a:lnTo>
                  <a:lnTo>
                    <a:pt x="705" y="1295"/>
                  </a:lnTo>
                  <a:lnTo>
                    <a:pt x="702" y="1293"/>
                  </a:lnTo>
                  <a:lnTo>
                    <a:pt x="698" y="1291"/>
                  </a:lnTo>
                  <a:lnTo>
                    <a:pt x="695" y="1288"/>
                  </a:lnTo>
                  <a:lnTo>
                    <a:pt x="691" y="1282"/>
                  </a:lnTo>
                  <a:lnTo>
                    <a:pt x="688" y="1275"/>
                  </a:lnTo>
                  <a:lnTo>
                    <a:pt x="684" y="1275"/>
                  </a:lnTo>
                  <a:lnTo>
                    <a:pt x="684" y="1282"/>
                  </a:lnTo>
                  <a:lnTo>
                    <a:pt x="696" y="1298"/>
                  </a:lnTo>
                  <a:lnTo>
                    <a:pt x="707" y="1316"/>
                  </a:lnTo>
                  <a:lnTo>
                    <a:pt x="714" y="1337"/>
                  </a:lnTo>
                  <a:lnTo>
                    <a:pt x="721" y="1356"/>
                  </a:lnTo>
                  <a:lnTo>
                    <a:pt x="730" y="1375"/>
                  </a:lnTo>
                  <a:lnTo>
                    <a:pt x="733" y="1378"/>
                  </a:lnTo>
                  <a:lnTo>
                    <a:pt x="738" y="1382"/>
                  </a:lnTo>
                  <a:lnTo>
                    <a:pt x="742" y="1385"/>
                  </a:lnTo>
                  <a:lnTo>
                    <a:pt x="747" y="1389"/>
                  </a:lnTo>
                  <a:lnTo>
                    <a:pt x="749" y="1394"/>
                  </a:lnTo>
                  <a:lnTo>
                    <a:pt x="749" y="1429"/>
                  </a:lnTo>
                  <a:lnTo>
                    <a:pt x="752" y="1433"/>
                  </a:lnTo>
                  <a:lnTo>
                    <a:pt x="756" y="1438"/>
                  </a:lnTo>
                  <a:lnTo>
                    <a:pt x="761" y="1441"/>
                  </a:lnTo>
                  <a:lnTo>
                    <a:pt x="766" y="1445"/>
                  </a:lnTo>
                  <a:lnTo>
                    <a:pt x="768" y="1448"/>
                  </a:lnTo>
                  <a:lnTo>
                    <a:pt x="771" y="1459"/>
                  </a:lnTo>
                  <a:lnTo>
                    <a:pt x="773" y="1467"/>
                  </a:lnTo>
                  <a:lnTo>
                    <a:pt x="777" y="1478"/>
                  </a:lnTo>
                  <a:lnTo>
                    <a:pt x="787" y="1490"/>
                  </a:lnTo>
                  <a:lnTo>
                    <a:pt x="803" y="1501"/>
                  </a:lnTo>
                  <a:lnTo>
                    <a:pt x="820" y="1511"/>
                  </a:lnTo>
                  <a:lnTo>
                    <a:pt x="834" y="1522"/>
                  </a:lnTo>
                  <a:lnTo>
                    <a:pt x="838" y="1527"/>
                  </a:lnTo>
                  <a:lnTo>
                    <a:pt x="838" y="1534"/>
                  </a:lnTo>
                  <a:lnTo>
                    <a:pt x="838" y="1539"/>
                  </a:lnTo>
                  <a:lnTo>
                    <a:pt x="840" y="1544"/>
                  </a:lnTo>
                  <a:lnTo>
                    <a:pt x="845" y="1550"/>
                  </a:lnTo>
                  <a:lnTo>
                    <a:pt x="860" y="1551"/>
                  </a:lnTo>
                  <a:lnTo>
                    <a:pt x="878" y="1543"/>
                  </a:lnTo>
                  <a:lnTo>
                    <a:pt x="902" y="1537"/>
                  </a:lnTo>
                  <a:lnTo>
                    <a:pt x="925" y="1532"/>
                  </a:lnTo>
                  <a:lnTo>
                    <a:pt x="946" y="1529"/>
                  </a:lnTo>
                  <a:lnTo>
                    <a:pt x="946" y="1532"/>
                  </a:lnTo>
                  <a:lnTo>
                    <a:pt x="941" y="1541"/>
                  </a:lnTo>
                  <a:lnTo>
                    <a:pt x="941" y="1551"/>
                  </a:lnTo>
                  <a:lnTo>
                    <a:pt x="937" y="1563"/>
                  </a:lnTo>
                  <a:lnTo>
                    <a:pt x="930" y="1581"/>
                  </a:lnTo>
                  <a:lnTo>
                    <a:pt x="920" y="1602"/>
                  </a:lnTo>
                  <a:lnTo>
                    <a:pt x="908" y="1623"/>
                  </a:lnTo>
                  <a:lnTo>
                    <a:pt x="895" y="1640"/>
                  </a:lnTo>
                  <a:lnTo>
                    <a:pt x="876" y="1659"/>
                  </a:lnTo>
                  <a:lnTo>
                    <a:pt x="855" y="1677"/>
                  </a:lnTo>
                  <a:lnTo>
                    <a:pt x="833" y="1694"/>
                  </a:lnTo>
                  <a:lnTo>
                    <a:pt x="812" y="1714"/>
                  </a:lnTo>
                  <a:lnTo>
                    <a:pt x="794" y="1735"/>
                  </a:lnTo>
                  <a:lnTo>
                    <a:pt x="780" y="1759"/>
                  </a:lnTo>
                  <a:lnTo>
                    <a:pt x="775" y="1782"/>
                  </a:lnTo>
                  <a:lnTo>
                    <a:pt x="778" y="1803"/>
                  </a:lnTo>
                  <a:lnTo>
                    <a:pt x="785" y="1824"/>
                  </a:lnTo>
                  <a:lnTo>
                    <a:pt x="792" y="1843"/>
                  </a:lnTo>
                  <a:lnTo>
                    <a:pt x="799" y="1864"/>
                  </a:lnTo>
                  <a:lnTo>
                    <a:pt x="805" y="1885"/>
                  </a:lnTo>
                  <a:lnTo>
                    <a:pt x="803" y="1906"/>
                  </a:lnTo>
                  <a:lnTo>
                    <a:pt x="792" y="1928"/>
                  </a:lnTo>
                  <a:lnTo>
                    <a:pt x="777" y="1939"/>
                  </a:lnTo>
                  <a:lnTo>
                    <a:pt x="759" y="1947"/>
                  </a:lnTo>
                  <a:lnTo>
                    <a:pt x="742" y="1956"/>
                  </a:lnTo>
                  <a:lnTo>
                    <a:pt x="728" y="1968"/>
                  </a:lnTo>
                  <a:lnTo>
                    <a:pt x="719" y="1986"/>
                  </a:lnTo>
                  <a:lnTo>
                    <a:pt x="728" y="1996"/>
                  </a:lnTo>
                  <a:lnTo>
                    <a:pt x="735" y="2012"/>
                  </a:lnTo>
                  <a:lnTo>
                    <a:pt x="738" y="2031"/>
                  </a:lnTo>
                  <a:lnTo>
                    <a:pt x="733" y="2035"/>
                  </a:lnTo>
                  <a:lnTo>
                    <a:pt x="730" y="2038"/>
                  </a:lnTo>
                  <a:lnTo>
                    <a:pt x="728" y="2040"/>
                  </a:lnTo>
                  <a:lnTo>
                    <a:pt x="724" y="2043"/>
                  </a:lnTo>
                  <a:lnTo>
                    <a:pt x="723" y="2047"/>
                  </a:lnTo>
                  <a:lnTo>
                    <a:pt x="719" y="2050"/>
                  </a:lnTo>
                  <a:lnTo>
                    <a:pt x="700" y="2054"/>
                  </a:lnTo>
                  <a:lnTo>
                    <a:pt x="695" y="2066"/>
                  </a:lnTo>
                  <a:lnTo>
                    <a:pt x="693" y="2080"/>
                  </a:lnTo>
                  <a:lnTo>
                    <a:pt x="691" y="2094"/>
                  </a:lnTo>
                  <a:lnTo>
                    <a:pt x="688" y="2108"/>
                  </a:lnTo>
                  <a:lnTo>
                    <a:pt x="665" y="2127"/>
                  </a:lnTo>
                  <a:lnTo>
                    <a:pt x="658" y="2143"/>
                  </a:lnTo>
                  <a:lnTo>
                    <a:pt x="649" y="2159"/>
                  </a:lnTo>
                  <a:lnTo>
                    <a:pt x="632" y="2174"/>
                  </a:lnTo>
                  <a:lnTo>
                    <a:pt x="611" y="2187"/>
                  </a:lnTo>
                  <a:lnTo>
                    <a:pt x="585" y="2194"/>
                  </a:lnTo>
                  <a:lnTo>
                    <a:pt x="559" y="2201"/>
                  </a:lnTo>
                  <a:lnTo>
                    <a:pt x="532" y="2206"/>
                  </a:lnTo>
                  <a:lnTo>
                    <a:pt x="508" y="2211"/>
                  </a:lnTo>
                  <a:lnTo>
                    <a:pt x="503" y="2208"/>
                  </a:lnTo>
                  <a:lnTo>
                    <a:pt x="499" y="2204"/>
                  </a:lnTo>
                  <a:lnTo>
                    <a:pt x="496" y="2202"/>
                  </a:lnTo>
                  <a:lnTo>
                    <a:pt x="492" y="2197"/>
                  </a:lnTo>
                  <a:lnTo>
                    <a:pt x="489" y="2194"/>
                  </a:lnTo>
                  <a:lnTo>
                    <a:pt x="487" y="2185"/>
                  </a:lnTo>
                  <a:lnTo>
                    <a:pt x="487" y="2174"/>
                  </a:lnTo>
                  <a:lnTo>
                    <a:pt x="487" y="2162"/>
                  </a:lnTo>
                  <a:lnTo>
                    <a:pt x="485" y="2150"/>
                  </a:lnTo>
                  <a:lnTo>
                    <a:pt x="475" y="2133"/>
                  </a:lnTo>
                  <a:lnTo>
                    <a:pt x="461" y="2117"/>
                  </a:lnTo>
                  <a:lnTo>
                    <a:pt x="447" y="2099"/>
                  </a:lnTo>
                  <a:lnTo>
                    <a:pt x="438" y="2082"/>
                  </a:lnTo>
                  <a:lnTo>
                    <a:pt x="442" y="2070"/>
                  </a:lnTo>
                  <a:lnTo>
                    <a:pt x="442" y="2068"/>
                  </a:lnTo>
                  <a:lnTo>
                    <a:pt x="438" y="2064"/>
                  </a:lnTo>
                  <a:lnTo>
                    <a:pt x="435" y="2063"/>
                  </a:lnTo>
                  <a:lnTo>
                    <a:pt x="433" y="2059"/>
                  </a:lnTo>
                  <a:lnTo>
                    <a:pt x="431" y="2059"/>
                  </a:lnTo>
                  <a:lnTo>
                    <a:pt x="429" y="2054"/>
                  </a:lnTo>
                  <a:lnTo>
                    <a:pt x="431" y="2049"/>
                  </a:lnTo>
                  <a:lnTo>
                    <a:pt x="431" y="2045"/>
                  </a:lnTo>
                  <a:lnTo>
                    <a:pt x="433" y="2042"/>
                  </a:lnTo>
                  <a:lnTo>
                    <a:pt x="435" y="2038"/>
                  </a:lnTo>
                  <a:lnTo>
                    <a:pt x="428" y="2035"/>
                  </a:lnTo>
                  <a:lnTo>
                    <a:pt x="428" y="2031"/>
                  </a:lnTo>
                  <a:lnTo>
                    <a:pt x="428" y="2028"/>
                  </a:lnTo>
                  <a:lnTo>
                    <a:pt x="429" y="2023"/>
                  </a:lnTo>
                  <a:lnTo>
                    <a:pt x="431" y="2019"/>
                  </a:lnTo>
                  <a:lnTo>
                    <a:pt x="431" y="2014"/>
                  </a:lnTo>
                  <a:lnTo>
                    <a:pt x="431" y="2009"/>
                  </a:lnTo>
                  <a:lnTo>
                    <a:pt x="424" y="1995"/>
                  </a:lnTo>
                  <a:lnTo>
                    <a:pt x="414" y="1979"/>
                  </a:lnTo>
                  <a:lnTo>
                    <a:pt x="403" y="1965"/>
                  </a:lnTo>
                  <a:lnTo>
                    <a:pt x="396" y="1951"/>
                  </a:lnTo>
                  <a:lnTo>
                    <a:pt x="394" y="1934"/>
                  </a:lnTo>
                  <a:lnTo>
                    <a:pt x="398" y="1914"/>
                  </a:lnTo>
                  <a:lnTo>
                    <a:pt x="405" y="1897"/>
                  </a:lnTo>
                  <a:lnTo>
                    <a:pt x="415" y="1878"/>
                  </a:lnTo>
                  <a:lnTo>
                    <a:pt x="422" y="1862"/>
                  </a:lnTo>
                  <a:lnTo>
                    <a:pt x="428" y="1848"/>
                  </a:lnTo>
                  <a:lnTo>
                    <a:pt x="421" y="1834"/>
                  </a:lnTo>
                  <a:lnTo>
                    <a:pt x="419" y="1822"/>
                  </a:lnTo>
                  <a:lnTo>
                    <a:pt x="419" y="1810"/>
                  </a:lnTo>
                  <a:lnTo>
                    <a:pt x="415" y="1794"/>
                  </a:lnTo>
                  <a:lnTo>
                    <a:pt x="405" y="1773"/>
                  </a:lnTo>
                  <a:lnTo>
                    <a:pt x="389" y="1752"/>
                  </a:lnTo>
                  <a:lnTo>
                    <a:pt x="374" y="1733"/>
                  </a:lnTo>
                  <a:lnTo>
                    <a:pt x="358" y="1717"/>
                  </a:lnTo>
                  <a:lnTo>
                    <a:pt x="363" y="1696"/>
                  </a:lnTo>
                  <a:lnTo>
                    <a:pt x="368" y="1677"/>
                  </a:lnTo>
                  <a:lnTo>
                    <a:pt x="374" y="1656"/>
                  </a:lnTo>
                  <a:lnTo>
                    <a:pt x="368" y="1653"/>
                  </a:lnTo>
                  <a:lnTo>
                    <a:pt x="365" y="1651"/>
                  </a:lnTo>
                  <a:lnTo>
                    <a:pt x="361" y="1647"/>
                  </a:lnTo>
                  <a:lnTo>
                    <a:pt x="358" y="1646"/>
                  </a:lnTo>
                  <a:lnTo>
                    <a:pt x="353" y="1646"/>
                  </a:lnTo>
                  <a:lnTo>
                    <a:pt x="346" y="1644"/>
                  </a:lnTo>
                  <a:lnTo>
                    <a:pt x="342" y="1647"/>
                  </a:lnTo>
                  <a:lnTo>
                    <a:pt x="340" y="1649"/>
                  </a:lnTo>
                  <a:lnTo>
                    <a:pt x="335" y="1651"/>
                  </a:lnTo>
                  <a:lnTo>
                    <a:pt x="330" y="1651"/>
                  </a:lnTo>
                  <a:lnTo>
                    <a:pt x="323" y="1651"/>
                  </a:lnTo>
                  <a:lnTo>
                    <a:pt x="304" y="1621"/>
                  </a:lnTo>
                  <a:lnTo>
                    <a:pt x="291" y="1619"/>
                  </a:lnTo>
                  <a:lnTo>
                    <a:pt x="279" y="1618"/>
                  </a:lnTo>
                  <a:lnTo>
                    <a:pt x="265" y="1616"/>
                  </a:lnTo>
                  <a:lnTo>
                    <a:pt x="248" y="1623"/>
                  </a:lnTo>
                  <a:lnTo>
                    <a:pt x="230" y="1630"/>
                  </a:lnTo>
                  <a:lnTo>
                    <a:pt x="216" y="1635"/>
                  </a:lnTo>
                  <a:lnTo>
                    <a:pt x="182" y="1628"/>
                  </a:lnTo>
                  <a:lnTo>
                    <a:pt x="178" y="1640"/>
                  </a:lnTo>
                  <a:lnTo>
                    <a:pt x="166" y="1640"/>
                  </a:lnTo>
                  <a:lnTo>
                    <a:pt x="155" y="1637"/>
                  </a:lnTo>
                  <a:lnTo>
                    <a:pt x="147" y="1635"/>
                  </a:lnTo>
                  <a:lnTo>
                    <a:pt x="143" y="1637"/>
                  </a:lnTo>
                  <a:lnTo>
                    <a:pt x="140" y="1640"/>
                  </a:lnTo>
                  <a:lnTo>
                    <a:pt x="134" y="1642"/>
                  </a:lnTo>
                  <a:lnTo>
                    <a:pt x="127" y="1644"/>
                  </a:lnTo>
                  <a:lnTo>
                    <a:pt x="117" y="1632"/>
                  </a:lnTo>
                  <a:lnTo>
                    <a:pt x="103" y="1625"/>
                  </a:lnTo>
                  <a:lnTo>
                    <a:pt x="89" y="1618"/>
                  </a:lnTo>
                  <a:lnTo>
                    <a:pt x="75" y="1611"/>
                  </a:lnTo>
                  <a:lnTo>
                    <a:pt x="63" y="1602"/>
                  </a:lnTo>
                  <a:lnTo>
                    <a:pt x="54" y="1579"/>
                  </a:lnTo>
                  <a:lnTo>
                    <a:pt x="44" y="1567"/>
                  </a:lnTo>
                  <a:lnTo>
                    <a:pt x="28" y="1555"/>
                  </a:lnTo>
                  <a:lnTo>
                    <a:pt x="14" y="1543"/>
                  </a:lnTo>
                  <a:lnTo>
                    <a:pt x="5" y="1532"/>
                  </a:lnTo>
                  <a:lnTo>
                    <a:pt x="5" y="1509"/>
                  </a:lnTo>
                  <a:lnTo>
                    <a:pt x="2" y="1499"/>
                  </a:lnTo>
                  <a:lnTo>
                    <a:pt x="3" y="1483"/>
                  </a:lnTo>
                  <a:lnTo>
                    <a:pt x="7" y="1469"/>
                  </a:lnTo>
                  <a:lnTo>
                    <a:pt x="10" y="1457"/>
                  </a:lnTo>
                  <a:lnTo>
                    <a:pt x="12" y="1448"/>
                  </a:lnTo>
                  <a:lnTo>
                    <a:pt x="12" y="1434"/>
                  </a:lnTo>
                  <a:lnTo>
                    <a:pt x="9" y="1426"/>
                  </a:lnTo>
                  <a:lnTo>
                    <a:pt x="3" y="1417"/>
                  </a:lnTo>
                  <a:lnTo>
                    <a:pt x="0" y="1410"/>
                  </a:lnTo>
                  <a:lnTo>
                    <a:pt x="0" y="1399"/>
                  </a:lnTo>
                  <a:lnTo>
                    <a:pt x="3" y="1385"/>
                  </a:lnTo>
                  <a:lnTo>
                    <a:pt x="10" y="1370"/>
                  </a:lnTo>
                  <a:lnTo>
                    <a:pt x="17" y="1352"/>
                  </a:lnTo>
                  <a:lnTo>
                    <a:pt x="24" y="1337"/>
                  </a:lnTo>
                  <a:lnTo>
                    <a:pt x="31" y="1324"/>
                  </a:lnTo>
                  <a:lnTo>
                    <a:pt x="35" y="1317"/>
                  </a:lnTo>
                  <a:lnTo>
                    <a:pt x="47" y="1307"/>
                  </a:lnTo>
                  <a:lnTo>
                    <a:pt x="61" y="1298"/>
                  </a:lnTo>
                  <a:lnTo>
                    <a:pt x="75" y="1291"/>
                  </a:lnTo>
                  <a:lnTo>
                    <a:pt x="89" y="1282"/>
                  </a:lnTo>
                  <a:lnTo>
                    <a:pt x="92" y="1274"/>
                  </a:lnTo>
                  <a:lnTo>
                    <a:pt x="92" y="1263"/>
                  </a:lnTo>
                  <a:lnTo>
                    <a:pt x="91" y="1251"/>
                  </a:lnTo>
                  <a:lnTo>
                    <a:pt x="92" y="1241"/>
                  </a:lnTo>
                  <a:lnTo>
                    <a:pt x="101" y="1227"/>
                  </a:lnTo>
                  <a:lnTo>
                    <a:pt x="113" y="1216"/>
                  </a:lnTo>
                  <a:lnTo>
                    <a:pt x="126" y="1206"/>
                  </a:lnTo>
                  <a:lnTo>
                    <a:pt x="138" y="1195"/>
                  </a:lnTo>
                  <a:lnTo>
                    <a:pt x="148" y="1183"/>
                  </a:lnTo>
                  <a:lnTo>
                    <a:pt x="154" y="1167"/>
                  </a:lnTo>
                  <a:lnTo>
                    <a:pt x="154" y="1166"/>
                  </a:lnTo>
                  <a:lnTo>
                    <a:pt x="152" y="1166"/>
                  </a:lnTo>
                  <a:lnTo>
                    <a:pt x="152" y="1164"/>
                  </a:lnTo>
                  <a:lnTo>
                    <a:pt x="152" y="1162"/>
                  </a:lnTo>
                  <a:lnTo>
                    <a:pt x="150" y="1160"/>
                  </a:lnTo>
                  <a:lnTo>
                    <a:pt x="147" y="1159"/>
                  </a:lnTo>
                  <a:lnTo>
                    <a:pt x="143" y="1157"/>
                  </a:lnTo>
                  <a:lnTo>
                    <a:pt x="140" y="1157"/>
                  </a:lnTo>
                  <a:lnTo>
                    <a:pt x="134" y="1155"/>
                  </a:lnTo>
                  <a:lnTo>
                    <a:pt x="131" y="1159"/>
                  </a:lnTo>
                  <a:lnTo>
                    <a:pt x="127" y="1159"/>
                  </a:lnTo>
                  <a:lnTo>
                    <a:pt x="122" y="1160"/>
                  </a:lnTo>
                  <a:lnTo>
                    <a:pt x="115" y="1160"/>
                  </a:lnTo>
                  <a:lnTo>
                    <a:pt x="115" y="1155"/>
                  </a:lnTo>
                  <a:lnTo>
                    <a:pt x="112" y="1155"/>
                  </a:lnTo>
                  <a:lnTo>
                    <a:pt x="112" y="1141"/>
                  </a:lnTo>
                  <a:lnTo>
                    <a:pt x="110" y="1122"/>
                  </a:lnTo>
                  <a:lnTo>
                    <a:pt x="108" y="1099"/>
                  </a:lnTo>
                  <a:lnTo>
                    <a:pt x="108" y="1077"/>
                  </a:lnTo>
                  <a:lnTo>
                    <a:pt x="108" y="1057"/>
                  </a:lnTo>
                  <a:lnTo>
                    <a:pt x="112" y="1045"/>
                  </a:lnTo>
                  <a:lnTo>
                    <a:pt x="113" y="1040"/>
                  </a:lnTo>
                  <a:lnTo>
                    <a:pt x="115" y="1036"/>
                  </a:lnTo>
                  <a:lnTo>
                    <a:pt x="117" y="1035"/>
                  </a:lnTo>
                  <a:lnTo>
                    <a:pt x="119" y="1035"/>
                  </a:lnTo>
                  <a:lnTo>
                    <a:pt x="122" y="1035"/>
                  </a:lnTo>
                  <a:lnTo>
                    <a:pt x="126" y="1033"/>
                  </a:lnTo>
                  <a:lnTo>
                    <a:pt x="131" y="1033"/>
                  </a:lnTo>
                  <a:lnTo>
                    <a:pt x="145" y="1038"/>
                  </a:lnTo>
                  <a:lnTo>
                    <a:pt x="161" y="1042"/>
                  </a:lnTo>
                  <a:lnTo>
                    <a:pt x="178" y="1042"/>
                  </a:lnTo>
                  <a:lnTo>
                    <a:pt x="195" y="1038"/>
                  </a:lnTo>
                  <a:lnTo>
                    <a:pt x="208" y="1033"/>
                  </a:lnTo>
                  <a:lnTo>
                    <a:pt x="209" y="1031"/>
                  </a:lnTo>
                  <a:lnTo>
                    <a:pt x="209" y="1029"/>
                  </a:lnTo>
                  <a:lnTo>
                    <a:pt x="211" y="1029"/>
                  </a:lnTo>
                  <a:lnTo>
                    <a:pt x="211" y="1028"/>
                  </a:lnTo>
                  <a:lnTo>
                    <a:pt x="211" y="1026"/>
                  </a:lnTo>
                  <a:lnTo>
                    <a:pt x="215" y="1012"/>
                  </a:lnTo>
                  <a:lnTo>
                    <a:pt x="215" y="996"/>
                  </a:lnTo>
                  <a:lnTo>
                    <a:pt x="213" y="981"/>
                  </a:lnTo>
                  <a:lnTo>
                    <a:pt x="211" y="963"/>
                  </a:lnTo>
                  <a:lnTo>
                    <a:pt x="199" y="960"/>
                  </a:lnTo>
                  <a:lnTo>
                    <a:pt x="187" y="956"/>
                  </a:lnTo>
                  <a:lnTo>
                    <a:pt x="175" y="949"/>
                  </a:lnTo>
                  <a:lnTo>
                    <a:pt x="166" y="940"/>
                  </a:lnTo>
                  <a:lnTo>
                    <a:pt x="169" y="939"/>
                  </a:lnTo>
                  <a:lnTo>
                    <a:pt x="173" y="937"/>
                  </a:lnTo>
                  <a:lnTo>
                    <a:pt x="175" y="935"/>
                  </a:lnTo>
                  <a:lnTo>
                    <a:pt x="178" y="935"/>
                  </a:lnTo>
                  <a:lnTo>
                    <a:pt x="182" y="933"/>
                  </a:lnTo>
                  <a:lnTo>
                    <a:pt x="188" y="933"/>
                  </a:lnTo>
                  <a:lnTo>
                    <a:pt x="192" y="932"/>
                  </a:lnTo>
                  <a:lnTo>
                    <a:pt x="197" y="930"/>
                  </a:lnTo>
                  <a:lnTo>
                    <a:pt x="202" y="930"/>
                  </a:lnTo>
                  <a:lnTo>
                    <a:pt x="208" y="930"/>
                  </a:lnTo>
                  <a:lnTo>
                    <a:pt x="208" y="911"/>
                  </a:lnTo>
                  <a:lnTo>
                    <a:pt x="213" y="911"/>
                  </a:lnTo>
                  <a:lnTo>
                    <a:pt x="218" y="912"/>
                  </a:lnTo>
                  <a:lnTo>
                    <a:pt x="220" y="914"/>
                  </a:lnTo>
                  <a:lnTo>
                    <a:pt x="223" y="914"/>
                  </a:lnTo>
                  <a:lnTo>
                    <a:pt x="227" y="916"/>
                  </a:lnTo>
                  <a:lnTo>
                    <a:pt x="230" y="918"/>
                  </a:lnTo>
                  <a:lnTo>
                    <a:pt x="234" y="914"/>
                  </a:lnTo>
                  <a:lnTo>
                    <a:pt x="239" y="912"/>
                  </a:lnTo>
                  <a:lnTo>
                    <a:pt x="243" y="911"/>
                  </a:lnTo>
                  <a:lnTo>
                    <a:pt x="248" y="909"/>
                  </a:lnTo>
                  <a:lnTo>
                    <a:pt x="250" y="907"/>
                  </a:lnTo>
                  <a:lnTo>
                    <a:pt x="251" y="904"/>
                  </a:lnTo>
                  <a:lnTo>
                    <a:pt x="251" y="900"/>
                  </a:lnTo>
                  <a:lnTo>
                    <a:pt x="251" y="897"/>
                  </a:lnTo>
                  <a:lnTo>
                    <a:pt x="251" y="893"/>
                  </a:lnTo>
                  <a:lnTo>
                    <a:pt x="253" y="890"/>
                  </a:lnTo>
                  <a:lnTo>
                    <a:pt x="255" y="886"/>
                  </a:lnTo>
                  <a:lnTo>
                    <a:pt x="288" y="876"/>
                  </a:lnTo>
                  <a:lnTo>
                    <a:pt x="295" y="865"/>
                  </a:lnTo>
                  <a:lnTo>
                    <a:pt x="297" y="855"/>
                  </a:lnTo>
                  <a:lnTo>
                    <a:pt x="302" y="844"/>
                  </a:lnTo>
                  <a:lnTo>
                    <a:pt x="312" y="837"/>
                  </a:lnTo>
                  <a:lnTo>
                    <a:pt x="325" y="832"/>
                  </a:lnTo>
                  <a:lnTo>
                    <a:pt x="340" y="827"/>
                  </a:lnTo>
                  <a:lnTo>
                    <a:pt x="354" y="822"/>
                  </a:lnTo>
                  <a:lnTo>
                    <a:pt x="356" y="820"/>
                  </a:lnTo>
                  <a:lnTo>
                    <a:pt x="356" y="820"/>
                  </a:lnTo>
                  <a:lnTo>
                    <a:pt x="356" y="818"/>
                  </a:lnTo>
                  <a:lnTo>
                    <a:pt x="356" y="816"/>
                  </a:lnTo>
                  <a:lnTo>
                    <a:pt x="358" y="815"/>
                  </a:lnTo>
                  <a:lnTo>
                    <a:pt x="351" y="797"/>
                  </a:lnTo>
                  <a:lnTo>
                    <a:pt x="347" y="776"/>
                  </a:lnTo>
                  <a:lnTo>
                    <a:pt x="347" y="757"/>
                  </a:lnTo>
                  <a:lnTo>
                    <a:pt x="346" y="741"/>
                  </a:lnTo>
                  <a:lnTo>
                    <a:pt x="361" y="740"/>
                  </a:lnTo>
                  <a:lnTo>
                    <a:pt x="372" y="736"/>
                  </a:lnTo>
                  <a:lnTo>
                    <a:pt x="384" y="733"/>
                  </a:lnTo>
                  <a:lnTo>
                    <a:pt x="384" y="741"/>
                  </a:lnTo>
                  <a:lnTo>
                    <a:pt x="382" y="748"/>
                  </a:lnTo>
                  <a:lnTo>
                    <a:pt x="380" y="761"/>
                  </a:lnTo>
                  <a:lnTo>
                    <a:pt x="379" y="778"/>
                  </a:lnTo>
                  <a:lnTo>
                    <a:pt x="377" y="794"/>
                  </a:lnTo>
                  <a:lnTo>
                    <a:pt x="377" y="806"/>
                  </a:lnTo>
                  <a:lnTo>
                    <a:pt x="382" y="809"/>
                  </a:lnTo>
                  <a:lnTo>
                    <a:pt x="386" y="811"/>
                  </a:lnTo>
                  <a:lnTo>
                    <a:pt x="387" y="813"/>
                  </a:lnTo>
                  <a:lnTo>
                    <a:pt x="391" y="815"/>
                  </a:lnTo>
                  <a:lnTo>
                    <a:pt x="396" y="818"/>
                  </a:lnTo>
                  <a:lnTo>
                    <a:pt x="407" y="813"/>
                  </a:lnTo>
                  <a:lnTo>
                    <a:pt x="414" y="813"/>
                  </a:lnTo>
                  <a:lnTo>
                    <a:pt x="419" y="816"/>
                  </a:lnTo>
                  <a:lnTo>
                    <a:pt x="426" y="822"/>
                  </a:lnTo>
                  <a:lnTo>
                    <a:pt x="435" y="822"/>
                  </a:lnTo>
                  <a:lnTo>
                    <a:pt x="445" y="818"/>
                  </a:lnTo>
                  <a:lnTo>
                    <a:pt x="454" y="813"/>
                  </a:lnTo>
                  <a:lnTo>
                    <a:pt x="459" y="808"/>
                  </a:lnTo>
                  <a:lnTo>
                    <a:pt x="466" y="804"/>
                  </a:lnTo>
                  <a:lnTo>
                    <a:pt x="475" y="801"/>
                  </a:lnTo>
                  <a:lnTo>
                    <a:pt x="489" y="802"/>
                  </a:lnTo>
                  <a:lnTo>
                    <a:pt x="508" y="806"/>
                  </a:lnTo>
                  <a:lnTo>
                    <a:pt x="510" y="801"/>
                  </a:lnTo>
                  <a:lnTo>
                    <a:pt x="511" y="799"/>
                  </a:lnTo>
                  <a:lnTo>
                    <a:pt x="515" y="795"/>
                  </a:lnTo>
                  <a:lnTo>
                    <a:pt x="518" y="794"/>
                  </a:lnTo>
                  <a:lnTo>
                    <a:pt x="522" y="794"/>
                  </a:lnTo>
                  <a:lnTo>
                    <a:pt x="527" y="792"/>
                  </a:lnTo>
                  <a:lnTo>
                    <a:pt x="527" y="762"/>
                  </a:lnTo>
                  <a:lnTo>
                    <a:pt x="531" y="738"/>
                  </a:lnTo>
                  <a:lnTo>
                    <a:pt x="534" y="734"/>
                  </a:lnTo>
                  <a:lnTo>
                    <a:pt x="538" y="733"/>
                  </a:lnTo>
                  <a:lnTo>
                    <a:pt x="541" y="729"/>
                  </a:lnTo>
                  <a:lnTo>
                    <a:pt x="545" y="727"/>
                  </a:lnTo>
                  <a:lnTo>
                    <a:pt x="550" y="726"/>
                  </a:lnTo>
                  <a:lnTo>
                    <a:pt x="550" y="729"/>
                  </a:lnTo>
                  <a:lnTo>
                    <a:pt x="553" y="733"/>
                  </a:lnTo>
                  <a:lnTo>
                    <a:pt x="555" y="736"/>
                  </a:lnTo>
                  <a:lnTo>
                    <a:pt x="557" y="740"/>
                  </a:lnTo>
                  <a:lnTo>
                    <a:pt x="559" y="741"/>
                  </a:lnTo>
                  <a:lnTo>
                    <a:pt x="564" y="743"/>
                  </a:lnTo>
                  <a:lnTo>
                    <a:pt x="569" y="745"/>
                  </a:lnTo>
                  <a:lnTo>
                    <a:pt x="567" y="729"/>
                  </a:lnTo>
                  <a:lnTo>
                    <a:pt x="566" y="719"/>
                  </a:lnTo>
                  <a:lnTo>
                    <a:pt x="562" y="712"/>
                  </a:lnTo>
                  <a:lnTo>
                    <a:pt x="560" y="703"/>
                  </a:lnTo>
                  <a:lnTo>
                    <a:pt x="557" y="687"/>
                  </a:lnTo>
                  <a:lnTo>
                    <a:pt x="566" y="686"/>
                  </a:lnTo>
                  <a:lnTo>
                    <a:pt x="572" y="682"/>
                  </a:lnTo>
                  <a:lnTo>
                    <a:pt x="578" y="679"/>
                  </a:lnTo>
                  <a:lnTo>
                    <a:pt x="585" y="675"/>
                  </a:lnTo>
                  <a:lnTo>
                    <a:pt x="597" y="675"/>
                  </a:lnTo>
                  <a:lnTo>
                    <a:pt x="609" y="677"/>
                  </a:lnTo>
                  <a:lnTo>
                    <a:pt x="618" y="679"/>
                  </a:lnTo>
                  <a:lnTo>
                    <a:pt x="627" y="675"/>
                  </a:lnTo>
                  <a:lnTo>
                    <a:pt x="634" y="665"/>
                  </a:lnTo>
                  <a:lnTo>
                    <a:pt x="628" y="663"/>
                  </a:lnTo>
                  <a:lnTo>
                    <a:pt x="623" y="661"/>
                  </a:lnTo>
                  <a:lnTo>
                    <a:pt x="620" y="659"/>
                  </a:lnTo>
                  <a:lnTo>
                    <a:pt x="614" y="658"/>
                  </a:lnTo>
                  <a:lnTo>
                    <a:pt x="607" y="658"/>
                  </a:lnTo>
                  <a:lnTo>
                    <a:pt x="590" y="666"/>
                  </a:lnTo>
                  <a:lnTo>
                    <a:pt x="571" y="672"/>
                  </a:lnTo>
                  <a:lnTo>
                    <a:pt x="550" y="675"/>
                  </a:lnTo>
                  <a:lnTo>
                    <a:pt x="546" y="666"/>
                  </a:lnTo>
                  <a:lnTo>
                    <a:pt x="541" y="659"/>
                  </a:lnTo>
                  <a:lnTo>
                    <a:pt x="536" y="652"/>
                  </a:lnTo>
                  <a:lnTo>
                    <a:pt x="532" y="644"/>
                  </a:lnTo>
                  <a:lnTo>
                    <a:pt x="531" y="630"/>
                  </a:lnTo>
                  <a:lnTo>
                    <a:pt x="532" y="619"/>
                  </a:lnTo>
                  <a:lnTo>
                    <a:pt x="531" y="607"/>
                  </a:lnTo>
                  <a:lnTo>
                    <a:pt x="529" y="593"/>
                  </a:lnTo>
                  <a:lnTo>
                    <a:pt x="531" y="581"/>
                  </a:lnTo>
                  <a:lnTo>
                    <a:pt x="539" y="563"/>
                  </a:lnTo>
                  <a:lnTo>
                    <a:pt x="553" y="551"/>
                  </a:lnTo>
                  <a:lnTo>
                    <a:pt x="567" y="537"/>
                  </a:lnTo>
                  <a:lnTo>
                    <a:pt x="579" y="523"/>
                  </a:lnTo>
                  <a:lnTo>
                    <a:pt x="588" y="507"/>
                  </a:lnTo>
                  <a:lnTo>
                    <a:pt x="583" y="502"/>
                  </a:lnTo>
                  <a:lnTo>
                    <a:pt x="578" y="497"/>
                  </a:lnTo>
                  <a:lnTo>
                    <a:pt x="572" y="492"/>
                  </a:lnTo>
                  <a:lnTo>
                    <a:pt x="559" y="494"/>
                  </a:lnTo>
                  <a:lnTo>
                    <a:pt x="543" y="495"/>
                  </a:lnTo>
                  <a:lnTo>
                    <a:pt x="538" y="520"/>
                  </a:lnTo>
                  <a:lnTo>
                    <a:pt x="529" y="539"/>
                  </a:lnTo>
                  <a:lnTo>
                    <a:pt x="517" y="555"/>
                  </a:lnTo>
                  <a:lnTo>
                    <a:pt x="503" y="570"/>
                  </a:lnTo>
                  <a:lnTo>
                    <a:pt x="490" y="588"/>
                  </a:lnTo>
                  <a:lnTo>
                    <a:pt x="482" y="609"/>
                  </a:lnTo>
                  <a:lnTo>
                    <a:pt x="476" y="633"/>
                  </a:lnTo>
                  <a:lnTo>
                    <a:pt x="487" y="642"/>
                  </a:lnTo>
                  <a:lnTo>
                    <a:pt x="497" y="652"/>
                  </a:lnTo>
                  <a:lnTo>
                    <a:pt x="504" y="665"/>
                  </a:lnTo>
                  <a:lnTo>
                    <a:pt x="508" y="680"/>
                  </a:lnTo>
                  <a:lnTo>
                    <a:pt x="503" y="682"/>
                  </a:lnTo>
                  <a:lnTo>
                    <a:pt x="501" y="684"/>
                  </a:lnTo>
                  <a:lnTo>
                    <a:pt x="499" y="686"/>
                  </a:lnTo>
                  <a:lnTo>
                    <a:pt x="499" y="686"/>
                  </a:lnTo>
                  <a:lnTo>
                    <a:pt x="499" y="687"/>
                  </a:lnTo>
                  <a:lnTo>
                    <a:pt x="497" y="689"/>
                  </a:lnTo>
                  <a:lnTo>
                    <a:pt x="497" y="693"/>
                  </a:lnTo>
                  <a:lnTo>
                    <a:pt x="496" y="694"/>
                  </a:lnTo>
                  <a:lnTo>
                    <a:pt x="473" y="703"/>
                  </a:lnTo>
                  <a:lnTo>
                    <a:pt x="470" y="724"/>
                  </a:lnTo>
                  <a:lnTo>
                    <a:pt x="463" y="740"/>
                  </a:lnTo>
                  <a:lnTo>
                    <a:pt x="456" y="752"/>
                  </a:lnTo>
                  <a:lnTo>
                    <a:pt x="445" y="762"/>
                  </a:lnTo>
                  <a:lnTo>
                    <a:pt x="436" y="773"/>
                  </a:lnTo>
                  <a:lnTo>
                    <a:pt x="428" y="787"/>
                  </a:lnTo>
                  <a:lnTo>
                    <a:pt x="422" y="787"/>
                  </a:lnTo>
                  <a:lnTo>
                    <a:pt x="422" y="783"/>
                  </a:lnTo>
                  <a:lnTo>
                    <a:pt x="408" y="764"/>
                  </a:lnTo>
                  <a:lnTo>
                    <a:pt x="400" y="743"/>
                  </a:lnTo>
                  <a:lnTo>
                    <a:pt x="394" y="720"/>
                  </a:lnTo>
                  <a:lnTo>
                    <a:pt x="384" y="694"/>
                  </a:lnTo>
                  <a:lnTo>
                    <a:pt x="370" y="701"/>
                  </a:lnTo>
                  <a:lnTo>
                    <a:pt x="361" y="710"/>
                  </a:lnTo>
                  <a:lnTo>
                    <a:pt x="351" y="717"/>
                  </a:lnTo>
                  <a:lnTo>
                    <a:pt x="340" y="722"/>
                  </a:lnTo>
                  <a:lnTo>
                    <a:pt x="323" y="726"/>
                  </a:lnTo>
                  <a:lnTo>
                    <a:pt x="321" y="724"/>
                  </a:lnTo>
                  <a:lnTo>
                    <a:pt x="319" y="724"/>
                  </a:lnTo>
                  <a:lnTo>
                    <a:pt x="318" y="724"/>
                  </a:lnTo>
                  <a:lnTo>
                    <a:pt x="316" y="722"/>
                  </a:lnTo>
                  <a:lnTo>
                    <a:pt x="312" y="722"/>
                  </a:lnTo>
                  <a:lnTo>
                    <a:pt x="311" y="701"/>
                  </a:lnTo>
                  <a:lnTo>
                    <a:pt x="309" y="684"/>
                  </a:lnTo>
                  <a:lnTo>
                    <a:pt x="305" y="670"/>
                  </a:lnTo>
                  <a:lnTo>
                    <a:pt x="302" y="654"/>
                  </a:lnTo>
                  <a:lnTo>
                    <a:pt x="300" y="633"/>
                  </a:lnTo>
                  <a:lnTo>
                    <a:pt x="309" y="624"/>
                  </a:lnTo>
                  <a:lnTo>
                    <a:pt x="312" y="616"/>
                  </a:lnTo>
                  <a:lnTo>
                    <a:pt x="314" y="605"/>
                  </a:lnTo>
                  <a:lnTo>
                    <a:pt x="319" y="591"/>
                  </a:lnTo>
                  <a:lnTo>
                    <a:pt x="323" y="588"/>
                  </a:lnTo>
                  <a:lnTo>
                    <a:pt x="328" y="583"/>
                  </a:lnTo>
                  <a:lnTo>
                    <a:pt x="333" y="577"/>
                  </a:lnTo>
                  <a:lnTo>
                    <a:pt x="339" y="572"/>
                  </a:lnTo>
                  <a:lnTo>
                    <a:pt x="342" y="574"/>
                  </a:lnTo>
                  <a:lnTo>
                    <a:pt x="344" y="576"/>
                  </a:lnTo>
                  <a:lnTo>
                    <a:pt x="346" y="577"/>
                  </a:lnTo>
                  <a:lnTo>
                    <a:pt x="347" y="579"/>
                  </a:lnTo>
                  <a:lnTo>
                    <a:pt x="347" y="579"/>
                  </a:lnTo>
                  <a:lnTo>
                    <a:pt x="351" y="576"/>
                  </a:lnTo>
                  <a:lnTo>
                    <a:pt x="353" y="572"/>
                  </a:lnTo>
                  <a:lnTo>
                    <a:pt x="354" y="569"/>
                  </a:lnTo>
                  <a:lnTo>
                    <a:pt x="356" y="563"/>
                  </a:lnTo>
                  <a:lnTo>
                    <a:pt x="358" y="560"/>
                  </a:lnTo>
                  <a:lnTo>
                    <a:pt x="370" y="553"/>
                  </a:lnTo>
                  <a:lnTo>
                    <a:pt x="380" y="549"/>
                  </a:lnTo>
                  <a:lnTo>
                    <a:pt x="389" y="541"/>
                  </a:lnTo>
                  <a:lnTo>
                    <a:pt x="386" y="539"/>
                  </a:lnTo>
                  <a:lnTo>
                    <a:pt x="384" y="539"/>
                  </a:lnTo>
                  <a:lnTo>
                    <a:pt x="382" y="539"/>
                  </a:lnTo>
                  <a:lnTo>
                    <a:pt x="382" y="537"/>
                  </a:lnTo>
                  <a:lnTo>
                    <a:pt x="382" y="537"/>
                  </a:lnTo>
                  <a:lnTo>
                    <a:pt x="382" y="534"/>
                  </a:lnTo>
                  <a:lnTo>
                    <a:pt x="380" y="530"/>
                  </a:lnTo>
                  <a:lnTo>
                    <a:pt x="393" y="514"/>
                  </a:lnTo>
                  <a:lnTo>
                    <a:pt x="405" y="495"/>
                  </a:lnTo>
                  <a:lnTo>
                    <a:pt x="415" y="473"/>
                  </a:lnTo>
                  <a:lnTo>
                    <a:pt x="426" y="450"/>
                  </a:lnTo>
                  <a:lnTo>
                    <a:pt x="436" y="427"/>
                  </a:lnTo>
                  <a:lnTo>
                    <a:pt x="449" y="406"/>
                  </a:lnTo>
                  <a:lnTo>
                    <a:pt x="461" y="392"/>
                  </a:lnTo>
                  <a:lnTo>
                    <a:pt x="476" y="384"/>
                  </a:lnTo>
                  <a:lnTo>
                    <a:pt x="476" y="370"/>
                  </a:lnTo>
                  <a:lnTo>
                    <a:pt x="492" y="370"/>
                  </a:lnTo>
                  <a:lnTo>
                    <a:pt x="501" y="354"/>
                  </a:lnTo>
                  <a:lnTo>
                    <a:pt x="515" y="343"/>
                  </a:lnTo>
                  <a:lnTo>
                    <a:pt x="534" y="338"/>
                  </a:lnTo>
                  <a:lnTo>
                    <a:pt x="536" y="340"/>
                  </a:lnTo>
                  <a:lnTo>
                    <a:pt x="538" y="340"/>
                  </a:lnTo>
                  <a:lnTo>
                    <a:pt x="538" y="340"/>
                  </a:lnTo>
                  <a:lnTo>
                    <a:pt x="539" y="340"/>
                  </a:lnTo>
                  <a:lnTo>
                    <a:pt x="543" y="342"/>
                  </a:lnTo>
                  <a:lnTo>
                    <a:pt x="543" y="329"/>
                  </a:lnTo>
                  <a:lnTo>
                    <a:pt x="548" y="329"/>
                  </a:lnTo>
                  <a:lnTo>
                    <a:pt x="552" y="329"/>
                  </a:lnTo>
                  <a:lnTo>
                    <a:pt x="555" y="329"/>
                  </a:lnTo>
                  <a:lnTo>
                    <a:pt x="557" y="329"/>
                  </a:lnTo>
                  <a:lnTo>
                    <a:pt x="559" y="331"/>
                  </a:lnTo>
                  <a:lnTo>
                    <a:pt x="560" y="331"/>
                  </a:lnTo>
                  <a:lnTo>
                    <a:pt x="566" y="335"/>
                  </a:lnTo>
                  <a:lnTo>
                    <a:pt x="572" y="321"/>
                  </a:lnTo>
                  <a:lnTo>
                    <a:pt x="583" y="312"/>
                  </a:lnTo>
                  <a:lnTo>
                    <a:pt x="595" y="309"/>
                  </a:lnTo>
                  <a:lnTo>
                    <a:pt x="611" y="305"/>
                  </a:lnTo>
                  <a:lnTo>
                    <a:pt x="627" y="303"/>
                  </a:lnTo>
                  <a:lnTo>
                    <a:pt x="634" y="310"/>
                  </a:lnTo>
                  <a:lnTo>
                    <a:pt x="642" y="314"/>
                  </a:lnTo>
                  <a:lnTo>
                    <a:pt x="649" y="315"/>
                  </a:lnTo>
                  <a:lnTo>
                    <a:pt x="656" y="317"/>
                  </a:lnTo>
                  <a:lnTo>
                    <a:pt x="662" y="324"/>
                  </a:lnTo>
                  <a:lnTo>
                    <a:pt x="665" y="338"/>
                  </a:lnTo>
                  <a:lnTo>
                    <a:pt x="663" y="340"/>
                  </a:lnTo>
                  <a:lnTo>
                    <a:pt x="662" y="342"/>
                  </a:lnTo>
                  <a:lnTo>
                    <a:pt x="660" y="342"/>
                  </a:lnTo>
                  <a:lnTo>
                    <a:pt x="660" y="343"/>
                  </a:lnTo>
                  <a:lnTo>
                    <a:pt x="658" y="345"/>
                  </a:lnTo>
                  <a:lnTo>
                    <a:pt x="658" y="349"/>
                  </a:lnTo>
                  <a:lnTo>
                    <a:pt x="660" y="352"/>
                  </a:lnTo>
                  <a:lnTo>
                    <a:pt x="662" y="352"/>
                  </a:lnTo>
                  <a:lnTo>
                    <a:pt x="663" y="354"/>
                  </a:lnTo>
                  <a:lnTo>
                    <a:pt x="665" y="357"/>
                  </a:lnTo>
                  <a:lnTo>
                    <a:pt x="677" y="352"/>
                  </a:lnTo>
                  <a:lnTo>
                    <a:pt x="684" y="350"/>
                  </a:lnTo>
                  <a:lnTo>
                    <a:pt x="689" y="350"/>
                  </a:lnTo>
                  <a:lnTo>
                    <a:pt x="691" y="354"/>
                  </a:lnTo>
                  <a:lnTo>
                    <a:pt x="693" y="359"/>
                  </a:lnTo>
                  <a:lnTo>
                    <a:pt x="698" y="364"/>
                  </a:lnTo>
                  <a:lnTo>
                    <a:pt x="703" y="370"/>
                  </a:lnTo>
                  <a:lnTo>
                    <a:pt x="735" y="373"/>
                  </a:lnTo>
                  <a:lnTo>
                    <a:pt x="747" y="380"/>
                  </a:lnTo>
                  <a:lnTo>
                    <a:pt x="761" y="391"/>
                  </a:lnTo>
                  <a:lnTo>
                    <a:pt x="775" y="405"/>
                  </a:lnTo>
                  <a:lnTo>
                    <a:pt x="787" y="420"/>
                  </a:lnTo>
                  <a:lnTo>
                    <a:pt x="798" y="436"/>
                  </a:lnTo>
                  <a:lnTo>
                    <a:pt x="801" y="452"/>
                  </a:lnTo>
                  <a:lnTo>
                    <a:pt x="799" y="467"/>
                  </a:lnTo>
                  <a:lnTo>
                    <a:pt x="787" y="480"/>
                  </a:lnTo>
                  <a:lnTo>
                    <a:pt x="771" y="488"/>
                  </a:lnTo>
                  <a:lnTo>
                    <a:pt x="754" y="488"/>
                  </a:lnTo>
                  <a:lnTo>
                    <a:pt x="738" y="481"/>
                  </a:lnTo>
                  <a:lnTo>
                    <a:pt x="724" y="474"/>
                  </a:lnTo>
                  <a:lnTo>
                    <a:pt x="710" y="469"/>
                  </a:lnTo>
                  <a:lnTo>
                    <a:pt x="712" y="481"/>
                  </a:lnTo>
                  <a:lnTo>
                    <a:pt x="714" y="497"/>
                  </a:lnTo>
                  <a:lnTo>
                    <a:pt x="716" y="514"/>
                  </a:lnTo>
                  <a:lnTo>
                    <a:pt x="719" y="528"/>
                  </a:lnTo>
                  <a:lnTo>
                    <a:pt x="723" y="537"/>
                  </a:lnTo>
                  <a:lnTo>
                    <a:pt x="726" y="542"/>
                  </a:lnTo>
                  <a:lnTo>
                    <a:pt x="731" y="544"/>
                  </a:lnTo>
                  <a:lnTo>
                    <a:pt x="735" y="548"/>
                  </a:lnTo>
                  <a:lnTo>
                    <a:pt x="742" y="549"/>
                  </a:lnTo>
                  <a:lnTo>
                    <a:pt x="740" y="537"/>
                  </a:lnTo>
                  <a:lnTo>
                    <a:pt x="738" y="528"/>
                  </a:lnTo>
                  <a:lnTo>
                    <a:pt x="738" y="518"/>
                  </a:lnTo>
                  <a:lnTo>
                    <a:pt x="742" y="518"/>
                  </a:lnTo>
                  <a:lnTo>
                    <a:pt x="742" y="514"/>
                  </a:lnTo>
                  <a:lnTo>
                    <a:pt x="754" y="521"/>
                  </a:lnTo>
                  <a:lnTo>
                    <a:pt x="766" y="528"/>
                  </a:lnTo>
                  <a:lnTo>
                    <a:pt x="780" y="534"/>
                  </a:lnTo>
                  <a:lnTo>
                    <a:pt x="782" y="530"/>
                  </a:lnTo>
                  <a:lnTo>
                    <a:pt x="784" y="527"/>
                  </a:lnTo>
                  <a:lnTo>
                    <a:pt x="785" y="525"/>
                  </a:lnTo>
                  <a:lnTo>
                    <a:pt x="787" y="520"/>
                  </a:lnTo>
                  <a:lnTo>
                    <a:pt x="787" y="514"/>
                  </a:lnTo>
                  <a:lnTo>
                    <a:pt x="785" y="513"/>
                  </a:lnTo>
                  <a:lnTo>
                    <a:pt x="784" y="511"/>
                  </a:lnTo>
                  <a:lnTo>
                    <a:pt x="782" y="509"/>
                  </a:lnTo>
                  <a:lnTo>
                    <a:pt x="782" y="507"/>
                  </a:lnTo>
                  <a:lnTo>
                    <a:pt x="782" y="504"/>
                  </a:lnTo>
                  <a:lnTo>
                    <a:pt x="780" y="499"/>
                  </a:lnTo>
                  <a:lnTo>
                    <a:pt x="796" y="492"/>
                  </a:lnTo>
                  <a:lnTo>
                    <a:pt x="806" y="481"/>
                  </a:lnTo>
                  <a:lnTo>
                    <a:pt x="815" y="469"/>
                  </a:lnTo>
                  <a:lnTo>
                    <a:pt x="820" y="471"/>
                  </a:lnTo>
                  <a:lnTo>
                    <a:pt x="827" y="473"/>
                  </a:lnTo>
                  <a:lnTo>
                    <a:pt x="834" y="474"/>
                  </a:lnTo>
                  <a:lnTo>
                    <a:pt x="841" y="476"/>
                  </a:lnTo>
                  <a:lnTo>
                    <a:pt x="838" y="438"/>
                  </a:lnTo>
                  <a:lnTo>
                    <a:pt x="831" y="396"/>
                  </a:lnTo>
                  <a:lnTo>
                    <a:pt x="860" y="396"/>
                  </a:lnTo>
                  <a:lnTo>
                    <a:pt x="867" y="403"/>
                  </a:lnTo>
                  <a:lnTo>
                    <a:pt x="874" y="413"/>
                  </a:lnTo>
                  <a:lnTo>
                    <a:pt x="880" y="422"/>
                  </a:lnTo>
                  <a:lnTo>
                    <a:pt x="880" y="431"/>
                  </a:lnTo>
                  <a:lnTo>
                    <a:pt x="876" y="432"/>
                  </a:lnTo>
                  <a:lnTo>
                    <a:pt x="874" y="432"/>
                  </a:lnTo>
                  <a:lnTo>
                    <a:pt x="871" y="434"/>
                  </a:lnTo>
                  <a:lnTo>
                    <a:pt x="864" y="434"/>
                  </a:lnTo>
                  <a:lnTo>
                    <a:pt x="864" y="453"/>
                  </a:lnTo>
                  <a:lnTo>
                    <a:pt x="869" y="455"/>
                  </a:lnTo>
                  <a:lnTo>
                    <a:pt x="871" y="457"/>
                  </a:lnTo>
                  <a:lnTo>
                    <a:pt x="874" y="459"/>
                  </a:lnTo>
                  <a:lnTo>
                    <a:pt x="878" y="460"/>
                  </a:lnTo>
                  <a:lnTo>
                    <a:pt x="883" y="460"/>
                  </a:lnTo>
                  <a:lnTo>
                    <a:pt x="885" y="460"/>
                  </a:lnTo>
                  <a:lnTo>
                    <a:pt x="887" y="459"/>
                  </a:lnTo>
                  <a:lnTo>
                    <a:pt x="887" y="459"/>
                  </a:lnTo>
                  <a:lnTo>
                    <a:pt x="888" y="459"/>
                  </a:lnTo>
                  <a:lnTo>
                    <a:pt x="892" y="457"/>
                  </a:lnTo>
                  <a:lnTo>
                    <a:pt x="894" y="452"/>
                  </a:lnTo>
                  <a:lnTo>
                    <a:pt x="894" y="448"/>
                  </a:lnTo>
                  <a:lnTo>
                    <a:pt x="894" y="443"/>
                  </a:lnTo>
                  <a:lnTo>
                    <a:pt x="894" y="439"/>
                  </a:lnTo>
                  <a:lnTo>
                    <a:pt x="892" y="434"/>
                  </a:lnTo>
                  <a:lnTo>
                    <a:pt x="904" y="418"/>
                  </a:lnTo>
                  <a:lnTo>
                    <a:pt x="918" y="405"/>
                  </a:lnTo>
                  <a:lnTo>
                    <a:pt x="930" y="389"/>
                  </a:lnTo>
                  <a:lnTo>
                    <a:pt x="936" y="387"/>
                  </a:lnTo>
                  <a:lnTo>
                    <a:pt x="941" y="387"/>
                  </a:lnTo>
                  <a:lnTo>
                    <a:pt x="943" y="385"/>
                  </a:lnTo>
                  <a:lnTo>
                    <a:pt x="946" y="387"/>
                  </a:lnTo>
                  <a:lnTo>
                    <a:pt x="950" y="389"/>
                  </a:lnTo>
                  <a:lnTo>
                    <a:pt x="951" y="392"/>
                  </a:lnTo>
                  <a:lnTo>
                    <a:pt x="953" y="396"/>
                  </a:lnTo>
                  <a:lnTo>
                    <a:pt x="955" y="398"/>
                  </a:lnTo>
                  <a:lnTo>
                    <a:pt x="956" y="401"/>
                  </a:lnTo>
                  <a:lnTo>
                    <a:pt x="960" y="403"/>
                  </a:lnTo>
                  <a:lnTo>
                    <a:pt x="960" y="399"/>
                  </a:lnTo>
                  <a:lnTo>
                    <a:pt x="963" y="396"/>
                  </a:lnTo>
                  <a:lnTo>
                    <a:pt x="965" y="392"/>
                  </a:lnTo>
                  <a:lnTo>
                    <a:pt x="967" y="389"/>
                  </a:lnTo>
                  <a:lnTo>
                    <a:pt x="967" y="384"/>
                  </a:lnTo>
                  <a:lnTo>
                    <a:pt x="969" y="377"/>
                  </a:lnTo>
                  <a:lnTo>
                    <a:pt x="984" y="377"/>
                  </a:lnTo>
                  <a:lnTo>
                    <a:pt x="998" y="380"/>
                  </a:lnTo>
                  <a:lnTo>
                    <a:pt x="1011" y="384"/>
                  </a:lnTo>
                  <a:lnTo>
                    <a:pt x="1002" y="391"/>
                  </a:lnTo>
                  <a:lnTo>
                    <a:pt x="993" y="396"/>
                  </a:lnTo>
                  <a:lnTo>
                    <a:pt x="986" y="401"/>
                  </a:lnTo>
                  <a:lnTo>
                    <a:pt x="979" y="411"/>
                  </a:lnTo>
                  <a:lnTo>
                    <a:pt x="988" y="411"/>
                  </a:lnTo>
                  <a:lnTo>
                    <a:pt x="993" y="406"/>
                  </a:lnTo>
                  <a:lnTo>
                    <a:pt x="1005" y="401"/>
                  </a:lnTo>
                  <a:lnTo>
                    <a:pt x="1018" y="396"/>
                  </a:lnTo>
                  <a:lnTo>
                    <a:pt x="1028" y="392"/>
                  </a:lnTo>
                  <a:lnTo>
                    <a:pt x="1039" y="389"/>
                  </a:lnTo>
                  <a:lnTo>
                    <a:pt x="1042" y="389"/>
                  </a:lnTo>
                  <a:lnTo>
                    <a:pt x="1044" y="391"/>
                  </a:lnTo>
                  <a:lnTo>
                    <a:pt x="1047" y="394"/>
                  </a:lnTo>
                  <a:lnTo>
                    <a:pt x="1049" y="396"/>
                  </a:lnTo>
                  <a:lnTo>
                    <a:pt x="1051" y="398"/>
                  </a:lnTo>
                  <a:lnTo>
                    <a:pt x="1054" y="398"/>
                  </a:lnTo>
                  <a:lnTo>
                    <a:pt x="1061" y="399"/>
                  </a:lnTo>
                  <a:lnTo>
                    <a:pt x="1063" y="396"/>
                  </a:lnTo>
                  <a:lnTo>
                    <a:pt x="1065" y="392"/>
                  </a:lnTo>
                  <a:lnTo>
                    <a:pt x="1066" y="391"/>
                  </a:lnTo>
                  <a:lnTo>
                    <a:pt x="1066" y="387"/>
                  </a:lnTo>
                  <a:lnTo>
                    <a:pt x="1068" y="382"/>
                  </a:lnTo>
                  <a:lnTo>
                    <a:pt x="1068" y="377"/>
                  </a:lnTo>
                  <a:lnTo>
                    <a:pt x="1065" y="373"/>
                  </a:lnTo>
                  <a:lnTo>
                    <a:pt x="1063" y="370"/>
                  </a:lnTo>
                  <a:lnTo>
                    <a:pt x="1061" y="366"/>
                  </a:lnTo>
                  <a:lnTo>
                    <a:pt x="1061" y="361"/>
                  </a:lnTo>
                  <a:lnTo>
                    <a:pt x="1061" y="354"/>
                  </a:lnTo>
                  <a:lnTo>
                    <a:pt x="1066" y="350"/>
                  </a:lnTo>
                  <a:lnTo>
                    <a:pt x="1070" y="347"/>
                  </a:lnTo>
                  <a:lnTo>
                    <a:pt x="1073" y="345"/>
                  </a:lnTo>
                  <a:lnTo>
                    <a:pt x="1080" y="342"/>
                  </a:lnTo>
                  <a:lnTo>
                    <a:pt x="1084" y="343"/>
                  </a:lnTo>
                  <a:lnTo>
                    <a:pt x="1089" y="345"/>
                  </a:lnTo>
                  <a:lnTo>
                    <a:pt x="1096" y="345"/>
                  </a:lnTo>
                  <a:lnTo>
                    <a:pt x="1103" y="345"/>
                  </a:lnTo>
                  <a:lnTo>
                    <a:pt x="1112" y="356"/>
                  </a:lnTo>
                  <a:lnTo>
                    <a:pt x="1124" y="368"/>
                  </a:lnTo>
                  <a:lnTo>
                    <a:pt x="1142" y="380"/>
                  </a:lnTo>
                  <a:lnTo>
                    <a:pt x="1157" y="392"/>
                  </a:lnTo>
                  <a:lnTo>
                    <a:pt x="1171" y="399"/>
                  </a:lnTo>
                  <a:lnTo>
                    <a:pt x="1180" y="403"/>
                  </a:lnTo>
                  <a:lnTo>
                    <a:pt x="1182" y="401"/>
                  </a:lnTo>
                  <a:lnTo>
                    <a:pt x="1182" y="401"/>
                  </a:lnTo>
                  <a:lnTo>
                    <a:pt x="1182" y="399"/>
                  </a:lnTo>
                  <a:lnTo>
                    <a:pt x="1182" y="399"/>
                  </a:lnTo>
                  <a:lnTo>
                    <a:pt x="1183" y="396"/>
                  </a:lnTo>
                  <a:lnTo>
                    <a:pt x="1178" y="391"/>
                  </a:lnTo>
                  <a:lnTo>
                    <a:pt x="1175" y="387"/>
                  </a:lnTo>
                  <a:lnTo>
                    <a:pt x="1173" y="382"/>
                  </a:lnTo>
                  <a:lnTo>
                    <a:pt x="1169" y="377"/>
                  </a:lnTo>
                  <a:lnTo>
                    <a:pt x="1168" y="370"/>
                  </a:lnTo>
                  <a:lnTo>
                    <a:pt x="1152" y="370"/>
                  </a:lnTo>
                  <a:lnTo>
                    <a:pt x="1154" y="349"/>
                  </a:lnTo>
                  <a:lnTo>
                    <a:pt x="1150" y="333"/>
                  </a:lnTo>
                  <a:lnTo>
                    <a:pt x="1148" y="319"/>
                  </a:lnTo>
                  <a:lnTo>
                    <a:pt x="1145" y="300"/>
                  </a:lnTo>
                  <a:lnTo>
                    <a:pt x="1155" y="293"/>
                  </a:lnTo>
                  <a:lnTo>
                    <a:pt x="1162" y="284"/>
                  </a:lnTo>
                  <a:lnTo>
                    <a:pt x="1166" y="274"/>
                  </a:lnTo>
                  <a:lnTo>
                    <a:pt x="1169" y="261"/>
                  </a:lnTo>
                  <a:lnTo>
                    <a:pt x="1173" y="251"/>
                  </a:lnTo>
                  <a:lnTo>
                    <a:pt x="1178" y="240"/>
                  </a:lnTo>
                  <a:lnTo>
                    <a:pt x="1185" y="232"/>
                  </a:lnTo>
                  <a:lnTo>
                    <a:pt x="1194" y="226"/>
                  </a:lnTo>
                  <a:lnTo>
                    <a:pt x="1210" y="225"/>
                  </a:lnTo>
                  <a:lnTo>
                    <a:pt x="1229" y="226"/>
                  </a:lnTo>
                  <a:lnTo>
                    <a:pt x="1234" y="235"/>
                  </a:lnTo>
                  <a:lnTo>
                    <a:pt x="1241" y="242"/>
                  </a:lnTo>
                  <a:lnTo>
                    <a:pt x="1239" y="256"/>
                  </a:lnTo>
                  <a:lnTo>
                    <a:pt x="1236" y="270"/>
                  </a:lnTo>
                  <a:lnTo>
                    <a:pt x="1232" y="282"/>
                  </a:lnTo>
                  <a:lnTo>
                    <a:pt x="1231" y="293"/>
                  </a:lnTo>
                  <a:lnTo>
                    <a:pt x="1229" y="300"/>
                  </a:lnTo>
                  <a:lnTo>
                    <a:pt x="1232" y="309"/>
                  </a:lnTo>
                  <a:lnTo>
                    <a:pt x="1238" y="321"/>
                  </a:lnTo>
                  <a:lnTo>
                    <a:pt x="1241" y="335"/>
                  </a:lnTo>
                  <a:lnTo>
                    <a:pt x="1244" y="345"/>
                  </a:lnTo>
                  <a:lnTo>
                    <a:pt x="1244" y="357"/>
                  </a:lnTo>
                  <a:lnTo>
                    <a:pt x="1241" y="368"/>
                  </a:lnTo>
                  <a:lnTo>
                    <a:pt x="1238" y="377"/>
                  </a:lnTo>
                  <a:lnTo>
                    <a:pt x="1238" y="384"/>
                  </a:lnTo>
                  <a:lnTo>
                    <a:pt x="1239" y="389"/>
                  </a:lnTo>
                  <a:lnTo>
                    <a:pt x="1241" y="392"/>
                  </a:lnTo>
                  <a:lnTo>
                    <a:pt x="1244" y="396"/>
                  </a:lnTo>
                  <a:lnTo>
                    <a:pt x="1248" y="399"/>
                  </a:lnTo>
                  <a:lnTo>
                    <a:pt x="1250" y="405"/>
                  </a:lnTo>
                  <a:lnTo>
                    <a:pt x="1253" y="411"/>
                  </a:lnTo>
                  <a:lnTo>
                    <a:pt x="1248" y="422"/>
                  </a:lnTo>
                  <a:lnTo>
                    <a:pt x="1244" y="434"/>
                  </a:lnTo>
                  <a:lnTo>
                    <a:pt x="1244" y="450"/>
                  </a:lnTo>
                  <a:lnTo>
                    <a:pt x="1239" y="453"/>
                  </a:lnTo>
                  <a:lnTo>
                    <a:pt x="1236" y="457"/>
                  </a:lnTo>
                  <a:lnTo>
                    <a:pt x="1231" y="459"/>
                  </a:lnTo>
                  <a:lnTo>
                    <a:pt x="1225" y="462"/>
                  </a:lnTo>
                  <a:lnTo>
                    <a:pt x="1218" y="464"/>
                  </a:lnTo>
                  <a:lnTo>
                    <a:pt x="1218" y="469"/>
                  </a:lnTo>
                  <a:lnTo>
                    <a:pt x="1238" y="469"/>
                  </a:lnTo>
                  <a:lnTo>
                    <a:pt x="1239" y="467"/>
                  </a:lnTo>
                  <a:lnTo>
                    <a:pt x="1239" y="467"/>
                  </a:lnTo>
                  <a:lnTo>
                    <a:pt x="1241" y="466"/>
                  </a:lnTo>
                  <a:lnTo>
                    <a:pt x="1241" y="466"/>
                  </a:lnTo>
                  <a:lnTo>
                    <a:pt x="1244" y="464"/>
                  </a:lnTo>
                  <a:lnTo>
                    <a:pt x="1251" y="452"/>
                  </a:lnTo>
                  <a:lnTo>
                    <a:pt x="1258" y="438"/>
                  </a:lnTo>
                  <a:lnTo>
                    <a:pt x="1264" y="427"/>
                  </a:lnTo>
                  <a:lnTo>
                    <a:pt x="1267" y="410"/>
                  </a:lnTo>
                  <a:lnTo>
                    <a:pt x="1264" y="394"/>
                  </a:lnTo>
                  <a:lnTo>
                    <a:pt x="1262" y="378"/>
                  </a:lnTo>
                  <a:lnTo>
                    <a:pt x="1260" y="364"/>
                  </a:lnTo>
                  <a:lnTo>
                    <a:pt x="1279" y="364"/>
                  </a:lnTo>
                  <a:lnTo>
                    <a:pt x="1297" y="364"/>
                  </a:lnTo>
                  <a:lnTo>
                    <a:pt x="1314" y="370"/>
                  </a:lnTo>
                  <a:lnTo>
                    <a:pt x="1314" y="364"/>
                  </a:lnTo>
                  <a:lnTo>
                    <a:pt x="1297" y="357"/>
                  </a:lnTo>
                  <a:lnTo>
                    <a:pt x="1276" y="349"/>
                  </a:lnTo>
                  <a:lnTo>
                    <a:pt x="1257" y="342"/>
                  </a:lnTo>
                  <a:lnTo>
                    <a:pt x="1253" y="324"/>
                  </a:lnTo>
                  <a:lnTo>
                    <a:pt x="1248" y="312"/>
                  </a:lnTo>
                  <a:lnTo>
                    <a:pt x="1243" y="302"/>
                  </a:lnTo>
                  <a:lnTo>
                    <a:pt x="1238" y="288"/>
                  </a:lnTo>
                  <a:lnTo>
                    <a:pt x="1260" y="268"/>
                  </a:lnTo>
                  <a:lnTo>
                    <a:pt x="1260" y="235"/>
                  </a:lnTo>
                  <a:lnTo>
                    <a:pt x="1264" y="235"/>
                  </a:lnTo>
                  <a:lnTo>
                    <a:pt x="1267" y="235"/>
                  </a:lnTo>
                  <a:lnTo>
                    <a:pt x="1269" y="235"/>
                  </a:lnTo>
                  <a:lnTo>
                    <a:pt x="1269" y="237"/>
                  </a:lnTo>
                  <a:lnTo>
                    <a:pt x="1272" y="239"/>
                  </a:lnTo>
                  <a:lnTo>
                    <a:pt x="1276" y="249"/>
                  </a:lnTo>
                  <a:lnTo>
                    <a:pt x="1279" y="260"/>
                  </a:lnTo>
                  <a:lnTo>
                    <a:pt x="1286" y="268"/>
                  </a:lnTo>
                  <a:lnTo>
                    <a:pt x="1299" y="261"/>
                  </a:lnTo>
                  <a:lnTo>
                    <a:pt x="1314" y="258"/>
                  </a:lnTo>
                  <a:lnTo>
                    <a:pt x="1334" y="258"/>
                  </a:lnTo>
                  <a:lnTo>
                    <a:pt x="1344" y="272"/>
                  </a:lnTo>
                  <a:lnTo>
                    <a:pt x="1360" y="286"/>
                  </a:lnTo>
                  <a:lnTo>
                    <a:pt x="1375" y="296"/>
                  </a:lnTo>
                  <a:lnTo>
                    <a:pt x="1375" y="288"/>
                  </a:lnTo>
                  <a:lnTo>
                    <a:pt x="1363" y="275"/>
                  </a:lnTo>
                  <a:lnTo>
                    <a:pt x="1354" y="260"/>
                  </a:lnTo>
                  <a:lnTo>
                    <a:pt x="1349" y="240"/>
                  </a:lnTo>
                  <a:lnTo>
                    <a:pt x="1344" y="221"/>
                  </a:lnTo>
                  <a:lnTo>
                    <a:pt x="1340" y="200"/>
                  </a:lnTo>
                  <a:lnTo>
                    <a:pt x="1363" y="193"/>
                  </a:lnTo>
                  <a:lnTo>
                    <a:pt x="1388" y="188"/>
                  </a:lnTo>
                  <a:lnTo>
                    <a:pt x="1395" y="204"/>
                  </a:lnTo>
                  <a:lnTo>
                    <a:pt x="1398" y="204"/>
                  </a:lnTo>
                  <a:lnTo>
                    <a:pt x="1402" y="188"/>
                  </a:lnTo>
                  <a:lnTo>
                    <a:pt x="1405" y="171"/>
                  </a:lnTo>
                  <a:lnTo>
                    <a:pt x="1410" y="153"/>
                  </a:lnTo>
                  <a:lnTo>
                    <a:pt x="1426" y="144"/>
                  </a:lnTo>
                  <a:lnTo>
                    <a:pt x="1438" y="134"/>
                  </a:lnTo>
                  <a:lnTo>
                    <a:pt x="1452" y="123"/>
                  </a:lnTo>
                  <a:lnTo>
                    <a:pt x="1466" y="117"/>
                  </a:lnTo>
                  <a:lnTo>
                    <a:pt x="1482" y="111"/>
                  </a:lnTo>
                  <a:lnTo>
                    <a:pt x="1503" y="111"/>
                  </a:lnTo>
                  <a:lnTo>
                    <a:pt x="1505" y="104"/>
                  </a:lnTo>
                  <a:lnTo>
                    <a:pt x="1508" y="99"/>
                  </a:lnTo>
                  <a:lnTo>
                    <a:pt x="1510" y="94"/>
                  </a:lnTo>
                  <a:lnTo>
                    <a:pt x="1513" y="89"/>
                  </a:lnTo>
                  <a:lnTo>
                    <a:pt x="1524" y="89"/>
                  </a:lnTo>
                  <a:lnTo>
                    <a:pt x="1538" y="89"/>
                  </a:lnTo>
                  <a:lnTo>
                    <a:pt x="1552" y="89"/>
                  </a:lnTo>
                  <a:lnTo>
                    <a:pt x="1562" y="89"/>
                  </a:lnTo>
                  <a:lnTo>
                    <a:pt x="1567" y="89"/>
                  </a:lnTo>
                  <a:lnTo>
                    <a:pt x="1574" y="83"/>
                  </a:lnTo>
                  <a:lnTo>
                    <a:pt x="1581" y="78"/>
                  </a:lnTo>
                  <a:lnTo>
                    <a:pt x="1588" y="71"/>
                  </a:lnTo>
                  <a:lnTo>
                    <a:pt x="1594" y="66"/>
                  </a:lnTo>
                  <a:lnTo>
                    <a:pt x="1599" y="68"/>
                  </a:lnTo>
                  <a:lnTo>
                    <a:pt x="1602" y="68"/>
                  </a:lnTo>
                  <a:lnTo>
                    <a:pt x="1608" y="69"/>
                  </a:lnTo>
                  <a:lnTo>
                    <a:pt x="1613" y="69"/>
                  </a:lnTo>
                  <a:lnTo>
                    <a:pt x="1613" y="50"/>
                  </a:lnTo>
                  <a:lnTo>
                    <a:pt x="1628" y="43"/>
                  </a:lnTo>
                  <a:lnTo>
                    <a:pt x="1641" y="36"/>
                  </a:lnTo>
                  <a:lnTo>
                    <a:pt x="1653" y="27"/>
                  </a:lnTo>
                  <a:lnTo>
                    <a:pt x="1663" y="17"/>
                  </a:lnTo>
                  <a:lnTo>
                    <a:pt x="1667" y="0"/>
                  </a:lnTo>
                  <a:close/>
                </a:path>
              </a:pathLst>
            </a:custGeom>
            <a:solidFill>
              <a:schemeClr val="accent1"/>
            </a:solidFill>
            <a:ln w="3175" cap="rnd">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ko-KR" altLang="en-US"/>
            </a:p>
          </p:txBody>
        </p:sp>
        <p:sp>
          <p:nvSpPr>
            <p:cNvPr id="311" name="Freeform 310"/>
            <p:cNvSpPr>
              <a:spLocks noEditPoints="1"/>
            </p:cNvSpPr>
            <p:nvPr/>
          </p:nvSpPr>
          <p:spPr bwMode="auto">
            <a:xfrm>
              <a:off x="4574381" y="1143000"/>
              <a:ext cx="2078038" cy="517525"/>
            </a:xfrm>
            <a:custGeom>
              <a:avLst/>
              <a:gdLst>
                <a:gd name="T0" fmla="*/ 190 w 1309"/>
                <a:gd name="T1" fmla="*/ 255 h 326"/>
                <a:gd name="T2" fmla="*/ 157 w 1309"/>
                <a:gd name="T3" fmla="*/ 202 h 326"/>
                <a:gd name="T4" fmla="*/ 1271 w 1309"/>
                <a:gd name="T5" fmla="*/ 173 h 326"/>
                <a:gd name="T6" fmla="*/ 1293 w 1309"/>
                <a:gd name="T7" fmla="*/ 176 h 326"/>
                <a:gd name="T8" fmla="*/ 1307 w 1309"/>
                <a:gd name="T9" fmla="*/ 216 h 326"/>
                <a:gd name="T10" fmla="*/ 1241 w 1309"/>
                <a:gd name="T11" fmla="*/ 244 h 326"/>
                <a:gd name="T12" fmla="*/ 1238 w 1309"/>
                <a:gd name="T13" fmla="*/ 227 h 326"/>
                <a:gd name="T14" fmla="*/ 1251 w 1309"/>
                <a:gd name="T15" fmla="*/ 171 h 326"/>
                <a:gd name="T16" fmla="*/ 126 w 1309"/>
                <a:gd name="T17" fmla="*/ 166 h 326"/>
                <a:gd name="T18" fmla="*/ 150 w 1309"/>
                <a:gd name="T19" fmla="*/ 169 h 326"/>
                <a:gd name="T20" fmla="*/ 105 w 1309"/>
                <a:gd name="T21" fmla="*/ 276 h 326"/>
                <a:gd name="T22" fmla="*/ 82 w 1309"/>
                <a:gd name="T23" fmla="*/ 307 h 326"/>
                <a:gd name="T24" fmla="*/ 61 w 1309"/>
                <a:gd name="T25" fmla="*/ 251 h 326"/>
                <a:gd name="T26" fmla="*/ 70 w 1309"/>
                <a:gd name="T27" fmla="*/ 246 h 326"/>
                <a:gd name="T28" fmla="*/ 54 w 1309"/>
                <a:gd name="T29" fmla="*/ 222 h 326"/>
                <a:gd name="T30" fmla="*/ 44 w 1309"/>
                <a:gd name="T31" fmla="*/ 213 h 326"/>
                <a:gd name="T32" fmla="*/ 19 w 1309"/>
                <a:gd name="T33" fmla="*/ 173 h 326"/>
                <a:gd name="T34" fmla="*/ 14 w 1309"/>
                <a:gd name="T35" fmla="*/ 159 h 326"/>
                <a:gd name="T36" fmla="*/ 3 w 1309"/>
                <a:gd name="T37" fmla="*/ 147 h 326"/>
                <a:gd name="T38" fmla="*/ 42 w 1309"/>
                <a:gd name="T39" fmla="*/ 122 h 326"/>
                <a:gd name="T40" fmla="*/ 61 w 1309"/>
                <a:gd name="T41" fmla="*/ 141 h 326"/>
                <a:gd name="T42" fmla="*/ 73 w 1309"/>
                <a:gd name="T43" fmla="*/ 122 h 326"/>
                <a:gd name="T44" fmla="*/ 1101 w 1309"/>
                <a:gd name="T45" fmla="*/ 106 h 326"/>
                <a:gd name="T46" fmla="*/ 1094 w 1309"/>
                <a:gd name="T47" fmla="*/ 126 h 326"/>
                <a:gd name="T48" fmla="*/ 1061 w 1309"/>
                <a:gd name="T49" fmla="*/ 112 h 326"/>
                <a:gd name="T50" fmla="*/ 559 w 1309"/>
                <a:gd name="T51" fmla="*/ 101 h 326"/>
                <a:gd name="T52" fmla="*/ 560 w 1309"/>
                <a:gd name="T53" fmla="*/ 126 h 326"/>
                <a:gd name="T54" fmla="*/ 532 w 1309"/>
                <a:gd name="T55" fmla="*/ 113 h 326"/>
                <a:gd name="T56" fmla="*/ 1185 w 1309"/>
                <a:gd name="T57" fmla="*/ 79 h 326"/>
                <a:gd name="T58" fmla="*/ 1178 w 1309"/>
                <a:gd name="T59" fmla="*/ 103 h 326"/>
                <a:gd name="T60" fmla="*/ 1225 w 1309"/>
                <a:gd name="T61" fmla="*/ 115 h 326"/>
                <a:gd name="T62" fmla="*/ 1241 w 1309"/>
                <a:gd name="T63" fmla="*/ 178 h 326"/>
                <a:gd name="T64" fmla="*/ 1157 w 1309"/>
                <a:gd name="T65" fmla="*/ 171 h 326"/>
                <a:gd name="T66" fmla="*/ 1128 w 1309"/>
                <a:gd name="T67" fmla="*/ 131 h 326"/>
                <a:gd name="T68" fmla="*/ 1128 w 1309"/>
                <a:gd name="T69" fmla="*/ 98 h 326"/>
                <a:gd name="T70" fmla="*/ 1175 w 1309"/>
                <a:gd name="T71" fmla="*/ 77 h 326"/>
                <a:gd name="T72" fmla="*/ 991 w 1309"/>
                <a:gd name="T73" fmla="*/ 108 h 326"/>
                <a:gd name="T74" fmla="*/ 637 w 1309"/>
                <a:gd name="T75" fmla="*/ 80 h 326"/>
                <a:gd name="T76" fmla="*/ 593 w 1309"/>
                <a:gd name="T77" fmla="*/ 99 h 326"/>
                <a:gd name="T78" fmla="*/ 176 w 1309"/>
                <a:gd name="T79" fmla="*/ 77 h 326"/>
                <a:gd name="T80" fmla="*/ 204 w 1309"/>
                <a:gd name="T81" fmla="*/ 80 h 326"/>
                <a:gd name="T82" fmla="*/ 227 w 1309"/>
                <a:gd name="T83" fmla="*/ 89 h 326"/>
                <a:gd name="T84" fmla="*/ 211 w 1309"/>
                <a:gd name="T85" fmla="*/ 141 h 326"/>
                <a:gd name="T86" fmla="*/ 145 w 1309"/>
                <a:gd name="T87" fmla="*/ 134 h 326"/>
                <a:gd name="T88" fmla="*/ 124 w 1309"/>
                <a:gd name="T89" fmla="*/ 101 h 326"/>
                <a:gd name="T90" fmla="*/ 161 w 1309"/>
                <a:gd name="T91" fmla="*/ 77 h 326"/>
                <a:gd name="T92" fmla="*/ 627 w 1309"/>
                <a:gd name="T93" fmla="*/ 45 h 326"/>
                <a:gd name="T94" fmla="*/ 646 w 1309"/>
                <a:gd name="T95" fmla="*/ 66 h 326"/>
                <a:gd name="T96" fmla="*/ 567 w 1309"/>
                <a:gd name="T97" fmla="*/ 54 h 326"/>
                <a:gd name="T98" fmla="*/ 515 w 1309"/>
                <a:gd name="T99" fmla="*/ 108 h 326"/>
                <a:gd name="T100" fmla="*/ 504 w 1309"/>
                <a:gd name="T101" fmla="*/ 77 h 326"/>
                <a:gd name="T102" fmla="*/ 527 w 1309"/>
                <a:gd name="T103" fmla="*/ 54 h 326"/>
                <a:gd name="T104" fmla="*/ 538 w 1309"/>
                <a:gd name="T105" fmla="*/ 52 h 326"/>
                <a:gd name="T106" fmla="*/ 595 w 1309"/>
                <a:gd name="T107" fmla="*/ 26 h 326"/>
                <a:gd name="T108" fmla="*/ 599 w 1309"/>
                <a:gd name="T109" fmla="*/ 49 h 326"/>
                <a:gd name="T110" fmla="*/ 646 w 1309"/>
                <a:gd name="T111" fmla="*/ 16 h 326"/>
                <a:gd name="T112" fmla="*/ 1126 w 1309"/>
                <a:gd name="T113" fmla="*/ 7 h 326"/>
                <a:gd name="T114" fmla="*/ 1157 w 1309"/>
                <a:gd name="T115" fmla="*/ 33 h 326"/>
                <a:gd name="T116" fmla="*/ 1173 w 1309"/>
                <a:gd name="T117" fmla="*/ 61 h 326"/>
                <a:gd name="T118" fmla="*/ 1101 w 1309"/>
                <a:gd name="T119" fmla="*/ 79 h 326"/>
                <a:gd name="T120" fmla="*/ 1082 w 1309"/>
                <a:gd name="T121" fmla="*/ 80 h 326"/>
                <a:gd name="T122" fmla="*/ 1009 w 1309"/>
                <a:gd name="T123" fmla="*/ 19 h 326"/>
                <a:gd name="T124" fmla="*/ 995 w 1309"/>
                <a:gd name="T125" fmla="*/ 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9" h="326">
                  <a:moveTo>
                    <a:pt x="157" y="202"/>
                  </a:moveTo>
                  <a:lnTo>
                    <a:pt x="169" y="202"/>
                  </a:lnTo>
                  <a:lnTo>
                    <a:pt x="173" y="216"/>
                  </a:lnTo>
                  <a:lnTo>
                    <a:pt x="176" y="225"/>
                  </a:lnTo>
                  <a:lnTo>
                    <a:pt x="183" y="229"/>
                  </a:lnTo>
                  <a:lnTo>
                    <a:pt x="195" y="234"/>
                  </a:lnTo>
                  <a:lnTo>
                    <a:pt x="190" y="255"/>
                  </a:lnTo>
                  <a:lnTo>
                    <a:pt x="183" y="276"/>
                  </a:lnTo>
                  <a:lnTo>
                    <a:pt x="173" y="291"/>
                  </a:lnTo>
                  <a:lnTo>
                    <a:pt x="173" y="272"/>
                  </a:lnTo>
                  <a:lnTo>
                    <a:pt x="150" y="272"/>
                  </a:lnTo>
                  <a:lnTo>
                    <a:pt x="152" y="250"/>
                  </a:lnTo>
                  <a:lnTo>
                    <a:pt x="154" y="229"/>
                  </a:lnTo>
                  <a:lnTo>
                    <a:pt x="157" y="202"/>
                  </a:lnTo>
                  <a:close/>
                  <a:moveTo>
                    <a:pt x="1260" y="157"/>
                  </a:moveTo>
                  <a:lnTo>
                    <a:pt x="1264" y="157"/>
                  </a:lnTo>
                  <a:lnTo>
                    <a:pt x="1264" y="161"/>
                  </a:lnTo>
                  <a:lnTo>
                    <a:pt x="1265" y="166"/>
                  </a:lnTo>
                  <a:lnTo>
                    <a:pt x="1267" y="168"/>
                  </a:lnTo>
                  <a:lnTo>
                    <a:pt x="1269" y="171"/>
                  </a:lnTo>
                  <a:lnTo>
                    <a:pt x="1271" y="173"/>
                  </a:lnTo>
                  <a:lnTo>
                    <a:pt x="1274" y="176"/>
                  </a:lnTo>
                  <a:lnTo>
                    <a:pt x="1278" y="173"/>
                  </a:lnTo>
                  <a:lnTo>
                    <a:pt x="1279" y="169"/>
                  </a:lnTo>
                  <a:lnTo>
                    <a:pt x="1281" y="168"/>
                  </a:lnTo>
                  <a:lnTo>
                    <a:pt x="1285" y="168"/>
                  </a:lnTo>
                  <a:lnTo>
                    <a:pt x="1290" y="166"/>
                  </a:lnTo>
                  <a:lnTo>
                    <a:pt x="1293" y="176"/>
                  </a:lnTo>
                  <a:lnTo>
                    <a:pt x="1299" y="183"/>
                  </a:lnTo>
                  <a:lnTo>
                    <a:pt x="1304" y="190"/>
                  </a:lnTo>
                  <a:lnTo>
                    <a:pt x="1307" y="199"/>
                  </a:lnTo>
                  <a:lnTo>
                    <a:pt x="1309" y="211"/>
                  </a:lnTo>
                  <a:lnTo>
                    <a:pt x="1309" y="213"/>
                  </a:lnTo>
                  <a:lnTo>
                    <a:pt x="1307" y="215"/>
                  </a:lnTo>
                  <a:lnTo>
                    <a:pt x="1307" y="216"/>
                  </a:lnTo>
                  <a:lnTo>
                    <a:pt x="1307" y="218"/>
                  </a:lnTo>
                  <a:lnTo>
                    <a:pt x="1307" y="220"/>
                  </a:lnTo>
                  <a:lnTo>
                    <a:pt x="1306" y="223"/>
                  </a:lnTo>
                  <a:lnTo>
                    <a:pt x="1295" y="230"/>
                  </a:lnTo>
                  <a:lnTo>
                    <a:pt x="1279" y="237"/>
                  </a:lnTo>
                  <a:lnTo>
                    <a:pt x="1260" y="241"/>
                  </a:lnTo>
                  <a:lnTo>
                    <a:pt x="1241" y="244"/>
                  </a:lnTo>
                  <a:lnTo>
                    <a:pt x="1225" y="246"/>
                  </a:lnTo>
                  <a:lnTo>
                    <a:pt x="1227" y="237"/>
                  </a:lnTo>
                  <a:lnTo>
                    <a:pt x="1229" y="234"/>
                  </a:lnTo>
                  <a:lnTo>
                    <a:pt x="1231" y="230"/>
                  </a:lnTo>
                  <a:lnTo>
                    <a:pt x="1232" y="229"/>
                  </a:lnTo>
                  <a:lnTo>
                    <a:pt x="1234" y="229"/>
                  </a:lnTo>
                  <a:lnTo>
                    <a:pt x="1238" y="227"/>
                  </a:lnTo>
                  <a:lnTo>
                    <a:pt x="1239" y="227"/>
                  </a:lnTo>
                  <a:lnTo>
                    <a:pt x="1241" y="225"/>
                  </a:lnTo>
                  <a:lnTo>
                    <a:pt x="1245" y="223"/>
                  </a:lnTo>
                  <a:lnTo>
                    <a:pt x="1250" y="209"/>
                  </a:lnTo>
                  <a:lnTo>
                    <a:pt x="1250" y="195"/>
                  </a:lnTo>
                  <a:lnTo>
                    <a:pt x="1248" y="182"/>
                  </a:lnTo>
                  <a:lnTo>
                    <a:pt x="1251" y="171"/>
                  </a:lnTo>
                  <a:lnTo>
                    <a:pt x="1260" y="161"/>
                  </a:lnTo>
                  <a:lnTo>
                    <a:pt x="1260" y="157"/>
                  </a:lnTo>
                  <a:close/>
                  <a:moveTo>
                    <a:pt x="99" y="108"/>
                  </a:moveTo>
                  <a:lnTo>
                    <a:pt x="105" y="117"/>
                  </a:lnTo>
                  <a:lnTo>
                    <a:pt x="110" y="134"/>
                  </a:lnTo>
                  <a:lnTo>
                    <a:pt x="117" y="150"/>
                  </a:lnTo>
                  <a:lnTo>
                    <a:pt x="126" y="166"/>
                  </a:lnTo>
                  <a:lnTo>
                    <a:pt x="131" y="173"/>
                  </a:lnTo>
                  <a:lnTo>
                    <a:pt x="134" y="169"/>
                  </a:lnTo>
                  <a:lnTo>
                    <a:pt x="136" y="168"/>
                  </a:lnTo>
                  <a:lnTo>
                    <a:pt x="140" y="168"/>
                  </a:lnTo>
                  <a:lnTo>
                    <a:pt x="143" y="166"/>
                  </a:lnTo>
                  <a:lnTo>
                    <a:pt x="150" y="166"/>
                  </a:lnTo>
                  <a:lnTo>
                    <a:pt x="150" y="169"/>
                  </a:lnTo>
                  <a:lnTo>
                    <a:pt x="154" y="169"/>
                  </a:lnTo>
                  <a:lnTo>
                    <a:pt x="154" y="180"/>
                  </a:lnTo>
                  <a:lnTo>
                    <a:pt x="127" y="183"/>
                  </a:lnTo>
                  <a:lnTo>
                    <a:pt x="124" y="211"/>
                  </a:lnTo>
                  <a:lnTo>
                    <a:pt x="115" y="234"/>
                  </a:lnTo>
                  <a:lnTo>
                    <a:pt x="108" y="257"/>
                  </a:lnTo>
                  <a:lnTo>
                    <a:pt x="105" y="276"/>
                  </a:lnTo>
                  <a:lnTo>
                    <a:pt x="103" y="295"/>
                  </a:lnTo>
                  <a:lnTo>
                    <a:pt x="103" y="311"/>
                  </a:lnTo>
                  <a:lnTo>
                    <a:pt x="99" y="326"/>
                  </a:lnTo>
                  <a:lnTo>
                    <a:pt x="96" y="326"/>
                  </a:lnTo>
                  <a:lnTo>
                    <a:pt x="96" y="323"/>
                  </a:lnTo>
                  <a:lnTo>
                    <a:pt x="91" y="316"/>
                  </a:lnTo>
                  <a:lnTo>
                    <a:pt x="82" y="307"/>
                  </a:lnTo>
                  <a:lnTo>
                    <a:pt x="72" y="295"/>
                  </a:lnTo>
                  <a:lnTo>
                    <a:pt x="63" y="283"/>
                  </a:lnTo>
                  <a:lnTo>
                    <a:pt x="56" y="271"/>
                  </a:lnTo>
                  <a:lnTo>
                    <a:pt x="52" y="260"/>
                  </a:lnTo>
                  <a:lnTo>
                    <a:pt x="54" y="253"/>
                  </a:lnTo>
                  <a:lnTo>
                    <a:pt x="58" y="251"/>
                  </a:lnTo>
                  <a:lnTo>
                    <a:pt x="61" y="251"/>
                  </a:lnTo>
                  <a:lnTo>
                    <a:pt x="63" y="251"/>
                  </a:lnTo>
                  <a:lnTo>
                    <a:pt x="65" y="251"/>
                  </a:lnTo>
                  <a:lnTo>
                    <a:pt x="66" y="251"/>
                  </a:lnTo>
                  <a:lnTo>
                    <a:pt x="68" y="251"/>
                  </a:lnTo>
                  <a:lnTo>
                    <a:pt x="70" y="250"/>
                  </a:lnTo>
                  <a:lnTo>
                    <a:pt x="73" y="246"/>
                  </a:lnTo>
                  <a:lnTo>
                    <a:pt x="70" y="246"/>
                  </a:lnTo>
                  <a:lnTo>
                    <a:pt x="70" y="243"/>
                  </a:lnTo>
                  <a:lnTo>
                    <a:pt x="54" y="241"/>
                  </a:lnTo>
                  <a:lnTo>
                    <a:pt x="45" y="236"/>
                  </a:lnTo>
                  <a:lnTo>
                    <a:pt x="38" y="227"/>
                  </a:lnTo>
                  <a:lnTo>
                    <a:pt x="45" y="225"/>
                  </a:lnTo>
                  <a:lnTo>
                    <a:pt x="51" y="223"/>
                  </a:lnTo>
                  <a:lnTo>
                    <a:pt x="54" y="222"/>
                  </a:lnTo>
                  <a:lnTo>
                    <a:pt x="58" y="220"/>
                  </a:lnTo>
                  <a:lnTo>
                    <a:pt x="61" y="218"/>
                  </a:lnTo>
                  <a:lnTo>
                    <a:pt x="65" y="215"/>
                  </a:lnTo>
                  <a:lnTo>
                    <a:pt x="65" y="211"/>
                  </a:lnTo>
                  <a:lnTo>
                    <a:pt x="51" y="211"/>
                  </a:lnTo>
                  <a:lnTo>
                    <a:pt x="47" y="213"/>
                  </a:lnTo>
                  <a:lnTo>
                    <a:pt x="44" y="213"/>
                  </a:lnTo>
                  <a:lnTo>
                    <a:pt x="40" y="215"/>
                  </a:lnTo>
                  <a:lnTo>
                    <a:pt x="35" y="215"/>
                  </a:lnTo>
                  <a:lnTo>
                    <a:pt x="26" y="199"/>
                  </a:lnTo>
                  <a:lnTo>
                    <a:pt x="16" y="183"/>
                  </a:lnTo>
                  <a:lnTo>
                    <a:pt x="17" y="178"/>
                  </a:lnTo>
                  <a:lnTo>
                    <a:pt x="17" y="175"/>
                  </a:lnTo>
                  <a:lnTo>
                    <a:pt x="19" y="173"/>
                  </a:lnTo>
                  <a:lnTo>
                    <a:pt x="21" y="169"/>
                  </a:lnTo>
                  <a:lnTo>
                    <a:pt x="21" y="166"/>
                  </a:lnTo>
                  <a:lnTo>
                    <a:pt x="23" y="161"/>
                  </a:lnTo>
                  <a:lnTo>
                    <a:pt x="19" y="161"/>
                  </a:lnTo>
                  <a:lnTo>
                    <a:pt x="19" y="157"/>
                  </a:lnTo>
                  <a:lnTo>
                    <a:pt x="16" y="159"/>
                  </a:lnTo>
                  <a:lnTo>
                    <a:pt x="14" y="159"/>
                  </a:lnTo>
                  <a:lnTo>
                    <a:pt x="12" y="159"/>
                  </a:lnTo>
                  <a:lnTo>
                    <a:pt x="12" y="159"/>
                  </a:lnTo>
                  <a:lnTo>
                    <a:pt x="10" y="159"/>
                  </a:lnTo>
                  <a:lnTo>
                    <a:pt x="10" y="157"/>
                  </a:lnTo>
                  <a:lnTo>
                    <a:pt x="7" y="154"/>
                  </a:lnTo>
                  <a:lnTo>
                    <a:pt x="5" y="150"/>
                  </a:lnTo>
                  <a:lnTo>
                    <a:pt x="3" y="147"/>
                  </a:lnTo>
                  <a:lnTo>
                    <a:pt x="2" y="145"/>
                  </a:lnTo>
                  <a:lnTo>
                    <a:pt x="2" y="140"/>
                  </a:lnTo>
                  <a:lnTo>
                    <a:pt x="0" y="134"/>
                  </a:lnTo>
                  <a:lnTo>
                    <a:pt x="19" y="122"/>
                  </a:lnTo>
                  <a:lnTo>
                    <a:pt x="38" y="112"/>
                  </a:lnTo>
                  <a:lnTo>
                    <a:pt x="40" y="117"/>
                  </a:lnTo>
                  <a:lnTo>
                    <a:pt x="42" y="122"/>
                  </a:lnTo>
                  <a:lnTo>
                    <a:pt x="44" y="124"/>
                  </a:lnTo>
                  <a:lnTo>
                    <a:pt x="47" y="126"/>
                  </a:lnTo>
                  <a:lnTo>
                    <a:pt x="49" y="126"/>
                  </a:lnTo>
                  <a:lnTo>
                    <a:pt x="51" y="127"/>
                  </a:lnTo>
                  <a:lnTo>
                    <a:pt x="54" y="129"/>
                  </a:lnTo>
                  <a:lnTo>
                    <a:pt x="58" y="131"/>
                  </a:lnTo>
                  <a:lnTo>
                    <a:pt x="61" y="141"/>
                  </a:lnTo>
                  <a:lnTo>
                    <a:pt x="63" y="154"/>
                  </a:lnTo>
                  <a:lnTo>
                    <a:pt x="65" y="166"/>
                  </a:lnTo>
                  <a:lnTo>
                    <a:pt x="73" y="166"/>
                  </a:lnTo>
                  <a:lnTo>
                    <a:pt x="73" y="157"/>
                  </a:lnTo>
                  <a:lnTo>
                    <a:pt x="70" y="147"/>
                  </a:lnTo>
                  <a:lnTo>
                    <a:pt x="70" y="134"/>
                  </a:lnTo>
                  <a:lnTo>
                    <a:pt x="73" y="122"/>
                  </a:lnTo>
                  <a:lnTo>
                    <a:pt x="77" y="112"/>
                  </a:lnTo>
                  <a:lnTo>
                    <a:pt x="99" y="108"/>
                  </a:lnTo>
                  <a:close/>
                  <a:moveTo>
                    <a:pt x="1082" y="99"/>
                  </a:moveTo>
                  <a:lnTo>
                    <a:pt x="1087" y="103"/>
                  </a:lnTo>
                  <a:lnTo>
                    <a:pt x="1091" y="106"/>
                  </a:lnTo>
                  <a:lnTo>
                    <a:pt x="1096" y="106"/>
                  </a:lnTo>
                  <a:lnTo>
                    <a:pt x="1101" y="106"/>
                  </a:lnTo>
                  <a:lnTo>
                    <a:pt x="1110" y="108"/>
                  </a:lnTo>
                  <a:lnTo>
                    <a:pt x="1108" y="112"/>
                  </a:lnTo>
                  <a:lnTo>
                    <a:pt x="1108" y="113"/>
                  </a:lnTo>
                  <a:lnTo>
                    <a:pt x="1108" y="115"/>
                  </a:lnTo>
                  <a:lnTo>
                    <a:pt x="1107" y="117"/>
                  </a:lnTo>
                  <a:lnTo>
                    <a:pt x="1107" y="119"/>
                  </a:lnTo>
                  <a:lnTo>
                    <a:pt x="1094" y="126"/>
                  </a:lnTo>
                  <a:lnTo>
                    <a:pt x="1077" y="129"/>
                  </a:lnTo>
                  <a:lnTo>
                    <a:pt x="1059" y="131"/>
                  </a:lnTo>
                  <a:lnTo>
                    <a:pt x="1058" y="127"/>
                  </a:lnTo>
                  <a:lnTo>
                    <a:pt x="1058" y="124"/>
                  </a:lnTo>
                  <a:lnTo>
                    <a:pt x="1056" y="120"/>
                  </a:lnTo>
                  <a:lnTo>
                    <a:pt x="1056" y="115"/>
                  </a:lnTo>
                  <a:lnTo>
                    <a:pt x="1061" y="112"/>
                  </a:lnTo>
                  <a:lnTo>
                    <a:pt x="1065" y="108"/>
                  </a:lnTo>
                  <a:lnTo>
                    <a:pt x="1068" y="106"/>
                  </a:lnTo>
                  <a:lnTo>
                    <a:pt x="1072" y="103"/>
                  </a:lnTo>
                  <a:lnTo>
                    <a:pt x="1075" y="101"/>
                  </a:lnTo>
                  <a:lnTo>
                    <a:pt x="1082" y="99"/>
                  </a:lnTo>
                  <a:close/>
                  <a:moveTo>
                    <a:pt x="545" y="99"/>
                  </a:moveTo>
                  <a:lnTo>
                    <a:pt x="559" y="101"/>
                  </a:lnTo>
                  <a:lnTo>
                    <a:pt x="569" y="106"/>
                  </a:lnTo>
                  <a:lnTo>
                    <a:pt x="579" y="112"/>
                  </a:lnTo>
                  <a:lnTo>
                    <a:pt x="576" y="115"/>
                  </a:lnTo>
                  <a:lnTo>
                    <a:pt x="574" y="120"/>
                  </a:lnTo>
                  <a:lnTo>
                    <a:pt x="571" y="122"/>
                  </a:lnTo>
                  <a:lnTo>
                    <a:pt x="566" y="124"/>
                  </a:lnTo>
                  <a:lnTo>
                    <a:pt x="560" y="126"/>
                  </a:lnTo>
                  <a:lnTo>
                    <a:pt x="553" y="126"/>
                  </a:lnTo>
                  <a:lnTo>
                    <a:pt x="548" y="129"/>
                  </a:lnTo>
                  <a:lnTo>
                    <a:pt x="543" y="129"/>
                  </a:lnTo>
                  <a:lnTo>
                    <a:pt x="538" y="131"/>
                  </a:lnTo>
                  <a:lnTo>
                    <a:pt x="531" y="131"/>
                  </a:lnTo>
                  <a:lnTo>
                    <a:pt x="531" y="120"/>
                  </a:lnTo>
                  <a:lnTo>
                    <a:pt x="532" y="113"/>
                  </a:lnTo>
                  <a:lnTo>
                    <a:pt x="539" y="108"/>
                  </a:lnTo>
                  <a:lnTo>
                    <a:pt x="545" y="99"/>
                  </a:lnTo>
                  <a:close/>
                  <a:moveTo>
                    <a:pt x="1175" y="77"/>
                  </a:moveTo>
                  <a:lnTo>
                    <a:pt x="1178" y="77"/>
                  </a:lnTo>
                  <a:lnTo>
                    <a:pt x="1182" y="79"/>
                  </a:lnTo>
                  <a:lnTo>
                    <a:pt x="1183" y="79"/>
                  </a:lnTo>
                  <a:lnTo>
                    <a:pt x="1185" y="79"/>
                  </a:lnTo>
                  <a:lnTo>
                    <a:pt x="1187" y="80"/>
                  </a:lnTo>
                  <a:lnTo>
                    <a:pt x="1183" y="84"/>
                  </a:lnTo>
                  <a:lnTo>
                    <a:pt x="1180" y="87"/>
                  </a:lnTo>
                  <a:lnTo>
                    <a:pt x="1178" y="92"/>
                  </a:lnTo>
                  <a:lnTo>
                    <a:pt x="1176" y="96"/>
                  </a:lnTo>
                  <a:lnTo>
                    <a:pt x="1175" y="103"/>
                  </a:lnTo>
                  <a:lnTo>
                    <a:pt x="1178" y="103"/>
                  </a:lnTo>
                  <a:lnTo>
                    <a:pt x="1182" y="98"/>
                  </a:lnTo>
                  <a:lnTo>
                    <a:pt x="1185" y="94"/>
                  </a:lnTo>
                  <a:lnTo>
                    <a:pt x="1189" y="91"/>
                  </a:lnTo>
                  <a:lnTo>
                    <a:pt x="1194" y="89"/>
                  </a:lnTo>
                  <a:lnTo>
                    <a:pt x="1204" y="99"/>
                  </a:lnTo>
                  <a:lnTo>
                    <a:pt x="1217" y="108"/>
                  </a:lnTo>
                  <a:lnTo>
                    <a:pt x="1225" y="115"/>
                  </a:lnTo>
                  <a:lnTo>
                    <a:pt x="1225" y="138"/>
                  </a:lnTo>
                  <a:lnTo>
                    <a:pt x="1231" y="143"/>
                  </a:lnTo>
                  <a:lnTo>
                    <a:pt x="1236" y="147"/>
                  </a:lnTo>
                  <a:lnTo>
                    <a:pt x="1241" y="148"/>
                  </a:lnTo>
                  <a:lnTo>
                    <a:pt x="1245" y="155"/>
                  </a:lnTo>
                  <a:lnTo>
                    <a:pt x="1248" y="169"/>
                  </a:lnTo>
                  <a:lnTo>
                    <a:pt x="1241" y="178"/>
                  </a:lnTo>
                  <a:lnTo>
                    <a:pt x="1238" y="187"/>
                  </a:lnTo>
                  <a:lnTo>
                    <a:pt x="1231" y="192"/>
                  </a:lnTo>
                  <a:lnTo>
                    <a:pt x="1222" y="194"/>
                  </a:lnTo>
                  <a:lnTo>
                    <a:pt x="1206" y="195"/>
                  </a:lnTo>
                  <a:lnTo>
                    <a:pt x="1194" y="185"/>
                  </a:lnTo>
                  <a:lnTo>
                    <a:pt x="1176" y="176"/>
                  </a:lnTo>
                  <a:lnTo>
                    <a:pt x="1157" y="171"/>
                  </a:lnTo>
                  <a:lnTo>
                    <a:pt x="1138" y="164"/>
                  </a:lnTo>
                  <a:lnTo>
                    <a:pt x="1121" y="157"/>
                  </a:lnTo>
                  <a:lnTo>
                    <a:pt x="1110" y="147"/>
                  </a:lnTo>
                  <a:lnTo>
                    <a:pt x="1117" y="143"/>
                  </a:lnTo>
                  <a:lnTo>
                    <a:pt x="1122" y="140"/>
                  </a:lnTo>
                  <a:lnTo>
                    <a:pt x="1126" y="136"/>
                  </a:lnTo>
                  <a:lnTo>
                    <a:pt x="1128" y="131"/>
                  </a:lnTo>
                  <a:lnTo>
                    <a:pt x="1129" y="122"/>
                  </a:lnTo>
                  <a:lnTo>
                    <a:pt x="1128" y="119"/>
                  </a:lnTo>
                  <a:lnTo>
                    <a:pt x="1126" y="113"/>
                  </a:lnTo>
                  <a:lnTo>
                    <a:pt x="1126" y="106"/>
                  </a:lnTo>
                  <a:lnTo>
                    <a:pt x="1126" y="99"/>
                  </a:lnTo>
                  <a:lnTo>
                    <a:pt x="1126" y="98"/>
                  </a:lnTo>
                  <a:lnTo>
                    <a:pt x="1128" y="98"/>
                  </a:lnTo>
                  <a:lnTo>
                    <a:pt x="1128" y="98"/>
                  </a:lnTo>
                  <a:lnTo>
                    <a:pt x="1128" y="98"/>
                  </a:lnTo>
                  <a:lnTo>
                    <a:pt x="1128" y="98"/>
                  </a:lnTo>
                  <a:lnTo>
                    <a:pt x="1129" y="96"/>
                  </a:lnTo>
                  <a:lnTo>
                    <a:pt x="1145" y="92"/>
                  </a:lnTo>
                  <a:lnTo>
                    <a:pt x="1162" y="84"/>
                  </a:lnTo>
                  <a:lnTo>
                    <a:pt x="1175" y="77"/>
                  </a:lnTo>
                  <a:close/>
                  <a:moveTo>
                    <a:pt x="953" y="73"/>
                  </a:moveTo>
                  <a:lnTo>
                    <a:pt x="963" y="73"/>
                  </a:lnTo>
                  <a:lnTo>
                    <a:pt x="977" y="87"/>
                  </a:lnTo>
                  <a:lnTo>
                    <a:pt x="995" y="99"/>
                  </a:lnTo>
                  <a:lnTo>
                    <a:pt x="995" y="103"/>
                  </a:lnTo>
                  <a:lnTo>
                    <a:pt x="991" y="103"/>
                  </a:lnTo>
                  <a:lnTo>
                    <a:pt x="991" y="108"/>
                  </a:lnTo>
                  <a:lnTo>
                    <a:pt x="974" y="99"/>
                  </a:lnTo>
                  <a:lnTo>
                    <a:pt x="962" y="87"/>
                  </a:lnTo>
                  <a:lnTo>
                    <a:pt x="953" y="73"/>
                  </a:lnTo>
                  <a:close/>
                  <a:moveTo>
                    <a:pt x="602" y="68"/>
                  </a:moveTo>
                  <a:lnTo>
                    <a:pt x="616" y="72"/>
                  </a:lnTo>
                  <a:lnTo>
                    <a:pt x="627" y="75"/>
                  </a:lnTo>
                  <a:lnTo>
                    <a:pt x="637" y="80"/>
                  </a:lnTo>
                  <a:lnTo>
                    <a:pt x="637" y="89"/>
                  </a:lnTo>
                  <a:lnTo>
                    <a:pt x="628" y="91"/>
                  </a:lnTo>
                  <a:lnTo>
                    <a:pt x="620" y="94"/>
                  </a:lnTo>
                  <a:lnTo>
                    <a:pt x="607" y="96"/>
                  </a:lnTo>
                  <a:lnTo>
                    <a:pt x="602" y="98"/>
                  </a:lnTo>
                  <a:lnTo>
                    <a:pt x="599" y="99"/>
                  </a:lnTo>
                  <a:lnTo>
                    <a:pt x="593" y="99"/>
                  </a:lnTo>
                  <a:lnTo>
                    <a:pt x="588" y="99"/>
                  </a:lnTo>
                  <a:lnTo>
                    <a:pt x="588" y="89"/>
                  </a:lnTo>
                  <a:lnTo>
                    <a:pt x="592" y="84"/>
                  </a:lnTo>
                  <a:lnTo>
                    <a:pt x="597" y="77"/>
                  </a:lnTo>
                  <a:lnTo>
                    <a:pt x="602" y="68"/>
                  </a:lnTo>
                  <a:close/>
                  <a:moveTo>
                    <a:pt x="176" y="58"/>
                  </a:moveTo>
                  <a:lnTo>
                    <a:pt x="176" y="77"/>
                  </a:lnTo>
                  <a:lnTo>
                    <a:pt x="183" y="77"/>
                  </a:lnTo>
                  <a:lnTo>
                    <a:pt x="187" y="75"/>
                  </a:lnTo>
                  <a:lnTo>
                    <a:pt x="190" y="75"/>
                  </a:lnTo>
                  <a:lnTo>
                    <a:pt x="194" y="75"/>
                  </a:lnTo>
                  <a:lnTo>
                    <a:pt x="195" y="75"/>
                  </a:lnTo>
                  <a:lnTo>
                    <a:pt x="199" y="77"/>
                  </a:lnTo>
                  <a:lnTo>
                    <a:pt x="204" y="80"/>
                  </a:lnTo>
                  <a:lnTo>
                    <a:pt x="204" y="89"/>
                  </a:lnTo>
                  <a:lnTo>
                    <a:pt x="208" y="91"/>
                  </a:lnTo>
                  <a:lnTo>
                    <a:pt x="213" y="91"/>
                  </a:lnTo>
                  <a:lnTo>
                    <a:pt x="216" y="89"/>
                  </a:lnTo>
                  <a:lnTo>
                    <a:pt x="222" y="89"/>
                  </a:lnTo>
                  <a:lnTo>
                    <a:pt x="223" y="87"/>
                  </a:lnTo>
                  <a:lnTo>
                    <a:pt x="227" y="89"/>
                  </a:lnTo>
                  <a:lnTo>
                    <a:pt x="230" y="92"/>
                  </a:lnTo>
                  <a:lnTo>
                    <a:pt x="234" y="98"/>
                  </a:lnTo>
                  <a:lnTo>
                    <a:pt x="237" y="103"/>
                  </a:lnTo>
                  <a:lnTo>
                    <a:pt x="232" y="115"/>
                  </a:lnTo>
                  <a:lnTo>
                    <a:pt x="227" y="127"/>
                  </a:lnTo>
                  <a:lnTo>
                    <a:pt x="223" y="141"/>
                  </a:lnTo>
                  <a:lnTo>
                    <a:pt x="211" y="141"/>
                  </a:lnTo>
                  <a:lnTo>
                    <a:pt x="202" y="145"/>
                  </a:lnTo>
                  <a:lnTo>
                    <a:pt x="194" y="150"/>
                  </a:lnTo>
                  <a:lnTo>
                    <a:pt x="180" y="154"/>
                  </a:lnTo>
                  <a:lnTo>
                    <a:pt x="171" y="147"/>
                  </a:lnTo>
                  <a:lnTo>
                    <a:pt x="159" y="143"/>
                  </a:lnTo>
                  <a:lnTo>
                    <a:pt x="147" y="138"/>
                  </a:lnTo>
                  <a:lnTo>
                    <a:pt x="145" y="134"/>
                  </a:lnTo>
                  <a:lnTo>
                    <a:pt x="145" y="131"/>
                  </a:lnTo>
                  <a:lnTo>
                    <a:pt x="143" y="127"/>
                  </a:lnTo>
                  <a:lnTo>
                    <a:pt x="141" y="122"/>
                  </a:lnTo>
                  <a:lnTo>
                    <a:pt x="136" y="117"/>
                  </a:lnTo>
                  <a:lnTo>
                    <a:pt x="131" y="112"/>
                  </a:lnTo>
                  <a:lnTo>
                    <a:pt x="127" y="108"/>
                  </a:lnTo>
                  <a:lnTo>
                    <a:pt x="124" y="101"/>
                  </a:lnTo>
                  <a:lnTo>
                    <a:pt x="122" y="89"/>
                  </a:lnTo>
                  <a:lnTo>
                    <a:pt x="129" y="80"/>
                  </a:lnTo>
                  <a:lnTo>
                    <a:pt x="134" y="73"/>
                  </a:lnTo>
                  <a:lnTo>
                    <a:pt x="141" y="73"/>
                  </a:lnTo>
                  <a:lnTo>
                    <a:pt x="147" y="75"/>
                  </a:lnTo>
                  <a:lnTo>
                    <a:pt x="154" y="77"/>
                  </a:lnTo>
                  <a:lnTo>
                    <a:pt x="161" y="77"/>
                  </a:lnTo>
                  <a:lnTo>
                    <a:pt x="161" y="65"/>
                  </a:lnTo>
                  <a:lnTo>
                    <a:pt x="164" y="63"/>
                  </a:lnTo>
                  <a:lnTo>
                    <a:pt x="168" y="61"/>
                  </a:lnTo>
                  <a:lnTo>
                    <a:pt x="169" y="61"/>
                  </a:lnTo>
                  <a:lnTo>
                    <a:pt x="173" y="59"/>
                  </a:lnTo>
                  <a:lnTo>
                    <a:pt x="176" y="58"/>
                  </a:lnTo>
                  <a:close/>
                  <a:moveTo>
                    <a:pt x="627" y="45"/>
                  </a:moveTo>
                  <a:lnTo>
                    <a:pt x="641" y="45"/>
                  </a:lnTo>
                  <a:lnTo>
                    <a:pt x="649" y="54"/>
                  </a:lnTo>
                  <a:lnTo>
                    <a:pt x="658" y="59"/>
                  </a:lnTo>
                  <a:lnTo>
                    <a:pt x="665" y="66"/>
                  </a:lnTo>
                  <a:lnTo>
                    <a:pt x="672" y="77"/>
                  </a:lnTo>
                  <a:lnTo>
                    <a:pt x="656" y="77"/>
                  </a:lnTo>
                  <a:lnTo>
                    <a:pt x="646" y="66"/>
                  </a:lnTo>
                  <a:lnTo>
                    <a:pt x="635" y="58"/>
                  </a:lnTo>
                  <a:lnTo>
                    <a:pt x="627" y="45"/>
                  </a:lnTo>
                  <a:close/>
                  <a:moveTo>
                    <a:pt x="545" y="42"/>
                  </a:moveTo>
                  <a:lnTo>
                    <a:pt x="552" y="44"/>
                  </a:lnTo>
                  <a:lnTo>
                    <a:pt x="559" y="47"/>
                  </a:lnTo>
                  <a:lnTo>
                    <a:pt x="562" y="51"/>
                  </a:lnTo>
                  <a:lnTo>
                    <a:pt x="567" y="54"/>
                  </a:lnTo>
                  <a:lnTo>
                    <a:pt x="573" y="58"/>
                  </a:lnTo>
                  <a:lnTo>
                    <a:pt x="569" y="68"/>
                  </a:lnTo>
                  <a:lnTo>
                    <a:pt x="548" y="80"/>
                  </a:lnTo>
                  <a:lnTo>
                    <a:pt x="532" y="94"/>
                  </a:lnTo>
                  <a:lnTo>
                    <a:pt x="518" y="112"/>
                  </a:lnTo>
                  <a:lnTo>
                    <a:pt x="515" y="112"/>
                  </a:lnTo>
                  <a:lnTo>
                    <a:pt x="515" y="108"/>
                  </a:lnTo>
                  <a:lnTo>
                    <a:pt x="510" y="105"/>
                  </a:lnTo>
                  <a:lnTo>
                    <a:pt x="506" y="101"/>
                  </a:lnTo>
                  <a:lnTo>
                    <a:pt x="504" y="98"/>
                  </a:lnTo>
                  <a:lnTo>
                    <a:pt x="501" y="94"/>
                  </a:lnTo>
                  <a:lnTo>
                    <a:pt x="499" y="89"/>
                  </a:lnTo>
                  <a:lnTo>
                    <a:pt x="503" y="82"/>
                  </a:lnTo>
                  <a:lnTo>
                    <a:pt x="504" y="77"/>
                  </a:lnTo>
                  <a:lnTo>
                    <a:pt x="506" y="68"/>
                  </a:lnTo>
                  <a:lnTo>
                    <a:pt x="480" y="68"/>
                  </a:lnTo>
                  <a:lnTo>
                    <a:pt x="480" y="61"/>
                  </a:lnTo>
                  <a:lnTo>
                    <a:pt x="494" y="56"/>
                  </a:lnTo>
                  <a:lnTo>
                    <a:pt x="508" y="52"/>
                  </a:lnTo>
                  <a:lnTo>
                    <a:pt x="525" y="49"/>
                  </a:lnTo>
                  <a:lnTo>
                    <a:pt x="527" y="54"/>
                  </a:lnTo>
                  <a:lnTo>
                    <a:pt x="529" y="56"/>
                  </a:lnTo>
                  <a:lnTo>
                    <a:pt x="529" y="58"/>
                  </a:lnTo>
                  <a:lnTo>
                    <a:pt x="531" y="58"/>
                  </a:lnTo>
                  <a:lnTo>
                    <a:pt x="531" y="59"/>
                  </a:lnTo>
                  <a:lnTo>
                    <a:pt x="534" y="61"/>
                  </a:lnTo>
                  <a:lnTo>
                    <a:pt x="536" y="56"/>
                  </a:lnTo>
                  <a:lnTo>
                    <a:pt x="538" y="52"/>
                  </a:lnTo>
                  <a:lnTo>
                    <a:pt x="539" y="49"/>
                  </a:lnTo>
                  <a:lnTo>
                    <a:pt x="543" y="45"/>
                  </a:lnTo>
                  <a:lnTo>
                    <a:pt x="545" y="42"/>
                  </a:lnTo>
                  <a:close/>
                  <a:moveTo>
                    <a:pt x="588" y="23"/>
                  </a:moveTo>
                  <a:lnTo>
                    <a:pt x="592" y="24"/>
                  </a:lnTo>
                  <a:lnTo>
                    <a:pt x="593" y="24"/>
                  </a:lnTo>
                  <a:lnTo>
                    <a:pt x="595" y="26"/>
                  </a:lnTo>
                  <a:lnTo>
                    <a:pt x="595" y="26"/>
                  </a:lnTo>
                  <a:lnTo>
                    <a:pt x="597" y="28"/>
                  </a:lnTo>
                  <a:lnTo>
                    <a:pt x="599" y="31"/>
                  </a:lnTo>
                  <a:lnTo>
                    <a:pt x="602" y="37"/>
                  </a:lnTo>
                  <a:lnTo>
                    <a:pt x="606" y="42"/>
                  </a:lnTo>
                  <a:lnTo>
                    <a:pt x="607" y="49"/>
                  </a:lnTo>
                  <a:lnTo>
                    <a:pt x="599" y="49"/>
                  </a:lnTo>
                  <a:lnTo>
                    <a:pt x="599" y="45"/>
                  </a:lnTo>
                  <a:lnTo>
                    <a:pt x="595" y="42"/>
                  </a:lnTo>
                  <a:lnTo>
                    <a:pt x="592" y="38"/>
                  </a:lnTo>
                  <a:lnTo>
                    <a:pt x="590" y="35"/>
                  </a:lnTo>
                  <a:lnTo>
                    <a:pt x="588" y="30"/>
                  </a:lnTo>
                  <a:lnTo>
                    <a:pt x="588" y="23"/>
                  </a:lnTo>
                  <a:close/>
                  <a:moveTo>
                    <a:pt x="646" y="16"/>
                  </a:moveTo>
                  <a:lnTo>
                    <a:pt x="656" y="19"/>
                  </a:lnTo>
                  <a:lnTo>
                    <a:pt x="656" y="26"/>
                  </a:lnTo>
                  <a:lnTo>
                    <a:pt x="641" y="26"/>
                  </a:lnTo>
                  <a:lnTo>
                    <a:pt x="646" y="16"/>
                  </a:lnTo>
                  <a:close/>
                  <a:moveTo>
                    <a:pt x="1117" y="0"/>
                  </a:moveTo>
                  <a:lnTo>
                    <a:pt x="1122" y="3"/>
                  </a:lnTo>
                  <a:lnTo>
                    <a:pt x="1126" y="7"/>
                  </a:lnTo>
                  <a:lnTo>
                    <a:pt x="1128" y="10"/>
                  </a:lnTo>
                  <a:lnTo>
                    <a:pt x="1129" y="16"/>
                  </a:lnTo>
                  <a:lnTo>
                    <a:pt x="1131" y="19"/>
                  </a:lnTo>
                  <a:lnTo>
                    <a:pt x="1133" y="24"/>
                  </a:lnTo>
                  <a:lnTo>
                    <a:pt x="1136" y="26"/>
                  </a:lnTo>
                  <a:lnTo>
                    <a:pt x="1147" y="31"/>
                  </a:lnTo>
                  <a:lnTo>
                    <a:pt x="1157" y="33"/>
                  </a:lnTo>
                  <a:lnTo>
                    <a:pt x="1164" y="33"/>
                  </a:lnTo>
                  <a:lnTo>
                    <a:pt x="1169" y="37"/>
                  </a:lnTo>
                  <a:lnTo>
                    <a:pt x="1173" y="44"/>
                  </a:lnTo>
                  <a:lnTo>
                    <a:pt x="1175" y="58"/>
                  </a:lnTo>
                  <a:lnTo>
                    <a:pt x="1173" y="59"/>
                  </a:lnTo>
                  <a:lnTo>
                    <a:pt x="1173" y="59"/>
                  </a:lnTo>
                  <a:lnTo>
                    <a:pt x="1173" y="61"/>
                  </a:lnTo>
                  <a:lnTo>
                    <a:pt x="1173" y="63"/>
                  </a:lnTo>
                  <a:lnTo>
                    <a:pt x="1171" y="65"/>
                  </a:lnTo>
                  <a:lnTo>
                    <a:pt x="1149" y="65"/>
                  </a:lnTo>
                  <a:lnTo>
                    <a:pt x="1126" y="65"/>
                  </a:lnTo>
                  <a:lnTo>
                    <a:pt x="1107" y="73"/>
                  </a:lnTo>
                  <a:lnTo>
                    <a:pt x="1103" y="75"/>
                  </a:lnTo>
                  <a:lnTo>
                    <a:pt x="1101" y="79"/>
                  </a:lnTo>
                  <a:lnTo>
                    <a:pt x="1100" y="80"/>
                  </a:lnTo>
                  <a:lnTo>
                    <a:pt x="1098" y="82"/>
                  </a:lnTo>
                  <a:lnTo>
                    <a:pt x="1096" y="84"/>
                  </a:lnTo>
                  <a:lnTo>
                    <a:pt x="1093" y="86"/>
                  </a:lnTo>
                  <a:lnTo>
                    <a:pt x="1087" y="89"/>
                  </a:lnTo>
                  <a:lnTo>
                    <a:pt x="1084" y="84"/>
                  </a:lnTo>
                  <a:lnTo>
                    <a:pt x="1082" y="80"/>
                  </a:lnTo>
                  <a:lnTo>
                    <a:pt x="1079" y="77"/>
                  </a:lnTo>
                  <a:lnTo>
                    <a:pt x="1091" y="47"/>
                  </a:lnTo>
                  <a:lnTo>
                    <a:pt x="1103" y="23"/>
                  </a:lnTo>
                  <a:lnTo>
                    <a:pt x="1117" y="0"/>
                  </a:lnTo>
                  <a:close/>
                  <a:moveTo>
                    <a:pt x="995" y="0"/>
                  </a:moveTo>
                  <a:lnTo>
                    <a:pt x="1004" y="9"/>
                  </a:lnTo>
                  <a:lnTo>
                    <a:pt x="1009" y="19"/>
                  </a:lnTo>
                  <a:lnTo>
                    <a:pt x="1014" y="31"/>
                  </a:lnTo>
                  <a:lnTo>
                    <a:pt x="1005" y="31"/>
                  </a:lnTo>
                  <a:lnTo>
                    <a:pt x="1005" y="26"/>
                  </a:lnTo>
                  <a:lnTo>
                    <a:pt x="1002" y="23"/>
                  </a:lnTo>
                  <a:lnTo>
                    <a:pt x="998" y="19"/>
                  </a:lnTo>
                  <a:lnTo>
                    <a:pt x="997" y="14"/>
                  </a:lnTo>
                  <a:lnTo>
                    <a:pt x="995" y="9"/>
                  </a:lnTo>
                  <a:lnTo>
                    <a:pt x="995" y="0"/>
                  </a:lnTo>
                  <a:close/>
                </a:path>
              </a:pathLst>
            </a:custGeom>
            <a:grpFill/>
            <a:ln w="3175" cap="rnd">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ko-KR" altLang="en-US"/>
            </a:p>
          </p:txBody>
        </p:sp>
        <p:sp>
          <p:nvSpPr>
            <p:cNvPr id="312" name="Freeform 311"/>
            <p:cNvSpPr>
              <a:spLocks noEditPoints="1"/>
            </p:cNvSpPr>
            <p:nvPr/>
          </p:nvSpPr>
          <p:spPr bwMode="auto">
            <a:xfrm>
              <a:off x="6823869" y="4470400"/>
              <a:ext cx="1468438" cy="933450"/>
            </a:xfrm>
            <a:custGeom>
              <a:avLst/>
              <a:gdLst>
                <a:gd name="T0" fmla="*/ 489 w 925"/>
                <a:gd name="T1" fmla="*/ 520 h 588"/>
                <a:gd name="T2" fmla="*/ 484 w 925"/>
                <a:gd name="T3" fmla="*/ 472 h 588"/>
                <a:gd name="T4" fmla="*/ 800 w 925"/>
                <a:gd name="T5" fmla="*/ 463 h 588"/>
                <a:gd name="T6" fmla="*/ 810 w 925"/>
                <a:gd name="T7" fmla="*/ 463 h 588"/>
                <a:gd name="T8" fmla="*/ 817 w 925"/>
                <a:gd name="T9" fmla="*/ 473 h 588"/>
                <a:gd name="T10" fmla="*/ 796 w 925"/>
                <a:gd name="T11" fmla="*/ 529 h 588"/>
                <a:gd name="T12" fmla="*/ 768 w 925"/>
                <a:gd name="T13" fmla="*/ 547 h 588"/>
                <a:gd name="T14" fmla="*/ 756 w 925"/>
                <a:gd name="T15" fmla="*/ 576 h 588"/>
                <a:gd name="T16" fmla="*/ 716 w 925"/>
                <a:gd name="T17" fmla="*/ 576 h 588"/>
                <a:gd name="T18" fmla="*/ 712 w 925"/>
                <a:gd name="T19" fmla="*/ 543 h 588"/>
                <a:gd name="T20" fmla="*/ 754 w 925"/>
                <a:gd name="T21" fmla="*/ 520 h 588"/>
                <a:gd name="T22" fmla="*/ 784 w 925"/>
                <a:gd name="T23" fmla="*/ 330 h 588"/>
                <a:gd name="T24" fmla="*/ 850 w 925"/>
                <a:gd name="T25" fmla="*/ 396 h 588"/>
                <a:gd name="T26" fmla="*/ 870 w 925"/>
                <a:gd name="T27" fmla="*/ 390 h 588"/>
                <a:gd name="T28" fmla="*/ 870 w 925"/>
                <a:gd name="T29" fmla="*/ 423 h 588"/>
                <a:gd name="T30" fmla="*/ 826 w 925"/>
                <a:gd name="T31" fmla="*/ 470 h 588"/>
                <a:gd name="T32" fmla="*/ 826 w 925"/>
                <a:gd name="T33" fmla="*/ 445 h 588"/>
                <a:gd name="T34" fmla="*/ 810 w 925"/>
                <a:gd name="T35" fmla="*/ 433 h 588"/>
                <a:gd name="T36" fmla="*/ 815 w 925"/>
                <a:gd name="T37" fmla="*/ 417 h 588"/>
                <a:gd name="T38" fmla="*/ 793 w 925"/>
                <a:gd name="T39" fmla="*/ 355 h 588"/>
                <a:gd name="T40" fmla="*/ 765 w 925"/>
                <a:gd name="T41" fmla="*/ 170 h 588"/>
                <a:gd name="T42" fmla="*/ 721 w 925"/>
                <a:gd name="T43" fmla="*/ 147 h 588"/>
                <a:gd name="T44" fmla="*/ 915 w 925"/>
                <a:gd name="T45" fmla="*/ 91 h 588"/>
                <a:gd name="T46" fmla="*/ 918 w 925"/>
                <a:gd name="T47" fmla="*/ 115 h 588"/>
                <a:gd name="T48" fmla="*/ 906 w 925"/>
                <a:gd name="T49" fmla="*/ 86 h 588"/>
                <a:gd name="T50" fmla="*/ 754 w 925"/>
                <a:gd name="T51" fmla="*/ 68 h 588"/>
                <a:gd name="T52" fmla="*/ 763 w 925"/>
                <a:gd name="T53" fmla="*/ 91 h 588"/>
                <a:gd name="T54" fmla="*/ 746 w 925"/>
                <a:gd name="T55" fmla="*/ 65 h 588"/>
                <a:gd name="T56" fmla="*/ 435 w 925"/>
                <a:gd name="T57" fmla="*/ 47 h 588"/>
                <a:gd name="T58" fmla="*/ 458 w 925"/>
                <a:gd name="T59" fmla="*/ 60 h 588"/>
                <a:gd name="T60" fmla="*/ 477 w 925"/>
                <a:gd name="T61" fmla="*/ 122 h 588"/>
                <a:gd name="T62" fmla="*/ 506 w 925"/>
                <a:gd name="T63" fmla="*/ 143 h 588"/>
                <a:gd name="T64" fmla="*/ 564 w 925"/>
                <a:gd name="T65" fmla="*/ 215 h 588"/>
                <a:gd name="T66" fmla="*/ 552 w 925"/>
                <a:gd name="T67" fmla="*/ 339 h 588"/>
                <a:gd name="T68" fmla="*/ 515 w 925"/>
                <a:gd name="T69" fmla="*/ 426 h 588"/>
                <a:gd name="T70" fmla="*/ 449 w 925"/>
                <a:gd name="T71" fmla="*/ 426 h 588"/>
                <a:gd name="T72" fmla="*/ 381 w 925"/>
                <a:gd name="T73" fmla="*/ 396 h 588"/>
                <a:gd name="T74" fmla="*/ 356 w 925"/>
                <a:gd name="T75" fmla="*/ 384 h 588"/>
                <a:gd name="T76" fmla="*/ 355 w 925"/>
                <a:gd name="T77" fmla="*/ 374 h 588"/>
                <a:gd name="T78" fmla="*/ 344 w 925"/>
                <a:gd name="T79" fmla="*/ 377 h 588"/>
                <a:gd name="T80" fmla="*/ 349 w 925"/>
                <a:gd name="T81" fmla="*/ 360 h 588"/>
                <a:gd name="T82" fmla="*/ 318 w 925"/>
                <a:gd name="T83" fmla="*/ 369 h 588"/>
                <a:gd name="T84" fmla="*/ 259 w 925"/>
                <a:gd name="T85" fmla="*/ 327 h 588"/>
                <a:gd name="T86" fmla="*/ 157 w 925"/>
                <a:gd name="T87" fmla="*/ 339 h 588"/>
                <a:gd name="T88" fmla="*/ 75 w 925"/>
                <a:gd name="T89" fmla="*/ 370 h 588"/>
                <a:gd name="T90" fmla="*/ 26 w 925"/>
                <a:gd name="T91" fmla="*/ 360 h 588"/>
                <a:gd name="T92" fmla="*/ 18 w 925"/>
                <a:gd name="T93" fmla="*/ 273 h 588"/>
                <a:gd name="T94" fmla="*/ 9 w 925"/>
                <a:gd name="T95" fmla="*/ 229 h 588"/>
                <a:gd name="T96" fmla="*/ 7 w 925"/>
                <a:gd name="T97" fmla="*/ 215 h 588"/>
                <a:gd name="T98" fmla="*/ 33 w 925"/>
                <a:gd name="T99" fmla="*/ 152 h 588"/>
                <a:gd name="T100" fmla="*/ 116 w 925"/>
                <a:gd name="T101" fmla="*/ 135 h 588"/>
                <a:gd name="T102" fmla="*/ 161 w 925"/>
                <a:gd name="T103" fmla="*/ 77 h 588"/>
                <a:gd name="T104" fmla="*/ 210 w 925"/>
                <a:gd name="T105" fmla="*/ 53 h 588"/>
                <a:gd name="T106" fmla="*/ 225 w 925"/>
                <a:gd name="T107" fmla="*/ 68 h 588"/>
                <a:gd name="T108" fmla="*/ 264 w 925"/>
                <a:gd name="T109" fmla="*/ 32 h 588"/>
                <a:gd name="T110" fmla="*/ 280 w 925"/>
                <a:gd name="T111" fmla="*/ 16 h 588"/>
                <a:gd name="T112" fmla="*/ 330 w 925"/>
                <a:gd name="T113" fmla="*/ 47 h 588"/>
                <a:gd name="T114" fmla="*/ 395 w 925"/>
                <a:gd name="T115" fmla="*/ 10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5" h="588">
                  <a:moveTo>
                    <a:pt x="503" y="461"/>
                  </a:moveTo>
                  <a:lnTo>
                    <a:pt x="508" y="475"/>
                  </a:lnTo>
                  <a:lnTo>
                    <a:pt x="510" y="491"/>
                  </a:lnTo>
                  <a:lnTo>
                    <a:pt x="506" y="506"/>
                  </a:lnTo>
                  <a:lnTo>
                    <a:pt x="498" y="515"/>
                  </a:lnTo>
                  <a:lnTo>
                    <a:pt x="489" y="520"/>
                  </a:lnTo>
                  <a:lnTo>
                    <a:pt x="477" y="526"/>
                  </a:lnTo>
                  <a:lnTo>
                    <a:pt x="472" y="505"/>
                  </a:lnTo>
                  <a:lnTo>
                    <a:pt x="465" y="484"/>
                  </a:lnTo>
                  <a:lnTo>
                    <a:pt x="458" y="465"/>
                  </a:lnTo>
                  <a:lnTo>
                    <a:pt x="472" y="465"/>
                  </a:lnTo>
                  <a:lnTo>
                    <a:pt x="484" y="472"/>
                  </a:lnTo>
                  <a:lnTo>
                    <a:pt x="494" y="470"/>
                  </a:lnTo>
                  <a:lnTo>
                    <a:pt x="503" y="461"/>
                  </a:lnTo>
                  <a:close/>
                  <a:moveTo>
                    <a:pt x="791" y="458"/>
                  </a:moveTo>
                  <a:lnTo>
                    <a:pt x="794" y="459"/>
                  </a:lnTo>
                  <a:lnTo>
                    <a:pt x="798" y="461"/>
                  </a:lnTo>
                  <a:lnTo>
                    <a:pt x="800" y="463"/>
                  </a:lnTo>
                  <a:lnTo>
                    <a:pt x="801" y="465"/>
                  </a:lnTo>
                  <a:lnTo>
                    <a:pt x="803" y="466"/>
                  </a:lnTo>
                  <a:lnTo>
                    <a:pt x="807" y="470"/>
                  </a:lnTo>
                  <a:lnTo>
                    <a:pt x="807" y="468"/>
                  </a:lnTo>
                  <a:lnTo>
                    <a:pt x="808" y="466"/>
                  </a:lnTo>
                  <a:lnTo>
                    <a:pt x="810" y="463"/>
                  </a:lnTo>
                  <a:lnTo>
                    <a:pt x="810" y="461"/>
                  </a:lnTo>
                  <a:lnTo>
                    <a:pt x="812" y="461"/>
                  </a:lnTo>
                  <a:lnTo>
                    <a:pt x="814" y="461"/>
                  </a:lnTo>
                  <a:lnTo>
                    <a:pt x="814" y="465"/>
                  </a:lnTo>
                  <a:lnTo>
                    <a:pt x="815" y="468"/>
                  </a:lnTo>
                  <a:lnTo>
                    <a:pt x="817" y="473"/>
                  </a:lnTo>
                  <a:lnTo>
                    <a:pt x="817" y="479"/>
                  </a:lnTo>
                  <a:lnTo>
                    <a:pt x="817" y="484"/>
                  </a:lnTo>
                  <a:lnTo>
                    <a:pt x="805" y="498"/>
                  </a:lnTo>
                  <a:lnTo>
                    <a:pt x="794" y="515"/>
                  </a:lnTo>
                  <a:lnTo>
                    <a:pt x="798" y="526"/>
                  </a:lnTo>
                  <a:lnTo>
                    <a:pt x="796" y="529"/>
                  </a:lnTo>
                  <a:lnTo>
                    <a:pt x="791" y="533"/>
                  </a:lnTo>
                  <a:lnTo>
                    <a:pt x="786" y="534"/>
                  </a:lnTo>
                  <a:lnTo>
                    <a:pt x="781" y="536"/>
                  </a:lnTo>
                  <a:lnTo>
                    <a:pt x="775" y="540"/>
                  </a:lnTo>
                  <a:lnTo>
                    <a:pt x="772" y="541"/>
                  </a:lnTo>
                  <a:lnTo>
                    <a:pt x="768" y="547"/>
                  </a:lnTo>
                  <a:lnTo>
                    <a:pt x="768" y="552"/>
                  </a:lnTo>
                  <a:lnTo>
                    <a:pt x="767" y="557"/>
                  </a:lnTo>
                  <a:lnTo>
                    <a:pt x="767" y="562"/>
                  </a:lnTo>
                  <a:lnTo>
                    <a:pt x="765" y="569"/>
                  </a:lnTo>
                  <a:lnTo>
                    <a:pt x="761" y="573"/>
                  </a:lnTo>
                  <a:lnTo>
                    <a:pt x="756" y="576"/>
                  </a:lnTo>
                  <a:lnTo>
                    <a:pt x="751" y="580"/>
                  </a:lnTo>
                  <a:lnTo>
                    <a:pt x="746" y="583"/>
                  </a:lnTo>
                  <a:lnTo>
                    <a:pt x="740" y="588"/>
                  </a:lnTo>
                  <a:lnTo>
                    <a:pt x="733" y="588"/>
                  </a:lnTo>
                  <a:lnTo>
                    <a:pt x="725" y="582"/>
                  </a:lnTo>
                  <a:lnTo>
                    <a:pt x="716" y="576"/>
                  </a:lnTo>
                  <a:lnTo>
                    <a:pt x="709" y="571"/>
                  </a:lnTo>
                  <a:lnTo>
                    <a:pt x="702" y="561"/>
                  </a:lnTo>
                  <a:lnTo>
                    <a:pt x="707" y="557"/>
                  </a:lnTo>
                  <a:lnTo>
                    <a:pt x="709" y="552"/>
                  </a:lnTo>
                  <a:lnTo>
                    <a:pt x="711" y="548"/>
                  </a:lnTo>
                  <a:lnTo>
                    <a:pt x="712" y="543"/>
                  </a:lnTo>
                  <a:lnTo>
                    <a:pt x="714" y="538"/>
                  </a:lnTo>
                  <a:lnTo>
                    <a:pt x="718" y="534"/>
                  </a:lnTo>
                  <a:lnTo>
                    <a:pt x="728" y="531"/>
                  </a:lnTo>
                  <a:lnTo>
                    <a:pt x="739" y="529"/>
                  </a:lnTo>
                  <a:lnTo>
                    <a:pt x="749" y="526"/>
                  </a:lnTo>
                  <a:lnTo>
                    <a:pt x="754" y="520"/>
                  </a:lnTo>
                  <a:lnTo>
                    <a:pt x="763" y="508"/>
                  </a:lnTo>
                  <a:lnTo>
                    <a:pt x="770" y="494"/>
                  </a:lnTo>
                  <a:lnTo>
                    <a:pt x="779" y="480"/>
                  </a:lnTo>
                  <a:lnTo>
                    <a:pt x="786" y="466"/>
                  </a:lnTo>
                  <a:lnTo>
                    <a:pt x="791" y="458"/>
                  </a:lnTo>
                  <a:close/>
                  <a:moveTo>
                    <a:pt x="784" y="330"/>
                  </a:moveTo>
                  <a:lnTo>
                    <a:pt x="791" y="330"/>
                  </a:lnTo>
                  <a:lnTo>
                    <a:pt x="807" y="346"/>
                  </a:lnTo>
                  <a:lnTo>
                    <a:pt x="821" y="360"/>
                  </a:lnTo>
                  <a:lnTo>
                    <a:pt x="835" y="376"/>
                  </a:lnTo>
                  <a:lnTo>
                    <a:pt x="845" y="396"/>
                  </a:lnTo>
                  <a:lnTo>
                    <a:pt x="850" y="396"/>
                  </a:lnTo>
                  <a:lnTo>
                    <a:pt x="856" y="396"/>
                  </a:lnTo>
                  <a:lnTo>
                    <a:pt x="859" y="396"/>
                  </a:lnTo>
                  <a:lnTo>
                    <a:pt x="861" y="396"/>
                  </a:lnTo>
                  <a:lnTo>
                    <a:pt x="864" y="396"/>
                  </a:lnTo>
                  <a:lnTo>
                    <a:pt x="868" y="393"/>
                  </a:lnTo>
                  <a:lnTo>
                    <a:pt x="870" y="390"/>
                  </a:lnTo>
                  <a:lnTo>
                    <a:pt x="871" y="384"/>
                  </a:lnTo>
                  <a:lnTo>
                    <a:pt x="875" y="384"/>
                  </a:lnTo>
                  <a:lnTo>
                    <a:pt x="875" y="407"/>
                  </a:lnTo>
                  <a:lnTo>
                    <a:pt x="873" y="412"/>
                  </a:lnTo>
                  <a:lnTo>
                    <a:pt x="871" y="417"/>
                  </a:lnTo>
                  <a:lnTo>
                    <a:pt x="870" y="423"/>
                  </a:lnTo>
                  <a:lnTo>
                    <a:pt x="868" y="426"/>
                  </a:lnTo>
                  <a:lnTo>
                    <a:pt x="856" y="426"/>
                  </a:lnTo>
                  <a:lnTo>
                    <a:pt x="856" y="438"/>
                  </a:lnTo>
                  <a:lnTo>
                    <a:pt x="845" y="449"/>
                  </a:lnTo>
                  <a:lnTo>
                    <a:pt x="836" y="459"/>
                  </a:lnTo>
                  <a:lnTo>
                    <a:pt x="826" y="470"/>
                  </a:lnTo>
                  <a:lnTo>
                    <a:pt x="826" y="465"/>
                  </a:lnTo>
                  <a:lnTo>
                    <a:pt x="824" y="461"/>
                  </a:lnTo>
                  <a:lnTo>
                    <a:pt x="824" y="458"/>
                  </a:lnTo>
                  <a:lnTo>
                    <a:pt x="824" y="452"/>
                  </a:lnTo>
                  <a:lnTo>
                    <a:pt x="826" y="449"/>
                  </a:lnTo>
                  <a:lnTo>
                    <a:pt x="826" y="445"/>
                  </a:lnTo>
                  <a:lnTo>
                    <a:pt x="826" y="442"/>
                  </a:lnTo>
                  <a:lnTo>
                    <a:pt x="824" y="440"/>
                  </a:lnTo>
                  <a:lnTo>
                    <a:pt x="821" y="438"/>
                  </a:lnTo>
                  <a:lnTo>
                    <a:pt x="817" y="437"/>
                  </a:lnTo>
                  <a:lnTo>
                    <a:pt x="814" y="435"/>
                  </a:lnTo>
                  <a:lnTo>
                    <a:pt x="810" y="433"/>
                  </a:lnTo>
                  <a:lnTo>
                    <a:pt x="807" y="431"/>
                  </a:lnTo>
                  <a:lnTo>
                    <a:pt x="805" y="430"/>
                  </a:lnTo>
                  <a:lnTo>
                    <a:pt x="805" y="428"/>
                  </a:lnTo>
                  <a:lnTo>
                    <a:pt x="807" y="426"/>
                  </a:lnTo>
                  <a:lnTo>
                    <a:pt x="810" y="421"/>
                  </a:lnTo>
                  <a:lnTo>
                    <a:pt x="815" y="417"/>
                  </a:lnTo>
                  <a:lnTo>
                    <a:pt x="821" y="412"/>
                  </a:lnTo>
                  <a:lnTo>
                    <a:pt x="826" y="407"/>
                  </a:lnTo>
                  <a:lnTo>
                    <a:pt x="819" y="400"/>
                  </a:lnTo>
                  <a:lnTo>
                    <a:pt x="812" y="388"/>
                  </a:lnTo>
                  <a:lnTo>
                    <a:pt x="801" y="370"/>
                  </a:lnTo>
                  <a:lnTo>
                    <a:pt x="793" y="355"/>
                  </a:lnTo>
                  <a:lnTo>
                    <a:pt x="788" y="341"/>
                  </a:lnTo>
                  <a:lnTo>
                    <a:pt x="784" y="330"/>
                  </a:lnTo>
                  <a:close/>
                  <a:moveTo>
                    <a:pt x="721" y="147"/>
                  </a:moveTo>
                  <a:lnTo>
                    <a:pt x="730" y="147"/>
                  </a:lnTo>
                  <a:lnTo>
                    <a:pt x="746" y="159"/>
                  </a:lnTo>
                  <a:lnTo>
                    <a:pt x="765" y="170"/>
                  </a:lnTo>
                  <a:lnTo>
                    <a:pt x="765" y="180"/>
                  </a:lnTo>
                  <a:lnTo>
                    <a:pt x="753" y="180"/>
                  </a:lnTo>
                  <a:lnTo>
                    <a:pt x="744" y="173"/>
                  </a:lnTo>
                  <a:lnTo>
                    <a:pt x="735" y="166"/>
                  </a:lnTo>
                  <a:lnTo>
                    <a:pt x="728" y="157"/>
                  </a:lnTo>
                  <a:lnTo>
                    <a:pt x="721" y="147"/>
                  </a:lnTo>
                  <a:close/>
                  <a:moveTo>
                    <a:pt x="906" y="86"/>
                  </a:moveTo>
                  <a:lnTo>
                    <a:pt x="910" y="86"/>
                  </a:lnTo>
                  <a:lnTo>
                    <a:pt x="913" y="88"/>
                  </a:lnTo>
                  <a:lnTo>
                    <a:pt x="913" y="88"/>
                  </a:lnTo>
                  <a:lnTo>
                    <a:pt x="915" y="89"/>
                  </a:lnTo>
                  <a:lnTo>
                    <a:pt x="915" y="91"/>
                  </a:lnTo>
                  <a:lnTo>
                    <a:pt x="917" y="93"/>
                  </a:lnTo>
                  <a:lnTo>
                    <a:pt x="918" y="96"/>
                  </a:lnTo>
                  <a:lnTo>
                    <a:pt x="922" y="102"/>
                  </a:lnTo>
                  <a:lnTo>
                    <a:pt x="924" y="108"/>
                  </a:lnTo>
                  <a:lnTo>
                    <a:pt x="925" y="115"/>
                  </a:lnTo>
                  <a:lnTo>
                    <a:pt x="918" y="115"/>
                  </a:lnTo>
                  <a:lnTo>
                    <a:pt x="918" y="108"/>
                  </a:lnTo>
                  <a:lnTo>
                    <a:pt x="913" y="105"/>
                  </a:lnTo>
                  <a:lnTo>
                    <a:pt x="911" y="100"/>
                  </a:lnTo>
                  <a:lnTo>
                    <a:pt x="910" y="96"/>
                  </a:lnTo>
                  <a:lnTo>
                    <a:pt x="908" y="91"/>
                  </a:lnTo>
                  <a:lnTo>
                    <a:pt x="906" y="86"/>
                  </a:lnTo>
                  <a:close/>
                  <a:moveTo>
                    <a:pt x="746" y="65"/>
                  </a:moveTo>
                  <a:lnTo>
                    <a:pt x="749" y="65"/>
                  </a:lnTo>
                  <a:lnTo>
                    <a:pt x="751" y="67"/>
                  </a:lnTo>
                  <a:lnTo>
                    <a:pt x="751" y="68"/>
                  </a:lnTo>
                  <a:lnTo>
                    <a:pt x="753" y="68"/>
                  </a:lnTo>
                  <a:lnTo>
                    <a:pt x="754" y="68"/>
                  </a:lnTo>
                  <a:lnTo>
                    <a:pt x="756" y="70"/>
                  </a:lnTo>
                  <a:lnTo>
                    <a:pt x="758" y="75"/>
                  </a:lnTo>
                  <a:lnTo>
                    <a:pt x="758" y="81"/>
                  </a:lnTo>
                  <a:lnTo>
                    <a:pt x="760" y="84"/>
                  </a:lnTo>
                  <a:lnTo>
                    <a:pt x="761" y="88"/>
                  </a:lnTo>
                  <a:lnTo>
                    <a:pt x="763" y="91"/>
                  </a:lnTo>
                  <a:lnTo>
                    <a:pt x="765" y="96"/>
                  </a:lnTo>
                  <a:lnTo>
                    <a:pt x="753" y="96"/>
                  </a:lnTo>
                  <a:lnTo>
                    <a:pt x="751" y="88"/>
                  </a:lnTo>
                  <a:lnTo>
                    <a:pt x="747" y="82"/>
                  </a:lnTo>
                  <a:lnTo>
                    <a:pt x="746" y="75"/>
                  </a:lnTo>
                  <a:lnTo>
                    <a:pt x="746" y="65"/>
                  </a:lnTo>
                  <a:close/>
                  <a:moveTo>
                    <a:pt x="419" y="0"/>
                  </a:moveTo>
                  <a:lnTo>
                    <a:pt x="423" y="0"/>
                  </a:lnTo>
                  <a:lnTo>
                    <a:pt x="424" y="9"/>
                  </a:lnTo>
                  <a:lnTo>
                    <a:pt x="426" y="21"/>
                  </a:lnTo>
                  <a:lnTo>
                    <a:pt x="431" y="35"/>
                  </a:lnTo>
                  <a:lnTo>
                    <a:pt x="435" y="47"/>
                  </a:lnTo>
                  <a:lnTo>
                    <a:pt x="438" y="54"/>
                  </a:lnTo>
                  <a:lnTo>
                    <a:pt x="440" y="56"/>
                  </a:lnTo>
                  <a:lnTo>
                    <a:pt x="445" y="58"/>
                  </a:lnTo>
                  <a:lnTo>
                    <a:pt x="449" y="58"/>
                  </a:lnTo>
                  <a:lnTo>
                    <a:pt x="454" y="60"/>
                  </a:lnTo>
                  <a:lnTo>
                    <a:pt x="458" y="60"/>
                  </a:lnTo>
                  <a:lnTo>
                    <a:pt x="461" y="61"/>
                  </a:lnTo>
                  <a:lnTo>
                    <a:pt x="461" y="67"/>
                  </a:lnTo>
                  <a:lnTo>
                    <a:pt x="465" y="79"/>
                  </a:lnTo>
                  <a:lnTo>
                    <a:pt x="468" y="93"/>
                  </a:lnTo>
                  <a:lnTo>
                    <a:pt x="473" y="110"/>
                  </a:lnTo>
                  <a:lnTo>
                    <a:pt x="477" y="122"/>
                  </a:lnTo>
                  <a:lnTo>
                    <a:pt x="480" y="131"/>
                  </a:lnTo>
                  <a:lnTo>
                    <a:pt x="489" y="131"/>
                  </a:lnTo>
                  <a:lnTo>
                    <a:pt x="494" y="133"/>
                  </a:lnTo>
                  <a:lnTo>
                    <a:pt x="500" y="135"/>
                  </a:lnTo>
                  <a:lnTo>
                    <a:pt x="503" y="138"/>
                  </a:lnTo>
                  <a:lnTo>
                    <a:pt x="506" y="143"/>
                  </a:lnTo>
                  <a:lnTo>
                    <a:pt x="515" y="156"/>
                  </a:lnTo>
                  <a:lnTo>
                    <a:pt x="519" y="173"/>
                  </a:lnTo>
                  <a:lnTo>
                    <a:pt x="538" y="173"/>
                  </a:lnTo>
                  <a:lnTo>
                    <a:pt x="545" y="191"/>
                  </a:lnTo>
                  <a:lnTo>
                    <a:pt x="555" y="203"/>
                  </a:lnTo>
                  <a:lnTo>
                    <a:pt x="564" y="215"/>
                  </a:lnTo>
                  <a:lnTo>
                    <a:pt x="573" y="231"/>
                  </a:lnTo>
                  <a:lnTo>
                    <a:pt x="576" y="257"/>
                  </a:lnTo>
                  <a:lnTo>
                    <a:pt x="575" y="278"/>
                  </a:lnTo>
                  <a:lnTo>
                    <a:pt x="569" y="299"/>
                  </a:lnTo>
                  <a:lnTo>
                    <a:pt x="561" y="318"/>
                  </a:lnTo>
                  <a:lnTo>
                    <a:pt x="552" y="339"/>
                  </a:lnTo>
                  <a:lnTo>
                    <a:pt x="541" y="362"/>
                  </a:lnTo>
                  <a:lnTo>
                    <a:pt x="538" y="376"/>
                  </a:lnTo>
                  <a:lnTo>
                    <a:pt x="533" y="390"/>
                  </a:lnTo>
                  <a:lnTo>
                    <a:pt x="529" y="405"/>
                  </a:lnTo>
                  <a:lnTo>
                    <a:pt x="524" y="417"/>
                  </a:lnTo>
                  <a:lnTo>
                    <a:pt x="515" y="426"/>
                  </a:lnTo>
                  <a:lnTo>
                    <a:pt x="505" y="431"/>
                  </a:lnTo>
                  <a:lnTo>
                    <a:pt x="493" y="437"/>
                  </a:lnTo>
                  <a:lnTo>
                    <a:pt x="480" y="442"/>
                  </a:lnTo>
                  <a:lnTo>
                    <a:pt x="472" y="445"/>
                  </a:lnTo>
                  <a:lnTo>
                    <a:pt x="461" y="437"/>
                  </a:lnTo>
                  <a:lnTo>
                    <a:pt x="449" y="426"/>
                  </a:lnTo>
                  <a:lnTo>
                    <a:pt x="440" y="433"/>
                  </a:lnTo>
                  <a:lnTo>
                    <a:pt x="430" y="437"/>
                  </a:lnTo>
                  <a:lnTo>
                    <a:pt x="417" y="435"/>
                  </a:lnTo>
                  <a:lnTo>
                    <a:pt x="404" y="433"/>
                  </a:lnTo>
                  <a:lnTo>
                    <a:pt x="388" y="431"/>
                  </a:lnTo>
                  <a:lnTo>
                    <a:pt x="381" y="396"/>
                  </a:lnTo>
                  <a:lnTo>
                    <a:pt x="376" y="395"/>
                  </a:lnTo>
                  <a:lnTo>
                    <a:pt x="370" y="393"/>
                  </a:lnTo>
                  <a:lnTo>
                    <a:pt x="365" y="391"/>
                  </a:lnTo>
                  <a:lnTo>
                    <a:pt x="362" y="388"/>
                  </a:lnTo>
                  <a:lnTo>
                    <a:pt x="358" y="386"/>
                  </a:lnTo>
                  <a:lnTo>
                    <a:pt x="356" y="384"/>
                  </a:lnTo>
                  <a:lnTo>
                    <a:pt x="356" y="383"/>
                  </a:lnTo>
                  <a:lnTo>
                    <a:pt x="358" y="381"/>
                  </a:lnTo>
                  <a:lnTo>
                    <a:pt x="358" y="379"/>
                  </a:lnTo>
                  <a:lnTo>
                    <a:pt x="358" y="377"/>
                  </a:lnTo>
                  <a:lnTo>
                    <a:pt x="356" y="376"/>
                  </a:lnTo>
                  <a:lnTo>
                    <a:pt x="355" y="374"/>
                  </a:lnTo>
                  <a:lnTo>
                    <a:pt x="349" y="372"/>
                  </a:lnTo>
                  <a:lnTo>
                    <a:pt x="348" y="374"/>
                  </a:lnTo>
                  <a:lnTo>
                    <a:pt x="348" y="376"/>
                  </a:lnTo>
                  <a:lnTo>
                    <a:pt x="348" y="376"/>
                  </a:lnTo>
                  <a:lnTo>
                    <a:pt x="346" y="377"/>
                  </a:lnTo>
                  <a:lnTo>
                    <a:pt x="344" y="377"/>
                  </a:lnTo>
                  <a:lnTo>
                    <a:pt x="342" y="377"/>
                  </a:lnTo>
                  <a:lnTo>
                    <a:pt x="342" y="372"/>
                  </a:lnTo>
                  <a:lnTo>
                    <a:pt x="337" y="372"/>
                  </a:lnTo>
                  <a:lnTo>
                    <a:pt x="337" y="369"/>
                  </a:lnTo>
                  <a:lnTo>
                    <a:pt x="344" y="365"/>
                  </a:lnTo>
                  <a:lnTo>
                    <a:pt x="349" y="360"/>
                  </a:lnTo>
                  <a:lnTo>
                    <a:pt x="353" y="355"/>
                  </a:lnTo>
                  <a:lnTo>
                    <a:pt x="349" y="355"/>
                  </a:lnTo>
                  <a:lnTo>
                    <a:pt x="349" y="349"/>
                  </a:lnTo>
                  <a:lnTo>
                    <a:pt x="341" y="358"/>
                  </a:lnTo>
                  <a:lnTo>
                    <a:pt x="332" y="363"/>
                  </a:lnTo>
                  <a:lnTo>
                    <a:pt x="318" y="369"/>
                  </a:lnTo>
                  <a:lnTo>
                    <a:pt x="313" y="358"/>
                  </a:lnTo>
                  <a:lnTo>
                    <a:pt x="306" y="348"/>
                  </a:lnTo>
                  <a:lnTo>
                    <a:pt x="297" y="339"/>
                  </a:lnTo>
                  <a:lnTo>
                    <a:pt x="285" y="332"/>
                  </a:lnTo>
                  <a:lnTo>
                    <a:pt x="269" y="330"/>
                  </a:lnTo>
                  <a:lnTo>
                    <a:pt x="259" y="327"/>
                  </a:lnTo>
                  <a:lnTo>
                    <a:pt x="245" y="325"/>
                  </a:lnTo>
                  <a:lnTo>
                    <a:pt x="225" y="327"/>
                  </a:lnTo>
                  <a:lnTo>
                    <a:pt x="206" y="328"/>
                  </a:lnTo>
                  <a:lnTo>
                    <a:pt x="187" y="332"/>
                  </a:lnTo>
                  <a:lnTo>
                    <a:pt x="170" y="335"/>
                  </a:lnTo>
                  <a:lnTo>
                    <a:pt x="157" y="339"/>
                  </a:lnTo>
                  <a:lnTo>
                    <a:pt x="150" y="362"/>
                  </a:lnTo>
                  <a:lnTo>
                    <a:pt x="133" y="362"/>
                  </a:lnTo>
                  <a:lnTo>
                    <a:pt x="117" y="360"/>
                  </a:lnTo>
                  <a:lnTo>
                    <a:pt x="100" y="362"/>
                  </a:lnTo>
                  <a:lnTo>
                    <a:pt x="88" y="365"/>
                  </a:lnTo>
                  <a:lnTo>
                    <a:pt x="75" y="370"/>
                  </a:lnTo>
                  <a:lnTo>
                    <a:pt x="65" y="376"/>
                  </a:lnTo>
                  <a:lnTo>
                    <a:pt x="53" y="377"/>
                  </a:lnTo>
                  <a:lnTo>
                    <a:pt x="39" y="377"/>
                  </a:lnTo>
                  <a:lnTo>
                    <a:pt x="35" y="370"/>
                  </a:lnTo>
                  <a:lnTo>
                    <a:pt x="32" y="365"/>
                  </a:lnTo>
                  <a:lnTo>
                    <a:pt x="26" y="360"/>
                  </a:lnTo>
                  <a:lnTo>
                    <a:pt x="23" y="355"/>
                  </a:lnTo>
                  <a:lnTo>
                    <a:pt x="32" y="342"/>
                  </a:lnTo>
                  <a:lnTo>
                    <a:pt x="33" y="327"/>
                  </a:lnTo>
                  <a:lnTo>
                    <a:pt x="32" y="309"/>
                  </a:lnTo>
                  <a:lnTo>
                    <a:pt x="25" y="292"/>
                  </a:lnTo>
                  <a:lnTo>
                    <a:pt x="18" y="273"/>
                  </a:lnTo>
                  <a:lnTo>
                    <a:pt x="9" y="255"/>
                  </a:lnTo>
                  <a:lnTo>
                    <a:pt x="4" y="239"/>
                  </a:lnTo>
                  <a:lnTo>
                    <a:pt x="0" y="227"/>
                  </a:lnTo>
                  <a:lnTo>
                    <a:pt x="4" y="227"/>
                  </a:lnTo>
                  <a:lnTo>
                    <a:pt x="7" y="229"/>
                  </a:lnTo>
                  <a:lnTo>
                    <a:pt x="9" y="229"/>
                  </a:lnTo>
                  <a:lnTo>
                    <a:pt x="11" y="231"/>
                  </a:lnTo>
                  <a:lnTo>
                    <a:pt x="11" y="231"/>
                  </a:lnTo>
                  <a:lnTo>
                    <a:pt x="13" y="229"/>
                  </a:lnTo>
                  <a:lnTo>
                    <a:pt x="14" y="227"/>
                  </a:lnTo>
                  <a:lnTo>
                    <a:pt x="16" y="224"/>
                  </a:lnTo>
                  <a:lnTo>
                    <a:pt x="7" y="215"/>
                  </a:lnTo>
                  <a:lnTo>
                    <a:pt x="4" y="204"/>
                  </a:lnTo>
                  <a:lnTo>
                    <a:pt x="0" y="192"/>
                  </a:lnTo>
                  <a:lnTo>
                    <a:pt x="9" y="182"/>
                  </a:lnTo>
                  <a:lnTo>
                    <a:pt x="16" y="171"/>
                  </a:lnTo>
                  <a:lnTo>
                    <a:pt x="23" y="161"/>
                  </a:lnTo>
                  <a:lnTo>
                    <a:pt x="33" y="152"/>
                  </a:lnTo>
                  <a:lnTo>
                    <a:pt x="46" y="147"/>
                  </a:lnTo>
                  <a:lnTo>
                    <a:pt x="54" y="147"/>
                  </a:lnTo>
                  <a:lnTo>
                    <a:pt x="68" y="145"/>
                  </a:lnTo>
                  <a:lnTo>
                    <a:pt x="86" y="142"/>
                  </a:lnTo>
                  <a:lnTo>
                    <a:pt x="102" y="138"/>
                  </a:lnTo>
                  <a:lnTo>
                    <a:pt x="116" y="135"/>
                  </a:lnTo>
                  <a:lnTo>
                    <a:pt x="121" y="122"/>
                  </a:lnTo>
                  <a:lnTo>
                    <a:pt x="129" y="108"/>
                  </a:lnTo>
                  <a:lnTo>
                    <a:pt x="140" y="98"/>
                  </a:lnTo>
                  <a:lnTo>
                    <a:pt x="154" y="93"/>
                  </a:lnTo>
                  <a:lnTo>
                    <a:pt x="154" y="81"/>
                  </a:lnTo>
                  <a:lnTo>
                    <a:pt x="161" y="77"/>
                  </a:lnTo>
                  <a:lnTo>
                    <a:pt x="170" y="68"/>
                  </a:lnTo>
                  <a:lnTo>
                    <a:pt x="180" y="60"/>
                  </a:lnTo>
                  <a:lnTo>
                    <a:pt x="191" y="53"/>
                  </a:lnTo>
                  <a:lnTo>
                    <a:pt x="201" y="47"/>
                  </a:lnTo>
                  <a:lnTo>
                    <a:pt x="208" y="51"/>
                  </a:lnTo>
                  <a:lnTo>
                    <a:pt x="210" y="53"/>
                  </a:lnTo>
                  <a:lnTo>
                    <a:pt x="210" y="56"/>
                  </a:lnTo>
                  <a:lnTo>
                    <a:pt x="210" y="60"/>
                  </a:lnTo>
                  <a:lnTo>
                    <a:pt x="212" y="65"/>
                  </a:lnTo>
                  <a:lnTo>
                    <a:pt x="217" y="67"/>
                  </a:lnTo>
                  <a:lnTo>
                    <a:pt x="222" y="67"/>
                  </a:lnTo>
                  <a:lnTo>
                    <a:pt x="225" y="68"/>
                  </a:lnTo>
                  <a:lnTo>
                    <a:pt x="231" y="70"/>
                  </a:lnTo>
                  <a:lnTo>
                    <a:pt x="234" y="54"/>
                  </a:lnTo>
                  <a:lnTo>
                    <a:pt x="239" y="46"/>
                  </a:lnTo>
                  <a:lnTo>
                    <a:pt x="246" y="40"/>
                  </a:lnTo>
                  <a:lnTo>
                    <a:pt x="255" y="35"/>
                  </a:lnTo>
                  <a:lnTo>
                    <a:pt x="264" y="32"/>
                  </a:lnTo>
                  <a:lnTo>
                    <a:pt x="273" y="23"/>
                  </a:lnTo>
                  <a:lnTo>
                    <a:pt x="269" y="21"/>
                  </a:lnTo>
                  <a:lnTo>
                    <a:pt x="269" y="19"/>
                  </a:lnTo>
                  <a:lnTo>
                    <a:pt x="267" y="18"/>
                  </a:lnTo>
                  <a:lnTo>
                    <a:pt x="266" y="16"/>
                  </a:lnTo>
                  <a:lnTo>
                    <a:pt x="280" y="16"/>
                  </a:lnTo>
                  <a:lnTo>
                    <a:pt x="294" y="23"/>
                  </a:lnTo>
                  <a:lnTo>
                    <a:pt x="309" y="25"/>
                  </a:lnTo>
                  <a:lnTo>
                    <a:pt x="325" y="25"/>
                  </a:lnTo>
                  <a:lnTo>
                    <a:pt x="342" y="23"/>
                  </a:lnTo>
                  <a:lnTo>
                    <a:pt x="342" y="32"/>
                  </a:lnTo>
                  <a:lnTo>
                    <a:pt x="330" y="47"/>
                  </a:lnTo>
                  <a:lnTo>
                    <a:pt x="323" y="70"/>
                  </a:lnTo>
                  <a:lnTo>
                    <a:pt x="335" y="77"/>
                  </a:lnTo>
                  <a:lnTo>
                    <a:pt x="351" y="86"/>
                  </a:lnTo>
                  <a:lnTo>
                    <a:pt x="367" y="95"/>
                  </a:lnTo>
                  <a:lnTo>
                    <a:pt x="383" y="100"/>
                  </a:lnTo>
                  <a:lnTo>
                    <a:pt x="395" y="100"/>
                  </a:lnTo>
                  <a:lnTo>
                    <a:pt x="404" y="86"/>
                  </a:lnTo>
                  <a:lnTo>
                    <a:pt x="409" y="63"/>
                  </a:lnTo>
                  <a:lnTo>
                    <a:pt x="410" y="40"/>
                  </a:lnTo>
                  <a:lnTo>
                    <a:pt x="414" y="18"/>
                  </a:lnTo>
                  <a:lnTo>
                    <a:pt x="419" y="0"/>
                  </a:lnTo>
                  <a:close/>
                </a:path>
              </a:pathLst>
            </a:custGeom>
            <a:grpFill/>
            <a:ln w="3175" cap="rnd">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ko-KR" altLang="en-US"/>
            </a:p>
          </p:txBody>
        </p:sp>
      </p:grpSp>
    </p:spTree>
    <p:extLst>
      <p:ext uri="{BB962C8B-B14F-4D97-AF65-F5344CB8AC3E}">
        <p14:creationId xmlns:p14="http://schemas.microsoft.com/office/powerpoint/2010/main" val="1074867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xmlns="" id="{4F1C1E99-34B0-4507-BC7B-38CA4E7501E3}"/>
              </a:ext>
            </a:extLst>
          </p:cNvPr>
          <p:cNvSpPr txBox="1"/>
          <p:nvPr/>
        </p:nvSpPr>
        <p:spPr>
          <a:xfrm>
            <a:off x="2367121" y="3263530"/>
            <a:ext cx="1614330" cy="3046988"/>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65000"/>
                    <a:lumOff val="35000"/>
                  </a:schemeClr>
                </a:solidFill>
                <a:cs typeface="Arial" pitchFamily="34" charset="0"/>
              </a:rPr>
              <a:t>Easy to change colors, photos and Text. I hope and I believe that this Template will your Time, Money and Reputation. Get a modern PowerPoint  Presentation that is beautifully designed. </a:t>
            </a:r>
            <a:endParaRPr lang="en-US" altLang="ko-KR" sz="1200" dirty="0">
              <a:solidFill>
                <a:schemeClr val="tx1">
                  <a:lumMod val="75000"/>
                  <a:lumOff val="25000"/>
                </a:schemeClr>
              </a:solidFill>
              <a:cs typeface="Arial" pitchFamily="34" charset="0"/>
            </a:endParaRPr>
          </a:p>
        </p:txBody>
      </p:sp>
      <p:sp>
        <p:nvSpPr>
          <p:cNvPr id="3" name="Picture Placeholder 2"/>
          <p:cNvSpPr>
            <a:spLocks noGrp="1"/>
          </p:cNvSpPr>
          <p:nvPr>
            <p:ph type="pic" idx="14"/>
          </p:nvPr>
        </p:nvSpPr>
        <p:spPr/>
      </p:sp>
      <p:sp>
        <p:nvSpPr>
          <p:cNvPr id="4" name="Picture Placeholder 3"/>
          <p:cNvSpPr>
            <a:spLocks noGrp="1"/>
          </p:cNvSpPr>
          <p:nvPr>
            <p:ph type="pic" idx="16"/>
          </p:nvPr>
        </p:nvSpPr>
        <p:spPr/>
      </p:sp>
      <p:sp>
        <p:nvSpPr>
          <p:cNvPr id="5" name="Picture Placeholder 4"/>
          <p:cNvSpPr>
            <a:spLocks noGrp="1"/>
          </p:cNvSpPr>
          <p:nvPr>
            <p:ph type="pic" idx="15"/>
          </p:nvPr>
        </p:nvSpPr>
        <p:spPr/>
      </p:sp>
    </p:spTree>
    <p:extLst>
      <p:ext uri="{BB962C8B-B14F-4D97-AF65-F5344CB8AC3E}">
        <p14:creationId xmlns:p14="http://schemas.microsoft.com/office/powerpoint/2010/main" val="1488902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3">
            <a:extLst>
              <a:ext uri="{FF2B5EF4-FFF2-40B4-BE49-F238E27FC236}">
                <a16:creationId xmlns:a16="http://schemas.microsoft.com/office/drawing/2014/main" xmlns="" id="{EA995659-125B-47C4-89B0-735C3DAB1D6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769"/>
          <a:stretch/>
        </p:blipFill>
        <p:spPr>
          <a:xfrm>
            <a:off x="11424864" y="1297709"/>
            <a:ext cx="471861" cy="1324794"/>
          </a:xfrm>
          <a:prstGeom prst="rect">
            <a:avLst/>
          </a:prstGeom>
        </p:spPr>
      </p:pic>
      <p:grpSp>
        <p:nvGrpSpPr>
          <p:cNvPr id="5" name="그룹 4">
            <a:extLst>
              <a:ext uri="{FF2B5EF4-FFF2-40B4-BE49-F238E27FC236}">
                <a16:creationId xmlns:a16="http://schemas.microsoft.com/office/drawing/2014/main" xmlns="" id="{6FBEB6F8-7186-40D4-9CC5-9A639D58369C}"/>
              </a:ext>
            </a:extLst>
          </p:cNvPr>
          <p:cNvGrpSpPr/>
          <p:nvPr/>
        </p:nvGrpSpPr>
        <p:grpSpPr>
          <a:xfrm>
            <a:off x="277291" y="1676722"/>
            <a:ext cx="11245338" cy="943671"/>
            <a:chOff x="277291" y="2277615"/>
            <a:chExt cx="11245338" cy="943671"/>
          </a:xfrm>
          <a:solidFill>
            <a:schemeClr val="accent3"/>
          </a:solidFill>
        </p:grpSpPr>
        <p:sp>
          <p:nvSpPr>
            <p:cNvPr id="13" name="Freeform 4">
              <a:extLst>
                <a:ext uri="{FF2B5EF4-FFF2-40B4-BE49-F238E27FC236}">
                  <a16:creationId xmlns:a16="http://schemas.microsoft.com/office/drawing/2014/main" xmlns="" id="{79229F21-6A42-4726-9743-5F20579753B1}"/>
                </a:ext>
              </a:extLst>
            </p:cNvPr>
            <p:cNvSpPr/>
            <p:nvPr userDrawn="1"/>
          </p:nvSpPr>
          <p:spPr>
            <a:xfrm>
              <a:off x="277291" y="2348477"/>
              <a:ext cx="11245338" cy="872809"/>
            </a:xfrm>
            <a:custGeom>
              <a:avLst/>
              <a:gdLst>
                <a:gd name="connsiteX0" fmla="*/ 722914 w 11245338"/>
                <a:gd name="connsiteY0" fmla="*/ 0 h 872809"/>
                <a:gd name="connsiteX1" fmla="*/ 11147573 w 11245338"/>
                <a:gd name="connsiteY1" fmla="*/ 0 h 872809"/>
                <a:gd name="connsiteX2" fmla="*/ 11147573 w 11245338"/>
                <a:gd name="connsiteY2" fmla="*/ 97809 h 872809"/>
                <a:gd name="connsiteX3" fmla="*/ 722914 w 11245338"/>
                <a:gd name="connsiteY3" fmla="*/ 97809 h 872809"/>
                <a:gd name="connsiteX4" fmla="*/ 145471 w 11245338"/>
                <a:gd name="connsiteY4" fmla="*/ 0 h 872809"/>
                <a:gd name="connsiteX5" fmla="*/ 217947 w 11245338"/>
                <a:gd name="connsiteY5" fmla="*/ 0 h 872809"/>
                <a:gd name="connsiteX6" fmla="*/ 217947 w 11245338"/>
                <a:gd name="connsiteY6" fmla="*/ 98534 h 872809"/>
                <a:gd name="connsiteX7" fmla="*/ 177603 w 11245338"/>
                <a:gd name="connsiteY7" fmla="*/ 106679 h 872809"/>
                <a:gd name="connsiteX8" fmla="*/ 108669 w 11245338"/>
                <a:gd name="connsiteY8" fmla="*/ 210676 h 872809"/>
                <a:gd name="connsiteX9" fmla="*/ 108669 w 11245338"/>
                <a:gd name="connsiteY9" fmla="*/ 662131 h 872809"/>
                <a:gd name="connsiteX10" fmla="*/ 221536 w 11245338"/>
                <a:gd name="connsiteY10" fmla="*/ 774998 h 872809"/>
                <a:gd name="connsiteX11" fmla="*/ 11245338 w 11245338"/>
                <a:gd name="connsiteY11" fmla="*/ 774998 h 872809"/>
                <a:gd name="connsiteX12" fmla="*/ 11245338 w 11245338"/>
                <a:gd name="connsiteY12" fmla="*/ 872809 h 872809"/>
                <a:gd name="connsiteX13" fmla="*/ 145471 w 11245338"/>
                <a:gd name="connsiteY13" fmla="*/ 872809 h 872809"/>
                <a:gd name="connsiteX14" fmla="*/ 0 w 11245338"/>
                <a:gd name="connsiteY14" fmla="*/ 727338 h 872809"/>
                <a:gd name="connsiteX15" fmla="*/ 0 w 11245338"/>
                <a:gd name="connsiteY15" fmla="*/ 145471 h 872809"/>
                <a:gd name="connsiteX16" fmla="*/ 145471 w 11245338"/>
                <a:gd name="connsiteY16" fmla="*/ 0 h 87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45338" h="872809">
                  <a:moveTo>
                    <a:pt x="722914" y="0"/>
                  </a:moveTo>
                  <a:lnTo>
                    <a:pt x="11147573" y="0"/>
                  </a:lnTo>
                  <a:lnTo>
                    <a:pt x="11147573" y="97809"/>
                  </a:lnTo>
                  <a:lnTo>
                    <a:pt x="722914" y="97809"/>
                  </a:lnTo>
                  <a:close/>
                  <a:moveTo>
                    <a:pt x="145471" y="0"/>
                  </a:moveTo>
                  <a:lnTo>
                    <a:pt x="217947" y="0"/>
                  </a:lnTo>
                  <a:lnTo>
                    <a:pt x="217947" y="98534"/>
                  </a:lnTo>
                  <a:lnTo>
                    <a:pt x="177603" y="106679"/>
                  </a:lnTo>
                  <a:cubicBezTo>
                    <a:pt x="137093" y="123813"/>
                    <a:pt x="108669" y="163925"/>
                    <a:pt x="108669" y="210676"/>
                  </a:cubicBezTo>
                  <a:lnTo>
                    <a:pt x="108669" y="662131"/>
                  </a:lnTo>
                  <a:cubicBezTo>
                    <a:pt x="108669" y="724466"/>
                    <a:pt x="159201" y="774998"/>
                    <a:pt x="221536" y="774998"/>
                  </a:cubicBezTo>
                  <a:lnTo>
                    <a:pt x="11245338" y="774998"/>
                  </a:lnTo>
                  <a:lnTo>
                    <a:pt x="11245338" y="872809"/>
                  </a:lnTo>
                  <a:lnTo>
                    <a:pt x="145471" y="872809"/>
                  </a:lnTo>
                  <a:cubicBezTo>
                    <a:pt x="65130" y="872809"/>
                    <a:pt x="0" y="807679"/>
                    <a:pt x="0" y="727338"/>
                  </a:cubicBezTo>
                  <a:lnTo>
                    <a:pt x="0" y="145471"/>
                  </a:lnTo>
                  <a:cubicBezTo>
                    <a:pt x="0" y="65130"/>
                    <a:pt x="65130" y="0"/>
                    <a:pt x="1454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5">
              <a:extLst>
                <a:ext uri="{FF2B5EF4-FFF2-40B4-BE49-F238E27FC236}">
                  <a16:creationId xmlns:a16="http://schemas.microsoft.com/office/drawing/2014/main" xmlns="" id="{1C35F532-9FE4-49F6-8C2D-4B749EAFC31D}"/>
                </a:ext>
              </a:extLst>
            </p:cNvPr>
            <p:cNvGrpSpPr/>
            <p:nvPr userDrawn="1"/>
          </p:nvGrpSpPr>
          <p:grpSpPr>
            <a:xfrm>
              <a:off x="538389" y="2277615"/>
              <a:ext cx="402151" cy="389079"/>
              <a:chOff x="-639237" y="2346903"/>
              <a:chExt cx="402151" cy="389079"/>
            </a:xfrm>
            <a:grpFill/>
          </p:grpSpPr>
          <p:sp>
            <p:nvSpPr>
              <p:cNvPr id="15" name="Freeform 6">
                <a:extLst>
                  <a:ext uri="{FF2B5EF4-FFF2-40B4-BE49-F238E27FC236}">
                    <a16:creationId xmlns:a16="http://schemas.microsoft.com/office/drawing/2014/main" xmlns="" id="{FA89A42A-C7E0-4F30-8EB9-B093C9A07D39}"/>
                  </a:ext>
                </a:extLst>
              </p:cNvPr>
              <p:cNvSpPr/>
              <p:nvPr userDrawn="1"/>
            </p:nvSpPr>
            <p:spPr>
              <a:xfrm>
                <a:off x="-420922" y="2346903"/>
                <a:ext cx="183836" cy="389079"/>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7">
                <a:extLst>
                  <a:ext uri="{FF2B5EF4-FFF2-40B4-BE49-F238E27FC236}">
                    <a16:creationId xmlns:a16="http://schemas.microsoft.com/office/drawing/2014/main" xmlns="" id="{E8997562-B5CD-45FF-A048-C955EFE49C99}"/>
                  </a:ext>
                </a:extLst>
              </p:cNvPr>
              <p:cNvSpPr/>
              <p:nvPr userDrawn="1"/>
            </p:nvSpPr>
            <p:spPr>
              <a:xfrm>
                <a:off x="-639237" y="2346903"/>
                <a:ext cx="183836" cy="389079"/>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그룹 3">
            <a:extLst>
              <a:ext uri="{FF2B5EF4-FFF2-40B4-BE49-F238E27FC236}">
                <a16:creationId xmlns:a16="http://schemas.microsoft.com/office/drawing/2014/main" xmlns="" id="{5478F7D8-3A3F-4352-8121-94BD76156054}"/>
              </a:ext>
            </a:extLst>
          </p:cNvPr>
          <p:cNvGrpSpPr/>
          <p:nvPr/>
        </p:nvGrpSpPr>
        <p:grpSpPr>
          <a:xfrm>
            <a:off x="277291" y="3070268"/>
            <a:ext cx="11245338" cy="1066503"/>
            <a:chOff x="277291" y="3671161"/>
            <a:chExt cx="11245338" cy="1066503"/>
          </a:xfrm>
          <a:solidFill>
            <a:schemeClr val="accent3"/>
          </a:solidFill>
        </p:grpSpPr>
        <p:sp>
          <p:nvSpPr>
            <p:cNvPr id="22" name="Freeform 13">
              <a:extLst>
                <a:ext uri="{FF2B5EF4-FFF2-40B4-BE49-F238E27FC236}">
                  <a16:creationId xmlns:a16="http://schemas.microsoft.com/office/drawing/2014/main" xmlns="" id="{80B8F643-A79F-4F5C-A598-F03EE67B027F}"/>
                </a:ext>
              </a:extLst>
            </p:cNvPr>
            <p:cNvSpPr/>
            <p:nvPr userDrawn="1"/>
          </p:nvSpPr>
          <p:spPr>
            <a:xfrm>
              <a:off x="756704" y="3671161"/>
              <a:ext cx="183836" cy="389079"/>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4">
              <a:extLst>
                <a:ext uri="{FF2B5EF4-FFF2-40B4-BE49-F238E27FC236}">
                  <a16:creationId xmlns:a16="http://schemas.microsoft.com/office/drawing/2014/main" xmlns="" id="{F48E0BA7-2C33-47AB-ADAC-33276CDCF988}"/>
                </a:ext>
              </a:extLst>
            </p:cNvPr>
            <p:cNvSpPr/>
            <p:nvPr userDrawn="1"/>
          </p:nvSpPr>
          <p:spPr>
            <a:xfrm>
              <a:off x="538389" y="3671161"/>
              <a:ext cx="183836" cy="389079"/>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1">
              <a:extLst>
                <a:ext uri="{FF2B5EF4-FFF2-40B4-BE49-F238E27FC236}">
                  <a16:creationId xmlns:a16="http://schemas.microsoft.com/office/drawing/2014/main" xmlns="" id="{46C2C28B-D8C8-41F1-9392-9AD32FA2A1C4}"/>
                </a:ext>
              </a:extLst>
            </p:cNvPr>
            <p:cNvSpPr/>
            <p:nvPr userDrawn="1"/>
          </p:nvSpPr>
          <p:spPr>
            <a:xfrm>
              <a:off x="277291" y="3864855"/>
              <a:ext cx="11245338" cy="872809"/>
            </a:xfrm>
            <a:custGeom>
              <a:avLst/>
              <a:gdLst>
                <a:gd name="connsiteX0" fmla="*/ 722914 w 11245338"/>
                <a:gd name="connsiteY0" fmla="*/ 0 h 872809"/>
                <a:gd name="connsiteX1" fmla="*/ 11147573 w 11245338"/>
                <a:gd name="connsiteY1" fmla="*/ 0 h 872809"/>
                <a:gd name="connsiteX2" fmla="*/ 11147573 w 11245338"/>
                <a:gd name="connsiteY2" fmla="*/ 97809 h 872809"/>
                <a:gd name="connsiteX3" fmla="*/ 722914 w 11245338"/>
                <a:gd name="connsiteY3" fmla="*/ 97809 h 872809"/>
                <a:gd name="connsiteX4" fmla="*/ 145471 w 11245338"/>
                <a:gd name="connsiteY4" fmla="*/ 0 h 872809"/>
                <a:gd name="connsiteX5" fmla="*/ 217947 w 11245338"/>
                <a:gd name="connsiteY5" fmla="*/ 0 h 872809"/>
                <a:gd name="connsiteX6" fmla="*/ 217947 w 11245338"/>
                <a:gd name="connsiteY6" fmla="*/ 98534 h 872809"/>
                <a:gd name="connsiteX7" fmla="*/ 177603 w 11245338"/>
                <a:gd name="connsiteY7" fmla="*/ 106679 h 872809"/>
                <a:gd name="connsiteX8" fmla="*/ 108669 w 11245338"/>
                <a:gd name="connsiteY8" fmla="*/ 210676 h 872809"/>
                <a:gd name="connsiteX9" fmla="*/ 108669 w 11245338"/>
                <a:gd name="connsiteY9" fmla="*/ 662131 h 872809"/>
                <a:gd name="connsiteX10" fmla="*/ 221536 w 11245338"/>
                <a:gd name="connsiteY10" fmla="*/ 774998 h 872809"/>
                <a:gd name="connsiteX11" fmla="*/ 11245338 w 11245338"/>
                <a:gd name="connsiteY11" fmla="*/ 774998 h 872809"/>
                <a:gd name="connsiteX12" fmla="*/ 11245338 w 11245338"/>
                <a:gd name="connsiteY12" fmla="*/ 872809 h 872809"/>
                <a:gd name="connsiteX13" fmla="*/ 145471 w 11245338"/>
                <a:gd name="connsiteY13" fmla="*/ 872809 h 872809"/>
                <a:gd name="connsiteX14" fmla="*/ 0 w 11245338"/>
                <a:gd name="connsiteY14" fmla="*/ 727338 h 872809"/>
                <a:gd name="connsiteX15" fmla="*/ 0 w 11245338"/>
                <a:gd name="connsiteY15" fmla="*/ 145471 h 872809"/>
                <a:gd name="connsiteX16" fmla="*/ 145471 w 11245338"/>
                <a:gd name="connsiteY16" fmla="*/ 0 h 87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45338" h="872809">
                  <a:moveTo>
                    <a:pt x="722914" y="0"/>
                  </a:moveTo>
                  <a:lnTo>
                    <a:pt x="11147573" y="0"/>
                  </a:lnTo>
                  <a:lnTo>
                    <a:pt x="11147573" y="97809"/>
                  </a:lnTo>
                  <a:lnTo>
                    <a:pt x="722914" y="97809"/>
                  </a:lnTo>
                  <a:close/>
                  <a:moveTo>
                    <a:pt x="145471" y="0"/>
                  </a:moveTo>
                  <a:lnTo>
                    <a:pt x="217947" y="0"/>
                  </a:lnTo>
                  <a:lnTo>
                    <a:pt x="217947" y="98534"/>
                  </a:lnTo>
                  <a:lnTo>
                    <a:pt x="177603" y="106679"/>
                  </a:lnTo>
                  <a:cubicBezTo>
                    <a:pt x="137093" y="123813"/>
                    <a:pt x="108669" y="163925"/>
                    <a:pt x="108669" y="210676"/>
                  </a:cubicBezTo>
                  <a:lnTo>
                    <a:pt x="108669" y="662131"/>
                  </a:lnTo>
                  <a:cubicBezTo>
                    <a:pt x="108669" y="724466"/>
                    <a:pt x="159201" y="774998"/>
                    <a:pt x="221536" y="774998"/>
                  </a:cubicBezTo>
                  <a:lnTo>
                    <a:pt x="11245338" y="774998"/>
                  </a:lnTo>
                  <a:lnTo>
                    <a:pt x="11245338" y="872809"/>
                  </a:lnTo>
                  <a:lnTo>
                    <a:pt x="145471" y="872809"/>
                  </a:lnTo>
                  <a:cubicBezTo>
                    <a:pt x="65130" y="872809"/>
                    <a:pt x="0" y="807679"/>
                    <a:pt x="0" y="727338"/>
                  </a:cubicBezTo>
                  <a:lnTo>
                    <a:pt x="0" y="145471"/>
                  </a:lnTo>
                  <a:cubicBezTo>
                    <a:pt x="0" y="65130"/>
                    <a:pt x="65130" y="0"/>
                    <a:pt x="1454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12">
            <a:extLst>
              <a:ext uri="{FF2B5EF4-FFF2-40B4-BE49-F238E27FC236}">
                <a16:creationId xmlns:a16="http://schemas.microsoft.com/office/drawing/2014/main" xmlns="" id="{DBE5C3FA-79E8-4FD1-91ED-12F2DE0649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9598" y="2714583"/>
            <a:ext cx="672863" cy="1422188"/>
          </a:xfrm>
          <a:prstGeom prst="rect">
            <a:avLst/>
          </a:prstGeom>
        </p:spPr>
      </p:pic>
      <p:pic>
        <p:nvPicPr>
          <p:cNvPr id="26" name="Picture 17">
            <a:extLst>
              <a:ext uri="{FF2B5EF4-FFF2-40B4-BE49-F238E27FC236}">
                <a16:creationId xmlns:a16="http://schemas.microsoft.com/office/drawing/2014/main" xmlns="" id="{9A414F2E-6303-476D-ACE8-2DD6972995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16912" y="4228851"/>
            <a:ext cx="265554" cy="1422188"/>
          </a:xfrm>
          <a:prstGeom prst="rect">
            <a:avLst/>
          </a:prstGeom>
        </p:spPr>
      </p:pic>
      <p:grpSp>
        <p:nvGrpSpPr>
          <p:cNvPr id="3" name="그룹 2">
            <a:extLst>
              <a:ext uri="{FF2B5EF4-FFF2-40B4-BE49-F238E27FC236}">
                <a16:creationId xmlns:a16="http://schemas.microsoft.com/office/drawing/2014/main" xmlns="" id="{181059BB-7372-446D-9141-967BFE755A1B}"/>
              </a:ext>
            </a:extLst>
          </p:cNvPr>
          <p:cNvGrpSpPr/>
          <p:nvPr userDrawn="1"/>
        </p:nvGrpSpPr>
        <p:grpSpPr>
          <a:xfrm>
            <a:off x="277291" y="4686150"/>
            <a:ext cx="11245338" cy="964889"/>
            <a:chOff x="277291" y="5287043"/>
            <a:chExt cx="11245338" cy="964889"/>
          </a:xfrm>
          <a:solidFill>
            <a:schemeClr val="accent3"/>
          </a:solidFill>
        </p:grpSpPr>
        <p:sp>
          <p:nvSpPr>
            <p:cNvPr id="25" name="Freeform 16">
              <a:extLst>
                <a:ext uri="{FF2B5EF4-FFF2-40B4-BE49-F238E27FC236}">
                  <a16:creationId xmlns:a16="http://schemas.microsoft.com/office/drawing/2014/main" xmlns="" id="{339408A4-8FE8-4775-9393-1E22166E0D74}"/>
                </a:ext>
              </a:extLst>
            </p:cNvPr>
            <p:cNvSpPr/>
            <p:nvPr userDrawn="1"/>
          </p:nvSpPr>
          <p:spPr>
            <a:xfrm>
              <a:off x="277291" y="5379123"/>
              <a:ext cx="11245338" cy="872809"/>
            </a:xfrm>
            <a:custGeom>
              <a:avLst/>
              <a:gdLst>
                <a:gd name="connsiteX0" fmla="*/ 722914 w 11245338"/>
                <a:gd name="connsiteY0" fmla="*/ 0 h 872809"/>
                <a:gd name="connsiteX1" fmla="*/ 11147573 w 11245338"/>
                <a:gd name="connsiteY1" fmla="*/ 0 h 872809"/>
                <a:gd name="connsiteX2" fmla="*/ 11147573 w 11245338"/>
                <a:gd name="connsiteY2" fmla="*/ 97809 h 872809"/>
                <a:gd name="connsiteX3" fmla="*/ 722914 w 11245338"/>
                <a:gd name="connsiteY3" fmla="*/ 97809 h 872809"/>
                <a:gd name="connsiteX4" fmla="*/ 145471 w 11245338"/>
                <a:gd name="connsiteY4" fmla="*/ 0 h 872809"/>
                <a:gd name="connsiteX5" fmla="*/ 217947 w 11245338"/>
                <a:gd name="connsiteY5" fmla="*/ 0 h 872809"/>
                <a:gd name="connsiteX6" fmla="*/ 217947 w 11245338"/>
                <a:gd name="connsiteY6" fmla="*/ 98534 h 872809"/>
                <a:gd name="connsiteX7" fmla="*/ 177603 w 11245338"/>
                <a:gd name="connsiteY7" fmla="*/ 106679 h 872809"/>
                <a:gd name="connsiteX8" fmla="*/ 108669 w 11245338"/>
                <a:gd name="connsiteY8" fmla="*/ 210676 h 872809"/>
                <a:gd name="connsiteX9" fmla="*/ 108669 w 11245338"/>
                <a:gd name="connsiteY9" fmla="*/ 662131 h 872809"/>
                <a:gd name="connsiteX10" fmla="*/ 221536 w 11245338"/>
                <a:gd name="connsiteY10" fmla="*/ 774998 h 872809"/>
                <a:gd name="connsiteX11" fmla="*/ 11245338 w 11245338"/>
                <a:gd name="connsiteY11" fmla="*/ 774998 h 872809"/>
                <a:gd name="connsiteX12" fmla="*/ 11245338 w 11245338"/>
                <a:gd name="connsiteY12" fmla="*/ 872809 h 872809"/>
                <a:gd name="connsiteX13" fmla="*/ 145471 w 11245338"/>
                <a:gd name="connsiteY13" fmla="*/ 872809 h 872809"/>
                <a:gd name="connsiteX14" fmla="*/ 0 w 11245338"/>
                <a:gd name="connsiteY14" fmla="*/ 727338 h 872809"/>
                <a:gd name="connsiteX15" fmla="*/ 0 w 11245338"/>
                <a:gd name="connsiteY15" fmla="*/ 145471 h 872809"/>
                <a:gd name="connsiteX16" fmla="*/ 145471 w 11245338"/>
                <a:gd name="connsiteY16" fmla="*/ 0 h 87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45338" h="872809">
                  <a:moveTo>
                    <a:pt x="722914" y="0"/>
                  </a:moveTo>
                  <a:lnTo>
                    <a:pt x="11147573" y="0"/>
                  </a:lnTo>
                  <a:lnTo>
                    <a:pt x="11147573" y="97809"/>
                  </a:lnTo>
                  <a:lnTo>
                    <a:pt x="722914" y="97809"/>
                  </a:lnTo>
                  <a:close/>
                  <a:moveTo>
                    <a:pt x="145471" y="0"/>
                  </a:moveTo>
                  <a:lnTo>
                    <a:pt x="217947" y="0"/>
                  </a:lnTo>
                  <a:lnTo>
                    <a:pt x="217947" y="98534"/>
                  </a:lnTo>
                  <a:lnTo>
                    <a:pt x="177603" y="106679"/>
                  </a:lnTo>
                  <a:cubicBezTo>
                    <a:pt x="137093" y="123813"/>
                    <a:pt x="108669" y="163925"/>
                    <a:pt x="108669" y="210676"/>
                  </a:cubicBezTo>
                  <a:lnTo>
                    <a:pt x="108669" y="662131"/>
                  </a:lnTo>
                  <a:cubicBezTo>
                    <a:pt x="108669" y="724466"/>
                    <a:pt x="159201" y="774998"/>
                    <a:pt x="221536" y="774998"/>
                  </a:cubicBezTo>
                  <a:lnTo>
                    <a:pt x="11245338" y="774998"/>
                  </a:lnTo>
                  <a:lnTo>
                    <a:pt x="11245338" y="872809"/>
                  </a:lnTo>
                  <a:lnTo>
                    <a:pt x="145471" y="872809"/>
                  </a:lnTo>
                  <a:cubicBezTo>
                    <a:pt x="65130" y="872809"/>
                    <a:pt x="0" y="807679"/>
                    <a:pt x="0" y="727338"/>
                  </a:cubicBezTo>
                  <a:lnTo>
                    <a:pt x="0" y="145471"/>
                  </a:lnTo>
                  <a:cubicBezTo>
                    <a:pt x="0" y="65130"/>
                    <a:pt x="65130" y="0"/>
                    <a:pt x="1454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8">
              <a:extLst>
                <a:ext uri="{FF2B5EF4-FFF2-40B4-BE49-F238E27FC236}">
                  <a16:creationId xmlns:a16="http://schemas.microsoft.com/office/drawing/2014/main" xmlns="" id="{05CCEA04-830D-4456-BFC6-4801246FBEAA}"/>
                </a:ext>
              </a:extLst>
            </p:cNvPr>
            <p:cNvGrpSpPr/>
            <p:nvPr/>
          </p:nvGrpSpPr>
          <p:grpSpPr>
            <a:xfrm>
              <a:off x="541980" y="5287043"/>
              <a:ext cx="402151" cy="389079"/>
              <a:chOff x="-639237" y="2346903"/>
              <a:chExt cx="402151" cy="389079"/>
            </a:xfrm>
            <a:grpFill/>
          </p:grpSpPr>
          <p:sp>
            <p:nvSpPr>
              <p:cNvPr id="28" name="Freeform 19">
                <a:extLst>
                  <a:ext uri="{FF2B5EF4-FFF2-40B4-BE49-F238E27FC236}">
                    <a16:creationId xmlns:a16="http://schemas.microsoft.com/office/drawing/2014/main" xmlns="" id="{98D8BC3D-3BAB-4891-8D1B-B64D28BAE88F}"/>
                  </a:ext>
                </a:extLst>
              </p:cNvPr>
              <p:cNvSpPr/>
              <p:nvPr userDrawn="1"/>
            </p:nvSpPr>
            <p:spPr>
              <a:xfrm>
                <a:off x="-420922" y="2346903"/>
                <a:ext cx="183836" cy="389079"/>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0">
                <a:extLst>
                  <a:ext uri="{FF2B5EF4-FFF2-40B4-BE49-F238E27FC236}">
                    <a16:creationId xmlns:a16="http://schemas.microsoft.com/office/drawing/2014/main" xmlns="" id="{E305491B-D999-4519-A7C6-3BC18A87B5C9}"/>
                  </a:ext>
                </a:extLst>
              </p:cNvPr>
              <p:cNvSpPr/>
              <p:nvPr userDrawn="1"/>
            </p:nvSpPr>
            <p:spPr>
              <a:xfrm>
                <a:off x="-639237" y="2346903"/>
                <a:ext cx="183836" cy="389079"/>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Oval 10">
            <a:extLst>
              <a:ext uri="{FF2B5EF4-FFF2-40B4-BE49-F238E27FC236}">
                <a16:creationId xmlns:a16="http://schemas.microsoft.com/office/drawing/2014/main" xmlns="" id="{836F806B-FD71-402D-8E6C-E9E7A706EC05}"/>
              </a:ext>
            </a:extLst>
          </p:cNvPr>
          <p:cNvSpPr/>
          <p:nvPr/>
        </p:nvSpPr>
        <p:spPr>
          <a:xfrm>
            <a:off x="1228246" y="3466347"/>
            <a:ext cx="486389" cy="486389"/>
          </a:xfrm>
          <a:prstGeom prst="ellipse">
            <a:avLst/>
          </a:prstGeom>
          <a:solidFill>
            <a:schemeClr val="accent3"/>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dirty="0">
                <a:solidFill>
                  <a:schemeClr val="bg1"/>
                </a:solidFill>
              </a:rPr>
              <a:t>2</a:t>
            </a:r>
          </a:p>
        </p:txBody>
      </p:sp>
      <p:sp>
        <p:nvSpPr>
          <p:cNvPr id="30" name="Oval 10">
            <a:extLst>
              <a:ext uri="{FF2B5EF4-FFF2-40B4-BE49-F238E27FC236}">
                <a16:creationId xmlns:a16="http://schemas.microsoft.com/office/drawing/2014/main" xmlns="" id="{7ACD1AB8-1DD8-4B37-A2C7-E0EF09FCC705}"/>
              </a:ext>
            </a:extLst>
          </p:cNvPr>
          <p:cNvSpPr/>
          <p:nvPr/>
        </p:nvSpPr>
        <p:spPr>
          <a:xfrm>
            <a:off x="1228245" y="4969199"/>
            <a:ext cx="486389" cy="486389"/>
          </a:xfrm>
          <a:prstGeom prst="ellipse">
            <a:avLst/>
          </a:prstGeom>
          <a:solidFill>
            <a:schemeClr val="accent2"/>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dirty="0">
                <a:solidFill>
                  <a:schemeClr val="bg1"/>
                </a:solidFill>
              </a:rPr>
              <a:t>3</a:t>
            </a:r>
          </a:p>
        </p:txBody>
      </p:sp>
      <p:sp>
        <p:nvSpPr>
          <p:cNvPr id="31" name="Oval 10">
            <a:extLst>
              <a:ext uri="{FF2B5EF4-FFF2-40B4-BE49-F238E27FC236}">
                <a16:creationId xmlns:a16="http://schemas.microsoft.com/office/drawing/2014/main" xmlns="" id="{40C9EF8B-4123-4031-8CFE-1487239FFD35}"/>
              </a:ext>
            </a:extLst>
          </p:cNvPr>
          <p:cNvSpPr/>
          <p:nvPr/>
        </p:nvSpPr>
        <p:spPr>
          <a:xfrm>
            <a:off x="1220429" y="1928655"/>
            <a:ext cx="486389" cy="486389"/>
          </a:xfrm>
          <a:prstGeom prst="ellipse">
            <a:avLst/>
          </a:prstGeom>
          <a:solidFill>
            <a:schemeClr val="accent4"/>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dirty="0">
                <a:solidFill>
                  <a:schemeClr val="bg1"/>
                </a:solidFill>
              </a:rPr>
              <a:t>1</a:t>
            </a:r>
          </a:p>
        </p:txBody>
      </p:sp>
      <p:sp>
        <p:nvSpPr>
          <p:cNvPr id="32" name="TextBox 31">
            <a:extLst>
              <a:ext uri="{FF2B5EF4-FFF2-40B4-BE49-F238E27FC236}">
                <a16:creationId xmlns:a16="http://schemas.microsoft.com/office/drawing/2014/main" xmlns="" id="{26567B64-A307-4101-9E32-F25ACAB3A7E1}"/>
              </a:ext>
            </a:extLst>
          </p:cNvPr>
          <p:cNvSpPr txBox="1"/>
          <p:nvPr/>
        </p:nvSpPr>
        <p:spPr>
          <a:xfrm>
            <a:off x="1772901" y="4981561"/>
            <a:ext cx="7501531"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 </a:t>
            </a:r>
            <a:r>
              <a:rPr lang="en-US" altLang="ko-KR" sz="1200" dirty="0">
                <a:solidFill>
                  <a:schemeClr val="tx1">
                    <a:lumMod val="75000"/>
                    <a:lumOff val="25000"/>
                  </a:schemeClr>
                </a:solidFill>
                <a:cs typeface="Arial" pitchFamily="34" charset="0"/>
              </a:rPr>
              <a:t>Get a modern PowerPoint  Presentation that is beautifully designed. </a:t>
            </a:r>
            <a:endParaRPr lang="en-US" altLang="ko-KR" sz="1200" dirty="0">
              <a:solidFill>
                <a:schemeClr val="tx1">
                  <a:lumMod val="75000"/>
                  <a:lumOff val="25000"/>
                </a:schemeClr>
              </a:solidFill>
            </a:endParaRPr>
          </a:p>
        </p:txBody>
      </p:sp>
      <p:sp>
        <p:nvSpPr>
          <p:cNvPr id="33" name="TextBox 32">
            <a:extLst>
              <a:ext uri="{FF2B5EF4-FFF2-40B4-BE49-F238E27FC236}">
                <a16:creationId xmlns:a16="http://schemas.microsoft.com/office/drawing/2014/main" xmlns="" id="{BEFEEA7B-8F46-46A1-A410-70C167E376DB}"/>
              </a:ext>
            </a:extLst>
          </p:cNvPr>
          <p:cNvSpPr txBox="1"/>
          <p:nvPr/>
        </p:nvSpPr>
        <p:spPr>
          <a:xfrm>
            <a:off x="1772900" y="3478709"/>
            <a:ext cx="7501531"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 </a:t>
            </a:r>
            <a:r>
              <a:rPr lang="en-US" altLang="ko-KR" sz="1200" dirty="0">
                <a:solidFill>
                  <a:schemeClr val="tx1">
                    <a:lumMod val="75000"/>
                    <a:lumOff val="25000"/>
                  </a:schemeClr>
                </a:solidFill>
                <a:cs typeface="Arial" pitchFamily="34" charset="0"/>
              </a:rPr>
              <a:t>Get a modern PowerPoint  Presentation that is beautifully designed. </a:t>
            </a:r>
            <a:endParaRPr lang="en-US" altLang="ko-KR" sz="1200" dirty="0">
              <a:solidFill>
                <a:schemeClr val="tx1">
                  <a:lumMod val="75000"/>
                  <a:lumOff val="25000"/>
                </a:schemeClr>
              </a:solidFill>
            </a:endParaRPr>
          </a:p>
        </p:txBody>
      </p:sp>
      <p:sp>
        <p:nvSpPr>
          <p:cNvPr id="34" name="TextBox 33">
            <a:extLst>
              <a:ext uri="{FF2B5EF4-FFF2-40B4-BE49-F238E27FC236}">
                <a16:creationId xmlns:a16="http://schemas.microsoft.com/office/drawing/2014/main" xmlns="" id="{FADDF234-0EF3-455F-AFD7-BA0ED1848DBE}"/>
              </a:ext>
            </a:extLst>
          </p:cNvPr>
          <p:cNvSpPr txBox="1"/>
          <p:nvPr/>
        </p:nvSpPr>
        <p:spPr>
          <a:xfrm>
            <a:off x="1772899" y="1941017"/>
            <a:ext cx="7501531"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 </a:t>
            </a:r>
            <a:r>
              <a:rPr lang="en-US" altLang="ko-KR" sz="1200" dirty="0">
                <a:solidFill>
                  <a:schemeClr val="tx1">
                    <a:lumMod val="75000"/>
                    <a:lumOff val="25000"/>
                  </a:schemeClr>
                </a:solidFill>
                <a:cs typeface="Arial" pitchFamily="34" charset="0"/>
              </a:rPr>
              <a:t>Get a modern PowerPoint  Presentation that is beautifully designed. </a:t>
            </a:r>
            <a:endParaRPr lang="en-US" altLang="ko-KR" sz="1200" dirty="0">
              <a:solidFill>
                <a:schemeClr val="tx1">
                  <a:lumMod val="75000"/>
                  <a:lumOff val="25000"/>
                </a:schemeClr>
              </a:solidFill>
            </a:endParaRPr>
          </a:p>
        </p:txBody>
      </p:sp>
      <p:sp>
        <p:nvSpPr>
          <p:cNvPr id="35" name="TextBox 34">
            <a:extLst>
              <a:ext uri="{FF2B5EF4-FFF2-40B4-BE49-F238E27FC236}">
                <a16:creationId xmlns:a16="http://schemas.microsoft.com/office/drawing/2014/main" xmlns="" id="{F0EB72D1-F764-424D-AAE5-8CE21B2C8708}"/>
              </a:ext>
            </a:extLst>
          </p:cNvPr>
          <p:cNvSpPr txBox="1"/>
          <p:nvPr/>
        </p:nvSpPr>
        <p:spPr>
          <a:xfrm>
            <a:off x="9632727" y="1817906"/>
            <a:ext cx="1740892" cy="707886"/>
          </a:xfrm>
          <a:prstGeom prst="rect">
            <a:avLst/>
          </a:prstGeom>
          <a:noFill/>
        </p:spPr>
        <p:txBody>
          <a:bodyPr wrap="square" rtlCol="0" anchor="t">
            <a:spAutoFit/>
          </a:bodyPr>
          <a:lstStyle/>
          <a:p>
            <a:r>
              <a:rPr lang="en-US" altLang="ko-KR" sz="4000" dirty="0">
                <a:solidFill>
                  <a:schemeClr val="accent4"/>
                </a:solidFill>
              </a:rPr>
              <a:t>A </a:t>
            </a:r>
            <a:r>
              <a:rPr lang="en-US" altLang="ko-KR" sz="2000" dirty="0">
                <a:solidFill>
                  <a:schemeClr val="accent4"/>
                </a:solidFill>
              </a:rPr>
              <a:t>Contents</a:t>
            </a:r>
          </a:p>
        </p:txBody>
      </p:sp>
      <p:sp>
        <p:nvSpPr>
          <p:cNvPr id="36" name="TextBox 35">
            <a:extLst>
              <a:ext uri="{FF2B5EF4-FFF2-40B4-BE49-F238E27FC236}">
                <a16:creationId xmlns:a16="http://schemas.microsoft.com/office/drawing/2014/main" xmlns="" id="{F3F9F455-BC89-488A-AD66-4FDC1355072A}"/>
              </a:ext>
            </a:extLst>
          </p:cNvPr>
          <p:cNvSpPr txBox="1"/>
          <p:nvPr/>
        </p:nvSpPr>
        <p:spPr>
          <a:xfrm>
            <a:off x="9632727" y="3355598"/>
            <a:ext cx="1740892" cy="707886"/>
          </a:xfrm>
          <a:prstGeom prst="rect">
            <a:avLst/>
          </a:prstGeom>
          <a:noFill/>
        </p:spPr>
        <p:txBody>
          <a:bodyPr wrap="square" rtlCol="0" anchor="t">
            <a:spAutoFit/>
          </a:bodyPr>
          <a:lstStyle/>
          <a:p>
            <a:r>
              <a:rPr lang="en-US" altLang="ko-KR" sz="4000" dirty="0">
                <a:solidFill>
                  <a:schemeClr val="accent3"/>
                </a:solidFill>
              </a:rPr>
              <a:t>B </a:t>
            </a:r>
            <a:r>
              <a:rPr lang="en-US" altLang="ko-KR" sz="2000" dirty="0">
                <a:solidFill>
                  <a:schemeClr val="accent3"/>
                </a:solidFill>
              </a:rPr>
              <a:t>Contents</a:t>
            </a:r>
          </a:p>
        </p:txBody>
      </p:sp>
      <p:sp>
        <p:nvSpPr>
          <p:cNvPr id="37" name="TextBox 36">
            <a:extLst>
              <a:ext uri="{FF2B5EF4-FFF2-40B4-BE49-F238E27FC236}">
                <a16:creationId xmlns:a16="http://schemas.microsoft.com/office/drawing/2014/main" xmlns="" id="{6D5714A9-BF77-4044-BA10-0E09A1BEEB68}"/>
              </a:ext>
            </a:extLst>
          </p:cNvPr>
          <p:cNvSpPr txBox="1"/>
          <p:nvPr/>
        </p:nvSpPr>
        <p:spPr>
          <a:xfrm>
            <a:off x="9632727" y="4858450"/>
            <a:ext cx="1740892" cy="707886"/>
          </a:xfrm>
          <a:prstGeom prst="rect">
            <a:avLst/>
          </a:prstGeom>
          <a:noFill/>
        </p:spPr>
        <p:txBody>
          <a:bodyPr wrap="square" rtlCol="0" anchor="t">
            <a:spAutoFit/>
          </a:bodyPr>
          <a:lstStyle/>
          <a:p>
            <a:r>
              <a:rPr lang="en-US" altLang="ko-KR" sz="4000" dirty="0">
                <a:solidFill>
                  <a:schemeClr val="accent2"/>
                </a:solidFill>
              </a:rPr>
              <a:t>C </a:t>
            </a:r>
            <a:r>
              <a:rPr lang="en-US" altLang="ko-KR" sz="2000" dirty="0">
                <a:solidFill>
                  <a:schemeClr val="accent2"/>
                </a:solidFill>
              </a:rPr>
              <a:t>Contents</a:t>
            </a:r>
          </a:p>
        </p:txBody>
      </p:sp>
    </p:spTree>
    <p:extLst>
      <p:ext uri="{BB962C8B-B14F-4D97-AF65-F5344CB8AC3E}">
        <p14:creationId xmlns:p14="http://schemas.microsoft.com/office/powerpoint/2010/main" val="2553664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76">
            <a:extLst>
              <a:ext uri="{FF2B5EF4-FFF2-40B4-BE49-F238E27FC236}">
                <a16:creationId xmlns:a16="http://schemas.microsoft.com/office/drawing/2014/main" xmlns="" id="{96EE3115-3E48-45A2-BC9A-80D8BBF68B28}"/>
              </a:ext>
            </a:extLst>
          </p:cNvPr>
          <p:cNvSpPr/>
          <p:nvPr/>
        </p:nvSpPr>
        <p:spPr>
          <a:xfrm>
            <a:off x="2034534" y="2939607"/>
            <a:ext cx="936000" cy="9360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Oval 78">
            <a:extLst>
              <a:ext uri="{FF2B5EF4-FFF2-40B4-BE49-F238E27FC236}">
                <a16:creationId xmlns:a16="http://schemas.microsoft.com/office/drawing/2014/main" xmlns="" id="{1786112C-BE2C-41D8-9F55-0E9BCE8A3233}"/>
              </a:ext>
            </a:extLst>
          </p:cNvPr>
          <p:cNvSpPr/>
          <p:nvPr/>
        </p:nvSpPr>
        <p:spPr>
          <a:xfrm>
            <a:off x="3654940" y="3875711"/>
            <a:ext cx="936000" cy="9360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Oval 79">
            <a:extLst>
              <a:ext uri="{FF2B5EF4-FFF2-40B4-BE49-F238E27FC236}">
                <a16:creationId xmlns:a16="http://schemas.microsoft.com/office/drawing/2014/main" xmlns="" id="{825762C5-BF25-46C8-9025-198BEE201340}"/>
              </a:ext>
            </a:extLst>
          </p:cNvPr>
          <p:cNvSpPr/>
          <p:nvPr/>
        </p:nvSpPr>
        <p:spPr>
          <a:xfrm>
            <a:off x="5275346" y="2579567"/>
            <a:ext cx="936000" cy="9360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Oval 84">
            <a:extLst>
              <a:ext uri="{FF2B5EF4-FFF2-40B4-BE49-F238E27FC236}">
                <a16:creationId xmlns:a16="http://schemas.microsoft.com/office/drawing/2014/main" xmlns="" id="{387C0424-DEC9-4D32-BD5C-C8292F0B9599}"/>
              </a:ext>
            </a:extLst>
          </p:cNvPr>
          <p:cNvSpPr/>
          <p:nvPr/>
        </p:nvSpPr>
        <p:spPr>
          <a:xfrm>
            <a:off x="6895752" y="2579567"/>
            <a:ext cx="936000" cy="9360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Oval 105">
            <a:extLst>
              <a:ext uri="{FF2B5EF4-FFF2-40B4-BE49-F238E27FC236}">
                <a16:creationId xmlns:a16="http://schemas.microsoft.com/office/drawing/2014/main" xmlns="" id="{8C7F53D0-E5D7-4B68-BBD4-4615A4E4E394}"/>
              </a:ext>
            </a:extLst>
          </p:cNvPr>
          <p:cNvSpPr/>
          <p:nvPr/>
        </p:nvSpPr>
        <p:spPr>
          <a:xfrm>
            <a:off x="8516158" y="4091735"/>
            <a:ext cx="936000" cy="9360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Oval 106">
            <a:extLst>
              <a:ext uri="{FF2B5EF4-FFF2-40B4-BE49-F238E27FC236}">
                <a16:creationId xmlns:a16="http://schemas.microsoft.com/office/drawing/2014/main" xmlns="" id="{7879C77F-9C73-4893-8A68-4E81B7BE5E15}"/>
              </a:ext>
            </a:extLst>
          </p:cNvPr>
          <p:cNvSpPr/>
          <p:nvPr/>
        </p:nvSpPr>
        <p:spPr>
          <a:xfrm>
            <a:off x="10136562" y="2939607"/>
            <a:ext cx="936000" cy="936000"/>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1"/>
              </a:solidFill>
            </a:endParaRPr>
          </a:p>
        </p:txBody>
      </p:sp>
      <p:cxnSp>
        <p:nvCxnSpPr>
          <p:cNvPr id="19" name="Straight Connector 107">
            <a:extLst>
              <a:ext uri="{FF2B5EF4-FFF2-40B4-BE49-F238E27FC236}">
                <a16:creationId xmlns:a16="http://schemas.microsoft.com/office/drawing/2014/main" xmlns="" id="{30861F82-2DBF-4161-B043-5A670BCBC8E3}"/>
              </a:ext>
            </a:extLst>
          </p:cNvPr>
          <p:cNvCxnSpPr>
            <a:endCxn id="13" idx="2"/>
          </p:cNvCxnSpPr>
          <p:nvPr/>
        </p:nvCxnSpPr>
        <p:spPr>
          <a:xfrm>
            <a:off x="917330" y="3407607"/>
            <a:ext cx="111720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08">
            <a:extLst>
              <a:ext uri="{FF2B5EF4-FFF2-40B4-BE49-F238E27FC236}">
                <a16:creationId xmlns:a16="http://schemas.microsoft.com/office/drawing/2014/main" xmlns="" id="{2374E673-EC41-44F6-AFEC-BC9AD3333B7A}"/>
              </a:ext>
            </a:extLst>
          </p:cNvPr>
          <p:cNvCxnSpPr>
            <a:stCxn id="13" idx="4"/>
          </p:cNvCxnSpPr>
          <p:nvPr/>
        </p:nvCxnSpPr>
        <p:spPr>
          <a:xfrm>
            <a:off x="2502534" y="3875607"/>
            <a:ext cx="0" cy="46810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109">
            <a:extLst>
              <a:ext uri="{FF2B5EF4-FFF2-40B4-BE49-F238E27FC236}">
                <a16:creationId xmlns:a16="http://schemas.microsoft.com/office/drawing/2014/main" xmlns="" id="{25DA0314-7258-4361-A113-A756FBEEE4C7}"/>
              </a:ext>
            </a:extLst>
          </p:cNvPr>
          <p:cNvCxnSpPr>
            <a:stCxn id="14" idx="2"/>
          </p:cNvCxnSpPr>
          <p:nvPr/>
        </p:nvCxnSpPr>
        <p:spPr>
          <a:xfrm flipH="1">
            <a:off x="2502534" y="4343711"/>
            <a:ext cx="115240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110">
            <a:extLst>
              <a:ext uri="{FF2B5EF4-FFF2-40B4-BE49-F238E27FC236}">
                <a16:creationId xmlns:a16="http://schemas.microsoft.com/office/drawing/2014/main" xmlns="" id="{D6940617-C1B3-4E95-B468-644A45B0F970}"/>
              </a:ext>
            </a:extLst>
          </p:cNvPr>
          <p:cNvCxnSpPr>
            <a:cxnSpLocks/>
            <a:endCxn id="14" idx="0"/>
          </p:cNvCxnSpPr>
          <p:nvPr/>
        </p:nvCxnSpPr>
        <p:spPr>
          <a:xfrm>
            <a:off x="4115175" y="3047567"/>
            <a:ext cx="7765" cy="82814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111">
            <a:extLst>
              <a:ext uri="{FF2B5EF4-FFF2-40B4-BE49-F238E27FC236}">
                <a16:creationId xmlns:a16="http://schemas.microsoft.com/office/drawing/2014/main" xmlns="" id="{921DD32D-4156-4698-94EF-360A5FB5EB75}"/>
              </a:ext>
            </a:extLst>
          </p:cNvPr>
          <p:cNvCxnSpPr>
            <a:cxnSpLocks/>
            <a:stCxn id="15" idx="2"/>
          </p:cNvCxnSpPr>
          <p:nvPr/>
        </p:nvCxnSpPr>
        <p:spPr>
          <a:xfrm flipH="1">
            <a:off x="4122940" y="3047567"/>
            <a:ext cx="1152406"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112">
            <a:extLst>
              <a:ext uri="{FF2B5EF4-FFF2-40B4-BE49-F238E27FC236}">
                <a16:creationId xmlns:a16="http://schemas.microsoft.com/office/drawing/2014/main" xmlns="" id="{8D8C3189-7325-4DBD-BD40-A6D172C6354C}"/>
              </a:ext>
            </a:extLst>
          </p:cNvPr>
          <p:cNvCxnSpPr>
            <a:stCxn id="16" idx="2"/>
            <a:endCxn id="15" idx="6"/>
          </p:cNvCxnSpPr>
          <p:nvPr/>
        </p:nvCxnSpPr>
        <p:spPr>
          <a:xfrm flipH="1">
            <a:off x="6211346" y="3047567"/>
            <a:ext cx="68440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113">
            <a:extLst>
              <a:ext uri="{FF2B5EF4-FFF2-40B4-BE49-F238E27FC236}">
                <a16:creationId xmlns:a16="http://schemas.microsoft.com/office/drawing/2014/main" xmlns="" id="{0B2CD963-D88C-43DC-99F7-7664651DB9A4}"/>
              </a:ext>
            </a:extLst>
          </p:cNvPr>
          <p:cNvCxnSpPr>
            <a:cxnSpLocks/>
            <a:stCxn id="16" idx="4"/>
          </p:cNvCxnSpPr>
          <p:nvPr/>
        </p:nvCxnSpPr>
        <p:spPr>
          <a:xfrm>
            <a:off x="7363752" y="3515567"/>
            <a:ext cx="0" cy="104416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114">
            <a:extLst>
              <a:ext uri="{FF2B5EF4-FFF2-40B4-BE49-F238E27FC236}">
                <a16:creationId xmlns:a16="http://schemas.microsoft.com/office/drawing/2014/main" xmlns="" id="{849F1D74-BED6-461E-8771-885C6512F37B}"/>
              </a:ext>
            </a:extLst>
          </p:cNvPr>
          <p:cNvCxnSpPr>
            <a:cxnSpLocks/>
            <a:stCxn id="17" idx="2"/>
          </p:cNvCxnSpPr>
          <p:nvPr/>
        </p:nvCxnSpPr>
        <p:spPr>
          <a:xfrm flipH="1">
            <a:off x="7363752" y="4559735"/>
            <a:ext cx="1152406"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115">
            <a:extLst>
              <a:ext uri="{FF2B5EF4-FFF2-40B4-BE49-F238E27FC236}">
                <a16:creationId xmlns:a16="http://schemas.microsoft.com/office/drawing/2014/main" xmlns="" id="{546178BE-5E23-47C7-A581-8F4F12FF4906}"/>
              </a:ext>
            </a:extLst>
          </p:cNvPr>
          <p:cNvCxnSpPr>
            <a:cxnSpLocks/>
            <a:endCxn id="17" idx="6"/>
          </p:cNvCxnSpPr>
          <p:nvPr/>
        </p:nvCxnSpPr>
        <p:spPr>
          <a:xfrm flipH="1">
            <a:off x="9452158" y="4559735"/>
            <a:ext cx="1152404" cy="0"/>
          </a:xfrm>
          <a:prstGeom prst="line">
            <a:avLst/>
          </a:prstGeom>
          <a:solidFill>
            <a:schemeClr val="accent1"/>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116">
            <a:extLst>
              <a:ext uri="{FF2B5EF4-FFF2-40B4-BE49-F238E27FC236}">
                <a16:creationId xmlns:a16="http://schemas.microsoft.com/office/drawing/2014/main" xmlns="" id="{34BB728D-DCA7-46AF-928C-4F857CDE9BD6}"/>
              </a:ext>
            </a:extLst>
          </p:cNvPr>
          <p:cNvCxnSpPr>
            <a:cxnSpLocks/>
            <a:stCxn id="18" idx="4"/>
          </p:cNvCxnSpPr>
          <p:nvPr/>
        </p:nvCxnSpPr>
        <p:spPr>
          <a:xfrm>
            <a:off x="10604562" y="3875607"/>
            <a:ext cx="0" cy="684128"/>
          </a:xfrm>
          <a:prstGeom prst="line">
            <a:avLst/>
          </a:prstGeom>
          <a:solidFill>
            <a:schemeClr val="accent1"/>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117">
            <a:extLst>
              <a:ext uri="{FF2B5EF4-FFF2-40B4-BE49-F238E27FC236}">
                <a16:creationId xmlns:a16="http://schemas.microsoft.com/office/drawing/2014/main" xmlns="" id="{39CCCD62-E5A1-4785-AF00-95DF429D8A40}"/>
              </a:ext>
            </a:extLst>
          </p:cNvPr>
          <p:cNvCxnSpPr>
            <a:endCxn id="18" idx="0"/>
          </p:cNvCxnSpPr>
          <p:nvPr/>
        </p:nvCxnSpPr>
        <p:spPr>
          <a:xfrm>
            <a:off x="10604562" y="2032713"/>
            <a:ext cx="0" cy="906894"/>
          </a:xfrm>
          <a:prstGeom prst="line">
            <a:avLst/>
          </a:prstGeom>
          <a:solidFill>
            <a:schemeClr val="accent1"/>
          </a:solidFill>
          <a:ln w="38100">
            <a:solidFill>
              <a:schemeClr val="accent1"/>
            </a:solidFill>
            <a:headEnd type="arrow" w="lg" len="med"/>
            <a:tailEnd type="none"/>
          </a:ln>
        </p:spPr>
        <p:style>
          <a:lnRef idx="1">
            <a:schemeClr val="accent1"/>
          </a:lnRef>
          <a:fillRef idx="0">
            <a:schemeClr val="accent1"/>
          </a:fillRef>
          <a:effectRef idx="0">
            <a:schemeClr val="accent1"/>
          </a:effectRef>
          <a:fontRef idx="minor">
            <a:schemeClr val="tx1"/>
          </a:fontRef>
        </p:style>
      </p:cxnSp>
      <p:grpSp>
        <p:nvGrpSpPr>
          <p:cNvPr id="30" name="Group 124">
            <a:extLst>
              <a:ext uri="{FF2B5EF4-FFF2-40B4-BE49-F238E27FC236}">
                <a16:creationId xmlns:a16="http://schemas.microsoft.com/office/drawing/2014/main" xmlns="" id="{33E11760-022B-4A56-BB7E-EA846264E286}"/>
              </a:ext>
            </a:extLst>
          </p:cNvPr>
          <p:cNvGrpSpPr/>
          <p:nvPr/>
        </p:nvGrpSpPr>
        <p:grpSpPr>
          <a:xfrm>
            <a:off x="1515152" y="1954023"/>
            <a:ext cx="1974766" cy="902906"/>
            <a:chOff x="2530759" y="1745937"/>
            <a:chExt cx="1681201" cy="902906"/>
          </a:xfrm>
        </p:grpSpPr>
        <p:sp>
          <p:nvSpPr>
            <p:cNvPr id="31" name="TextBox 30">
              <a:extLst>
                <a:ext uri="{FF2B5EF4-FFF2-40B4-BE49-F238E27FC236}">
                  <a16:creationId xmlns:a16="http://schemas.microsoft.com/office/drawing/2014/main" xmlns="" id="{07761F30-2EEE-452D-A82A-0D62FE9FDBE3}"/>
                </a:ext>
              </a:extLst>
            </p:cNvPr>
            <p:cNvSpPr txBox="1"/>
            <p:nvPr/>
          </p:nvSpPr>
          <p:spPr>
            <a:xfrm>
              <a:off x="2530759" y="2002512"/>
              <a:ext cx="1681201"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xmlns="" id="{DE0CC85A-C5FE-4604-AC98-7A3FBB677B35}"/>
                </a:ext>
              </a:extLst>
            </p:cNvPr>
            <p:cNvSpPr txBox="1"/>
            <p:nvPr/>
          </p:nvSpPr>
          <p:spPr>
            <a:xfrm>
              <a:off x="2530759" y="1745937"/>
              <a:ext cx="1681201" cy="307777"/>
            </a:xfrm>
            <a:prstGeom prst="rect">
              <a:avLst/>
            </a:prstGeom>
            <a:noFill/>
            <a:ln w="3175">
              <a:noFill/>
            </a:ln>
          </p:spPr>
          <p:txBody>
            <a:bodyPr wrap="square" rtlCol="0" anchor="ctr">
              <a:spAutoFit/>
            </a:bodyPr>
            <a:lstStyle/>
            <a:p>
              <a:pPr algn="ctr"/>
              <a:r>
                <a:rPr lang="en-US" altLang="ko-KR" sz="1400" b="1" dirty="0">
                  <a:solidFill>
                    <a:schemeClr val="accent1"/>
                  </a:solidFill>
                  <a:cs typeface="Arial" pitchFamily="34" charset="0"/>
                </a:rPr>
                <a:t>Content  Here</a:t>
              </a:r>
              <a:endParaRPr lang="ko-KR" altLang="en-US" sz="1400" b="1" dirty="0">
                <a:solidFill>
                  <a:schemeClr val="accent1"/>
                </a:solidFill>
                <a:cs typeface="Arial" pitchFamily="34" charset="0"/>
              </a:endParaRPr>
            </a:p>
          </p:txBody>
        </p:sp>
      </p:grpSp>
      <p:grpSp>
        <p:nvGrpSpPr>
          <p:cNvPr id="33" name="Group 127">
            <a:extLst>
              <a:ext uri="{FF2B5EF4-FFF2-40B4-BE49-F238E27FC236}">
                <a16:creationId xmlns:a16="http://schemas.microsoft.com/office/drawing/2014/main" xmlns="" id="{33C210ED-1455-47C2-9AFC-5D7BAF230A9A}"/>
              </a:ext>
            </a:extLst>
          </p:cNvPr>
          <p:cNvGrpSpPr/>
          <p:nvPr/>
        </p:nvGrpSpPr>
        <p:grpSpPr>
          <a:xfrm>
            <a:off x="3128413" y="4895855"/>
            <a:ext cx="1974766" cy="902906"/>
            <a:chOff x="2530759" y="1745937"/>
            <a:chExt cx="1681201" cy="902906"/>
          </a:xfrm>
        </p:grpSpPr>
        <p:sp>
          <p:nvSpPr>
            <p:cNvPr id="34" name="TextBox 33">
              <a:extLst>
                <a:ext uri="{FF2B5EF4-FFF2-40B4-BE49-F238E27FC236}">
                  <a16:creationId xmlns:a16="http://schemas.microsoft.com/office/drawing/2014/main" xmlns="" id="{A2483163-814A-4B5D-9604-0A7784778696}"/>
                </a:ext>
              </a:extLst>
            </p:cNvPr>
            <p:cNvSpPr txBox="1"/>
            <p:nvPr/>
          </p:nvSpPr>
          <p:spPr>
            <a:xfrm>
              <a:off x="2530759" y="2002512"/>
              <a:ext cx="1681201"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xmlns="" id="{A1410750-C7E1-42AD-82A3-E341F6150028}"/>
                </a:ext>
              </a:extLst>
            </p:cNvPr>
            <p:cNvSpPr txBox="1"/>
            <p:nvPr/>
          </p:nvSpPr>
          <p:spPr>
            <a:xfrm>
              <a:off x="2530759" y="1745937"/>
              <a:ext cx="1681201" cy="307777"/>
            </a:xfrm>
            <a:prstGeom prst="rect">
              <a:avLst/>
            </a:prstGeom>
            <a:noFill/>
            <a:ln w="3175">
              <a:noFill/>
            </a:ln>
          </p:spPr>
          <p:txBody>
            <a:bodyPr wrap="square" rtlCol="0" anchor="ctr">
              <a:spAutoFit/>
            </a:bodyPr>
            <a:lstStyle/>
            <a:p>
              <a:pPr algn="ctr"/>
              <a:r>
                <a:rPr lang="en-US" altLang="ko-KR" sz="1400" b="1" dirty="0">
                  <a:solidFill>
                    <a:schemeClr val="accent2"/>
                  </a:solidFill>
                  <a:cs typeface="Arial" pitchFamily="34" charset="0"/>
                </a:rPr>
                <a:t>Content  Here</a:t>
              </a:r>
              <a:endParaRPr lang="ko-KR" altLang="en-US" sz="1400" b="1" dirty="0">
                <a:solidFill>
                  <a:schemeClr val="accent2"/>
                </a:solidFill>
                <a:cs typeface="Arial" pitchFamily="34" charset="0"/>
              </a:endParaRPr>
            </a:p>
          </p:txBody>
        </p:sp>
      </p:grpSp>
      <p:grpSp>
        <p:nvGrpSpPr>
          <p:cNvPr id="36" name="Group 130">
            <a:extLst>
              <a:ext uri="{FF2B5EF4-FFF2-40B4-BE49-F238E27FC236}">
                <a16:creationId xmlns:a16="http://schemas.microsoft.com/office/drawing/2014/main" xmlns="" id="{2D67D4C0-C224-48B6-825A-A72B01953683}"/>
              </a:ext>
            </a:extLst>
          </p:cNvPr>
          <p:cNvGrpSpPr/>
          <p:nvPr/>
        </p:nvGrpSpPr>
        <p:grpSpPr>
          <a:xfrm>
            <a:off x="4768787" y="3604104"/>
            <a:ext cx="1974766" cy="902906"/>
            <a:chOff x="2530759" y="1745937"/>
            <a:chExt cx="1681201" cy="902906"/>
          </a:xfrm>
        </p:grpSpPr>
        <p:sp>
          <p:nvSpPr>
            <p:cNvPr id="37" name="TextBox 36">
              <a:extLst>
                <a:ext uri="{FF2B5EF4-FFF2-40B4-BE49-F238E27FC236}">
                  <a16:creationId xmlns:a16="http://schemas.microsoft.com/office/drawing/2014/main" xmlns="" id="{3186A747-D2E9-4F21-B562-0029DE196BFA}"/>
                </a:ext>
              </a:extLst>
            </p:cNvPr>
            <p:cNvSpPr txBox="1"/>
            <p:nvPr/>
          </p:nvSpPr>
          <p:spPr>
            <a:xfrm>
              <a:off x="2530759" y="2002512"/>
              <a:ext cx="1681201"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xmlns="" id="{C68A5B21-D193-4E12-A79F-3F9D8311DD2A}"/>
                </a:ext>
              </a:extLst>
            </p:cNvPr>
            <p:cNvSpPr txBox="1"/>
            <p:nvPr/>
          </p:nvSpPr>
          <p:spPr>
            <a:xfrm>
              <a:off x="2530759" y="1745937"/>
              <a:ext cx="1681201" cy="307777"/>
            </a:xfrm>
            <a:prstGeom prst="rect">
              <a:avLst/>
            </a:prstGeom>
            <a:noFill/>
            <a:ln w="3175">
              <a:noFill/>
            </a:ln>
          </p:spPr>
          <p:txBody>
            <a:bodyPr wrap="square" rtlCol="0" anchor="ctr">
              <a:spAutoFit/>
            </a:bodyPr>
            <a:lstStyle/>
            <a:p>
              <a:pPr algn="ctr"/>
              <a:r>
                <a:rPr lang="en-US" altLang="ko-KR" sz="1400" b="1" dirty="0">
                  <a:solidFill>
                    <a:schemeClr val="accent3"/>
                  </a:solidFill>
                  <a:cs typeface="Arial" pitchFamily="34" charset="0"/>
                </a:rPr>
                <a:t>Content  Here</a:t>
              </a:r>
              <a:endParaRPr lang="ko-KR" altLang="en-US" sz="1400" b="1" dirty="0">
                <a:solidFill>
                  <a:schemeClr val="accent3"/>
                </a:solidFill>
                <a:cs typeface="Arial" pitchFamily="34" charset="0"/>
              </a:endParaRPr>
            </a:p>
          </p:txBody>
        </p:sp>
      </p:grpSp>
      <p:grpSp>
        <p:nvGrpSpPr>
          <p:cNvPr id="39" name="Group 133">
            <a:extLst>
              <a:ext uri="{FF2B5EF4-FFF2-40B4-BE49-F238E27FC236}">
                <a16:creationId xmlns:a16="http://schemas.microsoft.com/office/drawing/2014/main" xmlns="" id="{5D65B8BD-4B21-48BE-937B-8BD4349E1213}"/>
              </a:ext>
            </a:extLst>
          </p:cNvPr>
          <p:cNvGrpSpPr/>
          <p:nvPr/>
        </p:nvGrpSpPr>
        <p:grpSpPr>
          <a:xfrm>
            <a:off x="6378200" y="1591178"/>
            <a:ext cx="1974766" cy="902906"/>
            <a:chOff x="2530759" y="1745937"/>
            <a:chExt cx="1681201" cy="902906"/>
          </a:xfrm>
        </p:grpSpPr>
        <p:sp>
          <p:nvSpPr>
            <p:cNvPr id="40" name="TextBox 39">
              <a:extLst>
                <a:ext uri="{FF2B5EF4-FFF2-40B4-BE49-F238E27FC236}">
                  <a16:creationId xmlns:a16="http://schemas.microsoft.com/office/drawing/2014/main" xmlns="" id="{4A60B3FE-A0A1-4FEE-93DE-2B7FD68019D2}"/>
                </a:ext>
              </a:extLst>
            </p:cNvPr>
            <p:cNvSpPr txBox="1"/>
            <p:nvPr/>
          </p:nvSpPr>
          <p:spPr>
            <a:xfrm>
              <a:off x="2530759" y="2002512"/>
              <a:ext cx="1681201"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41" name="TextBox 40">
              <a:extLst>
                <a:ext uri="{FF2B5EF4-FFF2-40B4-BE49-F238E27FC236}">
                  <a16:creationId xmlns:a16="http://schemas.microsoft.com/office/drawing/2014/main" xmlns="" id="{4322438D-2407-4029-8FE4-DE72AF26853A}"/>
                </a:ext>
              </a:extLst>
            </p:cNvPr>
            <p:cNvSpPr txBox="1"/>
            <p:nvPr/>
          </p:nvSpPr>
          <p:spPr>
            <a:xfrm>
              <a:off x="2530759" y="1745937"/>
              <a:ext cx="1681201" cy="307777"/>
            </a:xfrm>
            <a:prstGeom prst="rect">
              <a:avLst/>
            </a:prstGeom>
            <a:noFill/>
            <a:ln w="3175">
              <a:noFill/>
            </a:ln>
          </p:spPr>
          <p:txBody>
            <a:bodyPr wrap="square" rtlCol="0" anchor="ctr">
              <a:spAutoFit/>
            </a:bodyPr>
            <a:lstStyle/>
            <a:p>
              <a:pPr algn="ctr"/>
              <a:r>
                <a:rPr lang="en-US" altLang="ko-KR" sz="1400" b="1" dirty="0">
                  <a:solidFill>
                    <a:schemeClr val="accent4"/>
                  </a:solidFill>
                  <a:cs typeface="Arial" pitchFamily="34" charset="0"/>
                </a:rPr>
                <a:t>Content  Here</a:t>
              </a:r>
              <a:endParaRPr lang="ko-KR" altLang="en-US" sz="1400" b="1" dirty="0">
                <a:solidFill>
                  <a:schemeClr val="accent4"/>
                </a:solidFill>
                <a:cs typeface="Arial" pitchFamily="34" charset="0"/>
              </a:endParaRPr>
            </a:p>
          </p:txBody>
        </p:sp>
      </p:grpSp>
      <p:grpSp>
        <p:nvGrpSpPr>
          <p:cNvPr id="42" name="Group 136">
            <a:extLst>
              <a:ext uri="{FF2B5EF4-FFF2-40B4-BE49-F238E27FC236}">
                <a16:creationId xmlns:a16="http://schemas.microsoft.com/office/drawing/2014/main" xmlns="" id="{E62635DE-8113-4959-81EC-4D00A3EFF20F}"/>
              </a:ext>
            </a:extLst>
          </p:cNvPr>
          <p:cNvGrpSpPr/>
          <p:nvPr/>
        </p:nvGrpSpPr>
        <p:grpSpPr>
          <a:xfrm>
            <a:off x="7975200" y="5114485"/>
            <a:ext cx="2021656" cy="902906"/>
            <a:chOff x="2530759" y="1745937"/>
            <a:chExt cx="1681201" cy="902906"/>
          </a:xfrm>
        </p:grpSpPr>
        <p:sp>
          <p:nvSpPr>
            <p:cNvPr id="43" name="TextBox 42">
              <a:extLst>
                <a:ext uri="{FF2B5EF4-FFF2-40B4-BE49-F238E27FC236}">
                  <a16:creationId xmlns:a16="http://schemas.microsoft.com/office/drawing/2014/main" xmlns="" id="{4AC45804-792C-4C0C-A6C9-43478B029E2A}"/>
                </a:ext>
              </a:extLst>
            </p:cNvPr>
            <p:cNvSpPr txBox="1"/>
            <p:nvPr/>
          </p:nvSpPr>
          <p:spPr>
            <a:xfrm>
              <a:off x="2530759" y="2002512"/>
              <a:ext cx="1681201"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44" name="TextBox 43">
              <a:extLst>
                <a:ext uri="{FF2B5EF4-FFF2-40B4-BE49-F238E27FC236}">
                  <a16:creationId xmlns:a16="http://schemas.microsoft.com/office/drawing/2014/main" xmlns="" id="{34E5E20C-D845-4D41-BA5D-263166C97CA0}"/>
                </a:ext>
              </a:extLst>
            </p:cNvPr>
            <p:cNvSpPr txBox="1"/>
            <p:nvPr/>
          </p:nvSpPr>
          <p:spPr>
            <a:xfrm>
              <a:off x="2530759" y="1745937"/>
              <a:ext cx="1681201" cy="307777"/>
            </a:xfrm>
            <a:prstGeom prst="rect">
              <a:avLst/>
            </a:prstGeom>
            <a:noFill/>
            <a:ln w="3175">
              <a:noFill/>
            </a:ln>
          </p:spPr>
          <p:txBody>
            <a:bodyPr wrap="square" rtlCol="0" anchor="ctr">
              <a:spAutoFit/>
            </a:bodyPr>
            <a:lstStyle/>
            <a:p>
              <a:pPr algn="ctr"/>
              <a:r>
                <a:rPr lang="en-US" altLang="ko-KR" sz="1400" b="1" dirty="0">
                  <a:solidFill>
                    <a:schemeClr val="accent5"/>
                  </a:solidFill>
                  <a:cs typeface="Arial" pitchFamily="34" charset="0"/>
                </a:rPr>
                <a:t>Content  Here</a:t>
              </a:r>
              <a:endParaRPr lang="ko-KR" altLang="en-US" sz="1400" b="1" dirty="0">
                <a:solidFill>
                  <a:schemeClr val="accent5"/>
                </a:solidFill>
                <a:cs typeface="Arial" pitchFamily="34" charset="0"/>
              </a:endParaRPr>
            </a:p>
          </p:txBody>
        </p:sp>
      </p:grpSp>
      <p:grpSp>
        <p:nvGrpSpPr>
          <p:cNvPr id="45" name="Group 139">
            <a:extLst>
              <a:ext uri="{FF2B5EF4-FFF2-40B4-BE49-F238E27FC236}">
                <a16:creationId xmlns:a16="http://schemas.microsoft.com/office/drawing/2014/main" xmlns="" id="{B2222697-FA69-4297-BB7E-9B4D38D5FA09}"/>
              </a:ext>
            </a:extLst>
          </p:cNvPr>
          <p:cNvGrpSpPr/>
          <p:nvPr/>
        </p:nvGrpSpPr>
        <p:grpSpPr>
          <a:xfrm>
            <a:off x="8087015" y="2983198"/>
            <a:ext cx="1974766" cy="902906"/>
            <a:chOff x="2530758" y="1745937"/>
            <a:chExt cx="1681202" cy="902906"/>
          </a:xfrm>
        </p:grpSpPr>
        <p:sp>
          <p:nvSpPr>
            <p:cNvPr id="46" name="TextBox 45">
              <a:extLst>
                <a:ext uri="{FF2B5EF4-FFF2-40B4-BE49-F238E27FC236}">
                  <a16:creationId xmlns:a16="http://schemas.microsoft.com/office/drawing/2014/main" xmlns="" id="{13A45BE5-C93E-44A2-84A7-79086798BCAD}"/>
                </a:ext>
              </a:extLst>
            </p:cNvPr>
            <p:cNvSpPr txBox="1"/>
            <p:nvPr/>
          </p:nvSpPr>
          <p:spPr>
            <a:xfrm>
              <a:off x="2530759" y="2002512"/>
              <a:ext cx="1681201"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47" name="TextBox 46">
              <a:extLst>
                <a:ext uri="{FF2B5EF4-FFF2-40B4-BE49-F238E27FC236}">
                  <a16:creationId xmlns:a16="http://schemas.microsoft.com/office/drawing/2014/main" xmlns="" id="{DFF67B7B-211C-4A66-B2EC-DC72F835D6BA}"/>
                </a:ext>
              </a:extLst>
            </p:cNvPr>
            <p:cNvSpPr txBox="1"/>
            <p:nvPr/>
          </p:nvSpPr>
          <p:spPr>
            <a:xfrm>
              <a:off x="2530758" y="1745937"/>
              <a:ext cx="1681201" cy="307777"/>
            </a:xfrm>
            <a:prstGeom prst="rect">
              <a:avLst/>
            </a:prstGeom>
            <a:noFill/>
            <a:ln w="3175">
              <a:noFill/>
            </a:ln>
          </p:spPr>
          <p:txBody>
            <a:bodyPr wrap="square" rtlCol="0" anchor="ctr">
              <a:spAutoFit/>
            </a:bodyPr>
            <a:lstStyle/>
            <a:p>
              <a:pPr algn="r"/>
              <a:r>
                <a:rPr lang="en-US" altLang="ko-KR" sz="1400" b="1" dirty="0">
                  <a:solidFill>
                    <a:schemeClr val="accent6"/>
                  </a:solidFill>
                  <a:cs typeface="Arial" pitchFamily="34" charset="0"/>
                </a:rPr>
                <a:t>Content  Here</a:t>
              </a:r>
              <a:endParaRPr lang="ko-KR" altLang="en-US" sz="1400" b="1" dirty="0">
                <a:solidFill>
                  <a:schemeClr val="accent6"/>
                </a:solidFill>
                <a:cs typeface="Arial" pitchFamily="34" charset="0"/>
              </a:endParaRPr>
            </a:p>
          </p:txBody>
        </p:sp>
      </p:grpSp>
      <p:sp>
        <p:nvSpPr>
          <p:cNvPr id="48" name="Rectangle 16">
            <a:extLst>
              <a:ext uri="{FF2B5EF4-FFF2-40B4-BE49-F238E27FC236}">
                <a16:creationId xmlns:a16="http://schemas.microsoft.com/office/drawing/2014/main" xmlns="" id="{B8663000-C170-4AC0-B4FF-28ED700B6747}"/>
              </a:ext>
            </a:extLst>
          </p:cNvPr>
          <p:cNvSpPr/>
          <p:nvPr/>
        </p:nvSpPr>
        <p:spPr>
          <a:xfrm rot="2700000">
            <a:off x="3975018" y="4053824"/>
            <a:ext cx="323388" cy="57977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Rectangle 9">
            <a:extLst>
              <a:ext uri="{FF2B5EF4-FFF2-40B4-BE49-F238E27FC236}">
                <a16:creationId xmlns:a16="http://schemas.microsoft.com/office/drawing/2014/main" xmlns="" id="{97526D69-D25F-4B79-891E-EF9D6E356BE1}"/>
              </a:ext>
            </a:extLst>
          </p:cNvPr>
          <p:cNvSpPr/>
          <p:nvPr/>
        </p:nvSpPr>
        <p:spPr>
          <a:xfrm>
            <a:off x="2339179" y="3203270"/>
            <a:ext cx="400663" cy="37505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0" name="Rounded Rectangle 5">
            <a:extLst>
              <a:ext uri="{FF2B5EF4-FFF2-40B4-BE49-F238E27FC236}">
                <a16:creationId xmlns:a16="http://schemas.microsoft.com/office/drawing/2014/main" xmlns="" id="{3374C224-8B81-43F5-AA7A-B8B3B1623EBE}"/>
              </a:ext>
            </a:extLst>
          </p:cNvPr>
          <p:cNvSpPr/>
          <p:nvPr/>
        </p:nvSpPr>
        <p:spPr>
          <a:xfrm flipH="1">
            <a:off x="5542560" y="2856929"/>
            <a:ext cx="476328" cy="39294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1" name="Freeform 18">
            <a:extLst>
              <a:ext uri="{FF2B5EF4-FFF2-40B4-BE49-F238E27FC236}">
                <a16:creationId xmlns:a16="http://schemas.microsoft.com/office/drawing/2014/main" xmlns="" id="{15A6B2BE-F66C-4EE6-9594-56A8F39756FB}"/>
              </a:ext>
            </a:extLst>
          </p:cNvPr>
          <p:cNvSpPr/>
          <p:nvPr/>
        </p:nvSpPr>
        <p:spPr>
          <a:xfrm>
            <a:off x="10356588" y="3164814"/>
            <a:ext cx="519811" cy="419526"/>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2" name="Oval 7">
            <a:extLst>
              <a:ext uri="{FF2B5EF4-FFF2-40B4-BE49-F238E27FC236}">
                <a16:creationId xmlns:a16="http://schemas.microsoft.com/office/drawing/2014/main" xmlns="" id="{8C98450E-C6F7-44D8-AA0E-7DDDE775BC0E}"/>
              </a:ext>
            </a:extLst>
          </p:cNvPr>
          <p:cNvSpPr/>
          <p:nvPr/>
        </p:nvSpPr>
        <p:spPr>
          <a:xfrm>
            <a:off x="8781633" y="4343149"/>
            <a:ext cx="439352" cy="43935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3" name="Rounded Rectangle 7">
            <a:extLst>
              <a:ext uri="{FF2B5EF4-FFF2-40B4-BE49-F238E27FC236}">
                <a16:creationId xmlns:a16="http://schemas.microsoft.com/office/drawing/2014/main" xmlns="" id="{73DB3FA7-3FDA-4AEE-8221-2584735DE4A8}"/>
              </a:ext>
            </a:extLst>
          </p:cNvPr>
          <p:cNvSpPr/>
          <p:nvPr/>
        </p:nvSpPr>
        <p:spPr>
          <a:xfrm>
            <a:off x="7175258" y="2798396"/>
            <a:ext cx="428284" cy="36960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035102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0">
            <a:extLst>
              <a:ext uri="{FF2B5EF4-FFF2-40B4-BE49-F238E27FC236}">
                <a16:creationId xmlns:a16="http://schemas.microsoft.com/office/drawing/2014/main" xmlns="" id="{0FD3BCEF-F0D9-4605-A033-881ED5BDF8DD}"/>
              </a:ext>
            </a:extLst>
          </p:cNvPr>
          <p:cNvGrpSpPr/>
          <p:nvPr/>
        </p:nvGrpSpPr>
        <p:grpSpPr>
          <a:xfrm>
            <a:off x="3778331" y="2134339"/>
            <a:ext cx="1931802" cy="1101214"/>
            <a:chOff x="2113654" y="4283314"/>
            <a:chExt cx="4379835" cy="1101214"/>
          </a:xfrm>
        </p:grpSpPr>
        <p:sp>
          <p:nvSpPr>
            <p:cNvPr id="14" name="TextBox 13">
              <a:extLst>
                <a:ext uri="{FF2B5EF4-FFF2-40B4-BE49-F238E27FC236}">
                  <a16:creationId xmlns:a16="http://schemas.microsoft.com/office/drawing/2014/main" xmlns="" id="{2CC454B3-183B-456C-8424-85CD7639506A}"/>
                </a:ext>
              </a:extLst>
            </p:cNvPr>
            <p:cNvSpPr txBox="1"/>
            <p:nvPr/>
          </p:nvSpPr>
          <p:spPr>
            <a:xfrm>
              <a:off x="2113656" y="4553531"/>
              <a:ext cx="4379833" cy="830997"/>
            </a:xfrm>
            <a:prstGeom prst="rect">
              <a:avLst/>
            </a:prstGeom>
            <a:noFill/>
          </p:spPr>
          <p:txBody>
            <a:bodyPr wrap="square" rtlCol="0">
              <a:spAutoFit/>
            </a:bodyPr>
            <a:lstStyle/>
            <a:p>
              <a:pPr algn="ctr"/>
              <a:r>
                <a:rPr lang="en-US" altLang="ko-KR" sz="1200" dirty="0">
                  <a:solidFill>
                    <a:schemeClr val="bg1"/>
                  </a:solidFill>
                  <a:ea typeface="FZShuTi" pitchFamily="2" charset="-122"/>
                  <a:cs typeface="Arial" pitchFamily="34" charset="0"/>
                </a:rPr>
                <a:t>Get a modern PowerPoint  Presentation that is beautifully designed. </a:t>
              </a:r>
              <a:endParaRPr lang="en-US" altLang="ko-KR" sz="1200" dirty="0">
                <a:solidFill>
                  <a:schemeClr val="bg1"/>
                </a:solidFill>
                <a:latin typeface="Arial" pitchFamily="34" charset="0"/>
                <a:cs typeface="Arial" pitchFamily="34" charset="0"/>
              </a:endParaRPr>
            </a:p>
          </p:txBody>
        </p:sp>
        <p:sp>
          <p:nvSpPr>
            <p:cNvPr id="15" name="TextBox 14">
              <a:extLst>
                <a:ext uri="{FF2B5EF4-FFF2-40B4-BE49-F238E27FC236}">
                  <a16:creationId xmlns:a16="http://schemas.microsoft.com/office/drawing/2014/main" xmlns="" id="{E87A5B8A-CB31-4C1C-9268-2EE7014252C4}"/>
                </a:ext>
              </a:extLst>
            </p:cNvPr>
            <p:cNvSpPr txBox="1"/>
            <p:nvPr/>
          </p:nvSpPr>
          <p:spPr>
            <a:xfrm>
              <a:off x="2113654" y="4283314"/>
              <a:ext cx="4379833"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 Text  Here</a:t>
              </a:r>
              <a:endParaRPr lang="ko-KR" altLang="en-US" sz="1400" b="1" dirty="0">
                <a:solidFill>
                  <a:schemeClr val="bg1"/>
                </a:solidFill>
                <a:cs typeface="Arial" pitchFamily="34" charset="0"/>
              </a:endParaRPr>
            </a:p>
          </p:txBody>
        </p:sp>
      </p:grpSp>
      <p:grpSp>
        <p:nvGrpSpPr>
          <p:cNvPr id="16" name="Group 20">
            <a:extLst>
              <a:ext uri="{FF2B5EF4-FFF2-40B4-BE49-F238E27FC236}">
                <a16:creationId xmlns:a16="http://schemas.microsoft.com/office/drawing/2014/main" xmlns="" id="{3A977045-B27F-44D3-A19D-39C6E1EFB506}"/>
              </a:ext>
            </a:extLst>
          </p:cNvPr>
          <p:cNvGrpSpPr/>
          <p:nvPr/>
        </p:nvGrpSpPr>
        <p:grpSpPr>
          <a:xfrm>
            <a:off x="9219660" y="2134339"/>
            <a:ext cx="1931802" cy="1101214"/>
            <a:chOff x="2113654" y="4283314"/>
            <a:chExt cx="4379835" cy="1101214"/>
          </a:xfrm>
        </p:grpSpPr>
        <p:sp>
          <p:nvSpPr>
            <p:cNvPr id="17" name="TextBox 16">
              <a:extLst>
                <a:ext uri="{FF2B5EF4-FFF2-40B4-BE49-F238E27FC236}">
                  <a16:creationId xmlns:a16="http://schemas.microsoft.com/office/drawing/2014/main" xmlns="" id="{C961483F-5B37-4458-81B9-B4C73D8A99FC}"/>
                </a:ext>
              </a:extLst>
            </p:cNvPr>
            <p:cNvSpPr txBox="1"/>
            <p:nvPr/>
          </p:nvSpPr>
          <p:spPr>
            <a:xfrm>
              <a:off x="2113656" y="4553531"/>
              <a:ext cx="4379833" cy="830997"/>
            </a:xfrm>
            <a:prstGeom prst="rect">
              <a:avLst/>
            </a:prstGeom>
            <a:noFill/>
          </p:spPr>
          <p:txBody>
            <a:bodyPr wrap="square" rtlCol="0">
              <a:spAutoFit/>
            </a:bodyPr>
            <a:lstStyle/>
            <a:p>
              <a:pPr algn="ctr"/>
              <a:r>
                <a:rPr lang="en-US" altLang="ko-KR" sz="1200" dirty="0">
                  <a:solidFill>
                    <a:schemeClr val="bg1"/>
                  </a:solidFill>
                  <a:ea typeface="FZShuTi" pitchFamily="2" charset="-122"/>
                  <a:cs typeface="Arial" pitchFamily="34" charset="0"/>
                </a:rPr>
                <a:t>Get a modern PowerPoint  Presentation that is beautifully designed. </a:t>
              </a:r>
              <a:endParaRPr lang="en-US" altLang="ko-KR" sz="1200" dirty="0">
                <a:solidFill>
                  <a:schemeClr val="bg1"/>
                </a:solidFill>
                <a:latin typeface="Arial" pitchFamily="34" charset="0"/>
                <a:cs typeface="Arial" pitchFamily="34" charset="0"/>
              </a:endParaRPr>
            </a:p>
          </p:txBody>
        </p:sp>
        <p:sp>
          <p:nvSpPr>
            <p:cNvPr id="18" name="TextBox 17">
              <a:extLst>
                <a:ext uri="{FF2B5EF4-FFF2-40B4-BE49-F238E27FC236}">
                  <a16:creationId xmlns:a16="http://schemas.microsoft.com/office/drawing/2014/main" xmlns="" id="{8AAC8073-339A-44DE-9025-A14AB3738561}"/>
                </a:ext>
              </a:extLst>
            </p:cNvPr>
            <p:cNvSpPr txBox="1"/>
            <p:nvPr/>
          </p:nvSpPr>
          <p:spPr>
            <a:xfrm>
              <a:off x="2113654" y="4283314"/>
              <a:ext cx="4379833"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 Text  Here</a:t>
              </a:r>
              <a:endParaRPr lang="ko-KR" altLang="en-US" sz="1400" b="1" dirty="0">
                <a:solidFill>
                  <a:schemeClr val="bg1"/>
                </a:solidFill>
                <a:cs typeface="Arial" pitchFamily="34" charset="0"/>
              </a:endParaRPr>
            </a:p>
          </p:txBody>
        </p:sp>
      </p:grpSp>
      <p:grpSp>
        <p:nvGrpSpPr>
          <p:cNvPr id="19" name="Group 20">
            <a:extLst>
              <a:ext uri="{FF2B5EF4-FFF2-40B4-BE49-F238E27FC236}">
                <a16:creationId xmlns:a16="http://schemas.microsoft.com/office/drawing/2014/main" xmlns="" id="{C2E6C0CD-4988-4FD2-9DAD-5C3FACAFE47B}"/>
              </a:ext>
            </a:extLst>
          </p:cNvPr>
          <p:cNvGrpSpPr/>
          <p:nvPr/>
        </p:nvGrpSpPr>
        <p:grpSpPr>
          <a:xfrm>
            <a:off x="6498996" y="4329176"/>
            <a:ext cx="1931802" cy="1101214"/>
            <a:chOff x="2113654" y="4283314"/>
            <a:chExt cx="4379835" cy="1101214"/>
          </a:xfrm>
        </p:grpSpPr>
        <p:sp>
          <p:nvSpPr>
            <p:cNvPr id="20" name="TextBox 19">
              <a:extLst>
                <a:ext uri="{FF2B5EF4-FFF2-40B4-BE49-F238E27FC236}">
                  <a16:creationId xmlns:a16="http://schemas.microsoft.com/office/drawing/2014/main" xmlns="" id="{7C7902DF-28C7-4200-81C0-28AB561FF0E9}"/>
                </a:ext>
              </a:extLst>
            </p:cNvPr>
            <p:cNvSpPr txBox="1"/>
            <p:nvPr/>
          </p:nvSpPr>
          <p:spPr>
            <a:xfrm>
              <a:off x="2113656" y="4553531"/>
              <a:ext cx="4379833" cy="830997"/>
            </a:xfrm>
            <a:prstGeom prst="rect">
              <a:avLst/>
            </a:prstGeom>
            <a:noFill/>
          </p:spPr>
          <p:txBody>
            <a:bodyPr wrap="square" rtlCol="0">
              <a:spAutoFit/>
            </a:bodyPr>
            <a:lstStyle/>
            <a:p>
              <a:pPr algn="ctr"/>
              <a:r>
                <a:rPr lang="en-US" altLang="ko-KR" sz="1200" dirty="0">
                  <a:solidFill>
                    <a:schemeClr val="bg1"/>
                  </a:solidFill>
                  <a:ea typeface="FZShuTi" pitchFamily="2" charset="-122"/>
                  <a:cs typeface="Arial" pitchFamily="34" charset="0"/>
                </a:rPr>
                <a:t>Get a modern PowerPoint  Presentation that is beautifully designed. </a:t>
              </a:r>
              <a:endParaRPr lang="en-US" altLang="ko-KR" sz="1200" dirty="0">
                <a:solidFill>
                  <a:schemeClr val="bg1"/>
                </a:solidFill>
                <a:latin typeface="Arial" pitchFamily="34" charset="0"/>
                <a:cs typeface="Arial" pitchFamily="34" charset="0"/>
              </a:endParaRPr>
            </a:p>
          </p:txBody>
        </p:sp>
        <p:sp>
          <p:nvSpPr>
            <p:cNvPr id="21" name="TextBox 20">
              <a:extLst>
                <a:ext uri="{FF2B5EF4-FFF2-40B4-BE49-F238E27FC236}">
                  <a16:creationId xmlns:a16="http://schemas.microsoft.com/office/drawing/2014/main" xmlns="" id="{C4292BF3-91A4-4099-A1C1-992408B7BC9B}"/>
                </a:ext>
              </a:extLst>
            </p:cNvPr>
            <p:cNvSpPr txBox="1"/>
            <p:nvPr/>
          </p:nvSpPr>
          <p:spPr>
            <a:xfrm>
              <a:off x="2113654" y="4283314"/>
              <a:ext cx="4379833"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 Text  Here</a:t>
              </a:r>
              <a:endParaRPr lang="ko-KR" altLang="en-US" sz="1400" b="1" dirty="0">
                <a:solidFill>
                  <a:schemeClr val="bg1"/>
                </a:solidFill>
                <a:cs typeface="Arial" pitchFamily="34" charset="0"/>
              </a:endParaRPr>
            </a:p>
          </p:txBody>
        </p:sp>
      </p:grpSp>
      <p:grpSp>
        <p:nvGrpSpPr>
          <p:cNvPr id="22" name="Group 20">
            <a:extLst>
              <a:ext uri="{FF2B5EF4-FFF2-40B4-BE49-F238E27FC236}">
                <a16:creationId xmlns:a16="http://schemas.microsoft.com/office/drawing/2014/main" xmlns="" id="{82FF6FDA-B317-45FF-A680-A8E440EF3234}"/>
              </a:ext>
            </a:extLst>
          </p:cNvPr>
          <p:cNvGrpSpPr/>
          <p:nvPr/>
        </p:nvGrpSpPr>
        <p:grpSpPr>
          <a:xfrm>
            <a:off x="1057666" y="4329176"/>
            <a:ext cx="1931802" cy="1101214"/>
            <a:chOff x="2113654" y="4283314"/>
            <a:chExt cx="4379835" cy="1101214"/>
          </a:xfrm>
        </p:grpSpPr>
        <p:sp>
          <p:nvSpPr>
            <p:cNvPr id="23" name="TextBox 22">
              <a:extLst>
                <a:ext uri="{FF2B5EF4-FFF2-40B4-BE49-F238E27FC236}">
                  <a16:creationId xmlns:a16="http://schemas.microsoft.com/office/drawing/2014/main" xmlns="" id="{52F9A16A-D54F-4A35-AA53-00D94889777B}"/>
                </a:ext>
              </a:extLst>
            </p:cNvPr>
            <p:cNvSpPr txBox="1"/>
            <p:nvPr/>
          </p:nvSpPr>
          <p:spPr>
            <a:xfrm>
              <a:off x="2113656" y="4553531"/>
              <a:ext cx="4379833" cy="830997"/>
            </a:xfrm>
            <a:prstGeom prst="rect">
              <a:avLst/>
            </a:prstGeom>
            <a:noFill/>
          </p:spPr>
          <p:txBody>
            <a:bodyPr wrap="square" rtlCol="0">
              <a:spAutoFit/>
            </a:bodyPr>
            <a:lstStyle/>
            <a:p>
              <a:pPr algn="ctr"/>
              <a:r>
                <a:rPr lang="en-US" altLang="ko-KR" sz="1200" dirty="0">
                  <a:solidFill>
                    <a:schemeClr val="bg1"/>
                  </a:solidFill>
                  <a:ea typeface="FZShuTi" pitchFamily="2" charset="-122"/>
                  <a:cs typeface="Arial" pitchFamily="34" charset="0"/>
                </a:rPr>
                <a:t>Get a modern PowerPoint  Presentation that is beautifully designed. </a:t>
              </a:r>
              <a:endParaRPr lang="en-US" altLang="ko-KR" sz="1200" dirty="0">
                <a:solidFill>
                  <a:schemeClr val="bg1"/>
                </a:solidFill>
                <a:latin typeface="Arial" pitchFamily="34" charset="0"/>
                <a:cs typeface="Arial" pitchFamily="34" charset="0"/>
              </a:endParaRPr>
            </a:p>
          </p:txBody>
        </p:sp>
        <p:sp>
          <p:nvSpPr>
            <p:cNvPr id="24" name="TextBox 23">
              <a:extLst>
                <a:ext uri="{FF2B5EF4-FFF2-40B4-BE49-F238E27FC236}">
                  <a16:creationId xmlns:a16="http://schemas.microsoft.com/office/drawing/2014/main" xmlns="" id="{0A26D840-C53D-402E-B1AB-9D4B441994B0}"/>
                </a:ext>
              </a:extLst>
            </p:cNvPr>
            <p:cNvSpPr txBox="1"/>
            <p:nvPr/>
          </p:nvSpPr>
          <p:spPr>
            <a:xfrm>
              <a:off x="2113654" y="4283314"/>
              <a:ext cx="4379833"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 Text  Here</a:t>
              </a:r>
              <a:endParaRPr lang="ko-KR" altLang="en-US" sz="1400" b="1" dirty="0">
                <a:solidFill>
                  <a:schemeClr val="bg1"/>
                </a:solidFill>
                <a:cs typeface="Arial" pitchFamily="34" charset="0"/>
              </a:endParaRPr>
            </a:p>
          </p:txBody>
        </p:sp>
      </p:grpSp>
      <p:sp>
        <p:nvSpPr>
          <p:cNvPr id="3" name="Picture Placeholder 2"/>
          <p:cNvSpPr>
            <a:spLocks noGrp="1"/>
          </p:cNvSpPr>
          <p:nvPr>
            <p:ph type="pic" idx="15"/>
          </p:nvPr>
        </p:nvSpPr>
        <p:spPr/>
      </p:sp>
      <p:sp>
        <p:nvSpPr>
          <p:cNvPr id="4" name="Picture Placeholder 3"/>
          <p:cNvSpPr>
            <a:spLocks noGrp="1"/>
          </p:cNvSpPr>
          <p:nvPr>
            <p:ph type="pic" idx="16"/>
          </p:nvPr>
        </p:nvSpPr>
        <p:spPr/>
      </p:sp>
      <p:sp>
        <p:nvSpPr>
          <p:cNvPr id="5" name="Picture Placeholder 4"/>
          <p:cNvSpPr>
            <a:spLocks noGrp="1"/>
          </p:cNvSpPr>
          <p:nvPr>
            <p:ph type="pic" idx="17"/>
          </p:nvPr>
        </p:nvSpPr>
        <p:spPr/>
      </p:sp>
      <p:sp>
        <p:nvSpPr>
          <p:cNvPr id="6" name="Picture Placeholder 5"/>
          <p:cNvSpPr>
            <a:spLocks noGrp="1"/>
          </p:cNvSpPr>
          <p:nvPr>
            <p:ph type="pic" idx="18"/>
          </p:nvPr>
        </p:nvSpPr>
        <p:spPr/>
      </p:sp>
    </p:spTree>
    <p:extLst>
      <p:ext uri="{BB962C8B-B14F-4D97-AF65-F5344CB8AC3E}">
        <p14:creationId xmlns:p14="http://schemas.microsoft.com/office/powerpoint/2010/main" val="28778756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8">
            <a:extLst>
              <a:ext uri="{FF2B5EF4-FFF2-40B4-BE49-F238E27FC236}">
                <a16:creationId xmlns:a16="http://schemas.microsoft.com/office/drawing/2014/main" xmlns="" id="{CCF8D754-E560-450D-8CB8-A3DB6ECF45C2}"/>
              </a:ext>
            </a:extLst>
          </p:cNvPr>
          <p:cNvSpPr/>
          <p:nvPr/>
        </p:nvSpPr>
        <p:spPr>
          <a:xfrm>
            <a:off x="0" y="4365922"/>
            <a:ext cx="12192000" cy="249207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3" name="Group 14">
            <a:extLst>
              <a:ext uri="{FF2B5EF4-FFF2-40B4-BE49-F238E27FC236}">
                <a16:creationId xmlns:a16="http://schemas.microsoft.com/office/drawing/2014/main" xmlns="" id="{5545894F-F378-4FA7-8781-7857691370AA}"/>
              </a:ext>
            </a:extLst>
          </p:cNvPr>
          <p:cNvGrpSpPr/>
          <p:nvPr/>
        </p:nvGrpSpPr>
        <p:grpSpPr>
          <a:xfrm>
            <a:off x="862009" y="5057963"/>
            <a:ext cx="2715078" cy="1107996"/>
            <a:chOff x="5889060" y="3872747"/>
            <a:chExt cx="2527679" cy="1107996"/>
          </a:xfrm>
        </p:grpSpPr>
        <p:sp>
          <p:nvSpPr>
            <p:cNvPr id="14" name="TextBox 13">
              <a:extLst>
                <a:ext uri="{FF2B5EF4-FFF2-40B4-BE49-F238E27FC236}">
                  <a16:creationId xmlns:a16="http://schemas.microsoft.com/office/drawing/2014/main" xmlns="" id="{D6B592E4-715F-4A78-8E12-9A0BEC49EE23}"/>
                </a:ext>
              </a:extLst>
            </p:cNvPr>
            <p:cNvSpPr txBox="1"/>
            <p:nvPr/>
          </p:nvSpPr>
          <p:spPr>
            <a:xfrm>
              <a:off x="5889060" y="4149746"/>
              <a:ext cx="2527679" cy="83099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a:t>
              </a:r>
              <a:endParaRPr lang="ko-KR" altLang="en-US" sz="1200" dirty="0">
                <a:solidFill>
                  <a:schemeClr val="bg1"/>
                </a:solidFill>
                <a:cs typeface="Arial" pitchFamily="34" charset="0"/>
              </a:endParaRPr>
            </a:p>
          </p:txBody>
        </p:sp>
        <p:sp>
          <p:nvSpPr>
            <p:cNvPr id="15" name="TextBox 14">
              <a:extLst>
                <a:ext uri="{FF2B5EF4-FFF2-40B4-BE49-F238E27FC236}">
                  <a16:creationId xmlns:a16="http://schemas.microsoft.com/office/drawing/2014/main" xmlns="" id="{CAF9AD42-42BD-4F29-9ADA-DD6A3AFB82EF}"/>
                </a:ext>
              </a:extLst>
            </p:cNvPr>
            <p:cNvSpPr txBox="1"/>
            <p:nvPr/>
          </p:nvSpPr>
          <p:spPr>
            <a:xfrm>
              <a:off x="5889060" y="3872747"/>
              <a:ext cx="2527679"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16" name="Group 17">
            <a:extLst>
              <a:ext uri="{FF2B5EF4-FFF2-40B4-BE49-F238E27FC236}">
                <a16:creationId xmlns:a16="http://schemas.microsoft.com/office/drawing/2014/main" xmlns="" id="{D10134EB-D13F-451C-AD24-CEDC9E431CB3}"/>
              </a:ext>
            </a:extLst>
          </p:cNvPr>
          <p:cNvGrpSpPr/>
          <p:nvPr/>
        </p:nvGrpSpPr>
        <p:grpSpPr>
          <a:xfrm>
            <a:off x="4736857" y="5057963"/>
            <a:ext cx="2715078" cy="1107996"/>
            <a:chOff x="5889060" y="3872747"/>
            <a:chExt cx="2527679" cy="1107996"/>
          </a:xfrm>
        </p:grpSpPr>
        <p:sp>
          <p:nvSpPr>
            <p:cNvPr id="17" name="TextBox 16">
              <a:extLst>
                <a:ext uri="{FF2B5EF4-FFF2-40B4-BE49-F238E27FC236}">
                  <a16:creationId xmlns:a16="http://schemas.microsoft.com/office/drawing/2014/main" xmlns="" id="{0EEBF467-9C34-4592-AF02-C822507A14D4}"/>
                </a:ext>
              </a:extLst>
            </p:cNvPr>
            <p:cNvSpPr txBox="1"/>
            <p:nvPr/>
          </p:nvSpPr>
          <p:spPr>
            <a:xfrm>
              <a:off x="5889060" y="4149746"/>
              <a:ext cx="2527679"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and appeal to  your Presentations. Easy to change colors, photos and Text. </a:t>
              </a:r>
              <a:endParaRPr lang="ko-KR" altLang="en-US" sz="1200" dirty="0">
                <a:solidFill>
                  <a:schemeClr val="bg1"/>
                </a:solidFill>
                <a:cs typeface="Arial" pitchFamily="34" charset="0"/>
              </a:endParaRPr>
            </a:p>
          </p:txBody>
        </p:sp>
        <p:sp>
          <p:nvSpPr>
            <p:cNvPr id="18" name="TextBox 17">
              <a:extLst>
                <a:ext uri="{FF2B5EF4-FFF2-40B4-BE49-F238E27FC236}">
                  <a16:creationId xmlns:a16="http://schemas.microsoft.com/office/drawing/2014/main" xmlns="" id="{38B62475-F51B-47BF-AA00-DF8AB38DCDB6}"/>
                </a:ext>
              </a:extLst>
            </p:cNvPr>
            <p:cNvSpPr txBox="1"/>
            <p:nvPr/>
          </p:nvSpPr>
          <p:spPr>
            <a:xfrm>
              <a:off x="5889060" y="3872747"/>
              <a:ext cx="2527679"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19" name="Group 20">
            <a:extLst>
              <a:ext uri="{FF2B5EF4-FFF2-40B4-BE49-F238E27FC236}">
                <a16:creationId xmlns:a16="http://schemas.microsoft.com/office/drawing/2014/main" xmlns="" id="{E4262D78-0B78-4ED0-B61A-0E972969EB46}"/>
              </a:ext>
            </a:extLst>
          </p:cNvPr>
          <p:cNvGrpSpPr/>
          <p:nvPr/>
        </p:nvGrpSpPr>
        <p:grpSpPr>
          <a:xfrm>
            <a:off x="8611705" y="5057963"/>
            <a:ext cx="2715078" cy="1107996"/>
            <a:chOff x="5889060" y="3872747"/>
            <a:chExt cx="2527679" cy="1107996"/>
          </a:xfrm>
        </p:grpSpPr>
        <p:sp>
          <p:nvSpPr>
            <p:cNvPr id="20" name="TextBox 19">
              <a:extLst>
                <a:ext uri="{FF2B5EF4-FFF2-40B4-BE49-F238E27FC236}">
                  <a16:creationId xmlns:a16="http://schemas.microsoft.com/office/drawing/2014/main" xmlns="" id="{00099C6E-3450-493D-B452-0FD8D27DCB4D}"/>
                </a:ext>
              </a:extLst>
            </p:cNvPr>
            <p:cNvSpPr txBox="1"/>
            <p:nvPr/>
          </p:nvSpPr>
          <p:spPr>
            <a:xfrm>
              <a:off x="5889060" y="4149746"/>
              <a:ext cx="2527679" cy="830997"/>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and appeal to  your Presentations. Easy to change colors, photos and Text. </a:t>
              </a:r>
              <a:endParaRPr lang="ko-KR" altLang="en-US" sz="1200" dirty="0">
                <a:solidFill>
                  <a:schemeClr val="bg1"/>
                </a:solidFill>
                <a:cs typeface="Arial" pitchFamily="34" charset="0"/>
              </a:endParaRPr>
            </a:p>
          </p:txBody>
        </p:sp>
        <p:sp>
          <p:nvSpPr>
            <p:cNvPr id="21" name="TextBox 20">
              <a:extLst>
                <a:ext uri="{FF2B5EF4-FFF2-40B4-BE49-F238E27FC236}">
                  <a16:creationId xmlns:a16="http://schemas.microsoft.com/office/drawing/2014/main" xmlns="" id="{DD723C8E-8530-4010-91D4-0A97A06ABC5F}"/>
                </a:ext>
              </a:extLst>
            </p:cNvPr>
            <p:cNvSpPr txBox="1"/>
            <p:nvPr/>
          </p:nvSpPr>
          <p:spPr>
            <a:xfrm>
              <a:off x="5889060" y="3872747"/>
              <a:ext cx="2527679" cy="276999"/>
            </a:xfrm>
            <a:prstGeom prst="rect">
              <a:avLst/>
            </a:prstGeom>
            <a:noFill/>
          </p:spPr>
          <p:txBody>
            <a:bodyPr wrap="square" rtlCol="0">
              <a:spAutoFit/>
            </a:bodyPr>
            <a:lstStyle/>
            <a:p>
              <a:pPr algn="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22" name="Freeform 31">
            <a:extLst>
              <a:ext uri="{FF2B5EF4-FFF2-40B4-BE49-F238E27FC236}">
                <a16:creationId xmlns:a16="http://schemas.microsoft.com/office/drawing/2014/main" xmlns="" id="{BAD9B514-66F7-4699-BD08-9231712160C3}"/>
              </a:ext>
            </a:extLst>
          </p:cNvPr>
          <p:cNvSpPr>
            <a:spLocks noChangeAspect="1"/>
          </p:cNvSpPr>
          <p:nvPr/>
        </p:nvSpPr>
        <p:spPr>
          <a:xfrm flipH="1">
            <a:off x="1982263" y="3062053"/>
            <a:ext cx="1282157" cy="945743"/>
          </a:xfrm>
          <a:custGeom>
            <a:avLst/>
            <a:gdLst/>
            <a:ahLst/>
            <a:cxnLst/>
            <a:rect l="l" t="t" r="r" b="b"/>
            <a:pathLst>
              <a:path w="4114619" h="3035027">
                <a:moveTo>
                  <a:pt x="1706623" y="964003"/>
                </a:moveTo>
                <a:cubicBezTo>
                  <a:pt x="1673002" y="964767"/>
                  <a:pt x="1638305" y="966867"/>
                  <a:pt x="1602517" y="970428"/>
                </a:cubicBezTo>
                <a:cubicBezTo>
                  <a:pt x="1003457" y="1065702"/>
                  <a:pt x="832535" y="1548487"/>
                  <a:pt x="834784" y="1813193"/>
                </a:cubicBezTo>
                <a:cubicBezTo>
                  <a:pt x="279249" y="1932729"/>
                  <a:pt x="246809" y="2324844"/>
                  <a:pt x="278530" y="2510899"/>
                </a:cubicBezTo>
                <a:cubicBezTo>
                  <a:pt x="357144" y="2907966"/>
                  <a:pt x="878476" y="3025951"/>
                  <a:pt x="1060528" y="3028220"/>
                </a:cubicBezTo>
                <a:lnTo>
                  <a:pt x="3365147" y="3035027"/>
                </a:lnTo>
                <a:cubicBezTo>
                  <a:pt x="3652018" y="3018010"/>
                  <a:pt x="3856137" y="2909101"/>
                  <a:pt x="4018881" y="2718507"/>
                </a:cubicBezTo>
                <a:cubicBezTo>
                  <a:pt x="4166453" y="2524512"/>
                  <a:pt x="4118326" y="2249189"/>
                  <a:pt x="4041606" y="2109953"/>
                </a:cubicBezTo>
                <a:cubicBezTo>
                  <a:pt x="3983031" y="2009644"/>
                  <a:pt x="3711620" y="1790446"/>
                  <a:pt x="3366010" y="1847712"/>
                </a:cubicBezTo>
                <a:cubicBezTo>
                  <a:pt x="3402670" y="1652995"/>
                  <a:pt x="3305111" y="1465798"/>
                  <a:pt x="3140917" y="1387281"/>
                </a:cubicBezTo>
                <a:cubicBezTo>
                  <a:pt x="2939269" y="1278394"/>
                  <a:pt x="2697755" y="1327745"/>
                  <a:pt x="2545756" y="1405314"/>
                </a:cubicBezTo>
                <a:cubicBezTo>
                  <a:pt x="2473349" y="1241523"/>
                  <a:pt x="2210948" y="952538"/>
                  <a:pt x="1706623" y="964003"/>
                </a:cubicBezTo>
                <a:close/>
                <a:moveTo>
                  <a:pt x="1291489" y="298"/>
                </a:moveTo>
                <a:cubicBezTo>
                  <a:pt x="1261262" y="985"/>
                  <a:pt x="1230068" y="2873"/>
                  <a:pt x="1197893" y="6075"/>
                </a:cubicBezTo>
                <a:cubicBezTo>
                  <a:pt x="659312" y="91730"/>
                  <a:pt x="505645" y="525775"/>
                  <a:pt x="507667" y="763758"/>
                </a:cubicBezTo>
                <a:cubicBezTo>
                  <a:pt x="8217" y="871226"/>
                  <a:pt x="-20949" y="1223755"/>
                  <a:pt x="7570" y="1391026"/>
                </a:cubicBezTo>
                <a:cubicBezTo>
                  <a:pt x="50640" y="1608564"/>
                  <a:pt x="241514" y="1732929"/>
                  <a:pt x="421358" y="1796630"/>
                </a:cubicBezTo>
                <a:cubicBezTo>
                  <a:pt x="490655" y="1763053"/>
                  <a:pt x="572067" y="1735693"/>
                  <a:pt x="666846" y="1715300"/>
                </a:cubicBezTo>
                <a:cubicBezTo>
                  <a:pt x="664284" y="1413784"/>
                  <a:pt x="858974" y="863866"/>
                  <a:pt x="1541336" y="755343"/>
                </a:cubicBezTo>
                <a:cubicBezTo>
                  <a:pt x="2193557" y="690442"/>
                  <a:pt x="2527763" y="1051697"/>
                  <a:pt x="2615736" y="1250702"/>
                </a:cubicBezTo>
                <a:cubicBezTo>
                  <a:pt x="2788871" y="1162348"/>
                  <a:pt x="3063969" y="1106134"/>
                  <a:pt x="3293657" y="1230163"/>
                </a:cubicBezTo>
                <a:cubicBezTo>
                  <a:pt x="3356880" y="1260396"/>
                  <a:pt x="3411430" y="1304775"/>
                  <a:pt x="3453316" y="1359656"/>
                </a:cubicBezTo>
                <a:cubicBezTo>
                  <a:pt x="3466700" y="1233986"/>
                  <a:pt x="3433709" y="1108535"/>
                  <a:pt x="3390743" y="1030558"/>
                </a:cubicBezTo>
                <a:cubicBezTo>
                  <a:pt x="3338082" y="940376"/>
                  <a:pt x="3094071" y="743307"/>
                  <a:pt x="2783352" y="794792"/>
                </a:cubicBezTo>
                <a:cubicBezTo>
                  <a:pt x="2816311" y="619733"/>
                  <a:pt x="2728601" y="451435"/>
                  <a:pt x="2580984" y="380845"/>
                </a:cubicBezTo>
                <a:cubicBezTo>
                  <a:pt x="2399693" y="282950"/>
                  <a:pt x="2182561" y="327319"/>
                  <a:pt x="2045907" y="397057"/>
                </a:cubicBezTo>
                <a:cubicBezTo>
                  <a:pt x="1980811" y="249801"/>
                  <a:pt x="1744899" y="-10010"/>
                  <a:pt x="1291489" y="29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lumMod val="95000"/>
                </a:schemeClr>
              </a:solidFill>
            </a:endParaRPr>
          </a:p>
        </p:txBody>
      </p:sp>
      <p:sp>
        <p:nvSpPr>
          <p:cNvPr id="23" name="Freeform 33">
            <a:extLst>
              <a:ext uri="{FF2B5EF4-FFF2-40B4-BE49-F238E27FC236}">
                <a16:creationId xmlns:a16="http://schemas.microsoft.com/office/drawing/2014/main" xmlns="" id="{0F0632E6-0DB8-4F16-A958-5FF32BC6514E}"/>
              </a:ext>
            </a:extLst>
          </p:cNvPr>
          <p:cNvSpPr>
            <a:spLocks noChangeAspect="1"/>
          </p:cNvSpPr>
          <p:nvPr/>
        </p:nvSpPr>
        <p:spPr>
          <a:xfrm>
            <a:off x="6779463" y="1835584"/>
            <a:ext cx="1979413" cy="926370"/>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lumMod val="95000"/>
                </a:schemeClr>
              </a:solidFill>
            </a:endParaRPr>
          </a:p>
        </p:txBody>
      </p:sp>
      <p:grpSp>
        <p:nvGrpSpPr>
          <p:cNvPr id="24" name="Group 41">
            <a:extLst>
              <a:ext uri="{FF2B5EF4-FFF2-40B4-BE49-F238E27FC236}">
                <a16:creationId xmlns:a16="http://schemas.microsoft.com/office/drawing/2014/main" xmlns="" id="{ED284E03-E79A-44E9-8728-7FAFA5C685BF}"/>
              </a:ext>
            </a:extLst>
          </p:cNvPr>
          <p:cNvGrpSpPr/>
          <p:nvPr/>
        </p:nvGrpSpPr>
        <p:grpSpPr>
          <a:xfrm>
            <a:off x="3120378" y="3247014"/>
            <a:ext cx="5927951" cy="1160647"/>
            <a:chOff x="1596377" y="3238221"/>
            <a:chExt cx="5927951" cy="1160647"/>
          </a:xfrm>
        </p:grpSpPr>
        <p:sp>
          <p:nvSpPr>
            <p:cNvPr id="25" name="Freeform 8">
              <a:extLst>
                <a:ext uri="{FF2B5EF4-FFF2-40B4-BE49-F238E27FC236}">
                  <a16:creationId xmlns:a16="http://schemas.microsoft.com/office/drawing/2014/main" xmlns="" id="{896A24FB-43A0-4D54-A973-B100D70A850F}"/>
                </a:ext>
              </a:extLst>
            </p:cNvPr>
            <p:cNvSpPr>
              <a:spLocks/>
            </p:cNvSpPr>
            <p:nvPr/>
          </p:nvSpPr>
          <p:spPr bwMode="auto">
            <a:xfrm>
              <a:off x="1596377" y="3942017"/>
              <a:ext cx="1373612" cy="423086"/>
            </a:xfrm>
            <a:custGeom>
              <a:avLst/>
              <a:gdLst/>
              <a:ahLst/>
              <a:cxnLst/>
              <a:rect l="l" t="t" r="r" b="b"/>
              <a:pathLst>
                <a:path w="1373612" h="423086">
                  <a:moveTo>
                    <a:pt x="582313" y="0"/>
                  </a:moveTo>
                  <a:cubicBezTo>
                    <a:pt x="595687" y="4649"/>
                    <a:pt x="606832" y="9299"/>
                    <a:pt x="620206" y="11623"/>
                  </a:cubicBezTo>
                  <a:cubicBezTo>
                    <a:pt x="622435" y="13948"/>
                    <a:pt x="624664" y="16273"/>
                    <a:pt x="626893" y="18597"/>
                  </a:cubicBezTo>
                  <a:cubicBezTo>
                    <a:pt x="626893" y="123206"/>
                    <a:pt x="626893" y="227816"/>
                    <a:pt x="626893" y="330100"/>
                  </a:cubicBezTo>
                  <a:cubicBezTo>
                    <a:pt x="631351" y="330100"/>
                    <a:pt x="635809" y="330100"/>
                    <a:pt x="642496" y="330100"/>
                  </a:cubicBezTo>
                  <a:cubicBezTo>
                    <a:pt x="642496" y="288257"/>
                    <a:pt x="642496" y="246413"/>
                    <a:pt x="642496" y="204569"/>
                  </a:cubicBezTo>
                  <a:cubicBezTo>
                    <a:pt x="646954" y="204569"/>
                    <a:pt x="651412" y="204569"/>
                    <a:pt x="655870" y="204569"/>
                  </a:cubicBezTo>
                  <a:cubicBezTo>
                    <a:pt x="655870" y="199920"/>
                    <a:pt x="655870" y="197595"/>
                    <a:pt x="655870" y="192946"/>
                  </a:cubicBezTo>
                  <a:cubicBezTo>
                    <a:pt x="660328" y="190621"/>
                    <a:pt x="664786" y="188297"/>
                    <a:pt x="669244" y="185972"/>
                  </a:cubicBezTo>
                  <a:lnTo>
                    <a:pt x="680389" y="185972"/>
                  </a:lnTo>
                  <a:cubicBezTo>
                    <a:pt x="680389" y="181323"/>
                    <a:pt x="680389" y="178998"/>
                    <a:pt x="680389" y="174349"/>
                  </a:cubicBezTo>
                  <a:cubicBezTo>
                    <a:pt x="682618" y="172024"/>
                    <a:pt x="687076" y="169699"/>
                    <a:pt x="689305" y="167375"/>
                  </a:cubicBezTo>
                  <a:cubicBezTo>
                    <a:pt x="695993" y="167375"/>
                    <a:pt x="704909" y="167375"/>
                    <a:pt x="711596" y="167375"/>
                  </a:cubicBezTo>
                  <a:cubicBezTo>
                    <a:pt x="711596" y="178998"/>
                    <a:pt x="711596" y="192946"/>
                    <a:pt x="711596" y="204569"/>
                  </a:cubicBezTo>
                  <a:cubicBezTo>
                    <a:pt x="727199" y="204569"/>
                    <a:pt x="742802" y="204569"/>
                    <a:pt x="758405" y="204569"/>
                  </a:cubicBezTo>
                  <a:cubicBezTo>
                    <a:pt x="758405" y="248738"/>
                    <a:pt x="758405" y="290581"/>
                    <a:pt x="758405" y="334750"/>
                  </a:cubicBezTo>
                  <a:cubicBezTo>
                    <a:pt x="765092" y="334750"/>
                    <a:pt x="771779" y="334750"/>
                    <a:pt x="776237" y="334750"/>
                  </a:cubicBezTo>
                  <a:cubicBezTo>
                    <a:pt x="782924" y="332425"/>
                    <a:pt x="787382" y="330100"/>
                    <a:pt x="794069" y="327776"/>
                  </a:cubicBezTo>
                  <a:cubicBezTo>
                    <a:pt x="794069" y="323126"/>
                    <a:pt x="794069" y="320802"/>
                    <a:pt x="794069" y="318477"/>
                  </a:cubicBezTo>
                  <a:cubicBezTo>
                    <a:pt x="791840" y="318477"/>
                    <a:pt x="789611" y="316152"/>
                    <a:pt x="787382" y="316152"/>
                  </a:cubicBezTo>
                  <a:cubicBezTo>
                    <a:pt x="787382" y="313828"/>
                    <a:pt x="787382" y="311503"/>
                    <a:pt x="787382" y="309178"/>
                  </a:cubicBezTo>
                  <a:cubicBezTo>
                    <a:pt x="789611" y="306854"/>
                    <a:pt x="791840" y="306854"/>
                    <a:pt x="794069" y="304529"/>
                  </a:cubicBezTo>
                  <a:cubicBezTo>
                    <a:pt x="794069" y="288257"/>
                    <a:pt x="794069" y="269659"/>
                    <a:pt x="794069" y="253387"/>
                  </a:cubicBezTo>
                  <a:cubicBezTo>
                    <a:pt x="791840" y="253387"/>
                    <a:pt x="789611" y="251062"/>
                    <a:pt x="787382" y="251062"/>
                  </a:cubicBezTo>
                  <a:cubicBezTo>
                    <a:pt x="787382" y="248738"/>
                    <a:pt x="787382" y="246413"/>
                    <a:pt x="787382" y="244088"/>
                  </a:cubicBezTo>
                  <a:cubicBezTo>
                    <a:pt x="789611" y="241764"/>
                    <a:pt x="791840" y="241764"/>
                    <a:pt x="794069" y="239439"/>
                  </a:cubicBezTo>
                  <a:lnTo>
                    <a:pt x="798527" y="234790"/>
                  </a:lnTo>
                  <a:lnTo>
                    <a:pt x="798527" y="225491"/>
                  </a:lnTo>
                  <a:cubicBezTo>
                    <a:pt x="796298" y="225491"/>
                    <a:pt x="796298" y="225491"/>
                    <a:pt x="794069" y="225491"/>
                  </a:cubicBezTo>
                  <a:cubicBezTo>
                    <a:pt x="794069" y="223166"/>
                    <a:pt x="794069" y="220842"/>
                    <a:pt x="794069" y="218517"/>
                  </a:cubicBezTo>
                  <a:cubicBezTo>
                    <a:pt x="796298" y="218517"/>
                    <a:pt x="798527" y="216192"/>
                    <a:pt x="800756" y="213868"/>
                  </a:cubicBezTo>
                  <a:cubicBezTo>
                    <a:pt x="802985" y="185972"/>
                    <a:pt x="809672" y="162726"/>
                    <a:pt x="836420" y="148778"/>
                  </a:cubicBezTo>
                  <a:cubicBezTo>
                    <a:pt x="834191" y="148778"/>
                    <a:pt x="834191" y="146453"/>
                    <a:pt x="831962" y="146453"/>
                  </a:cubicBezTo>
                  <a:cubicBezTo>
                    <a:pt x="831962" y="144128"/>
                    <a:pt x="831962" y="141804"/>
                    <a:pt x="831962" y="139479"/>
                  </a:cubicBezTo>
                  <a:cubicBezTo>
                    <a:pt x="834191" y="139479"/>
                    <a:pt x="836420" y="137154"/>
                    <a:pt x="838649" y="137154"/>
                  </a:cubicBezTo>
                  <a:cubicBezTo>
                    <a:pt x="838649" y="132505"/>
                    <a:pt x="838649" y="130180"/>
                    <a:pt x="838649" y="127856"/>
                  </a:cubicBezTo>
                  <a:cubicBezTo>
                    <a:pt x="840878" y="127856"/>
                    <a:pt x="840878" y="127856"/>
                    <a:pt x="843107" y="127856"/>
                  </a:cubicBezTo>
                  <a:cubicBezTo>
                    <a:pt x="843107" y="120882"/>
                    <a:pt x="843107" y="113908"/>
                    <a:pt x="843107" y="106934"/>
                  </a:cubicBezTo>
                  <a:cubicBezTo>
                    <a:pt x="840878" y="106934"/>
                    <a:pt x="840878" y="106934"/>
                    <a:pt x="838649" y="106934"/>
                  </a:cubicBezTo>
                  <a:cubicBezTo>
                    <a:pt x="838649" y="104609"/>
                    <a:pt x="838649" y="104609"/>
                    <a:pt x="838649" y="102285"/>
                  </a:cubicBezTo>
                  <a:lnTo>
                    <a:pt x="843107" y="99960"/>
                  </a:lnTo>
                  <a:cubicBezTo>
                    <a:pt x="847565" y="95311"/>
                    <a:pt x="849794" y="90661"/>
                    <a:pt x="854252" y="83687"/>
                  </a:cubicBezTo>
                  <a:cubicBezTo>
                    <a:pt x="856481" y="79038"/>
                    <a:pt x="856481" y="76714"/>
                    <a:pt x="856481" y="74389"/>
                  </a:cubicBezTo>
                  <a:cubicBezTo>
                    <a:pt x="852023" y="67415"/>
                    <a:pt x="852023" y="55792"/>
                    <a:pt x="856481" y="48818"/>
                  </a:cubicBezTo>
                  <a:cubicBezTo>
                    <a:pt x="856482" y="48815"/>
                    <a:pt x="856497" y="48769"/>
                    <a:pt x="856760" y="47946"/>
                  </a:cubicBezTo>
                  <a:lnTo>
                    <a:pt x="858710" y="41844"/>
                  </a:lnTo>
                  <a:cubicBezTo>
                    <a:pt x="858711" y="41847"/>
                    <a:pt x="858726" y="41893"/>
                    <a:pt x="858989" y="42716"/>
                  </a:cubicBezTo>
                  <a:lnTo>
                    <a:pt x="860939" y="48818"/>
                  </a:lnTo>
                  <a:cubicBezTo>
                    <a:pt x="865397" y="55792"/>
                    <a:pt x="867626" y="67415"/>
                    <a:pt x="863168" y="74389"/>
                  </a:cubicBezTo>
                  <a:cubicBezTo>
                    <a:pt x="863168" y="76714"/>
                    <a:pt x="863168" y="79038"/>
                    <a:pt x="863168" y="81363"/>
                  </a:cubicBezTo>
                  <a:cubicBezTo>
                    <a:pt x="867626" y="88337"/>
                    <a:pt x="872084" y="95311"/>
                    <a:pt x="874314" y="99960"/>
                  </a:cubicBezTo>
                  <a:cubicBezTo>
                    <a:pt x="876543" y="99960"/>
                    <a:pt x="876543" y="102285"/>
                    <a:pt x="878772" y="102285"/>
                  </a:cubicBezTo>
                  <a:cubicBezTo>
                    <a:pt x="878772" y="104609"/>
                    <a:pt x="878772" y="104609"/>
                    <a:pt x="878772" y="106934"/>
                  </a:cubicBezTo>
                  <a:cubicBezTo>
                    <a:pt x="876543" y="113908"/>
                    <a:pt x="876543" y="120882"/>
                    <a:pt x="876543" y="127856"/>
                  </a:cubicBezTo>
                  <a:cubicBezTo>
                    <a:pt x="881001" y="130180"/>
                    <a:pt x="881001" y="132505"/>
                    <a:pt x="881001" y="137154"/>
                  </a:cubicBezTo>
                  <a:lnTo>
                    <a:pt x="885459" y="139479"/>
                  </a:lnTo>
                  <a:cubicBezTo>
                    <a:pt x="885459" y="141804"/>
                    <a:pt x="885459" y="144128"/>
                    <a:pt x="885459" y="146453"/>
                  </a:cubicBezTo>
                  <a:cubicBezTo>
                    <a:pt x="883230" y="148778"/>
                    <a:pt x="883230" y="148778"/>
                    <a:pt x="881001" y="148778"/>
                  </a:cubicBezTo>
                  <a:cubicBezTo>
                    <a:pt x="907749" y="162726"/>
                    <a:pt x="912207" y="185972"/>
                    <a:pt x="916665" y="213868"/>
                  </a:cubicBezTo>
                  <a:cubicBezTo>
                    <a:pt x="918894" y="216192"/>
                    <a:pt x="921123" y="216192"/>
                    <a:pt x="923352" y="218517"/>
                  </a:cubicBezTo>
                  <a:cubicBezTo>
                    <a:pt x="923352" y="220842"/>
                    <a:pt x="923352" y="223166"/>
                    <a:pt x="923352" y="225491"/>
                  </a:cubicBezTo>
                  <a:cubicBezTo>
                    <a:pt x="921123" y="225491"/>
                    <a:pt x="921123" y="225491"/>
                    <a:pt x="918894" y="225491"/>
                  </a:cubicBezTo>
                  <a:cubicBezTo>
                    <a:pt x="918894" y="230140"/>
                    <a:pt x="918894" y="232465"/>
                    <a:pt x="918894" y="234790"/>
                  </a:cubicBezTo>
                  <a:cubicBezTo>
                    <a:pt x="921123" y="234790"/>
                    <a:pt x="921123" y="234790"/>
                    <a:pt x="923352" y="234790"/>
                  </a:cubicBezTo>
                  <a:cubicBezTo>
                    <a:pt x="925581" y="241764"/>
                    <a:pt x="927810" y="244088"/>
                    <a:pt x="930039" y="244088"/>
                  </a:cubicBezTo>
                  <a:cubicBezTo>
                    <a:pt x="930039" y="246413"/>
                    <a:pt x="930039" y="248738"/>
                    <a:pt x="930039" y="251062"/>
                  </a:cubicBezTo>
                  <a:cubicBezTo>
                    <a:pt x="927810" y="251062"/>
                    <a:pt x="925581" y="253387"/>
                    <a:pt x="923352" y="253387"/>
                  </a:cubicBezTo>
                  <a:cubicBezTo>
                    <a:pt x="923352" y="271984"/>
                    <a:pt x="923352" y="288257"/>
                    <a:pt x="923352" y="304529"/>
                  </a:cubicBezTo>
                  <a:cubicBezTo>
                    <a:pt x="925581" y="306854"/>
                    <a:pt x="927810" y="306854"/>
                    <a:pt x="930039" y="309178"/>
                  </a:cubicBezTo>
                  <a:cubicBezTo>
                    <a:pt x="930039" y="311503"/>
                    <a:pt x="930039" y="313828"/>
                    <a:pt x="930039" y="316152"/>
                  </a:cubicBezTo>
                  <a:cubicBezTo>
                    <a:pt x="927810" y="316152"/>
                    <a:pt x="925581" y="318477"/>
                    <a:pt x="923352" y="318477"/>
                  </a:cubicBezTo>
                  <a:cubicBezTo>
                    <a:pt x="923352" y="320802"/>
                    <a:pt x="923352" y="323126"/>
                    <a:pt x="923352" y="325451"/>
                  </a:cubicBezTo>
                  <a:lnTo>
                    <a:pt x="932268" y="325451"/>
                  </a:lnTo>
                  <a:cubicBezTo>
                    <a:pt x="932268" y="330100"/>
                    <a:pt x="932268" y="332425"/>
                    <a:pt x="932268" y="334750"/>
                  </a:cubicBezTo>
                  <a:cubicBezTo>
                    <a:pt x="938955" y="334750"/>
                    <a:pt x="943413" y="334750"/>
                    <a:pt x="947871" y="334750"/>
                  </a:cubicBezTo>
                  <a:cubicBezTo>
                    <a:pt x="947871" y="283607"/>
                    <a:pt x="947871" y="230140"/>
                    <a:pt x="947871" y="178998"/>
                  </a:cubicBezTo>
                  <a:cubicBezTo>
                    <a:pt x="967932" y="174349"/>
                    <a:pt x="985764" y="172024"/>
                    <a:pt x="1005825" y="167375"/>
                  </a:cubicBezTo>
                  <a:cubicBezTo>
                    <a:pt x="1016970" y="167375"/>
                    <a:pt x="1028115" y="167375"/>
                    <a:pt x="1037031" y="167375"/>
                  </a:cubicBezTo>
                  <a:cubicBezTo>
                    <a:pt x="1037031" y="137154"/>
                    <a:pt x="1037031" y="104609"/>
                    <a:pt x="1037031" y="74389"/>
                  </a:cubicBezTo>
                  <a:cubicBezTo>
                    <a:pt x="1059322" y="53467"/>
                    <a:pt x="1103902" y="53467"/>
                    <a:pt x="1123963" y="74389"/>
                  </a:cubicBezTo>
                  <a:cubicBezTo>
                    <a:pt x="1123963" y="153427"/>
                    <a:pt x="1123963" y="232465"/>
                    <a:pt x="1123963" y="313828"/>
                  </a:cubicBezTo>
                  <a:cubicBezTo>
                    <a:pt x="1135108" y="313828"/>
                    <a:pt x="1146253" y="313828"/>
                    <a:pt x="1155169" y="313828"/>
                  </a:cubicBezTo>
                  <a:cubicBezTo>
                    <a:pt x="1155169" y="271984"/>
                    <a:pt x="1155169" y="232465"/>
                    <a:pt x="1155169" y="192946"/>
                  </a:cubicBezTo>
                  <a:cubicBezTo>
                    <a:pt x="1179688" y="192946"/>
                    <a:pt x="1204207" y="192946"/>
                    <a:pt x="1228726" y="192946"/>
                  </a:cubicBezTo>
                  <a:cubicBezTo>
                    <a:pt x="1233185" y="199920"/>
                    <a:pt x="1237643" y="206894"/>
                    <a:pt x="1242101" y="213868"/>
                  </a:cubicBezTo>
                  <a:cubicBezTo>
                    <a:pt x="1242101" y="248738"/>
                    <a:pt x="1242101" y="281283"/>
                    <a:pt x="1242101" y="313828"/>
                  </a:cubicBezTo>
                  <a:cubicBezTo>
                    <a:pt x="1246559" y="313828"/>
                    <a:pt x="1248788" y="313828"/>
                    <a:pt x="1253246" y="313828"/>
                  </a:cubicBezTo>
                  <a:lnTo>
                    <a:pt x="1264391" y="323126"/>
                  </a:lnTo>
                  <a:cubicBezTo>
                    <a:pt x="1266620" y="323126"/>
                    <a:pt x="1268849" y="323126"/>
                    <a:pt x="1271078" y="323126"/>
                  </a:cubicBezTo>
                  <a:cubicBezTo>
                    <a:pt x="1271078" y="327776"/>
                    <a:pt x="1271078" y="330100"/>
                    <a:pt x="1271078" y="334750"/>
                  </a:cubicBezTo>
                  <a:cubicBezTo>
                    <a:pt x="1273307" y="334750"/>
                    <a:pt x="1275536" y="334750"/>
                    <a:pt x="1277765" y="334750"/>
                  </a:cubicBezTo>
                  <a:cubicBezTo>
                    <a:pt x="1277765" y="327776"/>
                    <a:pt x="1277765" y="320802"/>
                    <a:pt x="1277765" y="313828"/>
                  </a:cubicBezTo>
                  <a:lnTo>
                    <a:pt x="1286681" y="313828"/>
                  </a:lnTo>
                  <a:lnTo>
                    <a:pt x="1286681" y="304529"/>
                  </a:lnTo>
                  <a:cubicBezTo>
                    <a:pt x="1293368" y="304529"/>
                    <a:pt x="1297826" y="304529"/>
                    <a:pt x="1302284" y="304529"/>
                  </a:cubicBezTo>
                  <a:lnTo>
                    <a:pt x="1302284" y="313828"/>
                  </a:lnTo>
                  <a:cubicBezTo>
                    <a:pt x="1306742" y="313828"/>
                    <a:pt x="1313429" y="313828"/>
                    <a:pt x="1320116" y="313828"/>
                  </a:cubicBezTo>
                  <a:cubicBezTo>
                    <a:pt x="1322345" y="311503"/>
                    <a:pt x="1324574" y="306854"/>
                    <a:pt x="1326803" y="304529"/>
                  </a:cubicBezTo>
                  <a:cubicBezTo>
                    <a:pt x="1337948" y="304529"/>
                    <a:pt x="1349093" y="304529"/>
                    <a:pt x="1360238" y="304529"/>
                  </a:cubicBezTo>
                  <a:cubicBezTo>
                    <a:pt x="1360238" y="309178"/>
                    <a:pt x="1360238" y="316152"/>
                    <a:pt x="1360238" y="320802"/>
                  </a:cubicBezTo>
                  <a:cubicBezTo>
                    <a:pt x="1364696" y="320802"/>
                    <a:pt x="1369154" y="320802"/>
                    <a:pt x="1373612" y="320802"/>
                  </a:cubicBezTo>
                  <a:cubicBezTo>
                    <a:pt x="1373612" y="320809"/>
                    <a:pt x="1373612" y="321634"/>
                    <a:pt x="1373612" y="423086"/>
                  </a:cubicBezTo>
                  <a:cubicBezTo>
                    <a:pt x="1373597" y="423086"/>
                    <a:pt x="1368914" y="423086"/>
                    <a:pt x="0" y="423086"/>
                  </a:cubicBezTo>
                  <a:lnTo>
                    <a:pt x="45065" y="345031"/>
                  </a:lnTo>
                  <a:cubicBezTo>
                    <a:pt x="58273" y="343927"/>
                    <a:pt x="71508" y="342825"/>
                    <a:pt x="85243" y="341723"/>
                  </a:cubicBezTo>
                  <a:cubicBezTo>
                    <a:pt x="85243" y="330100"/>
                    <a:pt x="85243" y="320802"/>
                    <a:pt x="85243" y="309178"/>
                  </a:cubicBezTo>
                  <a:cubicBezTo>
                    <a:pt x="100846" y="309178"/>
                    <a:pt x="116449" y="309178"/>
                    <a:pt x="129823" y="309178"/>
                  </a:cubicBezTo>
                  <a:cubicBezTo>
                    <a:pt x="129823" y="302204"/>
                    <a:pt x="129823" y="297555"/>
                    <a:pt x="129823" y="290581"/>
                  </a:cubicBezTo>
                  <a:cubicBezTo>
                    <a:pt x="161030" y="290581"/>
                    <a:pt x="192236" y="290581"/>
                    <a:pt x="223442" y="290581"/>
                  </a:cubicBezTo>
                  <a:cubicBezTo>
                    <a:pt x="223442" y="295230"/>
                    <a:pt x="223442" y="297555"/>
                    <a:pt x="223442" y="302204"/>
                  </a:cubicBezTo>
                  <a:cubicBezTo>
                    <a:pt x="243503" y="302204"/>
                    <a:pt x="263564" y="302204"/>
                    <a:pt x="283625" y="302204"/>
                  </a:cubicBezTo>
                  <a:cubicBezTo>
                    <a:pt x="283625" y="304529"/>
                    <a:pt x="283625" y="306854"/>
                    <a:pt x="283625" y="309178"/>
                  </a:cubicBezTo>
                  <a:cubicBezTo>
                    <a:pt x="288083" y="309178"/>
                    <a:pt x="294770" y="309178"/>
                    <a:pt x="301457" y="309178"/>
                  </a:cubicBezTo>
                  <a:cubicBezTo>
                    <a:pt x="301457" y="311503"/>
                    <a:pt x="301457" y="313828"/>
                    <a:pt x="301457" y="316152"/>
                  </a:cubicBezTo>
                  <a:cubicBezTo>
                    <a:pt x="305915" y="316152"/>
                    <a:pt x="312602" y="316152"/>
                    <a:pt x="317060" y="316152"/>
                  </a:cubicBezTo>
                  <a:cubicBezTo>
                    <a:pt x="317060" y="281283"/>
                    <a:pt x="317060" y="246413"/>
                    <a:pt x="317060" y="211543"/>
                  </a:cubicBezTo>
                  <a:cubicBezTo>
                    <a:pt x="332663" y="206894"/>
                    <a:pt x="348267" y="202245"/>
                    <a:pt x="363870" y="197595"/>
                  </a:cubicBezTo>
                  <a:cubicBezTo>
                    <a:pt x="392847" y="197595"/>
                    <a:pt x="421824" y="197595"/>
                    <a:pt x="450801" y="197595"/>
                  </a:cubicBezTo>
                  <a:cubicBezTo>
                    <a:pt x="450801" y="141804"/>
                    <a:pt x="450801" y="86012"/>
                    <a:pt x="450801" y="30221"/>
                  </a:cubicBezTo>
                  <a:cubicBezTo>
                    <a:pt x="457488" y="25571"/>
                    <a:pt x="466404" y="23247"/>
                    <a:pt x="475320" y="18597"/>
                  </a:cubicBezTo>
                  <a:cubicBezTo>
                    <a:pt x="510984" y="13948"/>
                    <a:pt x="546649" y="6974"/>
                    <a:pt x="582313" y="0"/>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6" name="Freeform 8">
              <a:extLst>
                <a:ext uri="{FF2B5EF4-FFF2-40B4-BE49-F238E27FC236}">
                  <a16:creationId xmlns:a16="http://schemas.microsoft.com/office/drawing/2014/main" xmlns="" id="{760C4A66-404C-40CC-9090-8C5BA3BD90B0}"/>
                </a:ext>
              </a:extLst>
            </p:cNvPr>
            <p:cNvSpPr>
              <a:spLocks/>
            </p:cNvSpPr>
            <p:nvPr/>
          </p:nvSpPr>
          <p:spPr bwMode="auto">
            <a:xfrm>
              <a:off x="5255462" y="3960615"/>
              <a:ext cx="2268866" cy="404489"/>
            </a:xfrm>
            <a:custGeom>
              <a:avLst/>
              <a:gdLst/>
              <a:ahLst/>
              <a:cxnLst/>
              <a:rect l="l" t="t" r="r" b="b"/>
              <a:pathLst>
                <a:path w="2268866" h="404489">
                  <a:moveTo>
                    <a:pt x="1486751" y="0"/>
                  </a:moveTo>
                  <a:cubicBezTo>
                    <a:pt x="1486751" y="0"/>
                    <a:pt x="1486751" y="0"/>
                    <a:pt x="1524645" y="0"/>
                  </a:cubicBezTo>
                  <a:cubicBezTo>
                    <a:pt x="1524645" y="0"/>
                    <a:pt x="1524645" y="0"/>
                    <a:pt x="1524645" y="1744"/>
                  </a:cubicBezTo>
                  <a:lnTo>
                    <a:pt x="1524645" y="13948"/>
                  </a:lnTo>
                  <a:cubicBezTo>
                    <a:pt x="1524645" y="13948"/>
                    <a:pt x="1524645" y="13948"/>
                    <a:pt x="1562538" y="13948"/>
                  </a:cubicBezTo>
                  <a:cubicBezTo>
                    <a:pt x="1562538" y="13948"/>
                    <a:pt x="1562538" y="13948"/>
                    <a:pt x="1562538" y="104609"/>
                  </a:cubicBezTo>
                  <a:cubicBezTo>
                    <a:pt x="1562538" y="104609"/>
                    <a:pt x="1562538" y="104609"/>
                    <a:pt x="1563931" y="104609"/>
                  </a:cubicBezTo>
                  <a:lnTo>
                    <a:pt x="1573683" y="104609"/>
                  </a:lnTo>
                  <a:cubicBezTo>
                    <a:pt x="1573683" y="104609"/>
                    <a:pt x="1573683" y="104609"/>
                    <a:pt x="1573683" y="237114"/>
                  </a:cubicBezTo>
                  <a:cubicBezTo>
                    <a:pt x="1573683" y="237114"/>
                    <a:pt x="1573683" y="237114"/>
                    <a:pt x="1575912" y="237114"/>
                  </a:cubicBezTo>
                  <a:lnTo>
                    <a:pt x="1591515" y="237114"/>
                  </a:lnTo>
                  <a:cubicBezTo>
                    <a:pt x="1591515" y="237114"/>
                    <a:pt x="1591515" y="237114"/>
                    <a:pt x="1591515" y="151102"/>
                  </a:cubicBezTo>
                  <a:cubicBezTo>
                    <a:pt x="1591515" y="151102"/>
                    <a:pt x="1591515" y="151102"/>
                    <a:pt x="1592351" y="150521"/>
                  </a:cubicBezTo>
                  <a:lnTo>
                    <a:pt x="1598202" y="146453"/>
                  </a:lnTo>
                  <a:cubicBezTo>
                    <a:pt x="1602660" y="146453"/>
                    <a:pt x="1602660" y="146453"/>
                    <a:pt x="1602660" y="147615"/>
                  </a:cubicBezTo>
                  <a:lnTo>
                    <a:pt x="1602660" y="155752"/>
                  </a:lnTo>
                  <a:cubicBezTo>
                    <a:pt x="1602660" y="155752"/>
                    <a:pt x="1602660" y="155752"/>
                    <a:pt x="1604889" y="154589"/>
                  </a:cubicBezTo>
                  <a:lnTo>
                    <a:pt x="1620492" y="146453"/>
                  </a:lnTo>
                  <a:cubicBezTo>
                    <a:pt x="1620492" y="146453"/>
                    <a:pt x="1620492" y="146453"/>
                    <a:pt x="1622443" y="146453"/>
                  </a:cubicBezTo>
                  <a:lnTo>
                    <a:pt x="1636095" y="146453"/>
                  </a:lnTo>
                  <a:cubicBezTo>
                    <a:pt x="1636095" y="146453"/>
                    <a:pt x="1636095" y="146453"/>
                    <a:pt x="1636095" y="304529"/>
                  </a:cubicBezTo>
                  <a:cubicBezTo>
                    <a:pt x="1636095" y="304529"/>
                    <a:pt x="1636095" y="304529"/>
                    <a:pt x="1667302" y="309179"/>
                  </a:cubicBezTo>
                  <a:cubicBezTo>
                    <a:pt x="1667302" y="306854"/>
                    <a:pt x="1667302" y="304529"/>
                    <a:pt x="1667302" y="302205"/>
                  </a:cubicBezTo>
                  <a:cubicBezTo>
                    <a:pt x="1678447" y="302205"/>
                    <a:pt x="1689592" y="302205"/>
                    <a:pt x="1700737" y="302205"/>
                  </a:cubicBezTo>
                  <a:cubicBezTo>
                    <a:pt x="1700737" y="290581"/>
                    <a:pt x="1700737" y="281283"/>
                    <a:pt x="1700737" y="271984"/>
                  </a:cubicBezTo>
                  <a:lnTo>
                    <a:pt x="1709653" y="271984"/>
                  </a:lnTo>
                  <a:cubicBezTo>
                    <a:pt x="1709653" y="258036"/>
                    <a:pt x="1709653" y="246413"/>
                    <a:pt x="1709653" y="232465"/>
                  </a:cubicBezTo>
                  <a:cubicBezTo>
                    <a:pt x="1711882" y="232465"/>
                    <a:pt x="1714111" y="232465"/>
                    <a:pt x="1716340" y="232465"/>
                  </a:cubicBezTo>
                  <a:cubicBezTo>
                    <a:pt x="1716340" y="218517"/>
                    <a:pt x="1716340" y="206894"/>
                    <a:pt x="1716340" y="192946"/>
                  </a:cubicBezTo>
                  <a:cubicBezTo>
                    <a:pt x="1720798" y="192946"/>
                    <a:pt x="1725256" y="192946"/>
                    <a:pt x="1731943" y="192946"/>
                  </a:cubicBezTo>
                  <a:cubicBezTo>
                    <a:pt x="1747546" y="188297"/>
                    <a:pt x="1765378" y="178998"/>
                    <a:pt x="1780981" y="172024"/>
                  </a:cubicBezTo>
                  <a:cubicBezTo>
                    <a:pt x="1783210" y="165050"/>
                    <a:pt x="1783210" y="158076"/>
                    <a:pt x="1783210" y="151102"/>
                  </a:cubicBezTo>
                  <a:cubicBezTo>
                    <a:pt x="1785439" y="158076"/>
                    <a:pt x="1785439" y="165050"/>
                    <a:pt x="1787668" y="172024"/>
                  </a:cubicBezTo>
                  <a:cubicBezTo>
                    <a:pt x="1805500" y="181323"/>
                    <a:pt x="1821103" y="190621"/>
                    <a:pt x="1838935" y="199920"/>
                  </a:cubicBezTo>
                  <a:cubicBezTo>
                    <a:pt x="1838935" y="197601"/>
                    <a:pt x="1838935" y="195283"/>
                    <a:pt x="1838935" y="195271"/>
                  </a:cubicBezTo>
                  <a:cubicBezTo>
                    <a:pt x="1843393" y="195271"/>
                    <a:pt x="1847852" y="195271"/>
                    <a:pt x="1852310" y="195271"/>
                  </a:cubicBezTo>
                  <a:cubicBezTo>
                    <a:pt x="1852310" y="206894"/>
                    <a:pt x="1852310" y="220842"/>
                    <a:pt x="1852310" y="232465"/>
                  </a:cubicBezTo>
                  <a:cubicBezTo>
                    <a:pt x="1854539" y="232465"/>
                    <a:pt x="1856768" y="232465"/>
                    <a:pt x="1858997" y="232465"/>
                  </a:cubicBezTo>
                  <a:cubicBezTo>
                    <a:pt x="1858997" y="246413"/>
                    <a:pt x="1858997" y="260361"/>
                    <a:pt x="1858997" y="276633"/>
                  </a:cubicBezTo>
                  <a:cubicBezTo>
                    <a:pt x="1861226" y="276633"/>
                    <a:pt x="1863455" y="276633"/>
                    <a:pt x="1865684" y="276633"/>
                  </a:cubicBezTo>
                  <a:cubicBezTo>
                    <a:pt x="1865684" y="283607"/>
                    <a:pt x="1865684" y="290581"/>
                    <a:pt x="1865684" y="297555"/>
                  </a:cubicBezTo>
                  <a:cubicBezTo>
                    <a:pt x="1870142" y="297555"/>
                    <a:pt x="1874600" y="297555"/>
                    <a:pt x="1879058" y="297555"/>
                  </a:cubicBezTo>
                  <a:cubicBezTo>
                    <a:pt x="1879058" y="309179"/>
                    <a:pt x="1879058" y="318477"/>
                    <a:pt x="1879058" y="330100"/>
                  </a:cubicBezTo>
                  <a:cubicBezTo>
                    <a:pt x="1908035" y="327776"/>
                    <a:pt x="1934783" y="325451"/>
                    <a:pt x="1963760" y="323126"/>
                  </a:cubicBezTo>
                  <a:cubicBezTo>
                    <a:pt x="1963760" y="311503"/>
                    <a:pt x="1963760" y="302205"/>
                    <a:pt x="1963760" y="290581"/>
                  </a:cubicBezTo>
                  <a:cubicBezTo>
                    <a:pt x="1979363" y="290581"/>
                    <a:pt x="1994966" y="290581"/>
                    <a:pt x="2008340" y="290581"/>
                  </a:cubicBezTo>
                  <a:cubicBezTo>
                    <a:pt x="2008340" y="283607"/>
                    <a:pt x="2008340" y="278958"/>
                    <a:pt x="2008340" y="271984"/>
                  </a:cubicBezTo>
                  <a:cubicBezTo>
                    <a:pt x="2039547" y="271984"/>
                    <a:pt x="2070753" y="271984"/>
                    <a:pt x="2101959" y="271984"/>
                  </a:cubicBezTo>
                  <a:cubicBezTo>
                    <a:pt x="2101959" y="276633"/>
                    <a:pt x="2101959" y="278958"/>
                    <a:pt x="2101959" y="283607"/>
                  </a:cubicBezTo>
                  <a:cubicBezTo>
                    <a:pt x="2122020" y="283607"/>
                    <a:pt x="2142081" y="283607"/>
                    <a:pt x="2162142" y="283607"/>
                  </a:cubicBezTo>
                  <a:cubicBezTo>
                    <a:pt x="2162142" y="285932"/>
                    <a:pt x="2162142" y="288257"/>
                    <a:pt x="2162142" y="290581"/>
                  </a:cubicBezTo>
                  <a:cubicBezTo>
                    <a:pt x="2166600" y="290581"/>
                    <a:pt x="2173287" y="290581"/>
                    <a:pt x="2179974" y="290581"/>
                  </a:cubicBezTo>
                  <a:cubicBezTo>
                    <a:pt x="2179974" y="292906"/>
                    <a:pt x="2179974" y="295231"/>
                    <a:pt x="2179974" y="297555"/>
                  </a:cubicBezTo>
                  <a:cubicBezTo>
                    <a:pt x="2184432" y="297555"/>
                    <a:pt x="2191119" y="297555"/>
                    <a:pt x="2195577" y="297555"/>
                  </a:cubicBezTo>
                  <a:cubicBezTo>
                    <a:pt x="2195577" y="290886"/>
                    <a:pt x="2195577" y="284217"/>
                    <a:pt x="2195577" y="277548"/>
                  </a:cubicBezTo>
                  <a:lnTo>
                    <a:pt x="2268866" y="404489"/>
                  </a:lnTo>
                  <a:cubicBezTo>
                    <a:pt x="1787136" y="404489"/>
                    <a:pt x="1069391" y="404489"/>
                    <a:pt x="0" y="404489"/>
                  </a:cubicBezTo>
                  <a:cubicBezTo>
                    <a:pt x="0" y="404489"/>
                    <a:pt x="0" y="404489"/>
                    <a:pt x="0" y="306854"/>
                  </a:cubicBezTo>
                  <a:cubicBezTo>
                    <a:pt x="0" y="306854"/>
                    <a:pt x="0" y="306854"/>
                    <a:pt x="836" y="307435"/>
                  </a:cubicBezTo>
                  <a:lnTo>
                    <a:pt x="6687" y="311503"/>
                  </a:lnTo>
                  <a:cubicBezTo>
                    <a:pt x="6687" y="311503"/>
                    <a:pt x="6687" y="311503"/>
                    <a:pt x="13374" y="281283"/>
                  </a:cubicBezTo>
                  <a:cubicBezTo>
                    <a:pt x="13374" y="281283"/>
                    <a:pt x="13374" y="281283"/>
                    <a:pt x="14210" y="281283"/>
                  </a:cubicBezTo>
                  <a:lnTo>
                    <a:pt x="20061" y="281283"/>
                  </a:lnTo>
                  <a:cubicBezTo>
                    <a:pt x="20061" y="281283"/>
                    <a:pt x="20061" y="281283"/>
                    <a:pt x="28977" y="211543"/>
                  </a:cubicBezTo>
                  <a:lnTo>
                    <a:pt x="24519" y="206894"/>
                  </a:lnTo>
                  <a:cubicBezTo>
                    <a:pt x="24519" y="206894"/>
                    <a:pt x="24519" y="206894"/>
                    <a:pt x="24519" y="206022"/>
                  </a:cubicBezTo>
                  <a:lnTo>
                    <a:pt x="24519" y="199920"/>
                  </a:lnTo>
                  <a:cubicBezTo>
                    <a:pt x="24519" y="199920"/>
                    <a:pt x="24519" y="199920"/>
                    <a:pt x="25355" y="199339"/>
                  </a:cubicBezTo>
                  <a:lnTo>
                    <a:pt x="31206" y="195271"/>
                  </a:lnTo>
                  <a:cubicBezTo>
                    <a:pt x="31206" y="195271"/>
                    <a:pt x="31206" y="195271"/>
                    <a:pt x="31485" y="193527"/>
                  </a:cubicBezTo>
                  <a:lnTo>
                    <a:pt x="33435" y="181323"/>
                  </a:lnTo>
                  <a:cubicBezTo>
                    <a:pt x="33435" y="181323"/>
                    <a:pt x="33435" y="181323"/>
                    <a:pt x="33993" y="183066"/>
                  </a:cubicBezTo>
                  <a:lnTo>
                    <a:pt x="37893" y="195271"/>
                  </a:lnTo>
                  <a:lnTo>
                    <a:pt x="42351" y="199920"/>
                  </a:lnTo>
                  <a:cubicBezTo>
                    <a:pt x="42351" y="199920"/>
                    <a:pt x="42351" y="199920"/>
                    <a:pt x="42351" y="201082"/>
                  </a:cubicBezTo>
                  <a:lnTo>
                    <a:pt x="42351" y="209219"/>
                  </a:lnTo>
                  <a:lnTo>
                    <a:pt x="37893" y="211543"/>
                  </a:lnTo>
                  <a:cubicBezTo>
                    <a:pt x="37893" y="211543"/>
                    <a:pt x="37893" y="211543"/>
                    <a:pt x="49039" y="278958"/>
                  </a:cubicBezTo>
                  <a:cubicBezTo>
                    <a:pt x="49039" y="278958"/>
                    <a:pt x="49039" y="278958"/>
                    <a:pt x="50153" y="278958"/>
                  </a:cubicBezTo>
                  <a:lnTo>
                    <a:pt x="57955" y="278958"/>
                  </a:lnTo>
                  <a:cubicBezTo>
                    <a:pt x="57955" y="278958"/>
                    <a:pt x="57955" y="278958"/>
                    <a:pt x="64642" y="311503"/>
                  </a:cubicBezTo>
                  <a:cubicBezTo>
                    <a:pt x="64642" y="311503"/>
                    <a:pt x="64642" y="311503"/>
                    <a:pt x="98077" y="318477"/>
                  </a:cubicBezTo>
                  <a:cubicBezTo>
                    <a:pt x="98077" y="318477"/>
                    <a:pt x="98077" y="318477"/>
                    <a:pt x="98077" y="278958"/>
                  </a:cubicBezTo>
                  <a:cubicBezTo>
                    <a:pt x="98077" y="278958"/>
                    <a:pt x="98077" y="278958"/>
                    <a:pt x="153802" y="278958"/>
                  </a:cubicBezTo>
                  <a:cubicBezTo>
                    <a:pt x="153802" y="278958"/>
                    <a:pt x="153802" y="278958"/>
                    <a:pt x="176092" y="295231"/>
                  </a:cubicBezTo>
                  <a:cubicBezTo>
                    <a:pt x="176092" y="295231"/>
                    <a:pt x="176092" y="295231"/>
                    <a:pt x="177485" y="295231"/>
                  </a:cubicBezTo>
                  <a:lnTo>
                    <a:pt x="187237" y="295231"/>
                  </a:lnTo>
                  <a:cubicBezTo>
                    <a:pt x="187237" y="295231"/>
                    <a:pt x="187237" y="295231"/>
                    <a:pt x="188630" y="293197"/>
                  </a:cubicBezTo>
                  <a:lnTo>
                    <a:pt x="198382" y="278958"/>
                  </a:lnTo>
                  <a:cubicBezTo>
                    <a:pt x="198382" y="278958"/>
                    <a:pt x="198382" y="278958"/>
                    <a:pt x="200333" y="278958"/>
                  </a:cubicBezTo>
                  <a:lnTo>
                    <a:pt x="213985" y="278958"/>
                  </a:lnTo>
                  <a:cubicBezTo>
                    <a:pt x="213985" y="278958"/>
                    <a:pt x="213985" y="278958"/>
                    <a:pt x="213985" y="344048"/>
                  </a:cubicBezTo>
                  <a:cubicBezTo>
                    <a:pt x="213985" y="344048"/>
                    <a:pt x="213985" y="344048"/>
                    <a:pt x="215100" y="344339"/>
                  </a:cubicBezTo>
                  <a:lnTo>
                    <a:pt x="222901" y="346373"/>
                  </a:lnTo>
                  <a:cubicBezTo>
                    <a:pt x="222901" y="346373"/>
                    <a:pt x="222901" y="346373"/>
                    <a:pt x="222901" y="345211"/>
                  </a:cubicBezTo>
                  <a:lnTo>
                    <a:pt x="222901" y="337074"/>
                  </a:lnTo>
                  <a:cubicBezTo>
                    <a:pt x="222901" y="337074"/>
                    <a:pt x="222901" y="337074"/>
                    <a:pt x="247421" y="337074"/>
                  </a:cubicBezTo>
                  <a:cubicBezTo>
                    <a:pt x="247421" y="337074"/>
                    <a:pt x="247421" y="337074"/>
                    <a:pt x="247421" y="239439"/>
                  </a:cubicBezTo>
                  <a:cubicBezTo>
                    <a:pt x="249650" y="237114"/>
                    <a:pt x="249650" y="237114"/>
                    <a:pt x="300917" y="237114"/>
                  </a:cubicBezTo>
                  <a:cubicBezTo>
                    <a:pt x="300917" y="237114"/>
                    <a:pt x="300917" y="237114"/>
                    <a:pt x="300917" y="235661"/>
                  </a:cubicBezTo>
                  <a:lnTo>
                    <a:pt x="300917" y="225491"/>
                  </a:lnTo>
                  <a:cubicBezTo>
                    <a:pt x="300917" y="225491"/>
                    <a:pt x="300917" y="225491"/>
                    <a:pt x="323207" y="225491"/>
                  </a:cubicBezTo>
                  <a:cubicBezTo>
                    <a:pt x="323207" y="225491"/>
                    <a:pt x="323207" y="225491"/>
                    <a:pt x="323207" y="224329"/>
                  </a:cubicBezTo>
                  <a:lnTo>
                    <a:pt x="323207" y="216193"/>
                  </a:lnTo>
                  <a:cubicBezTo>
                    <a:pt x="323207" y="216193"/>
                    <a:pt x="323207" y="216193"/>
                    <a:pt x="367787" y="216193"/>
                  </a:cubicBezTo>
                  <a:cubicBezTo>
                    <a:pt x="367787" y="216193"/>
                    <a:pt x="367787" y="216193"/>
                    <a:pt x="367787" y="237114"/>
                  </a:cubicBezTo>
                  <a:cubicBezTo>
                    <a:pt x="367787" y="237114"/>
                    <a:pt x="367787" y="237114"/>
                    <a:pt x="370016" y="238277"/>
                  </a:cubicBezTo>
                  <a:lnTo>
                    <a:pt x="385619" y="246413"/>
                  </a:lnTo>
                  <a:cubicBezTo>
                    <a:pt x="385619" y="246413"/>
                    <a:pt x="385619" y="246413"/>
                    <a:pt x="385619" y="276633"/>
                  </a:cubicBezTo>
                  <a:cubicBezTo>
                    <a:pt x="385619" y="276633"/>
                    <a:pt x="385619" y="276633"/>
                    <a:pt x="387012" y="277215"/>
                  </a:cubicBezTo>
                  <a:lnTo>
                    <a:pt x="396764" y="281283"/>
                  </a:lnTo>
                  <a:cubicBezTo>
                    <a:pt x="396764" y="281283"/>
                    <a:pt x="396764" y="281283"/>
                    <a:pt x="396764" y="280121"/>
                  </a:cubicBezTo>
                  <a:lnTo>
                    <a:pt x="396764" y="271984"/>
                  </a:lnTo>
                  <a:cubicBezTo>
                    <a:pt x="396764" y="271984"/>
                    <a:pt x="396764" y="271984"/>
                    <a:pt x="397879" y="271984"/>
                  </a:cubicBezTo>
                  <a:lnTo>
                    <a:pt x="405681" y="271984"/>
                  </a:lnTo>
                  <a:cubicBezTo>
                    <a:pt x="405681" y="271984"/>
                    <a:pt x="405681" y="271984"/>
                    <a:pt x="405681" y="271112"/>
                  </a:cubicBezTo>
                  <a:lnTo>
                    <a:pt x="405681" y="265010"/>
                  </a:lnTo>
                  <a:cubicBezTo>
                    <a:pt x="405681" y="265010"/>
                    <a:pt x="405681" y="265010"/>
                    <a:pt x="404566" y="265010"/>
                  </a:cubicBezTo>
                  <a:lnTo>
                    <a:pt x="396764" y="265010"/>
                  </a:lnTo>
                  <a:cubicBezTo>
                    <a:pt x="396764" y="265010"/>
                    <a:pt x="396764" y="265010"/>
                    <a:pt x="396764" y="263848"/>
                  </a:cubicBezTo>
                  <a:lnTo>
                    <a:pt x="396764" y="255712"/>
                  </a:lnTo>
                  <a:cubicBezTo>
                    <a:pt x="396764" y="255712"/>
                    <a:pt x="396764" y="255712"/>
                    <a:pt x="397879" y="255712"/>
                  </a:cubicBezTo>
                  <a:lnTo>
                    <a:pt x="405681" y="255712"/>
                  </a:lnTo>
                  <a:cubicBezTo>
                    <a:pt x="405681" y="255712"/>
                    <a:pt x="405681" y="255712"/>
                    <a:pt x="405681" y="254549"/>
                  </a:cubicBezTo>
                  <a:lnTo>
                    <a:pt x="405681" y="246413"/>
                  </a:lnTo>
                  <a:cubicBezTo>
                    <a:pt x="405681" y="246413"/>
                    <a:pt x="405681" y="246413"/>
                    <a:pt x="404566" y="246413"/>
                  </a:cubicBezTo>
                  <a:lnTo>
                    <a:pt x="396764" y="246413"/>
                  </a:lnTo>
                  <a:cubicBezTo>
                    <a:pt x="396764" y="246413"/>
                    <a:pt x="396764" y="246413"/>
                    <a:pt x="396764" y="245251"/>
                  </a:cubicBezTo>
                  <a:lnTo>
                    <a:pt x="396764" y="237114"/>
                  </a:lnTo>
                  <a:cubicBezTo>
                    <a:pt x="396764" y="237114"/>
                    <a:pt x="396764" y="237114"/>
                    <a:pt x="397879" y="237114"/>
                  </a:cubicBezTo>
                  <a:lnTo>
                    <a:pt x="405681" y="237114"/>
                  </a:lnTo>
                  <a:cubicBezTo>
                    <a:pt x="405681" y="237114"/>
                    <a:pt x="405681" y="237114"/>
                    <a:pt x="405681" y="236243"/>
                  </a:cubicBezTo>
                  <a:lnTo>
                    <a:pt x="405681" y="230141"/>
                  </a:lnTo>
                  <a:cubicBezTo>
                    <a:pt x="405681" y="230141"/>
                    <a:pt x="405681" y="230141"/>
                    <a:pt x="404566" y="230141"/>
                  </a:cubicBezTo>
                  <a:lnTo>
                    <a:pt x="396764" y="230141"/>
                  </a:lnTo>
                  <a:cubicBezTo>
                    <a:pt x="396764" y="230141"/>
                    <a:pt x="396764" y="230141"/>
                    <a:pt x="396764" y="228978"/>
                  </a:cubicBezTo>
                  <a:lnTo>
                    <a:pt x="396764" y="220842"/>
                  </a:lnTo>
                  <a:cubicBezTo>
                    <a:pt x="396764" y="220842"/>
                    <a:pt x="396764" y="220842"/>
                    <a:pt x="397879" y="220842"/>
                  </a:cubicBezTo>
                  <a:lnTo>
                    <a:pt x="405681" y="220842"/>
                  </a:lnTo>
                  <a:cubicBezTo>
                    <a:pt x="405681" y="220842"/>
                    <a:pt x="405681" y="220842"/>
                    <a:pt x="405681" y="219680"/>
                  </a:cubicBezTo>
                  <a:lnTo>
                    <a:pt x="405681" y="211543"/>
                  </a:lnTo>
                  <a:cubicBezTo>
                    <a:pt x="405681" y="211543"/>
                    <a:pt x="405681" y="211543"/>
                    <a:pt x="404566" y="211543"/>
                  </a:cubicBezTo>
                  <a:lnTo>
                    <a:pt x="396764" y="211543"/>
                  </a:lnTo>
                  <a:cubicBezTo>
                    <a:pt x="396764" y="211543"/>
                    <a:pt x="396764" y="211543"/>
                    <a:pt x="396764" y="210672"/>
                  </a:cubicBezTo>
                  <a:lnTo>
                    <a:pt x="396764" y="204569"/>
                  </a:lnTo>
                  <a:cubicBezTo>
                    <a:pt x="396764" y="204569"/>
                    <a:pt x="396764" y="204569"/>
                    <a:pt x="397879" y="204569"/>
                  </a:cubicBezTo>
                  <a:lnTo>
                    <a:pt x="405681" y="204569"/>
                  </a:lnTo>
                  <a:cubicBezTo>
                    <a:pt x="405681" y="204569"/>
                    <a:pt x="405681" y="204569"/>
                    <a:pt x="405681" y="203407"/>
                  </a:cubicBezTo>
                  <a:lnTo>
                    <a:pt x="405681" y="195271"/>
                  </a:lnTo>
                  <a:cubicBezTo>
                    <a:pt x="405681" y="195271"/>
                    <a:pt x="405681" y="195271"/>
                    <a:pt x="404566" y="195271"/>
                  </a:cubicBezTo>
                  <a:lnTo>
                    <a:pt x="396764" y="195271"/>
                  </a:lnTo>
                  <a:cubicBezTo>
                    <a:pt x="396764" y="195271"/>
                    <a:pt x="396764" y="195271"/>
                    <a:pt x="396764" y="194109"/>
                  </a:cubicBezTo>
                  <a:lnTo>
                    <a:pt x="396764" y="185972"/>
                  </a:lnTo>
                  <a:cubicBezTo>
                    <a:pt x="396764" y="185972"/>
                    <a:pt x="396764" y="185972"/>
                    <a:pt x="397879" y="185972"/>
                  </a:cubicBezTo>
                  <a:lnTo>
                    <a:pt x="405681" y="185972"/>
                  </a:lnTo>
                  <a:cubicBezTo>
                    <a:pt x="405681" y="185972"/>
                    <a:pt x="405681" y="185972"/>
                    <a:pt x="405681" y="184810"/>
                  </a:cubicBezTo>
                  <a:lnTo>
                    <a:pt x="405681" y="176674"/>
                  </a:lnTo>
                  <a:cubicBezTo>
                    <a:pt x="405681" y="176674"/>
                    <a:pt x="405681" y="176674"/>
                    <a:pt x="404566" y="176674"/>
                  </a:cubicBezTo>
                  <a:lnTo>
                    <a:pt x="396764" y="176674"/>
                  </a:lnTo>
                  <a:cubicBezTo>
                    <a:pt x="396764" y="176674"/>
                    <a:pt x="396764" y="176674"/>
                    <a:pt x="396764" y="175802"/>
                  </a:cubicBezTo>
                  <a:lnTo>
                    <a:pt x="396764" y="169700"/>
                  </a:lnTo>
                  <a:cubicBezTo>
                    <a:pt x="396764" y="169700"/>
                    <a:pt x="396764" y="169700"/>
                    <a:pt x="397879" y="169700"/>
                  </a:cubicBezTo>
                  <a:lnTo>
                    <a:pt x="405681" y="169700"/>
                  </a:lnTo>
                  <a:cubicBezTo>
                    <a:pt x="405681" y="169700"/>
                    <a:pt x="405681" y="169700"/>
                    <a:pt x="405681" y="168537"/>
                  </a:cubicBezTo>
                  <a:lnTo>
                    <a:pt x="405681" y="160401"/>
                  </a:lnTo>
                  <a:cubicBezTo>
                    <a:pt x="405681" y="160401"/>
                    <a:pt x="405681" y="160401"/>
                    <a:pt x="404566" y="160401"/>
                  </a:cubicBezTo>
                  <a:lnTo>
                    <a:pt x="396764" y="160401"/>
                  </a:lnTo>
                  <a:cubicBezTo>
                    <a:pt x="396764" y="160401"/>
                    <a:pt x="396764" y="160401"/>
                    <a:pt x="396764" y="159239"/>
                  </a:cubicBezTo>
                  <a:lnTo>
                    <a:pt x="396764" y="151102"/>
                  </a:lnTo>
                  <a:cubicBezTo>
                    <a:pt x="396764" y="151102"/>
                    <a:pt x="396764" y="151102"/>
                    <a:pt x="397879" y="151102"/>
                  </a:cubicBezTo>
                  <a:lnTo>
                    <a:pt x="405681" y="151102"/>
                  </a:lnTo>
                  <a:cubicBezTo>
                    <a:pt x="405681" y="151102"/>
                    <a:pt x="405681" y="151102"/>
                    <a:pt x="405681" y="150231"/>
                  </a:cubicBezTo>
                  <a:lnTo>
                    <a:pt x="405681" y="144129"/>
                  </a:lnTo>
                  <a:cubicBezTo>
                    <a:pt x="405681" y="144129"/>
                    <a:pt x="405681" y="144129"/>
                    <a:pt x="404566" y="144129"/>
                  </a:cubicBezTo>
                  <a:lnTo>
                    <a:pt x="396764" y="144129"/>
                  </a:lnTo>
                  <a:cubicBezTo>
                    <a:pt x="396764" y="144129"/>
                    <a:pt x="396764" y="144129"/>
                    <a:pt x="396764" y="142966"/>
                  </a:cubicBezTo>
                  <a:lnTo>
                    <a:pt x="396764" y="134830"/>
                  </a:lnTo>
                  <a:cubicBezTo>
                    <a:pt x="396764" y="134830"/>
                    <a:pt x="396764" y="134830"/>
                    <a:pt x="397879" y="134830"/>
                  </a:cubicBezTo>
                  <a:lnTo>
                    <a:pt x="405681" y="134830"/>
                  </a:lnTo>
                  <a:cubicBezTo>
                    <a:pt x="405681" y="134830"/>
                    <a:pt x="405681" y="134830"/>
                    <a:pt x="405681" y="133668"/>
                  </a:cubicBezTo>
                  <a:lnTo>
                    <a:pt x="405681" y="125531"/>
                  </a:lnTo>
                  <a:cubicBezTo>
                    <a:pt x="405681" y="125531"/>
                    <a:pt x="405681" y="125531"/>
                    <a:pt x="404566" y="125531"/>
                  </a:cubicBezTo>
                  <a:lnTo>
                    <a:pt x="396764" y="125531"/>
                  </a:lnTo>
                  <a:cubicBezTo>
                    <a:pt x="396764" y="125531"/>
                    <a:pt x="396764" y="125531"/>
                    <a:pt x="396764" y="124369"/>
                  </a:cubicBezTo>
                  <a:lnTo>
                    <a:pt x="396764" y="116233"/>
                  </a:lnTo>
                  <a:cubicBezTo>
                    <a:pt x="396764" y="116233"/>
                    <a:pt x="396764" y="116233"/>
                    <a:pt x="397879" y="116233"/>
                  </a:cubicBezTo>
                  <a:lnTo>
                    <a:pt x="405681" y="116233"/>
                  </a:lnTo>
                  <a:cubicBezTo>
                    <a:pt x="405681" y="116233"/>
                    <a:pt x="405681" y="116233"/>
                    <a:pt x="405681" y="115361"/>
                  </a:cubicBezTo>
                  <a:lnTo>
                    <a:pt x="405681" y="109259"/>
                  </a:lnTo>
                  <a:cubicBezTo>
                    <a:pt x="405681" y="109259"/>
                    <a:pt x="405681" y="109259"/>
                    <a:pt x="404566" y="109259"/>
                  </a:cubicBezTo>
                  <a:lnTo>
                    <a:pt x="396764" y="109259"/>
                  </a:lnTo>
                  <a:cubicBezTo>
                    <a:pt x="396764" y="109259"/>
                    <a:pt x="396764" y="109259"/>
                    <a:pt x="396764" y="108097"/>
                  </a:cubicBezTo>
                  <a:lnTo>
                    <a:pt x="396764" y="99960"/>
                  </a:lnTo>
                  <a:cubicBezTo>
                    <a:pt x="396764" y="99960"/>
                    <a:pt x="396764" y="99960"/>
                    <a:pt x="397879" y="99960"/>
                  </a:cubicBezTo>
                  <a:lnTo>
                    <a:pt x="405681" y="99960"/>
                  </a:lnTo>
                  <a:cubicBezTo>
                    <a:pt x="405681" y="99960"/>
                    <a:pt x="405681" y="99960"/>
                    <a:pt x="405681" y="98798"/>
                  </a:cubicBezTo>
                  <a:lnTo>
                    <a:pt x="405681" y="90662"/>
                  </a:lnTo>
                  <a:cubicBezTo>
                    <a:pt x="405681" y="90662"/>
                    <a:pt x="405681" y="90662"/>
                    <a:pt x="404566" y="90662"/>
                  </a:cubicBezTo>
                  <a:lnTo>
                    <a:pt x="396764" y="90662"/>
                  </a:lnTo>
                  <a:cubicBezTo>
                    <a:pt x="396764" y="90662"/>
                    <a:pt x="396764" y="90662"/>
                    <a:pt x="396764" y="89499"/>
                  </a:cubicBezTo>
                  <a:lnTo>
                    <a:pt x="396764" y="81363"/>
                  </a:lnTo>
                  <a:cubicBezTo>
                    <a:pt x="396764" y="81363"/>
                    <a:pt x="396764" y="81363"/>
                    <a:pt x="397879" y="81363"/>
                  </a:cubicBezTo>
                  <a:lnTo>
                    <a:pt x="405681" y="81363"/>
                  </a:lnTo>
                  <a:cubicBezTo>
                    <a:pt x="405681" y="81363"/>
                    <a:pt x="405681" y="81363"/>
                    <a:pt x="405681" y="80491"/>
                  </a:cubicBezTo>
                  <a:lnTo>
                    <a:pt x="405681" y="74389"/>
                  </a:lnTo>
                  <a:cubicBezTo>
                    <a:pt x="405681" y="74389"/>
                    <a:pt x="405681" y="74389"/>
                    <a:pt x="404566" y="74389"/>
                  </a:cubicBezTo>
                  <a:lnTo>
                    <a:pt x="396764" y="74389"/>
                  </a:lnTo>
                  <a:cubicBezTo>
                    <a:pt x="396764" y="74389"/>
                    <a:pt x="396764" y="74389"/>
                    <a:pt x="396764" y="73227"/>
                  </a:cubicBezTo>
                  <a:lnTo>
                    <a:pt x="396764" y="65090"/>
                  </a:lnTo>
                  <a:cubicBezTo>
                    <a:pt x="396764" y="65090"/>
                    <a:pt x="396764" y="65090"/>
                    <a:pt x="397879" y="65090"/>
                  </a:cubicBezTo>
                  <a:lnTo>
                    <a:pt x="405681" y="65090"/>
                  </a:lnTo>
                  <a:cubicBezTo>
                    <a:pt x="405681" y="65090"/>
                    <a:pt x="405681" y="65090"/>
                    <a:pt x="404566" y="63347"/>
                  </a:cubicBezTo>
                  <a:lnTo>
                    <a:pt x="396764" y="51143"/>
                  </a:lnTo>
                  <a:cubicBezTo>
                    <a:pt x="396764" y="51143"/>
                    <a:pt x="396764" y="51143"/>
                    <a:pt x="396764" y="13948"/>
                  </a:cubicBezTo>
                  <a:cubicBezTo>
                    <a:pt x="396764" y="13948"/>
                    <a:pt x="396764" y="13948"/>
                    <a:pt x="546108" y="13948"/>
                  </a:cubicBezTo>
                  <a:cubicBezTo>
                    <a:pt x="546108" y="13948"/>
                    <a:pt x="546108" y="13948"/>
                    <a:pt x="559482" y="34870"/>
                  </a:cubicBezTo>
                  <a:cubicBezTo>
                    <a:pt x="559482" y="34870"/>
                    <a:pt x="559482" y="34870"/>
                    <a:pt x="559482" y="81363"/>
                  </a:cubicBezTo>
                  <a:cubicBezTo>
                    <a:pt x="559482" y="81363"/>
                    <a:pt x="559482" y="81363"/>
                    <a:pt x="558368" y="81363"/>
                  </a:cubicBezTo>
                  <a:lnTo>
                    <a:pt x="550566" y="81363"/>
                  </a:lnTo>
                  <a:cubicBezTo>
                    <a:pt x="550566" y="81363"/>
                    <a:pt x="550566" y="81363"/>
                    <a:pt x="550566" y="82525"/>
                  </a:cubicBezTo>
                  <a:lnTo>
                    <a:pt x="550566" y="90662"/>
                  </a:lnTo>
                  <a:cubicBezTo>
                    <a:pt x="550566" y="90662"/>
                    <a:pt x="550566" y="90662"/>
                    <a:pt x="551681" y="90662"/>
                  </a:cubicBezTo>
                  <a:lnTo>
                    <a:pt x="559482" y="90662"/>
                  </a:lnTo>
                  <a:cubicBezTo>
                    <a:pt x="559482" y="90662"/>
                    <a:pt x="559482" y="90662"/>
                    <a:pt x="559482" y="91824"/>
                  </a:cubicBezTo>
                  <a:lnTo>
                    <a:pt x="559482" y="99960"/>
                  </a:lnTo>
                  <a:cubicBezTo>
                    <a:pt x="559482" y="99960"/>
                    <a:pt x="559482" y="99960"/>
                    <a:pt x="558368" y="99960"/>
                  </a:cubicBezTo>
                  <a:lnTo>
                    <a:pt x="550566" y="99960"/>
                  </a:lnTo>
                  <a:cubicBezTo>
                    <a:pt x="550566" y="99960"/>
                    <a:pt x="550566" y="99960"/>
                    <a:pt x="550566" y="101122"/>
                  </a:cubicBezTo>
                  <a:lnTo>
                    <a:pt x="550566" y="109259"/>
                  </a:lnTo>
                  <a:cubicBezTo>
                    <a:pt x="550566" y="109259"/>
                    <a:pt x="550566" y="109259"/>
                    <a:pt x="551681" y="109259"/>
                  </a:cubicBezTo>
                  <a:lnTo>
                    <a:pt x="559482" y="109259"/>
                  </a:lnTo>
                  <a:cubicBezTo>
                    <a:pt x="559482" y="109259"/>
                    <a:pt x="559482" y="109259"/>
                    <a:pt x="559482" y="110131"/>
                  </a:cubicBezTo>
                  <a:lnTo>
                    <a:pt x="559482" y="116233"/>
                  </a:lnTo>
                  <a:cubicBezTo>
                    <a:pt x="559482" y="116233"/>
                    <a:pt x="559482" y="116233"/>
                    <a:pt x="558368" y="116233"/>
                  </a:cubicBezTo>
                  <a:lnTo>
                    <a:pt x="550566" y="116233"/>
                  </a:lnTo>
                  <a:cubicBezTo>
                    <a:pt x="550566" y="116233"/>
                    <a:pt x="550566" y="116233"/>
                    <a:pt x="550566" y="117395"/>
                  </a:cubicBezTo>
                  <a:lnTo>
                    <a:pt x="550566" y="125531"/>
                  </a:lnTo>
                  <a:cubicBezTo>
                    <a:pt x="550566" y="125531"/>
                    <a:pt x="550566" y="125531"/>
                    <a:pt x="551681" y="125531"/>
                  </a:cubicBezTo>
                  <a:lnTo>
                    <a:pt x="559482" y="125531"/>
                  </a:lnTo>
                  <a:cubicBezTo>
                    <a:pt x="559482" y="125531"/>
                    <a:pt x="559482" y="125531"/>
                    <a:pt x="559482" y="126694"/>
                  </a:cubicBezTo>
                  <a:lnTo>
                    <a:pt x="559482" y="134830"/>
                  </a:lnTo>
                  <a:cubicBezTo>
                    <a:pt x="559482" y="134830"/>
                    <a:pt x="559482" y="134830"/>
                    <a:pt x="558368" y="134830"/>
                  </a:cubicBezTo>
                  <a:lnTo>
                    <a:pt x="550566" y="134830"/>
                  </a:lnTo>
                  <a:cubicBezTo>
                    <a:pt x="550566" y="134830"/>
                    <a:pt x="550566" y="134830"/>
                    <a:pt x="550566" y="135992"/>
                  </a:cubicBezTo>
                  <a:lnTo>
                    <a:pt x="550566" y="144129"/>
                  </a:lnTo>
                  <a:cubicBezTo>
                    <a:pt x="550566" y="144129"/>
                    <a:pt x="550566" y="144129"/>
                    <a:pt x="551681" y="144129"/>
                  </a:cubicBezTo>
                  <a:lnTo>
                    <a:pt x="559482" y="144129"/>
                  </a:lnTo>
                  <a:cubicBezTo>
                    <a:pt x="559482" y="144129"/>
                    <a:pt x="559482" y="144129"/>
                    <a:pt x="559482" y="145000"/>
                  </a:cubicBezTo>
                  <a:lnTo>
                    <a:pt x="559482" y="151102"/>
                  </a:lnTo>
                  <a:cubicBezTo>
                    <a:pt x="559482" y="151102"/>
                    <a:pt x="559482" y="151102"/>
                    <a:pt x="558368" y="151102"/>
                  </a:cubicBezTo>
                  <a:lnTo>
                    <a:pt x="550566" y="151102"/>
                  </a:lnTo>
                  <a:cubicBezTo>
                    <a:pt x="550566" y="151102"/>
                    <a:pt x="550566" y="151102"/>
                    <a:pt x="550566" y="152265"/>
                  </a:cubicBezTo>
                  <a:lnTo>
                    <a:pt x="550566" y="160401"/>
                  </a:lnTo>
                  <a:cubicBezTo>
                    <a:pt x="550566" y="160401"/>
                    <a:pt x="550566" y="160401"/>
                    <a:pt x="551681" y="160401"/>
                  </a:cubicBezTo>
                  <a:lnTo>
                    <a:pt x="559482" y="160401"/>
                  </a:lnTo>
                  <a:cubicBezTo>
                    <a:pt x="559482" y="160401"/>
                    <a:pt x="559482" y="160401"/>
                    <a:pt x="559482" y="161563"/>
                  </a:cubicBezTo>
                  <a:lnTo>
                    <a:pt x="559482" y="169700"/>
                  </a:lnTo>
                  <a:cubicBezTo>
                    <a:pt x="559482" y="169700"/>
                    <a:pt x="559482" y="169700"/>
                    <a:pt x="558368" y="169700"/>
                  </a:cubicBezTo>
                  <a:lnTo>
                    <a:pt x="550566" y="169700"/>
                  </a:lnTo>
                  <a:cubicBezTo>
                    <a:pt x="550566" y="169700"/>
                    <a:pt x="550566" y="169700"/>
                    <a:pt x="550566" y="170571"/>
                  </a:cubicBezTo>
                  <a:lnTo>
                    <a:pt x="550566" y="176674"/>
                  </a:lnTo>
                  <a:cubicBezTo>
                    <a:pt x="550566" y="176674"/>
                    <a:pt x="550566" y="176674"/>
                    <a:pt x="551681" y="176674"/>
                  </a:cubicBezTo>
                  <a:lnTo>
                    <a:pt x="559482" y="176674"/>
                  </a:lnTo>
                  <a:cubicBezTo>
                    <a:pt x="559482" y="176674"/>
                    <a:pt x="559482" y="176674"/>
                    <a:pt x="559482" y="177836"/>
                  </a:cubicBezTo>
                  <a:lnTo>
                    <a:pt x="559482" y="185972"/>
                  </a:lnTo>
                  <a:cubicBezTo>
                    <a:pt x="559482" y="185972"/>
                    <a:pt x="559482" y="185972"/>
                    <a:pt x="558368" y="185972"/>
                  </a:cubicBezTo>
                  <a:lnTo>
                    <a:pt x="550566" y="185972"/>
                  </a:lnTo>
                  <a:cubicBezTo>
                    <a:pt x="550566" y="185972"/>
                    <a:pt x="550566" y="185972"/>
                    <a:pt x="550566" y="187134"/>
                  </a:cubicBezTo>
                  <a:lnTo>
                    <a:pt x="550566" y="195271"/>
                  </a:lnTo>
                  <a:cubicBezTo>
                    <a:pt x="550566" y="195271"/>
                    <a:pt x="550566" y="195271"/>
                    <a:pt x="551681" y="195271"/>
                  </a:cubicBezTo>
                  <a:lnTo>
                    <a:pt x="559482" y="195271"/>
                  </a:lnTo>
                  <a:cubicBezTo>
                    <a:pt x="559482" y="195271"/>
                    <a:pt x="559482" y="195271"/>
                    <a:pt x="559482" y="196433"/>
                  </a:cubicBezTo>
                  <a:lnTo>
                    <a:pt x="559482" y="204569"/>
                  </a:lnTo>
                  <a:cubicBezTo>
                    <a:pt x="559482" y="204569"/>
                    <a:pt x="559482" y="204569"/>
                    <a:pt x="558368" y="204569"/>
                  </a:cubicBezTo>
                  <a:lnTo>
                    <a:pt x="550566" y="204569"/>
                  </a:lnTo>
                  <a:cubicBezTo>
                    <a:pt x="550566" y="204569"/>
                    <a:pt x="550566" y="204569"/>
                    <a:pt x="550566" y="205441"/>
                  </a:cubicBezTo>
                  <a:lnTo>
                    <a:pt x="550566" y="211543"/>
                  </a:lnTo>
                  <a:cubicBezTo>
                    <a:pt x="550566" y="211543"/>
                    <a:pt x="550566" y="211543"/>
                    <a:pt x="551681" y="211543"/>
                  </a:cubicBezTo>
                  <a:lnTo>
                    <a:pt x="559482" y="211543"/>
                  </a:lnTo>
                  <a:cubicBezTo>
                    <a:pt x="559482" y="211543"/>
                    <a:pt x="559482" y="211543"/>
                    <a:pt x="559482" y="212706"/>
                  </a:cubicBezTo>
                  <a:lnTo>
                    <a:pt x="559482" y="220842"/>
                  </a:lnTo>
                  <a:cubicBezTo>
                    <a:pt x="559482" y="220842"/>
                    <a:pt x="559482" y="220842"/>
                    <a:pt x="558368" y="220842"/>
                  </a:cubicBezTo>
                  <a:lnTo>
                    <a:pt x="550566" y="220842"/>
                  </a:lnTo>
                  <a:cubicBezTo>
                    <a:pt x="550566" y="220842"/>
                    <a:pt x="550566" y="220842"/>
                    <a:pt x="550566" y="222004"/>
                  </a:cubicBezTo>
                  <a:lnTo>
                    <a:pt x="550566" y="230141"/>
                  </a:lnTo>
                  <a:cubicBezTo>
                    <a:pt x="550566" y="230141"/>
                    <a:pt x="550566" y="230141"/>
                    <a:pt x="551681" y="230141"/>
                  </a:cubicBezTo>
                  <a:lnTo>
                    <a:pt x="559482" y="230141"/>
                  </a:lnTo>
                  <a:cubicBezTo>
                    <a:pt x="559482" y="230141"/>
                    <a:pt x="559482" y="230141"/>
                    <a:pt x="559482" y="231012"/>
                  </a:cubicBezTo>
                  <a:lnTo>
                    <a:pt x="559482" y="237114"/>
                  </a:lnTo>
                  <a:cubicBezTo>
                    <a:pt x="559482" y="237114"/>
                    <a:pt x="559482" y="237114"/>
                    <a:pt x="558368" y="237114"/>
                  </a:cubicBezTo>
                  <a:lnTo>
                    <a:pt x="550566" y="237114"/>
                  </a:lnTo>
                  <a:cubicBezTo>
                    <a:pt x="550566" y="237114"/>
                    <a:pt x="550566" y="237114"/>
                    <a:pt x="550566" y="238277"/>
                  </a:cubicBezTo>
                  <a:lnTo>
                    <a:pt x="550566" y="246413"/>
                  </a:lnTo>
                  <a:cubicBezTo>
                    <a:pt x="550566" y="246413"/>
                    <a:pt x="550566" y="246413"/>
                    <a:pt x="551681" y="246413"/>
                  </a:cubicBezTo>
                  <a:lnTo>
                    <a:pt x="559482" y="246413"/>
                  </a:lnTo>
                  <a:cubicBezTo>
                    <a:pt x="559482" y="246413"/>
                    <a:pt x="559482" y="246413"/>
                    <a:pt x="559482" y="247575"/>
                  </a:cubicBezTo>
                  <a:lnTo>
                    <a:pt x="559482" y="255712"/>
                  </a:lnTo>
                  <a:cubicBezTo>
                    <a:pt x="559482" y="255712"/>
                    <a:pt x="559482" y="255712"/>
                    <a:pt x="558368" y="255712"/>
                  </a:cubicBezTo>
                  <a:lnTo>
                    <a:pt x="550566" y="255712"/>
                  </a:lnTo>
                  <a:cubicBezTo>
                    <a:pt x="550566" y="255712"/>
                    <a:pt x="550566" y="255712"/>
                    <a:pt x="550566" y="256874"/>
                  </a:cubicBezTo>
                  <a:lnTo>
                    <a:pt x="550566" y="265010"/>
                  </a:lnTo>
                  <a:cubicBezTo>
                    <a:pt x="550566" y="265010"/>
                    <a:pt x="550566" y="265010"/>
                    <a:pt x="551681" y="265010"/>
                  </a:cubicBezTo>
                  <a:lnTo>
                    <a:pt x="559482" y="265010"/>
                  </a:lnTo>
                  <a:cubicBezTo>
                    <a:pt x="559482" y="265010"/>
                    <a:pt x="559482" y="265010"/>
                    <a:pt x="559482" y="265882"/>
                  </a:cubicBezTo>
                  <a:lnTo>
                    <a:pt x="559482" y="271984"/>
                  </a:lnTo>
                  <a:cubicBezTo>
                    <a:pt x="559482" y="271984"/>
                    <a:pt x="559482" y="271984"/>
                    <a:pt x="558368" y="271984"/>
                  </a:cubicBezTo>
                  <a:lnTo>
                    <a:pt x="550566" y="271984"/>
                  </a:lnTo>
                  <a:cubicBezTo>
                    <a:pt x="550566" y="271984"/>
                    <a:pt x="550566" y="271984"/>
                    <a:pt x="550566" y="273146"/>
                  </a:cubicBezTo>
                  <a:lnTo>
                    <a:pt x="550566" y="281283"/>
                  </a:lnTo>
                  <a:cubicBezTo>
                    <a:pt x="550566" y="281283"/>
                    <a:pt x="550566" y="281283"/>
                    <a:pt x="575085" y="302205"/>
                  </a:cubicBezTo>
                  <a:cubicBezTo>
                    <a:pt x="575085" y="306854"/>
                    <a:pt x="575085" y="306854"/>
                    <a:pt x="573971" y="306854"/>
                  </a:cubicBezTo>
                  <a:lnTo>
                    <a:pt x="566169" y="306854"/>
                  </a:lnTo>
                  <a:cubicBezTo>
                    <a:pt x="566169" y="306854"/>
                    <a:pt x="566169" y="306854"/>
                    <a:pt x="566169" y="332425"/>
                  </a:cubicBezTo>
                  <a:cubicBezTo>
                    <a:pt x="566169" y="332425"/>
                    <a:pt x="566169" y="332425"/>
                    <a:pt x="567284" y="332425"/>
                  </a:cubicBezTo>
                  <a:lnTo>
                    <a:pt x="575085" y="332425"/>
                  </a:lnTo>
                  <a:cubicBezTo>
                    <a:pt x="575085" y="332425"/>
                    <a:pt x="575085" y="332425"/>
                    <a:pt x="575085" y="330972"/>
                  </a:cubicBezTo>
                  <a:lnTo>
                    <a:pt x="575085" y="320802"/>
                  </a:lnTo>
                  <a:cubicBezTo>
                    <a:pt x="575085" y="320802"/>
                    <a:pt x="575085" y="320802"/>
                    <a:pt x="576200" y="320221"/>
                  </a:cubicBezTo>
                  <a:lnTo>
                    <a:pt x="584001" y="316153"/>
                  </a:lnTo>
                  <a:cubicBezTo>
                    <a:pt x="584001" y="316153"/>
                    <a:pt x="584001" y="316153"/>
                    <a:pt x="585952" y="316153"/>
                  </a:cubicBezTo>
                  <a:lnTo>
                    <a:pt x="599605" y="316153"/>
                  </a:lnTo>
                  <a:cubicBezTo>
                    <a:pt x="599605" y="316153"/>
                    <a:pt x="599605" y="316153"/>
                    <a:pt x="599605" y="317315"/>
                  </a:cubicBezTo>
                  <a:lnTo>
                    <a:pt x="599605" y="325451"/>
                  </a:lnTo>
                  <a:cubicBezTo>
                    <a:pt x="599605" y="325451"/>
                    <a:pt x="599605" y="325451"/>
                    <a:pt x="601276" y="325451"/>
                  </a:cubicBezTo>
                  <a:lnTo>
                    <a:pt x="612979" y="325451"/>
                  </a:lnTo>
                  <a:cubicBezTo>
                    <a:pt x="612979" y="330100"/>
                    <a:pt x="612979" y="330100"/>
                    <a:pt x="614093" y="330100"/>
                  </a:cubicBezTo>
                  <a:lnTo>
                    <a:pt x="621895" y="330100"/>
                  </a:lnTo>
                  <a:cubicBezTo>
                    <a:pt x="621895" y="330100"/>
                    <a:pt x="621895" y="330100"/>
                    <a:pt x="646414" y="362645"/>
                  </a:cubicBezTo>
                  <a:cubicBezTo>
                    <a:pt x="646414" y="362645"/>
                    <a:pt x="646414" y="362645"/>
                    <a:pt x="646414" y="397515"/>
                  </a:cubicBezTo>
                  <a:cubicBezTo>
                    <a:pt x="646414" y="397515"/>
                    <a:pt x="646414" y="397515"/>
                    <a:pt x="647528" y="397515"/>
                  </a:cubicBezTo>
                  <a:lnTo>
                    <a:pt x="655330" y="397515"/>
                  </a:lnTo>
                  <a:cubicBezTo>
                    <a:pt x="655330" y="397515"/>
                    <a:pt x="655330" y="397515"/>
                    <a:pt x="655330" y="395481"/>
                  </a:cubicBezTo>
                  <a:lnTo>
                    <a:pt x="655330" y="381243"/>
                  </a:lnTo>
                  <a:cubicBezTo>
                    <a:pt x="655330" y="381243"/>
                    <a:pt x="655330" y="381243"/>
                    <a:pt x="656166" y="381243"/>
                  </a:cubicBezTo>
                  <a:lnTo>
                    <a:pt x="662017" y="381243"/>
                  </a:lnTo>
                  <a:cubicBezTo>
                    <a:pt x="662017" y="381243"/>
                    <a:pt x="662017" y="381243"/>
                    <a:pt x="662017" y="382405"/>
                  </a:cubicBezTo>
                  <a:lnTo>
                    <a:pt x="662017" y="390541"/>
                  </a:lnTo>
                  <a:cubicBezTo>
                    <a:pt x="670933" y="392866"/>
                    <a:pt x="670933" y="392866"/>
                    <a:pt x="670933" y="341724"/>
                  </a:cubicBezTo>
                  <a:cubicBezTo>
                    <a:pt x="670933" y="341724"/>
                    <a:pt x="670933" y="341724"/>
                    <a:pt x="708826" y="341724"/>
                  </a:cubicBezTo>
                  <a:cubicBezTo>
                    <a:pt x="708826" y="341724"/>
                    <a:pt x="708826" y="341724"/>
                    <a:pt x="708826" y="267335"/>
                  </a:cubicBezTo>
                  <a:cubicBezTo>
                    <a:pt x="708826" y="267335"/>
                    <a:pt x="708826" y="267335"/>
                    <a:pt x="744490" y="267335"/>
                  </a:cubicBezTo>
                  <a:cubicBezTo>
                    <a:pt x="744490" y="267335"/>
                    <a:pt x="744490" y="267335"/>
                    <a:pt x="744490" y="266463"/>
                  </a:cubicBezTo>
                  <a:lnTo>
                    <a:pt x="744490" y="260361"/>
                  </a:lnTo>
                  <a:cubicBezTo>
                    <a:pt x="744490" y="260361"/>
                    <a:pt x="744490" y="260361"/>
                    <a:pt x="766781" y="260361"/>
                  </a:cubicBezTo>
                  <a:cubicBezTo>
                    <a:pt x="766781" y="260361"/>
                    <a:pt x="766781" y="260361"/>
                    <a:pt x="766781" y="220842"/>
                  </a:cubicBezTo>
                  <a:cubicBezTo>
                    <a:pt x="762322" y="220842"/>
                    <a:pt x="762322" y="220842"/>
                    <a:pt x="762322" y="219098"/>
                  </a:cubicBezTo>
                  <a:lnTo>
                    <a:pt x="762322" y="206894"/>
                  </a:lnTo>
                  <a:lnTo>
                    <a:pt x="766781" y="209219"/>
                  </a:lnTo>
                  <a:cubicBezTo>
                    <a:pt x="766781" y="209219"/>
                    <a:pt x="766781" y="209219"/>
                    <a:pt x="771239" y="185972"/>
                  </a:cubicBezTo>
                  <a:cubicBezTo>
                    <a:pt x="771239" y="185972"/>
                    <a:pt x="771239" y="185972"/>
                    <a:pt x="775697" y="209219"/>
                  </a:cubicBezTo>
                  <a:cubicBezTo>
                    <a:pt x="777926" y="206894"/>
                    <a:pt x="777926" y="206894"/>
                    <a:pt x="778204" y="206022"/>
                  </a:cubicBezTo>
                  <a:lnTo>
                    <a:pt x="780155" y="199920"/>
                  </a:lnTo>
                  <a:cubicBezTo>
                    <a:pt x="780155" y="199920"/>
                    <a:pt x="780155" y="199920"/>
                    <a:pt x="780712" y="198758"/>
                  </a:cubicBezTo>
                  <a:lnTo>
                    <a:pt x="784613" y="190621"/>
                  </a:lnTo>
                  <a:cubicBezTo>
                    <a:pt x="784613" y="190621"/>
                    <a:pt x="784613" y="190621"/>
                    <a:pt x="785170" y="189459"/>
                  </a:cubicBezTo>
                  <a:lnTo>
                    <a:pt x="789071" y="181323"/>
                  </a:lnTo>
                  <a:cubicBezTo>
                    <a:pt x="789071" y="181323"/>
                    <a:pt x="789071" y="181323"/>
                    <a:pt x="790464" y="180451"/>
                  </a:cubicBezTo>
                  <a:lnTo>
                    <a:pt x="800216" y="174349"/>
                  </a:lnTo>
                  <a:cubicBezTo>
                    <a:pt x="800216" y="174349"/>
                    <a:pt x="800216" y="174349"/>
                    <a:pt x="801888" y="173187"/>
                  </a:cubicBezTo>
                  <a:lnTo>
                    <a:pt x="813590" y="165050"/>
                  </a:lnTo>
                  <a:cubicBezTo>
                    <a:pt x="813590" y="165050"/>
                    <a:pt x="813590" y="165050"/>
                    <a:pt x="814426" y="163888"/>
                  </a:cubicBezTo>
                  <a:lnTo>
                    <a:pt x="820277" y="155752"/>
                  </a:lnTo>
                  <a:cubicBezTo>
                    <a:pt x="820277" y="155752"/>
                    <a:pt x="820277" y="155752"/>
                    <a:pt x="820834" y="153718"/>
                  </a:cubicBezTo>
                  <a:lnTo>
                    <a:pt x="824735" y="139479"/>
                  </a:lnTo>
                  <a:cubicBezTo>
                    <a:pt x="824735" y="139479"/>
                    <a:pt x="824735" y="139479"/>
                    <a:pt x="825292" y="141513"/>
                  </a:cubicBezTo>
                  <a:lnTo>
                    <a:pt x="829193" y="155752"/>
                  </a:lnTo>
                  <a:cubicBezTo>
                    <a:pt x="829193" y="155752"/>
                    <a:pt x="829193" y="155752"/>
                    <a:pt x="829750" y="156623"/>
                  </a:cubicBezTo>
                  <a:lnTo>
                    <a:pt x="833651" y="162726"/>
                  </a:lnTo>
                  <a:cubicBezTo>
                    <a:pt x="833651" y="162726"/>
                    <a:pt x="833651" y="162726"/>
                    <a:pt x="835044" y="163888"/>
                  </a:cubicBezTo>
                  <a:lnTo>
                    <a:pt x="844796" y="172024"/>
                  </a:lnTo>
                  <a:cubicBezTo>
                    <a:pt x="844796" y="172024"/>
                    <a:pt x="844796" y="172024"/>
                    <a:pt x="845911" y="173187"/>
                  </a:cubicBezTo>
                  <a:lnTo>
                    <a:pt x="853712" y="181323"/>
                  </a:lnTo>
                  <a:cubicBezTo>
                    <a:pt x="853712" y="181323"/>
                    <a:pt x="853712" y="181323"/>
                    <a:pt x="854827" y="182485"/>
                  </a:cubicBezTo>
                  <a:lnTo>
                    <a:pt x="862628" y="190621"/>
                  </a:lnTo>
                  <a:cubicBezTo>
                    <a:pt x="862628" y="190621"/>
                    <a:pt x="862628" y="190621"/>
                    <a:pt x="862907" y="191784"/>
                  </a:cubicBezTo>
                  <a:lnTo>
                    <a:pt x="864857" y="199920"/>
                  </a:lnTo>
                  <a:cubicBezTo>
                    <a:pt x="864857" y="199920"/>
                    <a:pt x="864857" y="199920"/>
                    <a:pt x="865136" y="201082"/>
                  </a:cubicBezTo>
                  <a:lnTo>
                    <a:pt x="867086" y="209219"/>
                  </a:lnTo>
                  <a:cubicBezTo>
                    <a:pt x="871544" y="209219"/>
                    <a:pt x="871544" y="209219"/>
                    <a:pt x="873773" y="185972"/>
                  </a:cubicBezTo>
                  <a:cubicBezTo>
                    <a:pt x="873773" y="185972"/>
                    <a:pt x="873773" y="185972"/>
                    <a:pt x="878231" y="209219"/>
                  </a:cubicBezTo>
                  <a:cubicBezTo>
                    <a:pt x="882689" y="209219"/>
                    <a:pt x="882689" y="209219"/>
                    <a:pt x="882689" y="210962"/>
                  </a:cubicBezTo>
                  <a:lnTo>
                    <a:pt x="882689" y="223167"/>
                  </a:lnTo>
                  <a:cubicBezTo>
                    <a:pt x="878231" y="223167"/>
                    <a:pt x="878231" y="223167"/>
                    <a:pt x="878231" y="255712"/>
                  </a:cubicBezTo>
                  <a:cubicBezTo>
                    <a:pt x="878231" y="255712"/>
                    <a:pt x="878231" y="255712"/>
                    <a:pt x="879346" y="255712"/>
                  </a:cubicBezTo>
                  <a:lnTo>
                    <a:pt x="887147" y="255712"/>
                  </a:lnTo>
                  <a:cubicBezTo>
                    <a:pt x="887147" y="260361"/>
                    <a:pt x="887147" y="260361"/>
                    <a:pt x="887983" y="260361"/>
                  </a:cubicBezTo>
                  <a:lnTo>
                    <a:pt x="893834" y="260361"/>
                  </a:lnTo>
                  <a:cubicBezTo>
                    <a:pt x="893834" y="260361"/>
                    <a:pt x="893834" y="260361"/>
                    <a:pt x="893834" y="259199"/>
                  </a:cubicBezTo>
                  <a:lnTo>
                    <a:pt x="893834" y="251062"/>
                  </a:lnTo>
                  <a:cubicBezTo>
                    <a:pt x="893834" y="251062"/>
                    <a:pt x="893834" y="251062"/>
                    <a:pt x="896063" y="251062"/>
                  </a:cubicBezTo>
                  <a:lnTo>
                    <a:pt x="911666" y="251062"/>
                  </a:lnTo>
                  <a:cubicBezTo>
                    <a:pt x="911666" y="251062"/>
                    <a:pt x="911666" y="251062"/>
                    <a:pt x="911666" y="249028"/>
                  </a:cubicBezTo>
                  <a:lnTo>
                    <a:pt x="911666" y="234790"/>
                  </a:lnTo>
                  <a:cubicBezTo>
                    <a:pt x="911666" y="234790"/>
                    <a:pt x="911666" y="234790"/>
                    <a:pt x="949560" y="234790"/>
                  </a:cubicBezTo>
                  <a:cubicBezTo>
                    <a:pt x="949560" y="234790"/>
                    <a:pt x="949560" y="234790"/>
                    <a:pt x="949560" y="236243"/>
                  </a:cubicBezTo>
                  <a:lnTo>
                    <a:pt x="949560" y="246413"/>
                  </a:lnTo>
                  <a:cubicBezTo>
                    <a:pt x="949560" y="246413"/>
                    <a:pt x="949560" y="246413"/>
                    <a:pt x="969621" y="246413"/>
                  </a:cubicBezTo>
                  <a:cubicBezTo>
                    <a:pt x="969621" y="246413"/>
                    <a:pt x="969621" y="246413"/>
                    <a:pt x="969621" y="248738"/>
                  </a:cubicBezTo>
                  <a:lnTo>
                    <a:pt x="969621" y="265010"/>
                  </a:lnTo>
                  <a:cubicBezTo>
                    <a:pt x="965163" y="265010"/>
                    <a:pt x="965163" y="265010"/>
                    <a:pt x="965163" y="265882"/>
                  </a:cubicBezTo>
                  <a:lnTo>
                    <a:pt x="965163" y="271984"/>
                  </a:lnTo>
                  <a:cubicBezTo>
                    <a:pt x="969621" y="271984"/>
                    <a:pt x="969621" y="271984"/>
                    <a:pt x="969621" y="273728"/>
                  </a:cubicBezTo>
                  <a:lnTo>
                    <a:pt x="969621" y="285932"/>
                  </a:lnTo>
                  <a:lnTo>
                    <a:pt x="965163" y="290581"/>
                  </a:lnTo>
                  <a:cubicBezTo>
                    <a:pt x="965163" y="290581"/>
                    <a:pt x="965163" y="290581"/>
                    <a:pt x="965163" y="346373"/>
                  </a:cubicBezTo>
                  <a:cubicBezTo>
                    <a:pt x="965163" y="346373"/>
                    <a:pt x="965163" y="346373"/>
                    <a:pt x="967113" y="346373"/>
                  </a:cubicBezTo>
                  <a:lnTo>
                    <a:pt x="980766" y="346373"/>
                  </a:lnTo>
                  <a:cubicBezTo>
                    <a:pt x="980766" y="351022"/>
                    <a:pt x="980766" y="351022"/>
                    <a:pt x="982437" y="351022"/>
                  </a:cubicBezTo>
                  <a:lnTo>
                    <a:pt x="994140" y="351022"/>
                  </a:lnTo>
                  <a:cubicBezTo>
                    <a:pt x="994140" y="351022"/>
                    <a:pt x="994140" y="351022"/>
                    <a:pt x="994140" y="353056"/>
                  </a:cubicBezTo>
                  <a:lnTo>
                    <a:pt x="994140" y="367295"/>
                  </a:lnTo>
                  <a:cubicBezTo>
                    <a:pt x="994140" y="367295"/>
                    <a:pt x="994140" y="367295"/>
                    <a:pt x="995812" y="367295"/>
                  </a:cubicBezTo>
                  <a:lnTo>
                    <a:pt x="1007514" y="367295"/>
                  </a:lnTo>
                  <a:cubicBezTo>
                    <a:pt x="1007514" y="367295"/>
                    <a:pt x="1007514" y="367295"/>
                    <a:pt x="1007514" y="365261"/>
                  </a:cubicBezTo>
                  <a:lnTo>
                    <a:pt x="1007514" y="351022"/>
                  </a:lnTo>
                  <a:cubicBezTo>
                    <a:pt x="1007514" y="351022"/>
                    <a:pt x="1007514" y="351022"/>
                    <a:pt x="1009464" y="349860"/>
                  </a:cubicBezTo>
                  <a:lnTo>
                    <a:pt x="1023117" y="341724"/>
                  </a:lnTo>
                  <a:cubicBezTo>
                    <a:pt x="1023117" y="341724"/>
                    <a:pt x="1023117" y="341724"/>
                    <a:pt x="1023117" y="320802"/>
                  </a:cubicBezTo>
                  <a:cubicBezTo>
                    <a:pt x="1018659" y="320802"/>
                    <a:pt x="1018659" y="320802"/>
                    <a:pt x="1018659" y="297555"/>
                  </a:cubicBezTo>
                  <a:cubicBezTo>
                    <a:pt x="1018659" y="297555"/>
                    <a:pt x="1018659" y="297555"/>
                    <a:pt x="1019773" y="297555"/>
                  </a:cubicBezTo>
                  <a:lnTo>
                    <a:pt x="1027575" y="297555"/>
                  </a:lnTo>
                  <a:cubicBezTo>
                    <a:pt x="1027575" y="295231"/>
                    <a:pt x="1027575" y="295231"/>
                    <a:pt x="1047636" y="295231"/>
                  </a:cubicBezTo>
                  <a:cubicBezTo>
                    <a:pt x="1047636" y="295231"/>
                    <a:pt x="1047636" y="295231"/>
                    <a:pt x="1047636" y="294068"/>
                  </a:cubicBezTo>
                  <a:lnTo>
                    <a:pt x="1047636" y="285932"/>
                  </a:lnTo>
                  <a:cubicBezTo>
                    <a:pt x="1047636" y="285932"/>
                    <a:pt x="1047636" y="285932"/>
                    <a:pt x="1049308" y="285932"/>
                  </a:cubicBezTo>
                  <a:lnTo>
                    <a:pt x="1061010" y="285932"/>
                  </a:lnTo>
                  <a:cubicBezTo>
                    <a:pt x="1061010" y="285932"/>
                    <a:pt x="1061010" y="285932"/>
                    <a:pt x="1061010" y="169700"/>
                  </a:cubicBezTo>
                  <a:cubicBezTo>
                    <a:pt x="1061010" y="169700"/>
                    <a:pt x="1061010" y="169700"/>
                    <a:pt x="1062125" y="169700"/>
                  </a:cubicBezTo>
                  <a:lnTo>
                    <a:pt x="1069926" y="169700"/>
                  </a:lnTo>
                  <a:cubicBezTo>
                    <a:pt x="1069926" y="169700"/>
                    <a:pt x="1069926" y="169700"/>
                    <a:pt x="1069926" y="167375"/>
                  </a:cubicBezTo>
                  <a:lnTo>
                    <a:pt x="1069926" y="151102"/>
                  </a:lnTo>
                  <a:cubicBezTo>
                    <a:pt x="1072155" y="151102"/>
                    <a:pt x="1072155" y="151102"/>
                    <a:pt x="1072155" y="104609"/>
                  </a:cubicBezTo>
                  <a:cubicBezTo>
                    <a:pt x="1072155" y="104609"/>
                    <a:pt x="1072155" y="104609"/>
                    <a:pt x="1073270" y="104609"/>
                  </a:cubicBezTo>
                  <a:lnTo>
                    <a:pt x="1081071" y="104609"/>
                  </a:lnTo>
                  <a:cubicBezTo>
                    <a:pt x="1081071" y="104609"/>
                    <a:pt x="1081071" y="104609"/>
                    <a:pt x="1081071" y="105772"/>
                  </a:cubicBezTo>
                  <a:lnTo>
                    <a:pt x="1081071" y="113908"/>
                  </a:lnTo>
                  <a:cubicBezTo>
                    <a:pt x="1085529" y="113908"/>
                    <a:pt x="1085529" y="113908"/>
                    <a:pt x="1085529" y="111583"/>
                  </a:cubicBezTo>
                  <a:lnTo>
                    <a:pt x="1085529" y="95311"/>
                  </a:lnTo>
                  <a:cubicBezTo>
                    <a:pt x="1085529" y="95311"/>
                    <a:pt x="1085529" y="95311"/>
                    <a:pt x="1086922" y="94730"/>
                  </a:cubicBezTo>
                  <a:lnTo>
                    <a:pt x="1096674" y="90662"/>
                  </a:lnTo>
                  <a:cubicBezTo>
                    <a:pt x="1096674" y="90662"/>
                    <a:pt x="1096674" y="90662"/>
                    <a:pt x="1097789" y="91243"/>
                  </a:cubicBezTo>
                  <a:lnTo>
                    <a:pt x="1105590" y="95311"/>
                  </a:lnTo>
                  <a:cubicBezTo>
                    <a:pt x="1105590" y="95311"/>
                    <a:pt x="1105590" y="95311"/>
                    <a:pt x="1107262" y="95311"/>
                  </a:cubicBezTo>
                  <a:lnTo>
                    <a:pt x="1118964" y="95311"/>
                  </a:lnTo>
                  <a:cubicBezTo>
                    <a:pt x="1118964" y="95311"/>
                    <a:pt x="1118964" y="95311"/>
                    <a:pt x="1118964" y="65090"/>
                  </a:cubicBezTo>
                  <a:cubicBezTo>
                    <a:pt x="1118964" y="65090"/>
                    <a:pt x="1118964" y="65090"/>
                    <a:pt x="1120079" y="65090"/>
                  </a:cubicBezTo>
                  <a:lnTo>
                    <a:pt x="1127880" y="65090"/>
                  </a:lnTo>
                  <a:cubicBezTo>
                    <a:pt x="1127880" y="69740"/>
                    <a:pt x="1127880" y="69740"/>
                    <a:pt x="1129273" y="69740"/>
                  </a:cubicBezTo>
                  <a:lnTo>
                    <a:pt x="1139026" y="69740"/>
                  </a:lnTo>
                  <a:cubicBezTo>
                    <a:pt x="1139026" y="65090"/>
                    <a:pt x="1139026" y="65090"/>
                    <a:pt x="1140140" y="65090"/>
                  </a:cubicBezTo>
                  <a:lnTo>
                    <a:pt x="1147942" y="65090"/>
                  </a:lnTo>
                  <a:cubicBezTo>
                    <a:pt x="1147942" y="65090"/>
                    <a:pt x="1147942" y="65090"/>
                    <a:pt x="1147942" y="99960"/>
                  </a:cubicBezTo>
                  <a:cubicBezTo>
                    <a:pt x="1147942" y="99960"/>
                    <a:pt x="1147942" y="99960"/>
                    <a:pt x="1149335" y="101122"/>
                  </a:cubicBezTo>
                  <a:lnTo>
                    <a:pt x="1159087" y="109259"/>
                  </a:lnTo>
                  <a:cubicBezTo>
                    <a:pt x="1156858" y="116233"/>
                    <a:pt x="1156858" y="116233"/>
                    <a:pt x="1181377" y="116233"/>
                  </a:cubicBezTo>
                  <a:cubicBezTo>
                    <a:pt x="1181377" y="116233"/>
                    <a:pt x="1181377" y="116233"/>
                    <a:pt x="1181377" y="114780"/>
                  </a:cubicBezTo>
                  <a:lnTo>
                    <a:pt x="1181377" y="104609"/>
                  </a:lnTo>
                  <a:cubicBezTo>
                    <a:pt x="1181377" y="104609"/>
                    <a:pt x="1181377" y="104609"/>
                    <a:pt x="1210354" y="95311"/>
                  </a:cubicBezTo>
                  <a:cubicBezTo>
                    <a:pt x="1210354" y="95311"/>
                    <a:pt x="1210354" y="95311"/>
                    <a:pt x="1210354" y="94149"/>
                  </a:cubicBezTo>
                  <a:lnTo>
                    <a:pt x="1210354" y="86012"/>
                  </a:lnTo>
                  <a:cubicBezTo>
                    <a:pt x="1210354" y="86012"/>
                    <a:pt x="1210354" y="86012"/>
                    <a:pt x="1211190" y="86012"/>
                  </a:cubicBezTo>
                  <a:lnTo>
                    <a:pt x="1217041" y="86012"/>
                  </a:lnTo>
                  <a:cubicBezTo>
                    <a:pt x="1217041" y="86012"/>
                    <a:pt x="1217041" y="86012"/>
                    <a:pt x="1217041" y="85141"/>
                  </a:cubicBezTo>
                  <a:lnTo>
                    <a:pt x="1217041" y="79038"/>
                  </a:lnTo>
                  <a:cubicBezTo>
                    <a:pt x="1217041" y="79038"/>
                    <a:pt x="1217041" y="79038"/>
                    <a:pt x="1219270" y="79038"/>
                  </a:cubicBezTo>
                  <a:lnTo>
                    <a:pt x="1234873" y="79038"/>
                  </a:lnTo>
                  <a:cubicBezTo>
                    <a:pt x="1234873" y="79038"/>
                    <a:pt x="1234873" y="79038"/>
                    <a:pt x="1234873" y="79910"/>
                  </a:cubicBezTo>
                  <a:lnTo>
                    <a:pt x="1234873" y="86012"/>
                  </a:lnTo>
                  <a:cubicBezTo>
                    <a:pt x="1234873" y="86012"/>
                    <a:pt x="1234873" y="86012"/>
                    <a:pt x="1236545" y="86012"/>
                  </a:cubicBezTo>
                  <a:lnTo>
                    <a:pt x="1248247" y="86012"/>
                  </a:lnTo>
                  <a:cubicBezTo>
                    <a:pt x="1248247" y="86012"/>
                    <a:pt x="1248247" y="86012"/>
                    <a:pt x="1248247" y="87756"/>
                  </a:cubicBezTo>
                  <a:lnTo>
                    <a:pt x="1248247" y="99960"/>
                  </a:lnTo>
                  <a:cubicBezTo>
                    <a:pt x="1248247" y="99960"/>
                    <a:pt x="1248247" y="99960"/>
                    <a:pt x="1272766" y="99960"/>
                  </a:cubicBezTo>
                  <a:cubicBezTo>
                    <a:pt x="1272766" y="99960"/>
                    <a:pt x="1272766" y="99960"/>
                    <a:pt x="1272766" y="98798"/>
                  </a:cubicBezTo>
                  <a:lnTo>
                    <a:pt x="1272766" y="90662"/>
                  </a:lnTo>
                  <a:cubicBezTo>
                    <a:pt x="1272766" y="90662"/>
                    <a:pt x="1272766" y="90662"/>
                    <a:pt x="1274159" y="90662"/>
                  </a:cubicBezTo>
                  <a:lnTo>
                    <a:pt x="1283911" y="90662"/>
                  </a:lnTo>
                  <a:cubicBezTo>
                    <a:pt x="1283911" y="90662"/>
                    <a:pt x="1283911" y="90662"/>
                    <a:pt x="1283911" y="89499"/>
                  </a:cubicBezTo>
                  <a:lnTo>
                    <a:pt x="1283911" y="81363"/>
                  </a:lnTo>
                  <a:cubicBezTo>
                    <a:pt x="1283911" y="81363"/>
                    <a:pt x="1283911" y="81363"/>
                    <a:pt x="1285583" y="81363"/>
                  </a:cubicBezTo>
                  <a:lnTo>
                    <a:pt x="1297285" y="81363"/>
                  </a:lnTo>
                  <a:cubicBezTo>
                    <a:pt x="1297285" y="81363"/>
                    <a:pt x="1297285" y="81363"/>
                    <a:pt x="1297285" y="82525"/>
                  </a:cubicBezTo>
                  <a:lnTo>
                    <a:pt x="1297285" y="90662"/>
                  </a:lnTo>
                  <a:cubicBezTo>
                    <a:pt x="1301743" y="90662"/>
                    <a:pt x="1301743" y="90662"/>
                    <a:pt x="1301743" y="34870"/>
                  </a:cubicBezTo>
                  <a:cubicBezTo>
                    <a:pt x="1301743" y="34870"/>
                    <a:pt x="1301743" y="34870"/>
                    <a:pt x="1402049" y="34870"/>
                  </a:cubicBezTo>
                  <a:cubicBezTo>
                    <a:pt x="1402049" y="34870"/>
                    <a:pt x="1402049" y="34870"/>
                    <a:pt x="1402049" y="109259"/>
                  </a:cubicBezTo>
                  <a:cubicBezTo>
                    <a:pt x="1402049" y="109259"/>
                    <a:pt x="1402049" y="109259"/>
                    <a:pt x="1404278" y="109259"/>
                  </a:cubicBezTo>
                  <a:lnTo>
                    <a:pt x="1419881" y="109259"/>
                  </a:lnTo>
                  <a:cubicBezTo>
                    <a:pt x="1419881" y="109259"/>
                    <a:pt x="1419881" y="109259"/>
                    <a:pt x="1419881" y="25571"/>
                  </a:cubicBezTo>
                  <a:cubicBezTo>
                    <a:pt x="1419881" y="25571"/>
                    <a:pt x="1419881" y="25571"/>
                    <a:pt x="1442171" y="13948"/>
                  </a:cubicBezTo>
                  <a:cubicBezTo>
                    <a:pt x="1442171" y="13948"/>
                    <a:pt x="1442171" y="13948"/>
                    <a:pt x="1471148" y="13948"/>
                  </a:cubicBezTo>
                  <a:cubicBezTo>
                    <a:pt x="1471148" y="13948"/>
                    <a:pt x="1471148" y="13948"/>
                    <a:pt x="1473099" y="12205"/>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7" name="Rectangle 35">
              <a:extLst>
                <a:ext uri="{FF2B5EF4-FFF2-40B4-BE49-F238E27FC236}">
                  <a16:creationId xmlns:a16="http://schemas.microsoft.com/office/drawing/2014/main" xmlns="" id="{88F9902E-B3DC-425C-B79E-9D90D082B378}"/>
                </a:ext>
              </a:extLst>
            </p:cNvPr>
            <p:cNvSpPr/>
            <p:nvPr/>
          </p:nvSpPr>
          <p:spPr>
            <a:xfrm>
              <a:off x="2483768" y="3238221"/>
              <a:ext cx="3079941" cy="1160647"/>
            </a:xfrm>
            <a:custGeom>
              <a:avLst/>
              <a:gdLst/>
              <a:ahLst/>
              <a:cxnLst/>
              <a:rect l="l" t="t" r="r" b="b"/>
              <a:pathLst>
                <a:path w="3079941" h="1160647">
                  <a:moveTo>
                    <a:pt x="215205" y="0"/>
                  </a:moveTo>
                  <a:cubicBezTo>
                    <a:pt x="215205" y="18"/>
                    <a:pt x="215221" y="2040"/>
                    <a:pt x="217231" y="246443"/>
                  </a:cubicBezTo>
                  <a:cubicBezTo>
                    <a:pt x="217243" y="246467"/>
                    <a:pt x="217888" y="247808"/>
                    <a:pt x="255738" y="326429"/>
                  </a:cubicBezTo>
                  <a:cubicBezTo>
                    <a:pt x="255746" y="326429"/>
                    <a:pt x="255857" y="326429"/>
                    <a:pt x="257765" y="326429"/>
                  </a:cubicBezTo>
                  <a:lnTo>
                    <a:pt x="271952" y="326429"/>
                  </a:lnTo>
                  <a:cubicBezTo>
                    <a:pt x="271952" y="326443"/>
                    <a:pt x="271952" y="327005"/>
                    <a:pt x="271952" y="350208"/>
                  </a:cubicBezTo>
                  <a:cubicBezTo>
                    <a:pt x="271954" y="350214"/>
                    <a:pt x="271992" y="350272"/>
                    <a:pt x="272459" y="351019"/>
                  </a:cubicBezTo>
                  <a:lnTo>
                    <a:pt x="276005" y="356694"/>
                  </a:lnTo>
                  <a:cubicBezTo>
                    <a:pt x="276005" y="356714"/>
                    <a:pt x="276005" y="358229"/>
                    <a:pt x="276005" y="471268"/>
                  </a:cubicBezTo>
                  <a:cubicBezTo>
                    <a:pt x="276014" y="471268"/>
                    <a:pt x="276154" y="471268"/>
                    <a:pt x="278285" y="471268"/>
                  </a:cubicBezTo>
                  <a:lnTo>
                    <a:pt x="294246" y="471268"/>
                  </a:lnTo>
                  <a:cubicBezTo>
                    <a:pt x="294246" y="471288"/>
                    <a:pt x="294246" y="472923"/>
                    <a:pt x="294246" y="611783"/>
                  </a:cubicBezTo>
                  <a:cubicBezTo>
                    <a:pt x="294256" y="611782"/>
                    <a:pt x="294368" y="611761"/>
                    <a:pt x="295766" y="611513"/>
                  </a:cubicBezTo>
                  <a:lnTo>
                    <a:pt x="306406" y="609622"/>
                  </a:lnTo>
                  <a:cubicBezTo>
                    <a:pt x="306406" y="609644"/>
                    <a:pt x="306376" y="610978"/>
                    <a:pt x="304379" y="698254"/>
                  </a:cubicBezTo>
                  <a:cubicBezTo>
                    <a:pt x="304389" y="698256"/>
                    <a:pt x="304500" y="698276"/>
                    <a:pt x="305899" y="698525"/>
                  </a:cubicBezTo>
                  <a:lnTo>
                    <a:pt x="316539" y="700416"/>
                  </a:lnTo>
                  <a:cubicBezTo>
                    <a:pt x="316541" y="700423"/>
                    <a:pt x="316561" y="700487"/>
                    <a:pt x="316792" y="701227"/>
                  </a:cubicBezTo>
                  <a:lnTo>
                    <a:pt x="318566" y="706902"/>
                  </a:lnTo>
                  <a:cubicBezTo>
                    <a:pt x="318568" y="706893"/>
                    <a:pt x="318613" y="706750"/>
                    <a:pt x="319326" y="704470"/>
                  </a:cubicBezTo>
                  <a:lnTo>
                    <a:pt x="324646" y="687446"/>
                  </a:lnTo>
                  <a:cubicBezTo>
                    <a:pt x="324653" y="687446"/>
                    <a:pt x="324753" y="687446"/>
                    <a:pt x="326419" y="687446"/>
                  </a:cubicBezTo>
                  <a:lnTo>
                    <a:pt x="338833" y="687446"/>
                  </a:lnTo>
                  <a:cubicBezTo>
                    <a:pt x="338833" y="687463"/>
                    <a:pt x="338833" y="688156"/>
                    <a:pt x="338833" y="719872"/>
                  </a:cubicBezTo>
                  <a:cubicBezTo>
                    <a:pt x="338839" y="719877"/>
                    <a:pt x="338916" y="719917"/>
                    <a:pt x="339846" y="720413"/>
                  </a:cubicBezTo>
                  <a:lnTo>
                    <a:pt x="346940" y="724196"/>
                  </a:lnTo>
                  <a:cubicBezTo>
                    <a:pt x="346940" y="724205"/>
                    <a:pt x="346940" y="724306"/>
                    <a:pt x="346940" y="725547"/>
                  </a:cubicBezTo>
                  <a:lnTo>
                    <a:pt x="346940" y="735005"/>
                  </a:lnTo>
                  <a:cubicBezTo>
                    <a:pt x="346960" y="735005"/>
                    <a:pt x="347868" y="735005"/>
                    <a:pt x="391527" y="735005"/>
                  </a:cubicBezTo>
                  <a:cubicBezTo>
                    <a:pt x="391527" y="735013"/>
                    <a:pt x="391527" y="735096"/>
                    <a:pt x="391527" y="736086"/>
                  </a:cubicBezTo>
                  <a:lnTo>
                    <a:pt x="391527" y="743652"/>
                  </a:lnTo>
                  <a:cubicBezTo>
                    <a:pt x="391536" y="743652"/>
                    <a:pt x="391657" y="743652"/>
                    <a:pt x="393553" y="743652"/>
                  </a:cubicBezTo>
                  <a:lnTo>
                    <a:pt x="407740" y="743652"/>
                  </a:lnTo>
                  <a:cubicBezTo>
                    <a:pt x="407740" y="743634"/>
                    <a:pt x="407740" y="742905"/>
                    <a:pt x="407740" y="713387"/>
                  </a:cubicBezTo>
                  <a:cubicBezTo>
                    <a:pt x="407761" y="713387"/>
                    <a:pt x="408691" y="713387"/>
                    <a:pt x="452327" y="713387"/>
                  </a:cubicBezTo>
                  <a:cubicBezTo>
                    <a:pt x="452327" y="713379"/>
                    <a:pt x="452327" y="713282"/>
                    <a:pt x="452327" y="712036"/>
                  </a:cubicBezTo>
                  <a:lnTo>
                    <a:pt x="452327" y="702578"/>
                  </a:lnTo>
                  <a:cubicBezTo>
                    <a:pt x="452333" y="702578"/>
                    <a:pt x="452407" y="702578"/>
                    <a:pt x="453341" y="702578"/>
                  </a:cubicBezTo>
                  <a:lnTo>
                    <a:pt x="460434" y="702578"/>
                  </a:lnTo>
                  <a:cubicBezTo>
                    <a:pt x="460434" y="702571"/>
                    <a:pt x="460434" y="702458"/>
                    <a:pt x="460434" y="700687"/>
                  </a:cubicBezTo>
                  <a:lnTo>
                    <a:pt x="460434" y="687446"/>
                  </a:lnTo>
                  <a:cubicBezTo>
                    <a:pt x="460443" y="687446"/>
                    <a:pt x="460515" y="687446"/>
                    <a:pt x="461194" y="687446"/>
                  </a:cubicBezTo>
                  <a:lnTo>
                    <a:pt x="466514" y="687446"/>
                  </a:lnTo>
                  <a:cubicBezTo>
                    <a:pt x="466514" y="687439"/>
                    <a:pt x="466514" y="687354"/>
                    <a:pt x="466514" y="686365"/>
                  </a:cubicBezTo>
                  <a:lnTo>
                    <a:pt x="466514" y="678798"/>
                  </a:lnTo>
                  <a:cubicBezTo>
                    <a:pt x="466522" y="678798"/>
                    <a:pt x="466646" y="678798"/>
                    <a:pt x="468541" y="678798"/>
                  </a:cubicBezTo>
                  <a:lnTo>
                    <a:pt x="482728" y="678798"/>
                  </a:lnTo>
                  <a:cubicBezTo>
                    <a:pt x="482728" y="678805"/>
                    <a:pt x="482728" y="678882"/>
                    <a:pt x="482728" y="679879"/>
                  </a:cubicBezTo>
                  <a:lnTo>
                    <a:pt x="482728" y="687446"/>
                  </a:lnTo>
                  <a:cubicBezTo>
                    <a:pt x="482739" y="687446"/>
                    <a:pt x="483240" y="687446"/>
                    <a:pt x="505021" y="687446"/>
                  </a:cubicBezTo>
                  <a:cubicBezTo>
                    <a:pt x="505021" y="687438"/>
                    <a:pt x="505021" y="687324"/>
                    <a:pt x="505021" y="685554"/>
                  </a:cubicBezTo>
                  <a:lnTo>
                    <a:pt x="505021" y="672313"/>
                  </a:lnTo>
                  <a:cubicBezTo>
                    <a:pt x="505027" y="672313"/>
                    <a:pt x="505124" y="672313"/>
                    <a:pt x="506795" y="672313"/>
                  </a:cubicBezTo>
                  <a:lnTo>
                    <a:pt x="519208" y="672313"/>
                  </a:lnTo>
                  <a:cubicBezTo>
                    <a:pt x="519208" y="672325"/>
                    <a:pt x="519208" y="672839"/>
                    <a:pt x="519208" y="696093"/>
                  </a:cubicBezTo>
                  <a:cubicBezTo>
                    <a:pt x="519215" y="696093"/>
                    <a:pt x="519295" y="696093"/>
                    <a:pt x="520222" y="696093"/>
                  </a:cubicBezTo>
                  <a:lnTo>
                    <a:pt x="527315" y="696093"/>
                  </a:lnTo>
                  <a:cubicBezTo>
                    <a:pt x="527315" y="696087"/>
                    <a:pt x="527315" y="696006"/>
                    <a:pt x="527315" y="695012"/>
                  </a:cubicBezTo>
                  <a:lnTo>
                    <a:pt x="527315" y="687446"/>
                  </a:lnTo>
                  <a:cubicBezTo>
                    <a:pt x="527324" y="687446"/>
                    <a:pt x="527442" y="687446"/>
                    <a:pt x="529088" y="687446"/>
                  </a:cubicBezTo>
                  <a:lnTo>
                    <a:pt x="541502" y="687446"/>
                  </a:lnTo>
                  <a:cubicBezTo>
                    <a:pt x="541502" y="687459"/>
                    <a:pt x="541502" y="688018"/>
                    <a:pt x="541502" y="713387"/>
                  </a:cubicBezTo>
                  <a:cubicBezTo>
                    <a:pt x="541510" y="713387"/>
                    <a:pt x="541628" y="713387"/>
                    <a:pt x="543529" y="713387"/>
                  </a:cubicBezTo>
                  <a:lnTo>
                    <a:pt x="557715" y="713387"/>
                  </a:lnTo>
                  <a:cubicBezTo>
                    <a:pt x="557715" y="713398"/>
                    <a:pt x="557715" y="713513"/>
                    <a:pt x="557715" y="715008"/>
                  </a:cubicBezTo>
                  <a:lnTo>
                    <a:pt x="557715" y="726358"/>
                  </a:lnTo>
                  <a:cubicBezTo>
                    <a:pt x="557723" y="726358"/>
                    <a:pt x="557794" y="726358"/>
                    <a:pt x="558475" y="726358"/>
                  </a:cubicBezTo>
                  <a:lnTo>
                    <a:pt x="563796" y="726358"/>
                  </a:lnTo>
                  <a:cubicBezTo>
                    <a:pt x="563796" y="726350"/>
                    <a:pt x="563796" y="726274"/>
                    <a:pt x="563796" y="725547"/>
                  </a:cubicBezTo>
                  <a:lnTo>
                    <a:pt x="563796" y="719872"/>
                  </a:lnTo>
                  <a:cubicBezTo>
                    <a:pt x="563813" y="719872"/>
                    <a:pt x="564532" y="719872"/>
                    <a:pt x="594196" y="719872"/>
                  </a:cubicBezTo>
                  <a:cubicBezTo>
                    <a:pt x="594196" y="719886"/>
                    <a:pt x="594196" y="720449"/>
                    <a:pt x="594196" y="743652"/>
                  </a:cubicBezTo>
                  <a:cubicBezTo>
                    <a:pt x="594203" y="743652"/>
                    <a:pt x="594282" y="743652"/>
                    <a:pt x="595209" y="743652"/>
                  </a:cubicBezTo>
                  <a:lnTo>
                    <a:pt x="602303" y="743652"/>
                  </a:lnTo>
                  <a:cubicBezTo>
                    <a:pt x="602303" y="743659"/>
                    <a:pt x="602303" y="743732"/>
                    <a:pt x="602303" y="744733"/>
                  </a:cubicBezTo>
                  <a:lnTo>
                    <a:pt x="602303" y="752299"/>
                  </a:lnTo>
                  <a:cubicBezTo>
                    <a:pt x="602312" y="752299"/>
                    <a:pt x="602385" y="752299"/>
                    <a:pt x="603063" y="752299"/>
                  </a:cubicBezTo>
                  <a:lnTo>
                    <a:pt x="608383" y="752299"/>
                  </a:lnTo>
                  <a:cubicBezTo>
                    <a:pt x="608383" y="752292"/>
                    <a:pt x="608383" y="752172"/>
                    <a:pt x="608383" y="750137"/>
                  </a:cubicBezTo>
                  <a:lnTo>
                    <a:pt x="608383" y="735005"/>
                  </a:lnTo>
                  <a:cubicBezTo>
                    <a:pt x="608390" y="735005"/>
                    <a:pt x="608468" y="735005"/>
                    <a:pt x="609396" y="735005"/>
                  </a:cubicBezTo>
                  <a:lnTo>
                    <a:pt x="616490" y="735005"/>
                  </a:lnTo>
                  <a:cubicBezTo>
                    <a:pt x="616490" y="735013"/>
                    <a:pt x="616490" y="735096"/>
                    <a:pt x="616490" y="736086"/>
                  </a:cubicBezTo>
                  <a:lnTo>
                    <a:pt x="616490" y="743652"/>
                  </a:lnTo>
                  <a:lnTo>
                    <a:pt x="621810" y="741659"/>
                  </a:lnTo>
                  <a:cubicBezTo>
                    <a:pt x="622570" y="741287"/>
                    <a:pt x="622570" y="741085"/>
                    <a:pt x="622570" y="740679"/>
                  </a:cubicBezTo>
                  <a:lnTo>
                    <a:pt x="622570" y="735005"/>
                  </a:lnTo>
                  <a:cubicBezTo>
                    <a:pt x="622587" y="735005"/>
                    <a:pt x="623388" y="735005"/>
                    <a:pt x="661077" y="735005"/>
                  </a:cubicBezTo>
                  <a:cubicBezTo>
                    <a:pt x="661077" y="735019"/>
                    <a:pt x="661077" y="735566"/>
                    <a:pt x="661077" y="758784"/>
                  </a:cubicBezTo>
                  <a:cubicBezTo>
                    <a:pt x="661085" y="758784"/>
                    <a:pt x="661203" y="758784"/>
                    <a:pt x="663103" y="758784"/>
                  </a:cubicBezTo>
                  <a:lnTo>
                    <a:pt x="677290" y="758784"/>
                  </a:lnTo>
                  <a:cubicBezTo>
                    <a:pt x="677290" y="758792"/>
                    <a:pt x="677290" y="758874"/>
                    <a:pt x="677290" y="759865"/>
                  </a:cubicBezTo>
                  <a:lnTo>
                    <a:pt x="677290" y="767431"/>
                  </a:lnTo>
                  <a:cubicBezTo>
                    <a:pt x="677299" y="767431"/>
                    <a:pt x="677422" y="767431"/>
                    <a:pt x="679064" y="767431"/>
                  </a:cubicBezTo>
                  <a:lnTo>
                    <a:pt x="691477" y="767431"/>
                  </a:lnTo>
                  <a:cubicBezTo>
                    <a:pt x="691477" y="767419"/>
                    <a:pt x="691477" y="766908"/>
                    <a:pt x="691477" y="743652"/>
                  </a:cubicBezTo>
                  <a:cubicBezTo>
                    <a:pt x="691484" y="743652"/>
                    <a:pt x="691562" y="743652"/>
                    <a:pt x="692490" y="743652"/>
                  </a:cubicBezTo>
                  <a:lnTo>
                    <a:pt x="699584" y="743652"/>
                  </a:lnTo>
                  <a:cubicBezTo>
                    <a:pt x="699584" y="743633"/>
                    <a:pt x="699584" y="742862"/>
                    <a:pt x="699584" y="711225"/>
                  </a:cubicBezTo>
                  <a:cubicBezTo>
                    <a:pt x="699591" y="711225"/>
                    <a:pt x="699668" y="711225"/>
                    <a:pt x="700597" y="711225"/>
                  </a:cubicBezTo>
                  <a:lnTo>
                    <a:pt x="707691" y="711225"/>
                  </a:lnTo>
                  <a:cubicBezTo>
                    <a:pt x="707691" y="711219"/>
                    <a:pt x="707691" y="711110"/>
                    <a:pt x="707691" y="709334"/>
                  </a:cubicBezTo>
                  <a:lnTo>
                    <a:pt x="707691" y="696093"/>
                  </a:lnTo>
                  <a:cubicBezTo>
                    <a:pt x="705664" y="696093"/>
                    <a:pt x="705664" y="696093"/>
                    <a:pt x="706424" y="694471"/>
                  </a:cubicBezTo>
                  <a:lnTo>
                    <a:pt x="711744" y="683122"/>
                  </a:lnTo>
                  <a:cubicBezTo>
                    <a:pt x="711749" y="683139"/>
                    <a:pt x="711944" y="683813"/>
                    <a:pt x="719851" y="711225"/>
                  </a:cubicBezTo>
                  <a:cubicBezTo>
                    <a:pt x="719859" y="711225"/>
                    <a:pt x="719932" y="711225"/>
                    <a:pt x="720611" y="711225"/>
                  </a:cubicBezTo>
                  <a:lnTo>
                    <a:pt x="725931" y="711225"/>
                  </a:lnTo>
                  <a:cubicBezTo>
                    <a:pt x="725931" y="711212"/>
                    <a:pt x="725931" y="710033"/>
                    <a:pt x="725931" y="605298"/>
                  </a:cubicBezTo>
                  <a:cubicBezTo>
                    <a:pt x="725941" y="605298"/>
                    <a:pt x="726055" y="605298"/>
                    <a:pt x="727451" y="605298"/>
                  </a:cubicBezTo>
                  <a:lnTo>
                    <a:pt x="738091" y="605298"/>
                  </a:lnTo>
                  <a:cubicBezTo>
                    <a:pt x="738091" y="605276"/>
                    <a:pt x="738091" y="604266"/>
                    <a:pt x="738091" y="557739"/>
                  </a:cubicBezTo>
                  <a:cubicBezTo>
                    <a:pt x="738108" y="557739"/>
                    <a:pt x="738733" y="557739"/>
                    <a:pt x="764438" y="557739"/>
                  </a:cubicBezTo>
                  <a:cubicBezTo>
                    <a:pt x="764438" y="557727"/>
                    <a:pt x="764438" y="557217"/>
                    <a:pt x="764438" y="536121"/>
                  </a:cubicBezTo>
                  <a:cubicBezTo>
                    <a:pt x="764457" y="536121"/>
                    <a:pt x="765246" y="536121"/>
                    <a:pt x="798892" y="536121"/>
                  </a:cubicBezTo>
                  <a:cubicBezTo>
                    <a:pt x="798892" y="536129"/>
                    <a:pt x="798892" y="536259"/>
                    <a:pt x="798892" y="538553"/>
                  </a:cubicBezTo>
                  <a:lnTo>
                    <a:pt x="798892" y="555577"/>
                  </a:lnTo>
                  <a:cubicBezTo>
                    <a:pt x="798901" y="555577"/>
                    <a:pt x="799032" y="555577"/>
                    <a:pt x="801172" y="555577"/>
                  </a:cubicBezTo>
                  <a:lnTo>
                    <a:pt x="817132" y="555577"/>
                  </a:lnTo>
                  <a:cubicBezTo>
                    <a:pt x="817132" y="555595"/>
                    <a:pt x="817132" y="556489"/>
                    <a:pt x="817132" y="603136"/>
                  </a:cubicBezTo>
                  <a:cubicBezTo>
                    <a:pt x="817138" y="603136"/>
                    <a:pt x="817214" y="603136"/>
                    <a:pt x="818145" y="603136"/>
                  </a:cubicBezTo>
                  <a:lnTo>
                    <a:pt x="825239" y="603136"/>
                  </a:lnTo>
                  <a:lnTo>
                    <a:pt x="839426" y="607460"/>
                  </a:lnTo>
                  <a:cubicBezTo>
                    <a:pt x="839426" y="607470"/>
                    <a:pt x="839426" y="608120"/>
                    <a:pt x="839426" y="646372"/>
                  </a:cubicBezTo>
                  <a:cubicBezTo>
                    <a:pt x="839432" y="646372"/>
                    <a:pt x="839507" y="646372"/>
                    <a:pt x="840439" y="646372"/>
                  </a:cubicBezTo>
                  <a:lnTo>
                    <a:pt x="847532" y="646372"/>
                  </a:lnTo>
                  <a:cubicBezTo>
                    <a:pt x="847532" y="646382"/>
                    <a:pt x="847532" y="646488"/>
                    <a:pt x="847532" y="647993"/>
                  </a:cubicBezTo>
                  <a:lnTo>
                    <a:pt x="847532" y="659342"/>
                  </a:lnTo>
                  <a:cubicBezTo>
                    <a:pt x="847540" y="659342"/>
                    <a:pt x="847664" y="659342"/>
                    <a:pt x="849559" y="659342"/>
                  </a:cubicBezTo>
                  <a:lnTo>
                    <a:pt x="863746" y="659342"/>
                  </a:lnTo>
                  <a:lnTo>
                    <a:pt x="869826" y="665828"/>
                  </a:lnTo>
                  <a:cubicBezTo>
                    <a:pt x="869826" y="665840"/>
                    <a:pt x="869826" y="666326"/>
                    <a:pt x="869826" y="687446"/>
                  </a:cubicBezTo>
                  <a:cubicBezTo>
                    <a:pt x="869835" y="687446"/>
                    <a:pt x="869966" y="687446"/>
                    <a:pt x="872106" y="687446"/>
                  </a:cubicBezTo>
                  <a:lnTo>
                    <a:pt x="888066" y="687446"/>
                  </a:lnTo>
                  <a:cubicBezTo>
                    <a:pt x="888066" y="687453"/>
                    <a:pt x="888066" y="687533"/>
                    <a:pt x="888066" y="688526"/>
                  </a:cubicBezTo>
                  <a:lnTo>
                    <a:pt x="888066" y="696093"/>
                  </a:lnTo>
                  <a:cubicBezTo>
                    <a:pt x="888075" y="696093"/>
                    <a:pt x="888174" y="696093"/>
                    <a:pt x="889333" y="696093"/>
                  </a:cubicBezTo>
                  <a:lnTo>
                    <a:pt x="898200" y="696093"/>
                  </a:lnTo>
                  <a:cubicBezTo>
                    <a:pt x="898200" y="696102"/>
                    <a:pt x="898200" y="696231"/>
                    <a:pt x="898200" y="698254"/>
                  </a:cubicBezTo>
                  <a:lnTo>
                    <a:pt x="898200" y="713387"/>
                  </a:lnTo>
                  <a:cubicBezTo>
                    <a:pt x="902253" y="713387"/>
                    <a:pt x="902253" y="713387"/>
                    <a:pt x="902253" y="711495"/>
                  </a:cubicBezTo>
                  <a:lnTo>
                    <a:pt x="902253" y="698254"/>
                  </a:lnTo>
                  <a:cubicBezTo>
                    <a:pt x="902259" y="698254"/>
                    <a:pt x="902337" y="698254"/>
                    <a:pt x="903266" y="698254"/>
                  </a:cubicBezTo>
                  <a:lnTo>
                    <a:pt x="910360" y="698254"/>
                  </a:lnTo>
                  <a:cubicBezTo>
                    <a:pt x="910360" y="698265"/>
                    <a:pt x="910360" y="698384"/>
                    <a:pt x="910360" y="699876"/>
                  </a:cubicBezTo>
                  <a:lnTo>
                    <a:pt x="910360" y="711225"/>
                  </a:lnTo>
                  <a:cubicBezTo>
                    <a:pt x="910369" y="711225"/>
                    <a:pt x="910442" y="711225"/>
                    <a:pt x="911120" y="711225"/>
                  </a:cubicBezTo>
                  <a:lnTo>
                    <a:pt x="916440" y="711225"/>
                  </a:lnTo>
                  <a:cubicBezTo>
                    <a:pt x="916440" y="706902"/>
                    <a:pt x="916440" y="706902"/>
                    <a:pt x="965080" y="706902"/>
                  </a:cubicBezTo>
                  <a:cubicBezTo>
                    <a:pt x="965080" y="706911"/>
                    <a:pt x="965080" y="707012"/>
                    <a:pt x="965080" y="708253"/>
                  </a:cubicBezTo>
                  <a:lnTo>
                    <a:pt x="965080" y="717710"/>
                  </a:lnTo>
                  <a:cubicBezTo>
                    <a:pt x="965088" y="717710"/>
                    <a:pt x="965163" y="717710"/>
                    <a:pt x="965840" y="717710"/>
                  </a:cubicBezTo>
                  <a:lnTo>
                    <a:pt x="971161" y="717710"/>
                  </a:lnTo>
                  <a:cubicBezTo>
                    <a:pt x="971161" y="717719"/>
                    <a:pt x="971161" y="717841"/>
                    <a:pt x="971161" y="719872"/>
                  </a:cubicBezTo>
                  <a:lnTo>
                    <a:pt x="971161" y="735005"/>
                  </a:lnTo>
                  <a:cubicBezTo>
                    <a:pt x="971169" y="735001"/>
                    <a:pt x="971285" y="734923"/>
                    <a:pt x="973187" y="733654"/>
                  </a:cubicBezTo>
                  <a:lnTo>
                    <a:pt x="987374" y="724196"/>
                  </a:lnTo>
                  <a:cubicBezTo>
                    <a:pt x="987376" y="724177"/>
                    <a:pt x="987507" y="723302"/>
                    <a:pt x="993454" y="683122"/>
                  </a:cubicBezTo>
                  <a:cubicBezTo>
                    <a:pt x="993463" y="683120"/>
                    <a:pt x="993532" y="683094"/>
                    <a:pt x="994214" y="682852"/>
                  </a:cubicBezTo>
                  <a:lnTo>
                    <a:pt x="999534" y="680960"/>
                  </a:lnTo>
                  <a:cubicBezTo>
                    <a:pt x="999534" y="680944"/>
                    <a:pt x="999567" y="679883"/>
                    <a:pt x="1001561" y="611783"/>
                  </a:cubicBezTo>
                  <a:cubicBezTo>
                    <a:pt x="1001561" y="611801"/>
                    <a:pt x="1001594" y="612892"/>
                    <a:pt x="1003588" y="680960"/>
                  </a:cubicBezTo>
                  <a:cubicBezTo>
                    <a:pt x="1003597" y="680963"/>
                    <a:pt x="1003668" y="680988"/>
                    <a:pt x="1004348" y="681230"/>
                  </a:cubicBezTo>
                  <a:lnTo>
                    <a:pt x="1009668" y="683122"/>
                  </a:lnTo>
                  <a:cubicBezTo>
                    <a:pt x="1009668" y="683102"/>
                    <a:pt x="1009668" y="681769"/>
                    <a:pt x="1009668" y="596651"/>
                  </a:cubicBezTo>
                  <a:cubicBezTo>
                    <a:pt x="1013721" y="596651"/>
                    <a:pt x="1013721" y="596651"/>
                    <a:pt x="1013721" y="564224"/>
                  </a:cubicBezTo>
                  <a:cubicBezTo>
                    <a:pt x="1013733" y="564224"/>
                    <a:pt x="1014419" y="564224"/>
                    <a:pt x="1052228" y="564224"/>
                  </a:cubicBezTo>
                  <a:cubicBezTo>
                    <a:pt x="1052228" y="564241"/>
                    <a:pt x="1052228" y="564959"/>
                    <a:pt x="1052228" y="596651"/>
                  </a:cubicBezTo>
                  <a:cubicBezTo>
                    <a:pt x="1052237" y="596651"/>
                    <a:pt x="1052309" y="596651"/>
                    <a:pt x="1052988" y="596651"/>
                  </a:cubicBezTo>
                  <a:lnTo>
                    <a:pt x="1058308" y="596651"/>
                  </a:lnTo>
                  <a:cubicBezTo>
                    <a:pt x="1058308" y="596630"/>
                    <a:pt x="1058308" y="595324"/>
                    <a:pt x="1058308" y="514503"/>
                  </a:cubicBezTo>
                  <a:cubicBezTo>
                    <a:pt x="1058314" y="514503"/>
                    <a:pt x="1058413" y="514503"/>
                    <a:pt x="1060082" y="514503"/>
                  </a:cubicBezTo>
                  <a:lnTo>
                    <a:pt x="1072495" y="514503"/>
                  </a:lnTo>
                  <a:cubicBezTo>
                    <a:pt x="1072495" y="514496"/>
                    <a:pt x="1072495" y="514385"/>
                    <a:pt x="1072495" y="512612"/>
                  </a:cubicBezTo>
                  <a:lnTo>
                    <a:pt x="1072495" y="499371"/>
                  </a:lnTo>
                  <a:cubicBezTo>
                    <a:pt x="1072506" y="499371"/>
                    <a:pt x="1073004" y="499371"/>
                    <a:pt x="1094789" y="499371"/>
                  </a:cubicBezTo>
                  <a:cubicBezTo>
                    <a:pt x="1094789" y="499364"/>
                    <a:pt x="1094789" y="499283"/>
                    <a:pt x="1094789" y="498290"/>
                  </a:cubicBezTo>
                  <a:lnTo>
                    <a:pt x="1094789" y="490724"/>
                  </a:lnTo>
                  <a:cubicBezTo>
                    <a:pt x="1094796" y="490724"/>
                    <a:pt x="1094906" y="490724"/>
                    <a:pt x="1096562" y="490724"/>
                  </a:cubicBezTo>
                  <a:lnTo>
                    <a:pt x="1108976" y="490724"/>
                  </a:lnTo>
                  <a:cubicBezTo>
                    <a:pt x="1108976" y="490732"/>
                    <a:pt x="1108976" y="490811"/>
                    <a:pt x="1108976" y="491805"/>
                  </a:cubicBezTo>
                  <a:lnTo>
                    <a:pt x="1108976" y="499371"/>
                  </a:lnTo>
                  <a:cubicBezTo>
                    <a:pt x="1108985" y="499371"/>
                    <a:pt x="1109058" y="499371"/>
                    <a:pt x="1109736" y="499371"/>
                  </a:cubicBezTo>
                  <a:lnTo>
                    <a:pt x="1115056" y="499371"/>
                  </a:lnTo>
                  <a:lnTo>
                    <a:pt x="1125189" y="495047"/>
                  </a:lnTo>
                  <a:lnTo>
                    <a:pt x="1129242" y="498290"/>
                  </a:lnTo>
                  <a:lnTo>
                    <a:pt x="1129242" y="490724"/>
                  </a:lnTo>
                  <a:cubicBezTo>
                    <a:pt x="1129251" y="490724"/>
                    <a:pt x="1129388" y="490724"/>
                    <a:pt x="1131522" y="490724"/>
                  </a:cubicBezTo>
                  <a:lnTo>
                    <a:pt x="1147483" y="490724"/>
                  </a:lnTo>
                  <a:cubicBezTo>
                    <a:pt x="1147483" y="490732"/>
                    <a:pt x="1147483" y="490811"/>
                    <a:pt x="1147483" y="491805"/>
                  </a:cubicBezTo>
                  <a:lnTo>
                    <a:pt x="1147483" y="499371"/>
                  </a:lnTo>
                  <a:cubicBezTo>
                    <a:pt x="1147502" y="499371"/>
                    <a:pt x="1148238" y="499371"/>
                    <a:pt x="1177883" y="499371"/>
                  </a:cubicBezTo>
                  <a:cubicBezTo>
                    <a:pt x="1177883" y="499381"/>
                    <a:pt x="1177883" y="499490"/>
                    <a:pt x="1177883" y="500992"/>
                  </a:cubicBezTo>
                  <a:lnTo>
                    <a:pt x="1177883" y="512342"/>
                  </a:lnTo>
                  <a:cubicBezTo>
                    <a:pt x="1177900" y="512342"/>
                    <a:pt x="1178540" y="512342"/>
                    <a:pt x="1204230" y="512342"/>
                  </a:cubicBezTo>
                  <a:cubicBezTo>
                    <a:pt x="1204230" y="512358"/>
                    <a:pt x="1204230" y="513038"/>
                    <a:pt x="1204230" y="542606"/>
                  </a:cubicBezTo>
                  <a:cubicBezTo>
                    <a:pt x="1204239" y="542606"/>
                    <a:pt x="1204312" y="542606"/>
                    <a:pt x="1204990" y="542606"/>
                  </a:cubicBezTo>
                  <a:lnTo>
                    <a:pt x="1210310" y="542606"/>
                  </a:lnTo>
                  <a:cubicBezTo>
                    <a:pt x="1210310" y="542613"/>
                    <a:pt x="1210310" y="542699"/>
                    <a:pt x="1210310" y="543687"/>
                  </a:cubicBezTo>
                  <a:lnTo>
                    <a:pt x="1210310" y="551254"/>
                  </a:lnTo>
                  <a:cubicBezTo>
                    <a:pt x="1214364" y="551254"/>
                    <a:pt x="1214364" y="551254"/>
                    <a:pt x="1214364" y="581518"/>
                  </a:cubicBezTo>
                  <a:cubicBezTo>
                    <a:pt x="1214373" y="581518"/>
                    <a:pt x="1214447" y="581518"/>
                    <a:pt x="1215124" y="581518"/>
                  </a:cubicBezTo>
                  <a:lnTo>
                    <a:pt x="1220444" y="581518"/>
                  </a:lnTo>
                  <a:cubicBezTo>
                    <a:pt x="1220444" y="581527"/>
                    <a:pt x="1220444" y="581594"/>
                    <a:pt x="1220444" y="582329"/>
                  </a:cubicBezTo>
                  <a:lnTo>
                    <a:pt x="1220444" y="588004"/>
                  </a:lnTo>
                  <a:cubicBezTo>
                    <a:pt x="1220450" y="588004"/>
                    <a:pt x="1220528" y="588004"/>
                    <a:pt x="1221457" y="588004"/>
                  </a:cubicBezTo>
                  <a:lnTo>
                    <a:pt x="1228550" y="588004"/>
                  </a:lnTo>
                  <a:cubicBezTo>
                    <a:pt x="1228550" y="588021"/>
                    <a:pt x="1228550" y="588734"/>
                    <a:pt x="1228550" y="618269"/>
                  </a:cubicBezTo>
                  <a:cubicBezTo>
                    <a:pt x="1228558" y="618269"/>
                    <a:pt x="1228678" y="618269"/>
                    <a:pt x="1230577" y="618269"/>
                  </a:cubicBezTo>
                  <a:lnTo>
                    <a:pt x="1244764" y="618269"/>
                  </a:lnTo>
                  <a:cubicBezTo>
                    <a:pt x="1244764" y="618285"/>
                    <a:pt x="1244764" y="618865"/>
                    <a:pt x="1244764" y="642048"/>
                  </a:cubicBezTo>
                  <a:cubicBezTo>
                    <a:pt x="1246791" y="642048"/>
                    <a:pt x="1246791" y="642048"/>
                    <a:pt x="1246791" y="643669"/>
                  </a:cubicBezTo>
                  <a:lnTo>
                    <a:pt x="1246791" y="655019"/>
                  </a:lnTo>
                  <a:cubicBezTo>
                    <a:pt x="1246800" y="655019"/>
                    <a:pt x="1246870" y="655019"/>
                    <a:pt x="1247551" y="655019"/>
                  </a:cubicBezTo>
                  <a:lnTo>
                    <a:pt x="1252871" y="655019"/>
                  </a:lnTo>
                  <a:cubicBezTo>
                    <a:pt x="1252871" y="655033"/>
                    <a:pt x="1252871" y="655596"/>
                    <a:pt x="1252871" y="678798"/>
                  </a:cubicBezTo>
                  <a:cubicBezTo>
                    <a:pt x="1252879" y="678798"/>
                    <a:pt x="1252978" y="678798"/>
                    <a:pt x="1254137" y="678798"/>
                  </a:cubicBezTo>
                  <a:lnTo>
                    <a:pt x="1263004" y="678798"/>
                  </a:lnTo>
                  <a:cubicBezTo>
                    <a:pt x="1265031" y="680960"/>
                    <a:pt x="1265031" y="680960"/>
                    <a:pt x="1265031" y="682852"/>
                  </a:cubicBezTo>
                  <a:lnTo>
                    <a:pt x="1265031" y="696093"/>
                  </a:lnTo>
                  <a:cubicBezTo>
                    <a:pt x="1265036" y="696086"/>
                    <a:pt x="1265123" y="695979"/>
                    <a:pt x="1266551" y="694201"/>
                  </a:cubicBezTo>
                  <a:lnTo>
                    <a:pt x="1277191" y="680960"/>
                  </a:lnTo>
                  <a:cubicBezTo>
                    <a:pt x="1277206" y="680960"/>
                    <a:pt x="1277845" y="680960"/>
                    <a:pt x="1305565" y="680960"/>
                  </a:cubicBezTo>
                  <a:cubicBezTo>
                    <a:pt x="1305565" y="680985"/>
                    <a:pt x="1305565" y="682386"/>
                    <a:pt x="1305565" y="767431"/>
                  </a:cubicBezTo>
                  <a:cubicBezTo>
                    <a:pt x="1305573" y="767431"/>
                    <a:pt x="1305649" y="767431"/>
                    <a:pt x="1306325" y="767431"/>
                  </a:cubicBezTo>
                  <a:lnTo>
                    <a:pt x="1311645" y="767431"/>
                  </a:lnTo>
                  <a:cubicBezTo>
                    <a:pt x="1311649" y="767423"/>
                    <a:pt x="1311708" y="767323"/>
                    <a:pt x="1312405" y="766080"/>
                  </a:cubicBezTo>
                  <a:lnTo>
                    <a:pt x="1317725" y="756622"/>
                  </a:lnTo>
                  <a:cubicBezTo>
                    <a:pt x="1317725" y="756629"/>
                    <a:pt x="1317725" y="756728"/>
                    <a:pt x="1317725" y="758514"/>
                  </a:cubicBezTo>
                  <a:lnTo>
                    <a:pt x="1317725" y="771755"/>
                  </a:lnTo>
                  <a:cubicBezTo>
                    <a:pt x="1321778" y="771755"/>
                    <a:pt x="1321778" y="771755"/>
                    <a:pt x="1321778" y="726358"/>
                  </a:cubicBezTo>
                  <a:cubicBezTo>
                    <a:pt x="1321787" y="726358"/>
                    <a:pt x="1321857" y="726358"/>
                    <a:pt x="1322538" y="726358"/>
                  </a:cubicBezTo>
                  <a:lnTo>
                    <a:pt x="1327858" y="726358"/>
                  </a:lnTo>
                  <a:cubicBezTo>
                    <a:pt x="1327858" y="726343"/>
                    <a:pt x="1327858" y="725343"/>
                    <a:pt x="1327858" y="661504"/>
                  </a:cubicBezTo>
                  <a:cubicBezTo>
                    <a:pt x="1327865" y="661504"/>
                    <a:pt x="1327946" y="661504"/>
                    <a:pt x="1328872" y="661504"/>
                  </a:cubicBezTo>
                  <a:lnTo>
                    <a:pt x="1335965" y="661504"/>
                  </a:lnTo>
                  <a:cubicBezTo>
                    <a:pt x="1335971" y="661483"/>
                    <a:pt x="1336235" y="660543"/>
                    <a:pt x="1348125" y="618269"/>
                  </a:cubicBezTo>
                  <a:cubicBezTo>
                    <a:pt x="1348134" y="618269"/>
                    <a:pt x="1348231" y="618269"/>
                    <a:pt x="1349392" y="618269"/>
                  </a:cubicBezTo>
                  <a:lnTo>
                    <a:pt x="1358259" y="618269"/>
                  </a:lnTo>
                  <a:cubicBezTo>
                    <a:pt x="1358264" y="618292"/>
                    <a:pt x="1358490" y="619258"/>
                    <a:pt x="1368392" y="661504"/>
                  </a:cubicBezTo>
                  <a:cubicBezTo>
                    <a:pt x="1368398" y="661504"/>
                    <a:pt x="1368472" y="661504"/>
                    <a:pt x="1369405" y="661504"/>
                  </a:cubicBezTo>
                  <a:lnTo>
                    <a:pt x="1376499" y="661504"/>
                  </a:lnTo>
                  <a:cubicBezTo>
                    <a:pt x="1376499" y="661515"/>
                    <a:pt x="1376499" y="662182"/>
                    <a:pt x="1376499" y="700416"/>
                  </a:cubicBezTo>
                  <a:cubicBezTo>
                    <a:pt x="1376506" y="700416"/>
                    <a:pt x="1376605" y="700416"/>
                    <a:pt x="1378272" y="700416"/>
                  </a:cubicBezTo>
                  <a:lnTo>
                    <a:pt x="1390686" y="700416"/>
                  </a:lnTo>
                  <a:cubicBezTo>
                    <a:pt x="1390686" y="700424"/>
                    <a:pt x="1390686" y="700546"/>
                    <a:pt x="1390686" y="702578"/>
                  </a:cubicBezTo>
                  <a:lnTo>
                    <a:pt x="1390686" y="717710"/>
                  </a:lnTo>
                  <a:cubicBezTo>
                    <a:pt x="1394739" y="717710"/>
                    <a:pt x="1394739" y="717710"/>
                    <a:pt x="1394739" y="715549"/>
                  </a:cubicBezTo>
                  <a:lnTo>
                    <a:pt x="1394739" y="700416"/>
                  </a:lnTo>
                  <a:cubicBezTo>
                    <a:pt x="1394749" y="700416"/>
                    <a:pt x="1394861" y="700416"/>
                    <a:pt x="1396259" y="700416"/>
                  </a:cubicBezTo>
                  <a:lnTo>
                    <a:pt x="1406899" y="700416"/>
                  </a:lnTo>
                  <a:cubicBezTo>
                    <a:pt x="1406899" y="700426"/>
                    <a:pt x="1406899" y="700543"/>
                    <a:pt x="1406899" y="702037"/>
                  </a:cubicBezTo>
                  <a:lnTo>
                    <a:pt x="1406899" y="713387"/>
                  </a:lnTo>
                  <a:cubicBezTo>
                    <a:pt x="1406915" y="713387"/>
                    <a:pt x="1407624" y="713387"/>
                    <a:pt x="1437300" y="713387"/>
                  </a:cubicBezTo>
                  <a:cubicBezTo>
                    <a:pt x="1437300" y="713370"/>
                    <a:pt x="1437300" y="712599"/>
                    <a:pt x="1437300" y="676637"/>
                  </a:cubicBezTo>
                  <a:cubicBezTo>
                    <a:pt x="1437308" y="676637"/>
                    <a:pt x="1437401" y="676637"/>
                    <a:pt x="1438566" y="676637"/>
                  </a:cubicBezTo>
                  <a:lnTo>
                    <a:pt x="1447433" y="676637"/>
                  </a:lnTo>
                  <a:cubicBezTo>
                    <a:pt x="1447433" y="676648"/>
                    <a:pt x="1447433" y="677142"/>
                    <a:pt x="1447433" y="698254"/>
                  </a:cubicBezTo>
                  <a:cubicBezTo>
                    <a:pt x="1449460" y="698254"/>
                    <a:pt x="1449460" y="698254"/>
                    <a:pt x="1449460" y="665828"/>
                  </a:cubicBezTo>
                  <a:cubicBezTo>
                    <a:pt x="1449474" y="665828"/>
                    <a:pt x="1450015" y="665828"/>
                    <a:pt x="1471753" y="665828"/>
                  </a:cubicBezTo>
                  <a:cubicBezTo>
                    <a:pt x="1471753" y="665818"/>
                    <a:pt x="1471753" y="665698"/>
                    <a:pt x="1471753" y="664206"/>
                  </a:cubicBezTo>
                  <a:lnTo>
                    <a:pt x="1471753" y="652857"/>
                  </a:lnTo>
                  <a:cubicBezTo>
                    <a:pt x="1471761" y="652857"/>
                    <a:pt x="1471836" y="652857"/>
                    <a:pt x="1472513" y="652857"/>
                  </a:cubicBezTo>
                  <a:lnTo>
                    <a:pt x="1477833" y="652857"/>
                  </a:lnTo>
                  <a:cubicBezTo>
                    <a:pt x="1477833" y="652851"/>
                    <a:pt x="1477833" y="652738"/>
                    <a:pt x="1477833" y="650966"/>
                  </a:cubicBezTo>
                  <a:lnTo>
                    <a:pt x="1477833" y="637725"/>
                  </a:lnTo>
                  <a:lnTo>
                    <a:pt x="1481887" y="644210"/>
                  </a:lnTo>
                  <a:cubicBezTo>
                    <a:pt x="1481895" y="644210"/>
                    <a:pt x="1482024" y="644210"/>
                    <a:pt x="1484167" y="644210"/>
                  </a:cubicBezTo>
                  <a:lnTo>
                    <a:pt x="1500127" y="644210"/>
                  </a:lnTo>
                  <a:cubicBezTo>
                    <a:pt x="1500127" y="644202"/>
                    <a:pt x="1500127" y="644134"/>
                    <a:pt x="1500127" y="643399"/>
                  </a:cubicBezTo>
                  <a:lnTo>
                    <a:pt x="1500127" y="637725"/>
                  </a:lnTo>
                  <a:cubicBezTo>
                    <a:pt x="1500136" y="637725"/>
                    <a:pt x="1500210" y="637725"/>
                    <a:pt x="1500887" y="637725"/>
                  </a:cubicBezTo>
                  <a:lnTo>
                    <a:pt x="1506207" y="637725"/>
                  </a:lnTo>
                  <a:cubicBezTo>
                    <a:pt x="1506207" y="637734"/>
                    <a:pt x="1506207" y="637834"/>
                    <a:pt x="1506207" y="639076"/>
                  </a:cubicBezTo>
                  <a:lnTo>
                    <a:pt x="1506207" y="648534"/>
                  </a:lnTo>
                  <a:cubicBezTo>
                    <a:pt x="1506222" y="648534"/>
                    <a:pt x="1506955" y="648534"/>
                    <a:pt x="1544714" y="648534"/>
                  </a:cubicBezTo>
                  <a:cubicBezTo>
                    <a:pt x="1544714" y="648552"/>
                    <a:pt x="1544714" y="650062"/>
                    <a:pt x="1544714" y="786887"/>
                  </a:cubicBezTo>
                  <a:cubicBezTo>
                    <a:pt x="1544724" y="786887"/>
                    <a:pt x="1544839" y="786887"/>
                    <a:pt x="1546234" y="786887"/>
                  </a:cubicBezTo>
                  <a:lnTo>
                    <a:pt x="1556874" y="786887"/>
                  </a:lnTo>
                  <a:cubicBezTo>
                    <a:pt x="1556874" y="782564"/>
                    <a:pt x="1556874" y="778240"/>
                    <a:pt x="1556874" y="773917"/>
                  </a:cubicBezTo>
                  <a:cubicBezTo>
                    <a:pt x="1558901" y="773917"/>
                    <a:pt x="1558901" y="773917"/>
                    <a:pt x="1560928" y="773917"/>
                  </a:cubicBezTo>
                  <a:cubicBezTo>
                    <a:pt x="1560928" y="778240"/>
                    <a:pt x="1560928" y="782564"/>
                    <a:pt x="1560928" y="786887"/>
                  </a:cubicBezTo>
                  <a:cubicBezTo>
                    <a:pt x="1571061" y="786887"/>
                    <a:pt x="1581195" y="786887"/>
                    <a:pt x="1591328" y="786887"/>
                  </a:cubicBezTo>
                  <a:cubicBezTo>
                    <a:pt x="1591328" y="776078"/>
                    <a:pt x="1591328" y="767431"/>
                    <a:pt x="1591328" y="756622"/>
                  </a:cubicBezTo>
                  <a:cubicBezTo>
                    <a:pt x="1595382" y="756622"/>
                    <a:pt x="1599435" y="756622"/>
                    <a:pt x="1603488" y="756622"/>
                  </a:cubicBezTo>
                  <a:lnTo>
                    <a:pt x="1615648" y="754461"/>
                  </a:lnTo>
                  <a:cubicBezTo>
                    <a:pt x="1617675" y="754461"/>
                    <a:pt x="1617675" y="756622"/>
                    <a:pt x="1619702" y="756622"/>
                  </a:cubicBezTo>
                  <a:lnTo>
                    <a:pt x="1629835" y="756622"/>
                  </a:lnTo>
                  <a:cubicBezTo>
                    <a:pt x="1629835" y="767431"/>
                    <a:pt x="1629835" y="778240"/>
                    <a:pt x="1629835" y="786887"/>
                  </a:cubicBezTo>
                  <a:cubicBezTo>
                    <a:pt x="1631862" y="786887"/>
                    <a:pt x="1633889" y="786887"/>
                    <a:pt x="1637942" y="786887"/>
                  </a:cubicBezTo>
                  <a:cubicBezTo>
                    <a:pt x="1637942" y="793373"/>
                    <a:pt x="1637942" y="799858"/>
                    <a:pt x="1637942" y="804182"/>
                  </a:cubicBezTo>
                  <a:lnTo>
                    <a:pt x="1647278" y="805087"/>
                  </a:lnTo>
                  <a:lnTo>
                    <a:pt x="1660236" y="805087"/>
                  </a:lnTo>
                  <a:cubicBezTo>
                    <a:pt x="1660236" y="799278"/>
                    <a:pt x="1660236" y="795106"/>
                    <a:pt x="1660236" y="789049"/>
                  </a:cubicBezTo>
                  <a:lnTo>
                    <a:pt x="1728192" y="789049"/>
                  </a:lnTo>
                  <a:lnTo>
                    <a:pt x="1728192" y="703796"/>
                  </a:lnTo>
                  <a:lnTo>
                    <a:pt x="1800200" y="703796"/>
                  </a:lnTo>
                  <a:lnTo>
                    <a:pt x="1800200" y="782564"/>
                  </a:lnTo>
                  <a:cubicBezTo>
                    <a:pt x="1800835" y="782564"/>
                    <a:pt x="1801470" y="782564"/>
                    <a:pt x="1802104" y="782564"/>
                  </a:cubicBezTo>
                  <a:lnTo>
                    <a:pt x="1803346" y="805087"/>
                  </a:lnTo>
                  <a:lnTo>
                    <a:pt x="1813022" y="805087"/>
                  </a:lnTo>
                  <a:cubicBezTo>
                    <a:pt x="1813558" y="797873"/>
                    <a:pt x="1814264" y="790219"/>
                    <a:pt x="1814264" y="782564"/>
                  </a:cubicBezTo>
                  <a:cubicBezTo>
                    <a:pt x="1816291" y="782564"/>
                    <a:pt x="1818318" y="782564"/>
                    <a:pt x="1820344" y="782564"/>
                  </a:cubicBezTo>
                  <a:lnTo>
                    <a:pt x="1821586" y="805087"/>
                  </a:lnTo>
                  <a:lnTo>
                    <a:pt x="1872208" y="805087"/>
                  </a:lnTo>
                  <a:lnTo>
                    <a:pt x="1872208" y="642059"/>
                  </a:lnTo>
                  <a:lnTo>
                    <a:pt x="2069535" y="642059"/>
                  </a:lnTo>
                  <a:lnTo>
                    <a:pt x="2069535" y="805087"/>
                  </a:lnTo>
                  <a:lnTo>
                    <a:pt x="2088232" y="805087"/>
                  </a:lnTo>
                  <a:lnTo>
                    <a:pt x="2088232" y="722394"/>
                  </a:lnTo>
                  <a:lnTo>
                    <a:pt x="2183352" y="722394"/>
                  </a:lnTo>
                  <a:cubicBezTo>
                    <a:pt x="2187427" y="616373"/>
                    <a:pt x="2190805" y="510899"/>
                    <a:pt x="2195282" y="404253"/>
                  </a:cubicBezTo>
                  <a:cubicBezTo>
                    <a:pt x="2185149" y="404253"/>
                    <a:pt x="2160829" y="391282"/>
                    <a:pt x="2183122" y="382635"/>
                  </a:cubicBezTo>
                  <a:cubicBezTo>
                    <a:pt x="2181095" y="380473"/>
                    <a:pt x="2179069" y="378311"/>
                    <a:pt x="2177042" y="378311"/>
                  </a:cubicBezTo>
                  <a:cubicBezTo>
                    <a:pt x="2177042" y="365341"/>
                    <a:pt x="2175015" y="363179"/>
                    <a:pt x="2185149" y="354532"/>
                  </a:cubicBezTo>
                  <a:cubicBezTo>
                    <a:pt x="2185149" y="350208"/>
                    <a:pt x="2185149" y="343723"/>
                    <a:pt x="2185149" y="337238"/>
                  </a:cubicBezTo>
                  <a:cubicBezTo>
                    <a:pt x="2189202" y="337238"/>
                    <a:pt x="2193256" y="337238"/>
                    <a:pt x="2199336" y="337238"/>
                  </a:cubicBezTo>
                  <a:cubicBezTo>
                    <a:pt x="2199336" y="328590"/>
                    <a:pt x="2199336" y="322105"/>
                    <a:pt x="2199336" y="315620"/>
                  </a:cubicBezTo>
                  <a:cubicBezTo>
                    <a:pt x="2199336" y="313458"/>
                    <a:pt x="2201362" y="313458"/>
                    <a:pt x="2201362" y="311296"/>
                  </a:cubicBezTo>
                  <a:cubicBezTo>
                    <a:pt x="2201362" y="285355"/>
                    <a:pt x="2201362" y="259414"/>
                    <a:pt x="2201362" y="233472"/>
                  </a:cubicBezTo>
                  <a:cubicBezTo>
                    <a:pt x="2201362" y="231310"/>
                    <a:pt x="2199336" y="229149"/>
                    <a:pt x="2199336" y="226987"/>
                  </a:cubicBezTo>
                  <a:cubicBezTo>
                    <a:pt x="2201362" y="224825"/>
                    <a:pt x="2203389" y="222663"/>
                    <a:pt x="2205416" y="220501"/>
                  </a:cubicBezTo>
                  <a:cubicBezTo>
                    <a:pt x="2205416" y="201045"/>
                    <a:pt x="2205416" y="181589"/>
                    <a:pt x="2205416" y="162133"/>
                  </a:cubicBezTo>
                  <a:cubicBezTo>
                    <a:pt x="2205416" y="159972"/>
                    <a:pt x="2205416" y="159972"/>
                    <a:pt x="2207442" y="157810"/>
                  </a:cubicBezTo>
                  <a:cubicBezTo>
                    <a:pt x="2207442" y="140516"/>
                    <a:pt x="2207442" y="121060"/>
                    <a:pt x="2207442" y="101604"/>
                  </a:cubicBezTo>
                  <a:cubicBezTo>
                    <a:pt x="2209469" y="92957"/>
                    <a:pt x="2209469" y="88633"/>
                    <a:pt x="2209469" y="82148"/>
                  </a:cubicBezTo>
                  <a:cubicBezTo>
                    <a:pt x="2213523" y="88633"/>
                    <a:pt x="2213523" y="92957"/>
                    <a:pt x="2213523" y="99442"/>
                  </a:cubicBezTo>
                  <a:cubicBezTo>
                    <a:pt x="2215549" y="121060"/>
                    <a:pt x="2215549" y="140516"/>
                    <a:pt x="2215549" y="157810"/>
                  </a:cubicBezTo>
                  <a:cubicBezTo>
                    <a:pt x="2217576" y="181589"/>
                    <a:pt x="2217576" y="201045"/>
                    <a:pt x="2217576" y="220501"/>
                  </a:cubicBezTo>
                  <a:cubicBezTo>
                    <a:pt x="2219603" y="222663"/>
                    <a:pt x="2221629" y="224825"/>
                    <a:pt x="2223656" y="226987"/>
                  </a:cubicBezTo>
                  <a:cubicBezTo>
                    <a:pt x="2223656" y="229149"/>
                    <a:pt x="2221629" y="231310"/>
                    <a:pt x="2221629" y="233472"/>
                  </a:cubicBezTo>
                  <a:cubicBezTo>
                    <a:pt x="2221629" y="259414"/>
                    <a:pt x="2221629" y="285355"/>
                    <a:pt x="2221629" y="311296"/>
                  </a:cubicBezTo>
                  <a:cubicBezTo>
                    <a:pt x="2221629" y="313458"/>
                    <a:pt x="2223656" y="313458"/>
                    <a:pt x="2223656" y="315620"/>
                  </a:cubicBezTo>
                  <a:cubicBezTo>
                    <a:pt x="2223656" y="322105"/>
                    <a:pt x="2223656" y="328590"/>
                    <a:pt x="2223656" y="337238"/>
                  </a:cubicBezTo>
                  <a:cubicBezTo>
                    <a:pt x="2227709" y="337238"/>
                    <a:pt x="2233789" y="337238"/>
                    <a:pt x="2237843" y="337238"/>
                  </a:cubicBezTo>
                  <a:cubicBezTo>
                    <a:pt x="2237843" y="343723"/>
                    <a:pt x="2237843" y="350208"/>
                    <a:pt x="2237843" y="354532"/>
                  </a:cubicBezTo>
                  <a:cubicBezTo>
                    <a:pt x="2245950" y="363179"/>
                    <a:pt x="2245950" y="363179"/>
                    <a:pt x="2245950" y="378311"/>
                  </a:cubicBezTo>
                  <a:cubicBezTo>
                    <a:pt x="2243923" y="378311"/>
                    <a:pt x="2241896" y="380473"/>
                    <a:pt x="2239870" y="382635"/>
                  </a:cubicBezTo>
                  <a:cubicBezTo>
                    <a:pt x="2260136" y="393444"/>
                    <a:pt x="2235816" y="402091"/>
                    <a:pt x="2227709" y="404253"/>
                  </a:cubicBezTo>
                  <a:cubicBezTo>
                    <a:pt x="2229736" y="488562"/>
                    <a:pt x="2233789" y="572871"/>
                    <a:pt x="2235816" y="657181"/>
                  </a:cubicBezTo>
                  <a:cubicBezTo>
                    <a:pt x="2258110" y="657181"/>
                    <a:pt x="2280403" y="657181"/>
                    <a:pt x="2300670" y="657181"/>
                  </a:cubicBezTo>
                  <a:cubicBezTo>
                    <a:pt x="2300670" y="683122"/>
                    <a:pt x="2300670" y="709063"/>
                    <a:pt x="2300670" y="732843"/>
                  </a:cubicBezTo>
                  <a:cubicBezTo>
                    <a:pt x="2304724" y="732843"/>
                    <a:pt x="2306750" y="732843"/>
                    <a:pt x="2308777" y="732843"/>
                  </a:cubicBezTo>
                  <a:cubicBezTo>
                    <a:pt x="2308777" y="730681"/>
                    <a:pt x="2310804" y="728519"/>
                    <a:pt x="2310804" y="726358"/>
                  </a:cubicBezTo>
                  <a:cubicBezTo>
                    <a:pt x="2312830" y="726358"/>
                    <a:pt x="2314857" y="726358"/>
                    <a:pt x="2316884" y="726358"/>
                  </a:cubicBezTo>
                  <a:cubicBezTo>
                    <a:pt x="2316884" y="728519"/>
                    <a:pt x="2316884" y="730681"/>
                    <a:pt x="2318911" y="735005"/>
                  </a:cubicBezTo>
                  <a:cubicBezTo>
                    <a:pt x="2322964" y="735005"/>
                    <a:pt x="2327017" y="735005"/>
                    <a:pt x="2331071" y="735005"/>
                  </a:cubicBezTo>
                  <a:cubicBezTo>
                    <a:pt x="2331071" y="732843"/>
                    <a:pt x="2331071" y="730681"/>
                    <a:pt x="2331071" y="728519"/>
                  </a:cubicBezTo>
                  <a:cubicBezTo>
                    <a:pt x="2339177" y="728519"/>
                    <a:pt x="2345257" y="728519"/>
                    <a:pt x="2353364" y="728519"/>
                  </a:cubicBezTo>
                  <a:cubicBezTo>
                    <a:pt x="2353364" y="730681"/>
                    <a:pt x="2353364" y="732843"/>
                    <a:pt x="2353364" y="735005"/>
                  </a:cubicBezTo>
                  <a:cubicBezTo>
                    <a:pt x="2359444" y="735005"/>
                    <a:pt x="2367551" y="735005"/>
                    <a:pt x="2373631" y="735005"/>
                  </a:cubicBezTo>
                  <a:cubicBezTo>
                    <a:pt x="2373631" y="750137"/>
                    <a:pt x="2373631" y="765270"/>
                    <a:pt x="2373631" y="780402"/>
                  </a:cubicBezTo>
                  <a:cubicBezTo>
                    <a:pt x="2377685" y="780402"/>
                    <a:pt x="2383765" y="780402"/>
                    <a:pt x="2387818" y="780402"/>
                  </a:cubicBezTo>
                  <a:cubicBezTo>
                    <a:pt x="2387818" y="776078"/>
                    <a:pt x="2387818" y="771755"/>
                    <a:pt x="2387818" y="767431"/>
                  </a:cubicBezTo>
                  <a:cubicBezTo>
                    <a:pt x="2393898" y="767431"/>
                    <a:pt x="2399978" y="767431"/>
                    <a:pt x="2404032" y="767431"/>
                  </a:cubicBezTo>
                  <a:cubicBezTo>
                    <a:pt x="2404032" y="706902"/>
                    <a:pt x="2404032" y="648534"/>
                    <a:pt x="2404032" y="588004"/>
                  </a:cubicBezTo>
                  <a:cubicBezTo>
                    <a:pt x="2406058" y="585842"/>
                    <a:pt x="2408085" y="583680"/>
                    <a:pt x="2410112" y="581518"/>
                  </a:cubicBezTo>
                  <a:cubicBezTo>
                    <a:pt x="2434432" y="581518"/>
                    <a:pt x="2458752" y="581518"/>
                    <a:pt x="2483073" y="581518"/>
                  </a:cubicBezTo>
                  <a:lnTo>
                    <a:pt x="2483073" y="590166"/>
                  </a:lnTo>
                  <a:lnTo>
                    <a:pt x="2493206" y="590166"/>
                  </a:lnTo>
                  <a:cubicBezTo>
                    <a:pt x="2493206" y="629078"/>
                    <a:pt x="2493206" y="667990"/>
                    <a:pt x="2493206" y="704740"/>
                  </a:cubicBezTo>
                  <a:cubicBezTo>
                    <a:pt x="2501313" y="704740"/>
                    <a:pt x="2507393" y="704740"/>
                    <a:pt x="2515500" y="704740"/>
                  </a:cubicBezTo>
                  <a:cubicBezTo>
                    <a:pt x="2515500" y="683122"/>
                    <a:pt x="2515500" y="661504"/>
                    <a:pt x="2515500" y="637725"/>
                  </a:cubicBezTo>
                  <a:cubicBezTo>
                    <a:pt x="2523606" y="637725"/>
                    <a:pt x="2533740" y="637725"/>
                    <a:pt x="2541847" y="637725"/>
                  </a:cubicBezTo>
                  <a:cubicBezTo>
                    <a:pt x="2543873" y="637725"/>
                    <a:pt x="2543873" y="635563"/>
                    <a:pt x="2545900" y="633401"/>
                  </a:cubicBezTo>
                  <a:lnTo>
                    <a:pt x="2554007" y="633401"/>
                  </a:lnTo>
                  <a:cubicBezTo>
                    <a:pt x="2556033" y="635563"/>
                    <a:pt x="2556033" y="637725"/>
                    <a:pt x="2558060" y="637725"/>
                  </a:cubicBezTo>
                  <a:cubicBezTo>
                    <a:pt x="2564140" y="637725"/>
                    <a:pt x="2572247" y="637725"/>
                    <a:pt x="2580354" y="637725"/>
                  </a:cubicBezTo>
                  <a:cubicBezTo>
                    <a:pt x="2580354" y="598813"/>
                    <a:pt x="2580354" y="559901"/>
                    <a:pt x="2580354" y="520989"/>
                  </a:cubicBezTo>
                  <a:cubicBezTo>
                    <a:pt x="2580368" y="520986"/>
                    <a:pt x="2581235" y="520822"/>
                    <a:pt x="2637101" y="510180"/>
                  </a:cubicBezTo>
                  <a:cubicBezTo>
                    <a:pt x="2637101" y="510187"/>
                    <a:pt x="2637101" y="510261"/>
                    <a:pt x="2637101" y="511261"/>
                  </a:cubicBezTo>
                  <a:lnTo>
                    <a:pt x="2637101" y="518827"/>
                  </a:lnTo>
                  <a:cubicBezTo>
                    <a:pt x="2637118" y="518827"/>
                    <a:pt x="2637762" y="518827"/>
                    <a:pt x="2663448" y="518827"/>
                  </a:cubicBezTo>
                  <a:cubicBezTo>
                    <a:pt x="2663448" y="518849"/>
                    <a:pt x="2663448" y="521220"/>
                    <a:pt x="2663448" y="773917"/>
                  </a:cubicBezTo>
                  <a:cubicBezTo>
                    <a:pt x="2669528" y="773917"/>
                    <a:pt x="2677635" y="773917"/>
                    <a:pt x="2685742" y="773917"/>
                  </a:cubicBezTo>
                  <a:cubicBezTo>
                    <a:pt x="2685742" y="771755"/>
                    <a:pt x="2685742" y="771755"/>
                    <a:pt x="2685742" y="769593"/>
                  </a:cubicBezTo>
                  <a:cubicBezTo>
                    <a:pt x="2689795" y="769593"/>
                    <a:pt x="2693848" y="769593"/>
                    <a:pt x="2697902" y="769593"/>
                  </a:cubicBezTo>
                  <a:cubicBezTo>
                    <a:pt x="2697902" y="771755"/>
                    <a:pt x="2697902" y="771755"/>
                    <a:pt x="2697902" y="773917"/>
                  </a:cubicBezTo>
                  <a:cubicBezTo>
                    <a:pt x="2706009" y="773917"/>
                    <a:pt x="2714115" y="773917"/>
                    <a:pt x="2722222" y="773917"/>
                  </a:cubicBezTo>
                  <a:cubicBezTo>
                    <a:pt x="2722222" y="769593"/>
                    <a:pt x="2722222" y="765270"/>
                    <a:pt x="2722222" y="760946"/>
                  </a:cubicBezTo>
                  <a:cubicBezTo>
                    <a:pt x="2732356" y="760946"/>
                    <a:pt x="2742489" y="760946"/>
                    <a:pt x="2750596" y="760946"/>
                  </a:cubicBezTo>
                  <a:cubicBezTo>
                    <a:pt x="2754649" y="756622"/>
                    <a:pt x="2758703" y="756622"/>
                    <a:pt x="2762756" y="756622"/>
                  </a:cubicBezTo>
                  <a:cubicBezTo>
                    <a:pt x="2768836" y="760946"/>
                    <a:pt x="2776943" y="760946"/>
                    <a:pt x="2783023" y="760946"/>
                  </a:cubicBezTo>
                  <a:cubicBezTo>
                    <a:pt x="2783023" y="754461"/>
                    <a:pt x="2783023" y="750137"/>
                    <a:pt x="2783023" y="743652"/>
                  </a:cubicBezTo>
                  <a:lnTo>
                    <a:pt x="2791130" y="743652"/>
                  </a:lnTo>
                  <a:cubicBezTo>
                    <a:pt x="2791130" y="739328"/>
                    <a:pt x="2791130" y="735005"/>
                    <a:pt x="2791130" y="730681"/>
                  </a:cubicBezTo>
                  <a:cubicBezTo>
                    <a:pt x="2809370" y="730681"/>
                    <a:pt x="2829637" y="730681"/>
                    <a:pt x="2847877" y="730681"/>
                  </a:cubicBezTo>
                  <a:cubicBezTo>
                    <a:pt x="2847877" y="719872"/>
                    <a:pt x="2847877" y="711225"/>
                    <a:pt x="2847877" y="700416"/>
                  </a:cubicBezTo>
                  <a:cubicBezTo>
                    <a:pt x="2853957" y="700416"/>
                    <a:pt x="2860037" y="700416"/>
                    <a:pt x="2866117" y="700416"/>
                  </a:cubicBezTo>
                  <a:cubicBezTo>
                    <a:pt x="2866117" y="698254"/>
                    <a:pt x="2866117" y="696093"/>
                    <a:pt x="2866117" y="693931"/>
                  </a:cubicBezTo>
                  <a:cubicBezTo>
                    <a:pt x="2870171" y="693931"/>
                    <a:pt x="2874224" y="693931"/>
                    <a:pt x="2878277" y="693931"/>
                  </a:cubicBezTo>
                  <a:cubicBezTo>
                    <a:pt x="2878277" y="696093"/>
                    <a:pt x="2878277" y="698254"/>
                    <a:pt x="2878277" y="700416"/>
                  </a:cubicBezTo>
                  <a:cubicBezTo>
                    <a:pt x="2884357" y="700416"/>
                    <a:pt x="2888411" y="700416"/>
                    <a:pt x="2894491" y="700416"/>
                  </a:cubicBezTo>
                  <a:cubicBezTo>
                    <a:pt x="2894491" y="715549"/>
                    <a:pt x="2894491" y="732843"/>
                    <a:pt x="2894491" y="750137"/>
                  </a:cubicBezTo>
                  <a:cubicBezTo>
                    <a:pt x="2904624" y="750137"/>
                    <a:pt x="2916785" y="750137"/>
                    <a:pt x="2926918" y="750137"/>
                  </a:cubicBezTo>
                  <a:cubicBezTo>
                    <a:pt x="2926918" y="741490"/>
                    <a:pt x="2926918" y="732843"/>
                    <a:pt x="2926918" y="724196"/>
                  </a:cubicBezTo>
                  <a:cubicBezTo>
                    <a:pt x="2939078" y="724196"/>
                    <a:pt x="2953265" y="724196"/>
                    <a:pt x="2965425" y="724196"/>
                  </a:cubicBezTo>
                  <a:cubicBezTo>
                    <a:pt x="2965425" y="713387"/>
                    <a:pt x="2965425" y="704740"/>
                    <a:pt x="2965425" y="693931"/>
                  </a:cubicBezTo>
                  <a:cubicBezTo>
                    <a:pt x="2981639" y="693931"/>
                    <a:pt x="2997852" y="693931"/>
                    <a:pt x="3014066" y="693931"/>
                  </a:cubicBezTo>
                  <a:cubicBezTo>
                    <a:pt x="3014066" y="693960"/>
                    <a:pt x="3014066" y="695735"/>
                    <a:pt x="3014066" y="805087"/>
                  </a:cubicBezTo>
                  <a:lnTo>
                    <a:pt x="3014066" y="818866"/>
                  </a:lnTo>
                  <a:lnTo>
                    <a:pt x="3079941" y="818866"/>
                  </a:lnTo>
                  <a:lnTo>
                    <a:pt x="3079941" y="924638"/>
                  </a:lnTo>
                  <a:lnTo>
                    <a:pt x="3079941" y="1030409"/>
                  </a:lnTo>
                  <a:lnTo>
                    <a:pt x="3079941" y="1160647"/>
                  </a:lnTo>
                  <a:lnTo>
                    <a:pt x="3014066" y="1160647"/>
                  </a:lnTo>
                  <a:lnTo>
                    <a:pt x="2842946" y="1160647"/>
                  </a:lnTo>
                  <a:lnTo>
                    <a:pt x="200958" y="1160647"/>
                  </a:lnTo>
                  <a:lnTo>
                    <a:pt x="200958" y="1126882"/>
                  </a:lnTo>
                  <a:lnTo>
                    <a:pt x="0" y="1126882"/>
                  </a:lnTo>
                  <a:lnTo>
                    <a:pt x="0" y="915339"/>
                  </a:lnTo>
                  <a:lnTo>
                    <a:pt x="103377" y="915339"/>
                  </a:lnTo>
                  <a:lnTo>
                    <a:pt x="103377" y="886329"/>
                  </a:lnTo>
                  <a:lnTo>
                    <a:pt x="55096" y="886329"/>
                  </a:lnTo>
                  <a:cubicBezTo>
                    <a:pt x="55096" y="886306"/>
                    <a:pt x="55096" y="884414"/>
                    <a:pt x="55096" y="724196"/>
                  </a:cubicBezTo>
                  <a:cubicBezTo>
                    <a:pt x="55107" y="724196"/>
                    <a:pt x="55578" y="724196"/>
                    <a:pt x="75363" y="724196"/>
                  </a:cubicBezTo>
                  <a:cubicBezTo>
                    <a:pt x="75367" y="724190"/>
                    <a:pt x="75404" y="724108"/>
                    <a:pt x="75870" y="723115"/>
                  </a:cubicBezTo>
                  <a:lnTo>
                    <a:pt x="79416" y="715549"/>
                  </a:lnTo>
                  <a:cubicBezTo>
                    <a:pt x="79425" y="715550"/>
                    <a:pt x="79538" y="715568"/>
                    <a:pt x="81190" y="715819"/>
                  </a:cubicBezTo>
                  <a:lnTo>
                    <a:pt x="93603" y="717710"/>
                  </a:lnTo>
                  <a:cubicBezTo>
                    <a:pt x="93606" y="717720"/>
                    <a:pt x="93644" y="717821"/>
                    <a:pt x="94110" y="719062"/>
                  </a:cubicBezTo>
                  <a:lnTo>
                    <a:pt x="97656" y="728519"/>
                  </a:lnTo>
                  <a:cubicBezTo>
                    <a:pt x="97670" y="728520"/>
                    <a:pt x="98266" y="728570"/>
                    <a:pt x="124003" y="730681"/>
                  </a:cubicBezTo>
                  <a:cubicBezTo>
                    <a:pt x="124003" y="730661"/>
                    <a:pt x="124003" y="729131"/>
                    <a:pt x="124003" y="607460"/>
                  </a:cubicBezTo>
                  <a:cubicBezTo>
                    <a:pt x="124012" y="607460"/>
                    <a:pt x="124131" y="607460"/>
                    <a:pt x="126030" y="607460"/>
                  </a:cubicBezTo>
                  <a:lnTo>
                    <a:pt x="140217" y="607460"/>
                  </a:lnTo>
                  <a:cubicBezTo>
                    <a:pt x="140217" y="607438"/>
                    <a:pt x="140217" y="605724"/>
                    <a:pt x="140217" y="471268"/>
                  </a:cubicBezTo>
                  <a:cubicBezTo>
                    <a:pt x="140225" y="471268"/>
                    <a:pt x="140333" y="471268"/>
                    <a:pt x="141990" y="471268"/>
                  </a:cubicBezTo>
                  <a:lnTo>
                    <a:pt x="154404" y="471268"/>
                  </a:lnTo>
                  <a:cubicBezTo>
                    <a:pt x="154404" y="471251"/>
                    <a:pt x="154404" y="469845"/>
                    <a:pt x="154404" y="356694"/>
                  </a:cubicBezTo>
                  <a:cubicBezTo>
                    <a:pt x="158457" y="354532"/>
                    <a:pt x="158457" y="354532"/>
                    <a:pt x="158457" y="328590"/>
                  </a:cubicBezTo>
                  <a:cubicBezTo>
                    <a:pt x="158464" y="328590"/>
                    <a:pt x="158584" y="328590"/>
                    <a:pt x="160484" y="328590"/>
                  </a:cubicBezTo>
                  <a:lnTo>
                    <a:pt x="174671" y="328590"/>
                  </a:lnTo>
                  <a:cubicBezTo>
                    <a:pt x="174682" y="328567"/>
                    <a:pt x="175288" y="327200"/>
                    <a:pt x="211151" y="246443"/>
                  </a:cubicBezTo>
                  <a:cubicBezTo>
                    <a:pt x="211151" y="246429"/>
                    <a:pt x="211185" y="244478"/>
                    <a:pt x="215205"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8" name="Rectangle 49">
            <a:extLst>
              <a:ext uri="{FF2B5EF4-FFF2-40B4-BE49-F238E27FC236}">
                <a16:creationId xmlns:a16="http://schemas.microsoft.com/office/drawing/2014/main" xmlns="" id="{CF3A1E3E-284C-487E-A159-7CCDFAB0121D}"/>
              </a:ext>
            </a:extLst>
          </p:cNvPr>
          <p:cNvSpPr/>
          <p:nvPr/>
        </p:nvSpPr>
        <p:spPr>
          <a:xfrm rot="18900000">
            <a:off x="1002985" y="1930746"/>
            <a:ext cx="447436" cy="447436"/>
          </a:xfrm>
          <a:prstGeom prst="rect">
            <a:avLst/>
          </a:prstGeom>
          <a:solidFill>
            <a:schemeClr val="accent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cs typeface="Arial" pitchFamily="34" charset="0"/>
            </a:endParaRPr>
          </a:p>
        </p:txBody>
      </p:sp>
      <p:sp>
        <p:nvSpPr>
          <p:cNvPr id="29" name="TextBox 28">
            <a:extLst>
              <a:ext uri="{FF2B5EF4-FFF2-40B4-BE49-F238E27FC236}">
                <a16:creationId xmlns:a16="http://schemas.microsoft.com/office/drawing/2014/main" xmlns="" id="{3AD10CA5-16C0-4B09-A796-1ED7C1B8EDA3}"/>
              </a:ext>
            </a:extLst>
          </p:cNvPr>
          <p:cNvSpPr txBox="1"/>
          <p:nvPr/>
        </p:nvSpPr>
        <p:spPr>
          <a:xfrm>
            <a:off x="982101" y="2015965"/>
            <a:ext cx="489204" cy="276999"/>
          </a:xfrm>
          <a:prstGeom prst="rect">
            <a:avLst/>
          </a:prstGeom>
          <a:noFill/>
        </p:spPr>
        <p:txBody>
          <a:bodyPr wrap="square" rtlCol="0" anchor="ctr">
            <a:spAutoFit/>
          </a:bodyPr>
          <a:lstStyle/>
          <a:p>
            <a:pPr algn="ctr"/>
            <a:r>
              <a:rPr lang="en-US" altLang="ko-KR" sz="1200" b="1" dirty="0">
                <a:solidFill>
                  <a:schemeClr val="bg1"/>
                </a:solidFill>
                <a:cs typeface="Arial" pitchFamily="34" charset="0"/>
              </a:rPr>
              <a:t>01</a:t>
            </a:r>
            <a:endParaRPr lang="ko-KR" altLang="en-US" sz="1200" b="1" dirty="0">
              <a:solidFill>
                <a:schemeClr val="bg1"/>
              </a:solidFill>
              <a:cs typeface="Arial" pitchFamily="34" charset="0"/>
            </a:endParaRPr>
          </a:p>
        </p:txBody>
      </p:sp>
      <p:grpSp>
        <p:nvGrpSpPr>
          <p:cNvPr id="30" name="Group 51">
            <a:extLst>
              <a:ext uri="{FF2B5EF4-FFF2-40B4-BE49-F238E27FC236}">
                <a16:creationId xmlns:a16="http://schemas.microsoft.com/office/drawing/2014/main" xmlns="" id="{2F7D1020-7399-4F5C-A4B2-BA04F2E92827}"/>
              </a:ext>
            </a:extLst>
          </p:cNvPr>
          <p:cNvGrpSpPr/>
          <p:nvPr/>
        </p:nvGrpSpPr>
        <p:grpSpPr>
          <a:xfrm>
            <a:off x="1615151" y="1722807"/>
            <a:ext cx="1960553" cy="863315"/>
            <a:chOff x="3233963" y="1954419"/>
            <a:chExt cx="1400520" cy="863315"/>
          </a:xfrm>
        </p:grpSpPr>
        <p:sp>
          <p:nvSpPr>
            <p:cNvPr id="31" name="TextBox 30">
              <a:extLst>
                <a:ext uri="{FF2B5EF4-FFF2-40B4-BE49-F238E27FC236}">
                  <a16:creationId xmlns:a16="http://schemas.microsoft.com/office/drawing/2014/main" xmlns="" id="{F1B50941-0212-42B9-9F9C-4B4823175F07}"/>
                </a:ext>
              </a:extLst>
            </p:cNvPr>
            <p:cNvSpPr txBox="1"/>
            <p:nvPr/>
          </p:nvSpPr>
          <p:spPr>
            <a:xfrm>
              <a:off x="3233963" y="1954419"/>
              <a:ext cx="1400519"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xmlns="" id="{AC8CBC16-EB05-4407-9DD1-1370AEA38876}"/>
                </a:ext>
              </a:extLst>
            </p:cNvPr>
            <p:cNvSpPr txBox="1"/>
            <p:nvPr/>
          </p:nvSpPr>
          <p:spPr>
            <a:xfrm>
              <a:off x="3233964" y="2171403"/>
              <a:ext cx="140051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sp>
        <p:nvSpPr>
          <p:cNvPr id="33" name="Rectangle 54">
            <a:extLst>
              <a:ext uri="{FF2B5EF4-FFF2-40B4-BE49-F238E27FC236}">
                <a16:creationId xmlns:a16="http://schemas.microsoft.com/office/drawing/2014/main" xmlns="" id="{2AC41DA3-D9F6-4CDE-BECE-82119AE02AAC}"/>
              </a:ext>
            </a:extLst>
          </p:cNvPr>
          <p:cNvSpPr/>
          <p:nvPr/>
        </p:nvSpPr>
        <p:spPr>
          <a:xfrm rot="18900000">
            <a:off x="3596686" y="2548274"/>
            <a:ext cx="447436" cy="447436"/>
          </a:xfrm>
          <a:prstGeom prst="rect">
            <a:avLst/>
          </a:prstGeom>
          <a:solidFill>
            <a:schemeClr val="accent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cs typeface="Arial" pitchFamily="34" charset="0"/>
            </a:endParaRPr>
          </a:p>
        </p:txBody>
      </p:sp>
      <p:sp>
        <p:nvSpPr>
          <p:cNvPr id="34" name="TextBox 33">
            <a:extLst>
              <a:ext uri="{FF2B5EF4-FFF2-40B4-BE49-F238E27FC236}">
                <a16:creationId xmlns:a16="http://schemas.microsoft.com/office/drawing/2014/main" xmlns="" id="{377BDE1B-1376-4CA0-A78B-12366373D0E0}"/>
              </a:ext>
            </a:extLst>
          </p:cNvPr>
          <p:cNvSpPr txBox="1"/>
          <p:nvPr/>
        </p:nvSpPr>
        <p:spPr>
          <a:xfrm>
            <a:off x="3575802" y="2633493"/>
            <a:ext cx="489204" cy="276999"/>
          </a:xfrm>
          <a:prstGeom prst="rect">
            <a:avLst/>
          </a:prstGeom>
          <a:noFill/>
        </p:spPr>
        <p:txBody>
          <a:bodyPr wrap="square" rtlCol="0" anchor="ctr">
            <a:spAutoFit/>
          </a:bodyPr>
          <a:lstStyle/>
          <a:p>
            <a:pPr algn="ctr"/>
            <a:r>
              <a:rPr lang="en-US" altLang="ko-KR" sz="1200" b="1" dirty="0">
                <a:solidFill>
                  <a:schemeClr val="bg1"/>
                </a:solidFill>
                <a:cs typeface="Arial" pitchFamily="34" charset="0"/>
              </a:rPr>
              <a:t>02</a:t>
            </a:r>
            <a:endParaRPr lang="ko-KR" altLang="en-US" sz="1200" b="1" dirty="0">
              <a:solidFill>
                <a:schemeClr val="bg1"/>
              </a:solidFill>
              <a:cs typeface="Arial" pitchFamily="34" charset="0"/>
            </a:endParaRPr>
          </a:p>
        </p:txBody>
      </p:sp>
      <p:grpSp>
        <p:nvGrpSpPr>
          <p:cNvPr id="35" name="Group 56">
            <a:extLst>
              <a:ext uri="{FF2B5EF4-FFF2-40B4-BE49-F238E27FC236}">
                <a16:creationId xmlns:a16="http://schemas.microsoft.com/office/drawing/2014/main" xmlns="" id="{5DC652EC-8EED-4C88-B81B-985F1C32ACF3}"/>
              </a:ext>
            </a:extLst>
          </p:cNvPr>
          <p:cNvGrpSpPr/>
          <p:nvPr/>
        </p:nvGrpSpPr>
        <p:grpSpPr>
          <a:xfrm>
            <a:off x="4208852" y="2340335"/>
            <a:ext cx="1960553" cy="863315"/>
            <a:chOff x="3233963" y="1954419"/>
            <a:chExt cx="1400520" cy="863315"/>
          </a:xfrm>
        </p:grpSpPr>
        <p:sp>
          <p:nvSpPr>
            <p:cNvPr id="36" name="TextBox 35">
              <a:extLst>
                <a:ext uri="{FF2B5EF4-FFF2-40B4-BE49-F238E27FC236}">
                  <a16:creationId xmlns:a16="http://schemas.microsoft.com/office/drawing/2014/main" xmlns="" id="{B02078D9-26C0-49D3-998A-61A5C9B46AB1}"/>
                </a:ext>
              </a:extLst>
            </p:cNvPr>
            <p:cNvSpPr txBox="1"/>
            <p:nvPr/>
          </p:nvSpPr>
          <p:spPr>
            <a:xfrm>
              <a:off x="3233963" y="1954419"/>
              <a:ext cx="1400519"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7" name="TextBox 36">
              <a:extLst>
                <a:ext uri="{FF2B5EF4-FFF2-40B4-BE49-F238E27FC236}">
                  <a16:creationId xmlns:a16="http://schemas.microsoft.com/office/drawing/2014/main" xmlns="" id="{ACDEBE0A-D637-44E6-AB0F-8829302B6A5A}"/>
                </a:ext>
              </a:extLst>
            </p:cNvPr>
            <p:cNvSpPr txBox="1"/>
            <p:nvPr/>
          </p:nvSpPr>
          <p:spPr>
            <a:xfrm>
              <a:off x="3233964" y="2171403"/>
              <a:ext cx="140051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sp>
        <p:nvSpPr>
          <p:cNvPr id="38" name="Rectangle 59">
            <a:extLst>
              <a:ext uri="{FF2B5EF4-FFF2-40B4-BE49-F238E27FC236}">
                <a16:creationId xmlns:a16="http://schemas.microsoft.com/office/drawing/2014/main" xmlns="" id="{9D678EC0-24E6-4E96-9C35-611A1629F691}"/>
              </a:ext>
            </a:extLst>
          </p:cNvPr>
          <p:cNvSpPr/>
          <p:nvPr/>
        </p:nvSpPr>
        <p:spPr>
          <a:xfrm rot="18900000">
            <a:off x="8784087" y="2857038"/>
            <a:ext cx="447436" cy="447436"/>
          </a:xfrm>
          <a:prstGeom prst="rect">
            <a:avLst/>
          </a:prstGeom>
          <a:solidFill>
            <a:schemeClr val="accent4"/>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cs typeface="Arial" pitchFamily="34" charset="0"/>
            </a:endParaRPr>
          </a:p>
        </p:txBody>
      </p:sp>
      <p:sp>
        <p:nvSpPr>
          <p:cNvPr id="39" name="TextBox 38">
            <a:extLst>
              <a:ext uri="{FF2B5EF4-FFF2-40B4-BE49-F238E27FC236}">
                <a16:creationId xmlns:a16="http://schemas.microsoft.com/office/drawing/2014/main" xmlns="" id="{4A5B20AA-8160-4B20-808E-D5E1255ECA1E}"/>
              </a:ext>
            </a:extLst>
          </p:cNvPr>
          <p:cNvSpPr txBox="1"/>
          <p:nvPr/>
        </p:nvSpPr>
        <p:spPr>
          <a:xfrm>
            <a:off x="8763203" y="2942257"/>
            <a:ext cx="489204" cy="276999"/>
          </a:xfrm>
          <a:prstGeom prst="rect">
            <a:avLst/>
          </a:prstGeom>
          <a:noFill/>
        </p:spPr>
        <p:txBody>
          <a:bodyPr wrap="square" rtlCol="0" anchor="ctr">
            <a:spAutoFit/>
          </a:bodyPr>
          <a:lstStyle/>
          <a:p>
            <a:pPr algn="ctr"/>
            <a:r>
              <a:rPr lang="en-US" altLang="ko-KR" sz="1200" b="1" dirty="0">
                <a:solidFill>
                  <a:schemeClr val="bg1"/>
                </a:solidFill>
                <a:cs typeface="Arial" pitchFamily="34" charset="0"/>
              </a:rPr>
              <a:t>04</a:t>
            </a:r>
            <a:endParaRPr lang="ko-KR" altLang="en-US" sz="1200" b="1" dirty="0">
              <a:solidFill>
                <a:schemeClr val="bg1"/>
              </a:solidFill>
              <a:cs typeface="Arial" pitchFamily="34" charset="0"/>
            </a:endParaRPr>
          </a:p>
        </p:txBody>
      </p:sp>
      <p:grpSp>
        <p:nvGrpSpPr>
          <p:cNvPr id="40" name="Group 61">
            <a:extLst>
              <a:ext uri="{FF2B5EF4-FFF2-40B4-BE49-F238E27FC236}">
                <a16:creationId xmlns:a16="http://schemas.microsoft.com/office/drawing/2014/main" xmlns="" id="{2D16A47C-4AD6-444B-98AF-812814FF410F}"/>
              </a:ext>
            </a:extLst>
          </p:cNvPr>
          <p:cNvGrpSpPr/>
          <p:nvPr/>
        </p:nvGrpSpPr>
        <p:grpSpPr>
          <a:xfrm>
            <a:off x="9396253" y="2649099"/>
            <a:ext cx="1960553" cy="863315"/>
            <a:chOff x="3233963" y="1954419"/>
            <a:chExt cx="1400520" cy="863315"/>
          </a:xfrm>
        </p:grpSpPr>
        <p:sp>
          <p:nvSpPr>
            <p:cNvPr id="41" name="TextBox 40">
              <a:extLst>
                <a:ext uri="{FF2B5EF4-FFF2-40B4-BE49-F238E27FC236}">
                  <a16:creationId xmlns:a16="http://schemas.microsoft.com/office/drawing/2014/main" xmlns="" id="{154A7005-5C3F-4318-967B-B3483857ED26}"/>
                </a:ext>
              </a:extLst>
            </p:cNvPr>
            <p:cNvSpPr txBox="1"/>
            <p:nvPr/>
          </p:nvSpPr>
          <p:spPr>
            <a:xfrm>
              <a:off x="3233963" y="1954419"/>
              <a:ext cx="1400519"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42" name="TextBox 41">
              <a:extLst>
                <a:ext uri="{FF2B5EF4-FFF2-40B4-BE49-F238E27FC236}">
                  <a16:creationId xmlns:a16="http://schemas.microsoft.com/office/drawing/2014/main" xmlns="" id="{89B9F5C2-766A-4698-9229-6FD258AC2DAF}"/>
                </a:ext>
              </a:extLst>
            </p:cNvPr>
            <p:cNvSpPr txBox="1"/>
            <p:nvPr/>
          </p:nvSpPr>
          <p:spPr>
            <a:xfrm>
              <a:off x="3233964" y="2171403"/>
              <a:ext cx="140051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sp>
        <p:nvSpPr>
          <p:cNvPr id="43" name="Rectangle 64">
            <a:extLst>
              <a:ext uri="{FF2B5EF4-FFF2-40B4-BE49-F238E27FC236}">
                <a16:creationId xmlns:a16="http://schemas.microsoft.com/office/drawing/2014/main" xmlns="" id="{AD95CDE7-A132-4A79-BC1D-FB9DE1BD7133}"/>
              </a:ext>
            </a:extLst>
          </p:cNvPr>
          <p:cNvSpPr/>
          <p:nvPr/>
        </p:nvSpPr>
        <p:spPr>
          <a:xfrm rot="18900000">
            <a:off x="6190387" y="3165802"/>
            <a:ext cx="447436" cy="447436"/>
          </a:xfrm>
          <a:prstGeom prst="rect">
            <a:avLst/>
          </a:prstGeom>
          <a:solidFill>
            <a:schemeClr val="accent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cs typeface="Arial" pitchFamily="34" charset="0"/>
            </a:endParaRPr>
          </a:p>
        </p:txBody>
      </p:sp>
      <p:sp>
        <p:nvSpPr>
          <p:cNvPr id="44" name="TextBox 43">
            <a:extLst>
              <a:ext uri="{FF2B5EF4-FFF2-40B4-BE49-F238E27FC236}">
                <a16:creationId xmlns:a16="http://schemas.microsoft.com/office/drawing/2014/main" xmlns="" id="{0EF49382-CD48-49B2-AE53-489684F47196}"/>
              </a:ext>
            </a:extLst>
          </p:cNvPr>
          <p:cNvSpPr txBox="1"/>
          <p:nvPr/>
        </p:nvSpPr>
        <p:spPr>
          <a:xfrm>
            <a:off x="6169503" y="3251021"/>
            <a:ext cx="489204" cy="276999"/>
          </a:xfrm>
          <a:prstGeom prst="rect">
            <a:avLst/>
          </a:prstGeom>
          <a:noFill/>
        </p:spPr>
        <p:txBody>
          <a:bodyPr wrap="square" rtlCol="0" anchor="ctr">
            <a:spAutoFit/>
          </a:bodyPr>
          <a:lstStyle/>
          <a:p>
            <a:pPr algn="ctr"/>
            <a:r>
              <a:rPr lang="en-US" altLang="ko-KR" sz="1200" b="1" dirty="0">
                <a:solidFill>
                  <a:schemeClr val="bg1"/>
                </a:solidFill>
                <a:cs typeface="Arial" pitchFamily="34" charset="0"/>
              </a:rPr>
              <a:t>03</a:t>
            </a:r>
            <a:endParaRPr lang="ko-KR" altLang="en-US" sz="1200" b="1" dirty="0">
              <a:solidFill>
                <a:schemeClr val="bg1"/>
              </a:solidFill>
              <a:cs typeface="Arial" pitchFamily="34" charset="0"/>
            </a:endParaRPr>
          </a:p>
        </p:txBody>
      </p:sp>
      <p:grpSp>
        <p:nvGrpSpPr>
          <p:cNvPr id="45" name="Group 66">
            <a:extLst>
              <a:ext uri="{FF2B5EF4-FFF2-40B4-BE49-F238E27FC236}">
                <a16:creationId xmlns:a16="http://schemas.microsoft.com/office/drawing/2014/main" xmlns="" id="{EBAEA4A6-E815-4846-8AE8-F5D31B6FDB28}"/>
              </a:ext>
            </a:extLst>
          </p:cNvPr>
          <p:cNvGrpSpPr/>
          <p:nvPr/>
        </p:nvGrpSpPr>
        <p:grpSpPr>
          <a:xfrm>
            <a:off x="6802553" y="2957863"/>
            <a:ext cx="1960553" cy="863315"/>
            <a:chOff x="3233963" y="1954419"/>
            <a:chExt cx="1400520" cy="863315"/>
          </a:xfrm>
        </p:grpSpPr>
        <p:sp>
          <p:nvSpPr>
            <p:cNvPr id="46" name="TextBox 45">
              <a:extLst>
                <a:ext uri="{FF2B5EF4-FFF2-40B4-BE49-F238E27FC236}">
                  <a16:creationId xmlns:a16="http://schemas.microsoft.com/office/drawing/2014/main" xmlns="" id="{45E5773A-8DB9-4E89-B510-BB115BB4901A}"/>
                </a:ext>
              </a:extLst>
            </p:cNvPr>
            <p:cNvSpPr txBox="1"/>
            <p:nvPr/>
          </p:nvSpPr>
          <p:spPr>
            <a:xfrm>
              <a:off x="3233963" y="1954419"/>
              <a:ext cx="1400519"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47" name="TextBox 46">
              <a:extLst>
                <a:ext uri="{FF2B5EF4-FFF2-40B4-BE49-F238E27FC236}">
                  <a16:creationId xmlns:a16="http://schemas.microsoft.com/office/drawing/2014/main" xmlns="" id="{C6AA8A3B-83F7-4BFA-94B0-F21EF333D42D}"/>
                </a:ext>
              </a:extLst>
            </p:cNvPr>
            <p:cNvSpPr txBox="1"/>
            <p:nvPr/>
          </p:nvSpPr>
          <p:spPr>
            <a:xfrm>
              <a:off x="3233964" y="2171403"/>
              <a:ext cx="140051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sp>
        <p:nvSpPr>
          <p:cNvPr id="48" name="Freeform 33">
            <a:extLst>
              <a:ext uri="{FF2B5EF4-FFF2-40B4-BE49-F238E27FC236}">
                <a16:creationId xmlns:a16="http://schemas.microsoft.com/office/drawing/2014/main" xmlns="" id="{C5793ADD-E93B-40F4-AA8A-BB298A497088}"/>
              </a:ext>
            </a:extLst>
          </p:cNvPr>
          <p:cNvSpPr>
            <a:spLocks noChangeAspect="1"/>
          </p:cNvSpPr>
          <p:nvPr/>
        </p:nvSpPr>
        <p:spPr>
          <a:xfrm>
            <a:off x="8985772" y="3495960"/>
            <a:ext cx="1308166" cy="612225"/>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lumMod val="95000"/>
                </a:schemeClr>
              </a:solidFill>
            </a:endParaRPr>
          </a:p>
        </p:txBody>
      </p:sp>
    </p:spTree>
    <p:extLst>
      <p:ext uri="{BB962C8B-B14F-4D97-AF65-F5344CB8AC3E}">
        <p14:creationId xmlns:p14="http://schemas.microsoft.com/office/powerpoint/2010/main" val="642314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1">
            <a:extLst>
              <a:ext uri="{FF2B5EF4-FFF2-40B4-BE49-F238E27FC236}">
                <a16:creationId xmlns:a16="http://schemas.microsoft.com/office/drawing/2014/main" xmlns="" id="{182A5DFB-E232-465F-BD49-FD1603B32F3D}"/>
              </a:ext>
            </a:extLst>
          </p:cNvPr>
          <p:cNvGrpSpPr/>
          <p:nvPr/>
        </p:nvGrpSpPr>
        <p:grpSpPr>
          <a:xfrm>
            <a:off x="1021139" y="5089023"/>
            <a:ext cx="1800200" cy="521878"/>
            <a:chOff x="2851759" y="3796461"/>
            <a:chExt cx="1800000" cy="521878"/>
          </a:xfrm>
        </p:grpSpPr>
        <p:sp>
          <p:nvSpPr>
            <p:cNvPr id="14" name="Text Placeholder 3">
              <a:extLst>
                <a:ext uri="{FF2B5EF4-FFF2-40B4-BE49-F238E27FC236}">
                  <a16:creationId xmlns:a16="http://schemas.microsoft.com/office/drawing/2014/main" xmlns="" id="{3D619C12-A2A0-496F-940C-65D6D579163A}"/>
                </a:ext>
              </a:extLst>
            </p:cNvPr>
            <p:cNvSpPr txBox="1">
              <a:spLocks/>
            </p:cNvSpPr>
            <p:nvPr/>
          </p:nvSpPr>
          <p:spPr>
            <a:xfrm>
              <a:off x="2851759" y="37964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cs typeface="Arial" pitchFamily="34" charset="0"/>
                </a:rPr>
                <a:t>Your name</a:t>
              </a:r>
            </a:p>
          </p:txBody>
        </p:sp>
        <p:sp>
          <p:nvSpPr>
            <p:cNvPr id="15" name="Text Placeholder 5">
              <a:extLst>
                <a:ext uri="{FF2B5EF4-FFF2-40B4-BE49-F238E27FC236}">
                  <a16:creationId xmlns:a16="http://schemas.microsoft.com/office/drawing/2014/main" xmlns="" id="{E6F90963-E5E0-44C7-902B-9027F9C3CFC6}"/>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accent1"/>
                  </a:solidFill>
                </a:rPr>
                <a:t>Director</a:t>
              </a:r>
            </a:p>
          </p:txBody>
        </p:sp>
      </p:grpSp>
      <p:sp>
        <p:nvSpPr>
          <p:cNvPr id="16" name="TextBox 15">
            <a:extLst>
              <a:ext uri="{FF2B5EF4-FFF2-40B4-BE49-F238E27FC236}">
                <a16:creationId xmlns:a16="http://schemas.microsoft.com/office/drawing/2014/main" xmlns="" id="{413A7C4E-46EC-443F-B6CE-E9D6AD0483B2}"/>
              </a:ext>
            </a:extLst>
          </p:cNvPr>
          <p:cNvSpPr txBox="1"/>
          <p:nvPr/>
        </p:nvSpPr>
        <p:spPr>
          <a:xfrm>
            <a:off x="1021139" y="5674247"/>
            <a:ext cx="1800400"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a:t>
            </a:r>
          </a:p>
        </p:txBody>
      </p:sp>
      <p:grpSp>
        <p:nvGrpSpPr>
          <p:cNvPr id="17" name="Group 15">
            <a:extLst>
              <a:ext uri="{FF2B5EF4-FFF2-40B4-BE49-F238E27FC236}">
                <a16:creationId xmlns:a16="http://schemas.microsoft.com/office/drawing/2014/main" xmlns="" id="{37EAE630-3B5E-4F78-AEB6-A5590D740C6E}"/>
              </a:ext>
            </a:extLst>
          </p:cNvPr>
          <p:cNvGrpSpPr/>
          <p:nvPr/>
        </p:nvGrpSpPr>
        <p:grpSpPr>
          <a:xfrm>
            <a:off x="3799220" y="5089023"/>
            <a:ext cx="1800200" cy="521878"/>
            <a:chOff x="2851759" y="3796461"/>
            <a:chExt cx="1800000" cy="521878"/>
          </a:xfrm>
        </p:grpSpPr>
        <p:sp>
          <p:nvSpPr>
            <p:cNvPr id="18" name="Text Placeholder 3">
              <a:extLst>
                <a:ext uri="{FF2B5EF4-FFF2-40B4-BE49-F238E27FC236}">
                  <a16:creationId xmlns:a16="http://schemas.microsoft.com/office/drawing/2014/main" xmlns="" id="{D189F8FA-49D6-42FD-A68F-2C6396A3BC58}"/>
                </a:ext>
              </a:extLst>
            </p:cNvPr>
            <p:cNvSpPr txBox="1">
              <a:spLocks/>
            </p:cNvSpPr>
            <p:nvPr/>
          </p:nvSpPr>
          <p:spPr>
            <a:xfrm>
              <a:off x="2851759" y="37964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cs typeface="Arial" pitchFamily="34" charset="0"/>
                </a:rPr>
                <a:t>Your name</a:t>
              </a:r>
            </a:p>
          </p:txBody>
        </p:sp>
        <p:sp>
          <p:nvSpPr>
            <p:cNvPr id="19" name="Text Placeholder 5">
              <a:extLst>
                <a:ext uri="{FF2B5EF4-FFF2-40B4-BE49-F238E27FC236}">
                  <a16:creationId xmlns:a16="http://schemas.microsoft.com/office/drawing/2014/main" xmlns="" id="{00BBA7E1-FCCE-412F-985A-F9D32036DC95}"/>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accent2"/>
                  </a:solidFill>
                </a:rPr>
                <a:t>Marketing</a:t>
              </a:r>
              <a:endParaRPr lang="ko-KR" altLang="en-US" sz="1200" dirty="0">
                <a:solidFill>
                  <a:schemeClr val="accent2"/>
                </a:solidFill>
              </a:endParaRPr>
            </a:p>
          </p:txBody>
        </p:sp>
      </p:grpSp>
      <p:sp>
        <p:nvSpPr>
          <p:cNvPr id="20" name="TextBox 19">
            <a:extLst>
              <a:ext uri="{FF2B5EF4-FFF2-40B4-BE49-F238E27FC236}">
                <a16:creationId xmlns:a16="http://schemas.microsoft.com/office/drawing/2014/main" xmlns="" id="{F0059068-C9AD-4F19-B719-A47C83153FFC}"/>
              </a:ext>
            </a:extLst>
          </p:cNvPr>
          <p:cNvSpPr txBox="1"/>
          <p:nvPr/>
        </p:nvSpPr>
        <p:spPr>
          <a:xfrm>
            <a:off x="3799187" y="5674247"/>
            <a:ext cx="1800400"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a:t>
            </a:r>
            <a:endParaRPr lang="ko-KR" altLang="en-US" sz="1200" dirty="0">
              <a:solidFill>
                <a:schemeClr val="tx1">
                  <a:lumMod val="75000"/>
                  <a:lumOff val="25000"/>
                </a:schemeClr>
              </a:solidFill>
              <a:cs typeface="Arial" pitchFamily="34" charset="0"/>
            </a:endParaRPr>
          </a:p>
        </p:txBody>
      </p:sp>
      <p:grpSp>
        <p:nvGrpSpPr>
          <p:cNvPr id="21" name="Group 19">
            <a:extLst>
              <a:ext uri="{FF2B5EF4-FFF2-40B4-BE49-F238E27FC236}">
                <a16:creationId xmlns:a16="http://schemas.microsoft.com/office/drawing/2014/main" xmlns="" id="{C2A1070E-78E5-48EC-A2D1-6E461B2458F4}"/>
              </a:ext>
            </a:extLst>
          </p:cNvPr>
          <p:cNvGrpSpPr/>
          <p:nvPr/>
        </p:nvGrpSpPr>
        <p:grpSpPr>
          <a:xfrm>
            <a:off x="6577301" y="5089023"/>
            <a:ext cx="1800200" cy="521878"/>
            <a:chOff x="2851759" y="3796461"/>
            <a:chExt cx="1800000" cy="521878"/>
          </a:xfrm>
        </p:grpSpPr>
        <p:sp>
          <p:nvSpPr>
            <p:cNvPr id="22" name="Text Placeholder 3">
              <a:extLst>
                <a:ext uri="{FF2B5EF4-FFF2-40B4-BE49-F238E27FC236}">
                  <a16:creationId xmlns:a16="http://schemas.microsoft.com/office/drawing/2014/main" xmlns="" id="{78A0606E-30CE-4986-A014-97FEECE1C4DF}"/>
                </a:ext>
              </a:extLst>
            </p:cNvPr>
            <p:cNvSpPr txBox="1">
              <a:spLocks/>
            </p:cNvSpPr>
            <p:nvPr/>
          </p:nvSpPr>
          <p:spPr>
            <a:xfrm>
              <a:off x="2851759" y="37964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cs typeface="Arial" pitchFamily="34" charset="0"/>
                </a:rPr>
                <a:t>Your name</a:t>
              </a:r>
            </a:p>
          </p:txBody>
        </p:sp>
        <p:sp>
          <p:nvSpPr>
            <p:cNvPr id="23" name="Text Placeholder 5">
              <a:extLst>
                <a:ext uri="{FF2B5EF4-FFF2-40B4-BE49-F238E27FC236}">
                  <a16:creationId xmlns:a16="http://schemas.microsoft.com/office/drawing/2014/main" xmlns="" id="{8E8BAD7E-CF7B-4025-89D7-CDEA9F8125E7}"/>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accent3"/>
                  </a:solidFill>
                  <a:cs typeface="Arial" pitchFamily="34" charset="0"/>
                </a:rPr>
                <a:t>Manager</a:t>
              </a:r>
            </a:p>
          </p:txBody>
        </p:sp>
      </p:grpSp>
      <p:sp>
        <p:nvSpPr>
          <p:cNvPr id="24" name="TextBox 23">
            <a:extLst>
              <a:ext uri="{FF2B5EF4-FFF2-40B4-BE49-F238E27FC236}">
                <a16:creationId xmlns:a16="http://schemas.microsoft.com/office/drawing/2014/main" xmlns="" id="{D19374CD-812E-4E54-A1CC-6530B65CC3EC}"/>
              </a:ext>
            </a:extLst>
          </p:cNvPr>
          <p:cNvSpPr txBox="1"/>
          <p:nvPr/>
        </p:nvSpPr>
        <p:spPr>
          <a:xfrm>
            <a:off x="6577235" y="5674247"/>
            <a:ext cx="1800400"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a:t>
            </a:r>
            <a:endParaRPr lang="ko-KR" altLang="en-US" sz="1200" dirty="0">
              <a:solidFill>
                <a:schemeClr val="tx1">
                  <a:lumMod val="75000"/>
                  <a:lumOff val="25000"/>
                </a:schemeClr>
              </a:solidFill>
              <a:cs typeface="Arial" pitchFamily="34" charset="0"/>
            </a:endParaRPr>
          </a:p>
        </p:txBody>
      </p:sp>
      <p:sp>
        <p:nvSpPr>
          <p:cNvPr id="25" name="Teardrop 29">
            <a:extLst>
              <a:ext uri="{FF2B5EF4-FFF2-40B4-BE49-F238E27FC236}">
                <a16:creationId xmlns:a16="http://schemas.microsoft.com/office/drawing/2014/main" xmlns="" id="{E5679F95-B747-498B-9113-CB4CF6610BE1}"/>
              </a:ext>
            </a:extLst>
          </p:cNvPr>
          <p:cNvSpPr/>
          <p:nvPr/>
        </p:nvSpPr>
        <p:spPr>
          <a:xfrm>
            <a:off x="9812404" y="342578"/>
            <a:ext cx="1995988" cy="1995988"/>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Donut 1">
            <a:extLst>
              <a:ext uri="{FF2B5EF4-FFF2-40B4-BE49-F238E27FC236}">
                <a16:creationId xmlns:a16="http://schemas.microsoft.com/office/drawing/2014/main" xmlns="" id="{D4BC04A9-59BE-4CBF-86D5-2144B140F9B9}"/>
              </a:ext>
            </a:extLst>
          </p:cNvPr>
          <p:cNvSpPr/>
          <p:nvPr/>
        </p:nvSpPr>
        <p:spPr>
          <a:xfrm>
            <a:off x="10574991" y="554013"/>
            <a:ext cx="495833" cy="549466"/>
          </a:xfrm>
          <a:custGeom>
            <a:avLst/>
            <a:gdLst/>
            <a:ahLst/>
            <a:cxnLst/>
            <a:rect l="l" t="t" r="r" b="b"/>
            <a:pathLst>
              <a:path w="3573863" h="3960440">
                <a:moveTo>
                  <a:pt x="1778235" y="2854144"/>
                </a:moveTo>
                <a:cubicBezTo>
                  <a:pt x="1630806" y="2921039"/>
                  <a:pt x="1485756" y="2976063"/>
                  <a:pt x="1346395" y="3019665"/>
                </a:cubicBezTo>
                <a:cubicBezTo>
                  <a:pt x="1449229" y="3443341"/>
                  <a:pt x="1614264" y="3717505"/>
                  <a:pt x="1800200" y="3717505"/>
                </a:cubicBezTo>
                <a:cubicBezTo>
                  <a:pt x="1981797" y="3717505"/>
                  <a:pt x="2143458" y="3455988"/>
                  <a:pt x="2246629" y="3049019"/>
                </a:cubicBezTo>
                <a:cubicBezTo>
                  <a:pt x="2095629" y="2998005"/>
                  <a:pt x="1938082" y="2933129"/>
                  <a:pt x="1778235" y="2854144"/>
                </a:cubicBezTo>
                <a:close/>
                <a:moveTo>
                  <a:pt x="1266675" y="2564179"/>
                </a:moveTo>
                <a:lnTo>
                  <a:pt x="1299457" y="2790710"/>
                </a:lnTo>
                <a:cubicBezTo>
                  <a:pt x="1367662" y="2767618"/>
                  <a:pt x="1437614" y="2740949"/>
                  <a:pt x="1508914" y="2711076"/>
                </a:cubicBezTo>
                <a:cubicBezTo>
                  <a:pt x="1464441" y="2687582"/>
                  <a:pt x="1420733" y="2661738"/>
                  <a:pt x="1377054" y="2634978"/>
                </a:cubicBezTo>
                <a:close/>
                <a:moveTo>
                  <a:pt x="2333774" y="2560277"/>
                </a:moveTo>
                <a:cubicBezTo>
                  <a:pt x="2295625" y="2584830"/>
                  <a:pt x="2256319" y="2608268"/>
                  <a:pt x="2216371" y="2631332"/>
                </a:cubicBezTo>
                <a:lnTo>
                  <a:pt x="2055143" y="2720029"/>
                </a:lnTo>
                <a:cubicBezTo>
                  <a:pt x="2137322" y="2758240"/>
                  <a:pt x="2218112" y="2791558"/>
                  <a:pt x="2296361" y="2820732"/>
                </a:cubicBezTo>
                <a:cubicBezTo>
                  <a:pt x="2311421" y="2737872"/>
                  <a:pt x="2324309" y="2650858"/>
                  <a:pt x="2333774" y="2560277"/>
                </a:cubicBezTo>
                <a:close/>
                <a:moveTo>
                  <a:pt x="2938347" y="2115420"/>
                </a:moveTo>
                <a:cubicBezTo>
                  <a:pt x="2833874" y="2209266"/>
                  <a:pt x="2717689" y="2301450"/>
                  <a:pt x="2591514" y="2390104"/>
                </a:cubicBezTo>
                <a:cubicBezTo>
                  <a:pt x="2577332" y="2568819"/>
                  <a:pt x="2551964" y="2738541"/>
                  <a:pt x="2518016" y="2895802"/>
                </a:cubicBezTo>
                <a:cubicBezTo>
                  <a:pt x="2567345" y="2910267"/>
                  <a:pt x="2615150" y="2922759"/>
                  <a:pt x="2661232" y="2933072"/>
                </a:cubicBezTo>
                <a:cubicBezTo>
                  <a:pt x="2712976" y="2857644"/>
                  <a:pt x="2799843" y="2808312"/>
                  <a:pt x="2898232" y="2808312"/>
                </a:cubicBezTo>
                <a:cubicBezTo>
                  <a:pt x="3002730" y="2808312"/>
                  <a:pt x="3094231" y="2863960"/>
                  <a:pt x="3143840" y="2947770"/>
                </a:cubicBezTo>
                <a:cubicBezTo>
                  <a:pt x="3206751" y="2930092"/>
                  <a:pt x="3253488" y="2897708"/>
                  <a:pt x="3281582" y="2851851"/>
                </a:cubicBezTo>
                <a:cubicBezTo>
                  <a:pt x="3377140" y="2695873"/>
                  <a:pt x="3235870" y="2418527"/>
                  <a:pt x="2938347" y="2115420"/>
                </a:cubicBezTo>
                <a:close/>
                <a:moveTo>
                  <a:pt x="653371" y="2086408"/>
                </a:moveTo>
                <a:cubicBezTo>
                  <a:pt x="358768" y="2375931"/>
                  <a:pt x="216958" y="2642817"/>
                  <a:pt x="306838" y="2798494"/>
                </a:cubicBezTo>
                <a:cubicBezTo>
                  <a:pt x="395033" y="2951251"/>
                  <a:pt x="687498" y="2964353"/>
                  <a:pt x="1074605" y="2860911"/>
                </a:cubicBezTo>
                <a:cubicBezTo>
                  <a:pt x="1044150" y="2711390"/>
                  <a:pt x="1021245" y="2551128"/>
                  <a:pt x="1007054" y="2383079"/>
                </a:cubicBezTo>
                <a:cubicBezTo>
                  <a:pt x="877997" y="2286402"/>
                  <a:pt x="759493" y="2186798"/>
                  <a:pt x="653371" y="2086408"/>
                </a:cubicBezTo>
                <a:close/>
                <a:moveTo>
                  <a:pt x="2606852" y="1818110"/>
                </a:moveTo>
                <a:cubicBezTo>
                  <a:pt x="2609297" y="1871560"/>
                  <a:pt x="2610200" y="1925632"/>
                  <a:pt x="2610200" y="1980220"/>
                </a:cubicBezTo>
                <a:lnTo>
                  <a:pt x="2607655" y="2082108"/>
                </a:lnTo>
                <a:cubicBezTo>
                  <a:pt x="2664327" y="2040229"/>
                  <a:pt x="2718004" y="1997635"/>
                  <a:pt x="2768733" y="1954977"/>
                </a:cubicBezTo>
                <a:cubicBezTo>
                  <a:pt x="2718041" y="1909108"/>
                  <a:pt x="2663841" y="1863560"/>
                  <a:pt x="2606852" y="1818110"/>
                </a:cubicBezTo>
                <a:close/>
                <a:moveTo>
                  <a:pt x="995280" y="1792420"/>
                </a:moveTo>
                <a:cubicBezTo>
                  <a:pt x="935444" y="1837415"/>
                  <a:pt x="878912" y="1882984"/>
                  <a:pt x="825924" y="1928708"/>
                </a:cubicBezTo>
                <a:cubicBezTo>
                  <a:pt x="877915" y="1975725"/>
                  <a:pt x="933502" y="2022554"/>
                  <a:pt x="992040" y="2069282"/>
                </a:cubicBezTo>
                <a:cubicBezTo>
                  <a:pt x="990470" y="2039771"/>
                  <a:pt x="990200" y="2010073"/>
                  <a:pt x="990200" y="1980220"/>
                </a:cubicBezTo>
                <a:close/>
                <a:moveTo>
                  <a:pt x="1800199" y="1584251"/>
                </a:moveTo>
                <a:cubicBezTo>
                  <a:pt x="1999044" y="1584251"/>
                  <a:pt x="2160239" y="1745446"/>
                  <a:pt x="2160239" y="1944291"/>
                </a:cubicBezTo>
                <a:cubicBezTo>
                  <a:pt x="2160239" y="2143136"/>
                  <a:pt x="1999044" y="2304331"/>
                  <a:pt x="1800199" y="2304331"/>
                </a:cubicBezTo>
                <a:cubicBezTo>
                  <a:pt x="1601354" y="2304331"/>
                  <a:pt x="1440159" y="2143136"/>
                  <a:pt x="1440159" y="1944291"/>
                </a:cubicBezTo>
                <a:cubicBezTo>
                  <a:pt x="1440159" y="1745446"/>
                  <a:pt x="1601354" y="1584251"/>
                  <a:pt x="1800199" y="1584251"/>
                </a:cubicBezTo>
                <a:close/>
                <a:moveTo>
                  <a:pt x="1799180" y="1292973"/>
                </a:moveTo>
                <a:cubicBezTo>
                  <a:pt x="1709473" y="1337408"/>
                  <a:pt x="1618838" y="1386220"/>
                  <a:pt x="1527839" y="1438759"/>
                </a:cubicBezTo>
                <a:cubicBezTo>
                  <a:pt x="1430103" y="1495187"/>
                  <a:pt x="1336299" y="1553400"/>
                  <a:pt x="1247277" y="1612889"/>
                </a:cubicBezTo>
                <a:cubicBezTo>
                  <a:pt x="1237518" y="1731224"/>
                  <a:pt x="1233135" y="1854154"/>
                  <a:pt x="1233135" y="1980220"/>
                </a:cubicBezTo>
                <a:lnTo>
                  <a:pt x="1242214" y="2256132"/>
                </a:lnTo>
                <a:cubicBezTo>
                  <a:pt x="1325337" y="2314701"/>
                  <a:pt x="1412868" y="2372018"/>
                  <a:pt x="1503964" y="2427827"/>
                </a:cubicBezTo>
                <a:cubicBezTo>
                  <a:pt x="1597846" y="2485344"/>
                  <a:pt x="1691436" y="2538760"/>
                  <a:pt x="1784393" y="2586751"/>
                </a:cubicBezTo>
                <a:cubicBezTo>
                  <a:pt x="1886614" y="2536574"/>
                  <a:pt x="1990519" y="2481211"/>
                  <a:pt x="2094904" y="2420944"/>
                </a:cubicBezTo>
                <a:cubicBezTo>
                  <a:pt x="2186771" y="2367905"/>
                  <a:pt x="2275164" y="2313288"/>
                  <a:pt x="2359234" y="2257296"/>
                </a:cubicBezTo>
                <a:cubicBezTo>
                  <a:pt x="2364812" y="2167101"/>
                  <a:pt x="2367265" y="2074538"/>
                  <a:pt x="2367265" y="1980220"/>
                </a:cubicBezTo>
                <a:lnTo>
                  <a:pt x="2355768" y="1630798"/>
                </a:lnTo>
                <a:cubicBezTo>
                  <a:pt x="2273382" y="1572781"/>
                  <a:pt x="2186657" y="1516029"/>
                  <a:pt x="2096435" y="1460755"/>
                </a:cubicBezTo>
                <a:cubicBezTo>
                  <a:pt x="1996852" y="1399746"/>
                  <a:pt x="1897599" y="1343351"/>
                  <a:pt x="1799180" y="1292973"/>
                </a:cubicBezTo>
                <a:close/>
                <a:moveTo>
                  <a:pt x="2285222" y="1081939"/>
                </a:moveTo>
                <a:cubicBezTo>
                  <a:pt x="2215903" y="1106831"/>
                  <a:pt x="2144721" y="1134831"/>
                  <a:pt x="2072395" y="1166375"/>
                </a:cubicBezTo>
                <a:cubicBezTo>
                  <a:pt x="2123126" y="1193433"/>
                  <a:pt x="2173254" y="1222917"/>
                  <a:pt x="2223344" y="1253604"/>
                </a:cubicBezTo>
                <a:lnTo>
                  <a:pt x="2324429" y="1318442"/>
                </a:lnTo>
                <a:cubicBezTo>
                  <a:pt x="2313395" y="1236228"/>
                  <a:pt x="2300359" y="1157186"/>
                  <a:pt x="2285222" y="1081939"/>
                </a:cubicBezTo>
                <a:close/>
                <a:moveTo>
                  <a:pt x="1317316" y="1072756"/>
                </a:moveTo>
                <a:cubicBezTo>
                  <a:pt x="1302241" y="1146918"/>
                  <a:pt x="1288992" y="1224776"/>
                  <a:pt x="1278338" y="1305859"/>
                </a:cubicBezTo>
                <a:cubicBezTo>
                  <a:pt x="1319937" y="1279161"/>
                  <a:pt x="1362772" y="1253543"/>
                  <a:pt x="1406371" y="1228371"/>
                </a:cubicBezTo>
                <a:lnTo>
                  <a:pt x="1529166" y="1160817"/>
                </a:lnTo>
                <a:cubicBezTo>
                  <a:pt x="1457109" y="1128012"/>
                  <a:pt x="1386248" y="1098795"/>
                  <a:pt x="1317316" y="1072756"/>
                </a:cubicBezTo>
                <a:close/>
                <a:moveTo>
                  <a:pt x="2999167" y="931965"/>
                </a:moveTo>
                <a:cubicBezTo>
                  <a:pt x="2863797" y="929602"/>
                  <a:pt x="2695165" y="956643"/>
                  <a:pt x="2505705" y="1011187"/>
                </a:cubicBezTo>
                <a:cubicBezTo>
                  <a:pt x="2540918" y="1162557"/>
                  <a:pt x="2567684" y="1326382"/>
                  <a:pt x="2585126" y="1499198"/>
                </a:cubicBezTo>
                <a:cubicBezTo>
                  <a:pt x="2715788" y="1596638"/>
                  <a:pt x="2835744" y="1697107"/>
                  <a:pt x="2943147" y="1798370"/>
                </a:cubicBezTo>
                <a:cubicBezTo>
                  <a:pt x="3255545" y="1499362"/>
                  <a:pt x="3408394" y="1221406"/>
                  <a:pt x="3315904" y="1061209"/>
                </a:cubicBezTo>
                <a:cubicBezTo>
                  <a:pt x="3266970" y="976452"/>
                  <a:pt x="3155149" y="934688"/>
                  <a:pt x="2999167" y="931965"/>
                </a:cubicBezTo>
                <a:close/>
                <a:moveTo>
                  <a:pt x="638815" y="915787"/>
                </a:moveTo>
                <a:cubicBezTo>
                  <a:pt x="482814" y="914444"/>
                  <a:pt x="369943" y="953278"/>
                  <a:pt x="318816" y="1036731"/>
                </a:cubicBezTo>
                <a:cubicBezTo>
                  <a:pt x="287500" y="1087848"/>
                  <a:pt x="281619" y="1151999"/>
                  <a:pt x="300317" y="1225375"/>
                </a:cubicBezTo>
                <a:cubicBezTo>
                  <a:pt x="453717" y="1230852"/>
                  <a:pt x="576064" y="1357222"/>
                  <a:pt x="576064" y="1512168"/>
                </a:cubicBezTo>
                <a:cubicBezTo>
                  <a:pt x="576064" y="1559570"/>
                  <a:pt x="564614" y="1604297"/>
                  <a:pt x="543189" y="1643149"/>
                </a:cubicBezTo>
                <a:cubicBezTo>
                  <a:pt x="577674" y="1684387"/>
                  <a:pt x="615806" y="1726058"/>
                  <a:pt x="656975" y="1768243"/>
                </a:cubicBezTo>
                <a:cubicBezTo>
                  <a:pt x="764771" y="1670077"/>
                  <a:pt x="885233" y="1573151"/>
                  <a:pt x="1016791" y="1480089"/>
                </a:cubicBezTo>
                <a:cubicBezTo>
                  <a:pt x="1034643" y="1309060"/>
                  <a:pt x="1062149" y="1147092"/>
                  <a:pt x="1097625" y="997448"/>
                </a:cubicBezTo>
                <a:cubicBezTo>
                  <a:pt x="922693" y="944833"/>
                  <a:pt x="766343" y="916885"/>
                  <a:pt x="638815" y="915787"/>
                </a:cubicBezTo>
                <a:close/>
                <a:moveTo>
                  <a:pt x="1800200" y="242935"/>
                </a:moveTo>
                <a:cubicBezTo>
                  <a:pt x="1628632" y="242935"/>
                  <a:pt x="1474860" y="476364"/>
                  <a:pt x="1371457" y="845375"/>
                </a:cubicBezTo>
                <a:cubicBezTo>
                  <a:pt x="1510785" y="893390"/>
                  <a:pt x="1655544" y="953061"/>
                  <a:pt x="1802618" y="1024206"/>
                </a:cubicBezTo>
                <a:cubicBezTo>
                  <a:pt x="1948575" y="956462"/>
                  <a:pt x="2092393" y="899996"/>
                  <a:pt x="2231205" y="855254"/>
                </a:cubicBezTo>
                <a:cubicBezTo>
                  <a:pt x="2203972" y="756128"/>
                  <a:pt x="2173100" y="666602"/>
                  <a:pt x="2138735" y="588741"/>
                </a:cubicBezTo>
                <a:cubicBezTo>
                  <a:pt x="1989649" y="579063"/>
                  <a:pt x="1872207" y="454685"/>
                  <a:pt x="1872207" y="302877"/>
                </a:cubicBezTo>
                <a:lnTo>
                  <a:pt x="1876505" y="260249"/>
                </a:lnTo>
                <a:cubicBezTo>
                  <a:pt x="1851965" y="248332"/>
                  <a:pt x="1826288" y="242935"/>
                  <a:pt x="1800200" y="242935"/>
                </a:cubicBezTo>
                <a:close/>
                <a:moveTo>
                  <a:pt x="1800200" y="0"/>
                </a:moveTo>
                <a:cubicBezTo>
                  <a:pt x="1869864" y="0"/>
                  <a:pt x="1937474" y="21500"/>
                  <a:pt x="2001400" y="62841"/>
                </a:cubicBezTo>
                <a:cubicBezTo>
                  <a:pt x="2046831" y="32440"/>
                  <a:pt x="2101480" y="14845"/>
                  <a:pt x="2160239" y="14845"/>
                </a:cubicBezTo>
                <a:cubicBezTo>
                  <a:pt x="2319315" y="14845"/>
                  <a:pt x="2448271" y="143801"/>
                  <a:pt x="2448271" y="302877"/>
                </a:cubicBezTo>
                <a:cubicBezTo>
                  <a:pt x="2448271" y="390874"/>
                  <a:pt x="2408810" y="469655"/>
                  <a:pt x="2345781" y="521503"/>
                </a:cubicBezTo>
                <a:cubicBezTo>
                  <a:pt x="2383927" y="603296"/>
                  <a:pt x="2417431" y="693947"/>
                  <a:pt x="2447297" y="791609"/>
                </a:cubicBezTo>
                <a:cubicBezTo>
                  <a:pt x="2970165" y="657950"/>
                  <a:pt x="3387629" y="699569"/>
                  <a:pt x="3526292" y="939741"/>
                </a:cubicBezTo>
                <a:cubicBezTo>
                  <a:pt x="3666393" y="1182403"/>
                  <a:pt x="3488654" y="1570199"/>
                  <a:pt x="3103466" y="1960424"/>
                </a:cubicBezTo>
                <a:cubicBezTo>
                  <a:pt x="3470949" y="2355583"/>
                  <a:pt x="3633606" y="2742288"/>
                  <a:pt x="3488732" y="2978761"/>
                </a:cubicBezTo>
                <a:cubicBezTo>
                  <a:pt x="3428277" y="3077440"/>
                  <a:pt x="3320191" y="3140292"/>
                  <a:pt x="3176550" y="3166836"/>
                </a:cubicBezTo>
                <a:cubicBezTo>
                  <a:pt x="3145985" y="3291955"/>
                  <a:pt x="3032902" y="3384376"/>
                  <a:pt x="2898232" y="3384376"/>
                </a:cubicBezTo>
                <a:cubicBezTo>
                  <a:pt x="2756837" y="3384376"/>
                  <a:pt x="2639238" y="3282493"/>
                  <a:pt x="2615411" y="3148031"/>
                </a:cubicBezTo>
                <a:cubicBezTo>
                  <a:pt x="2565981" y="3138986"/>
                  <a:pt x="2515458" y="3127210"/>
                  <a:pt x="2463844" y="3113602"/>
                </a:cubicBezTo>
                <a:cubicBezTo>
                  <a:pt x="2318011" y="3625660"/>
                  <a:pt x="2075098" y="3960440"/>
                  <a:pt x="1800200" y="3960440"/>
                </a:cubicBezTo>
                <a:cubicBezTo>
                  <a:pt x="1519205" y="3960440"/>
                  <a:pt x="1271629" y="3610643"/>
                  <a:pt x="1127186" y="3079228"/>
                </a:cubicBezTo>
                <a:cubicBezTo>
                  <a:pt x="627082" y="3198995"/>
                  <a:pt x="230836" y="3152724"/>
                  <a:pt x="96450" y="2919961"/>
                </a:cubicBezTo>
                <a:cubicBezTo>
                  <a:pt x="-40561" y="2682651"/>
                  <a:pt x="126404" y="2306537"/>
                  <a:pt x="494549" y="1925523"/>
                </a:cubicBezTo>
                <a:lnTo>
                  <a:pt x="373580" y="1785812"/>
                </a:lnTo>
                <a:cubicBezTo>
                  <a:pt x="346850" y="1795631"/>
                  <a:pt x="317974" y="1800200"/>
                  <a:pt x="288032" y="1800200"/>
                </a:cubicBezTo>
                <a:cubicBezTo>
                  <a:pt x="128956" y="1800200"/>
                  <a:pt x="0" y="1671244"/>
                  <a:pt x="0" y="1512168"/>
                </a:cubicBezTo>
                <a:cubicBezTo>
                  <a:pt x="0" y="1428111"/>
                  <a:pt x="36006" y="1352464"/>
                  <a:pt x="94065" y="1300493"/>
                </a:cubicBezTo>
                <a:cubicBezTo>
                  <a:pt x="43643" y="1149446"/>
                  <a:pt x="47337" y="1014823"/>
                  <a:pt x="111666" y="909822"/>
                </a:cubicBezTo>
                <a:cubicBezTo>
                  <a:pt x="253078" y="678998"/>
                  <a:pt x="655099" y="644207"/>
                  <a:pt x="1156926" y="780244"/>
                </a:cubicBezTo>
                <a:cubicBezTo>
                  <a:pt x="1303899" y="305876"/>
                  <a:pt x="1537438" y="0"/>
                  <a:pt x="18002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7" name="TextBox 26">
            <a:extLst>
              <a:ext uri="{FF2B5EF4-FFF2-40B4-BE49-F238E27FC236}">
                <a16:creationId xmlns:a16="http://schemas.microsoft.com/office/drawing/2014/main" xmlns="" id="{1F5087C5-6F96-44CB-A57B-C490A06FDC0B}"/>
              </a:ext>
            </a:extLst>
          </p:cNvPr>
          <p:cNvSpPr txBox="1"/>
          <p:nvPr/>
        </p:nvSpPr>
        <p:spPr>
          <a:xfrm>
            <a:off x="9954002" y="1103480"/>
            <a:ext cx="1737808" cy="830997"/>
          </a:xfrm>
          <a:prstGeom prst="rect">
            <a:avLst/>
          </a:prstGeom>
          <a:noFill/>
        </p:spPr>
        <p:txBody>
          <a:bodyPr wrap="square" rtlCol="0" anchor="ctr">
            <a:spAutoFit/>
          </a:bodyPr>
          <a:lstStyle/>
          <a:p>
            <a:pPr algn="ctr"/>
            <a:r>
              <a:rPr lang="en-US" altLang="ko-KR" sz="2400" b="1" dirty="0">
                <a:solidFill>
                  <a:schemeClr val="bg1"/>
                </a:solidFill>
                <a:latin typeface="+mj-lt"/>
                <a:cs typeface="Arial" pitchFamily="34" charset="0"/>
              </a:rPr>
              <a:t>Meet  Our Team</a:t>
            </a:r>
            <a:endParaRPr lang="ko-KR" altLang="en-US" sz="2400" b="1" dirty="0">
              <a:solidFill>
                <a:schemeClr val="bg1"/>
              </a:solidFill>
              <a:latin typeface="+mj-lt"/>
              <a:cs typeface="Arial" pitchFamily="34" charset="0"/>
            </a:endParaRPr>
          </a:p>
        </p:txBody>
      </p:sp>
      <p:grpSp>
        <p:nvGrpSpPr>
          <p:cNvPr id="28" name="Group 36">
            <a:extLst>
              <a:ext uri="{FF2B5EF4-FFF2-40B4-BE49-F238E27FC236}">
                <a16:creationId xmlns:a16="http://schemas.microsoft.com/office/drawing/2014/main" xmlns="" id="{172F5934-EE9E-48D4-856E-52B473694E38}"/>
              </a:ext>
            </a:extLst>
          </p:cNvPr>
          <p:cNvGrpSpPr/>
          <p:nvPr/>
        </p:nvGrpSpPr>
        <p:grpSpPr>
          <a:xfrm>
            <a:off x="9355382" y="5089023"/>
            <a:ext cx="1800200" cy="521878"/>
            <a:chOff x="2851759" y="3796461"/>
            <a:chExt cx="1800000" cy="521878"/>
          </a:xfrm>
        </p:grpSpPr>
        <p:sp>
          <p:nvSpPr>
            <p:cNvPr id="29" name="Text Placeholder 3">
              <a:extLst>
                <a:ext uri="{FF2B5EF4-FFF2-40B4-BE49-F238E27FC236}">
                  <a16:creationId xmlns:a16="http://schemas.microsoft.com/office/drawing/2014/main" xmlns="" id="{9BD35EEE-EE93-4720-8B31-1310342AC563}"/>
                </a:ext>
              </a:extLst>
            </p:cNvPr>
            <p:cNvSpPr txBox="1">
              <a:spLocks/>
            </p:cNvSpPr>
            <p:nvPr/>
          </p:nvSpPr>
          <p:spPr>
            <a:xfrm>
              <a:off x="2851759" y="37964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cs typeface="Arial" pitchFamily="34" charset="0"/>
                </a:rPr>
                <a:t>Your name</a:t>
              </a:r>
            </a:p>
          </p:txBody>
        </p:sp>
        <p:sp>
          <p:nvSpPr>
            <p:cNvPr id="30" name="Text Placeholder 5">
              <a:extLst>
                <a:ext uri="{FF2B5EF4-FFF2-40B4-BE49-F238E27FC236}">
                  <a16:creationId xmlns:a16="http://schemas.microsoft.com/office/drawing/2014/main" xmlns="" id="{75BAC374-3582-40D5-B52E-F1F2FA8D1C36}"/>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accent4"/>
                  </a:solidFill>
                </a:rPr>
                <a:t>Developer</a:t>
              </a:r>
            </a:p>
          </p:txBody>
        </p:sp>
      </p:grpSp>
      <p:sp>
        <p:nvSpPr>
          <p:cNvPr id="31" name="TextBox 30">
            <a:extLst>
              <a:ext uri="{FF2B5EF4-FFF2-40B4-BE49-F238E27FC236}">
                <a16:creationId xmlns:a16="http://schemas.microsoft.com/office/drawing/2014/main" xmlns="" id="{48D70B51-7E18-4829-956D-3DA1E85CC0EE}"/>
              </a:ext>
            </a:extLst>
          </p:cNvPr>
          <p:cNvSpPr txBox="1"/>
          <p:nvPr/>
        </p:nvSpPr>
        <p:spPr>
          <a:xfrm>
            <a:off x="9355282" y="5674247"/>
            <a:ext cx="1800400"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a:t>
            </a:r>
            <a:endParaRPr lang="ko-KR" altLang="en-US" sz="1200" dirty="0">
              <a:solidFill>
                <a:schemeClr val="tx1">
                  <a:lumMod val="75000"/>
                  <a:lumOff val="25000"/>
                </a:schemeClr>
              </a:solidFill>
              <a:cs typeface="Arial" pitchFamily="34" charset="0"/>
            </a:endParaRPr>
          </a:p>
        </p:txBody>
      </p:sp>
      <p:sp>
        <p:nvSpPr>
          <p:cNvPr id="2" name="Picture Placeholder 1"/>
          <p:cNvSpPr>
            <a:spLocks noGrp="1"/>
          </p:cNvSpPr>
          <p:nvPr>
            <p:ph type="pic" idx="14"/>
          </p:nvPr>
        </p:nvSpPr>
        <p:spPr/>
      </p:sp>
      <p:sp>
        <p:nvSpPr>
          <p:cNvPr id="3" name="Picture Placeholder 2"/>
          <p:cNvSpPr>
            <a:spLocks noGrp="1"/>
          </p:cNvSpPr>
          <p:nvPr>
            <p:ph type="pic" idx="15"/>
          </p:nvPr>
        </p:nvSpPr>
        <p:spPr/>
      </p:sp>
      <p:sp>
        <p:nvSpPr>
          <p:cNvPr id="4" name="Picture Placeholder 3"/>
          <p:cNvSpPr>
            <a:spLocks noGrp="1"/>
          </p:cNvSpPr>
          <p:nvPr>
            <p:ph type="pic" idx="16"/>
          </p:nvPr>
        </p:nvSpPr>
        <p:spPr/>
      </p:sp>
      <p:sp>
        <p:nvSpPr>
          <p:cNvPr id="5" name="Picture Placeholder 4"/>
          <p:cNvSpPr>
            <a:spLocks noGrp="1"/>
          </p:cNvSpPr>
          <p:nvPr>
            <p:ph type="pic" idx="17"/>
          </p:nvPr>
        </p:nvSpPr>
        <p:spPr/>
      </p:sp>
      <p:sp>
        <p:nvSpPr>
          <p:cNvPr id="6" name="Picture Placeholder 5"/>
          <p:cNvSpPr>
            <a:spLocks noGrp="1"/>
          </p:cNvSpPr>
          <p:nvPr>
            <p:ph type="pic" idx="18"/>
          </p:nvPr>
        </p:nvSpPr>
        <p:spPr/>
      </p:sp>
    </p:spTree>
    <p:extLst>
      <p:ext uri="{BB962C8B-B14F-4D97-AF65-F5344CB8AC3E}">
        <p14:creationId xmlns:p14="http://schemas.microsoft.com/office/powerpoint/2010/main" val="21706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 6">
            <a:extLst>
              <a:ext uri="{FF2B5EF4-FFF2-40B4-BE49-F238E27FC236}">
                <a16:creationId xmlns:a16="http://schemas.microsoft.com/office/drawing/2014/main" xmlns="" id="{2AD9B35A-3F0C-4F96-A1CA-626AF1218C56}"/>
              </a:ext>
            </a:extLst>
          </p:cNvPr>
          <p:cNvGraphicFramePr>
            <a:graphicFrameLocks noGrp="1"/>
          </p:cNvGraphicFramePr>
          <p:nvPr>
            <p:extLst>
              <p:ext uri="{D42A27DB-BD31-4B8C-83A1-F6EECF244321}">
                <p14:modId xmlns:p14="http://schemas.microsoft.com/office/powerpoint/2010/main" val="125983958"/>
              </p:ext>
            </p:extLst>
          </p:nvPr>
        </p:nvGraphicFramePr>
        <p:xfrm>
          <a:off x="963053" y="1650305"/>
          <a:ext cx="2144560" cy="4247999"/>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xmlns="" val="20000"/>
                    </a:ext>
                  </a:extLst>
                </a:gridCol>
                <a:gridCol w="1728000">
                  <a:extLst>
                    <a:ext uri="{9D8B030D-6E8A-4147-A177-3AD203B41FA5}">
                      <a16:colId xmlns:a16="http://schemas.microsoft.com/office/drawing/2014/main" xmlns="" val="20001"/>
                    </a:ext>
                  </a:extLst>
                </a:gridCol>
                <a:gridCol w="208280">
                  <a:extLst>
                    <a:ext uri="{9D8B030D-6E8A-4147-A177-3AD203B41FA5}">
                      <a16:colId xmlns:a16="http://schemas.microsoft.com/office/drawing/2014/main" xmlns="" val="20002"/>
                    </a:ext>
                  </a:extLst>
                </a:gridCol>
              </a:tblGrid>
              <a:tr h="485599">
                <a:tc>
                  <a:txBody>
                    <a:bodyPr/>
                    <a:lstStyle/>
                    <a:p>
                      <a:endParaRPr lang="ko-KR" altLang="en-US" dirty="0">
                        <a:latin typeface="+mn-lt"/>
                      </a:endParaRPr>
                    </a:p>
                  </a:txBody>
                  <a:tcPr anchor="ctr">
                    <a:lnL w="28575" cap="flat" cmpd="sng" algn="ctr">
                      <a:solidFill>
                        <a:schemeClr val="accent4"/>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a:t>
                      </a:r>
                      <a:endParaRPr lang="ko-KR" altLang="en-US" sz="1800" b="1"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xmlns="" val="10000"/>
                  </a:ext>
                </a:extLst>
              </a:tr>
              <a:tr h="1062122">
                <a:tc>
                  <a:txBody>
                    <a:bodyPr/>
                    <a:lstStyle/>
                    <a:p>
                      <a:endParaRPr lang="ko-KR" altLang="en-US" dirty="0">
                        <a:latin typeface="+mn-lt"/>
                      </a:endParaRPr>
                    </a:p>
                  </a:txBody>
                  <a:tcPr anchor="ctr">
                    <a:lnL w="28575" cap="flat" cmpd="sng" algn="ctr">
                      <a:solidFill>
                        <a:schemeClr val="accent4"/>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1"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Simple PowerPoint Presentation </a:t>
                      </a:r>
                      <a:endParaRPr lang="ko-KR" altLang="en-US" sz="1400" b="1"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764801">
                <a:tc>
                  <a:txBody>
                    <a:bodyPr/>
                    <a:lstStyle/>
                    <a:p>
                      <a:endParaRPr lang="ko-KR" altLang="en-US" dirty="0">
                        <a:latin typeface="+mn-lt"/>
                      </a:endParaRPr>
                    </a:p>
                  </a:txBody>
                  <a:tcPr anchor="ctr">
                    <a:lnL w="28575" cap="flat" cmpd="sng" algn="ctr">
                      <a:solidFill>
                        <a:schemeClr val="accent4"/>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rowSpan="2">
                  <a:txBody>
                    <a:bodyPr/>
                    <a:lstStyle/>
                    <a:p>
                      <a:pPr algn="ctr"/>
                      <a:r>
                        <a:rPr lang="en-US" altLang="ko-KR" sz="1200" dirty="0">
                          <a:solidFill>
                            <a:schemeClr val="tx1">
                              <a:lumMod val="75000"/>
                              <a:lumOff val="25000"/>
                            </a:schemeClr>
                          </a:solidFill>
                          <a:latin typeface="+mn-lt"/>
                          <a:cs typeface="Arial" pitchFamily="34" charset="0"/>
                        </a:rPr>
                        <a:t>You can simply impress your audience and add a unique zing and appeal to your Presentations.</a:t>
                      </a:r>
                      <a:endParaRPr lang="ko-KR" altLang="en-US" sz="120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10002"/>
                  </a:ext>
                </a:extLst>
              </a:tr>
              <a:tr h="887167">
                <a:tc>
                  <a:txBody>
                    <a:bodyPr/>
                    <a:lstStyle/>
                    <a:p>
                      <a:endParaRPr lang="ko-KR" altLang="en-US" dirty="0">
                        <a:latin typeface="+mn-lt"/>
                      </a:endParaRPr>
                    </a:p>
                  </a:txBody>
                  <a:tcPr anchor="ctr">
                    <a:lnL w="28575" cap="flat" cmpd="sng" algn="ctr">
                      <a:solidFill>
                        <a:schemeClr val="accent4"/>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tx1">
                            <a:lumMod val="65000"/>
                            <a:lumOff val="35000"/>
                          </a:schemeClr>
                        </a:solidFill>
                        <a:latin typeface="Arial" pitchFamily="34" charset="0"/>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10003"/>
                  </a:ext>
                </a:extLst>
              </a:tr>
              <a:tr h="3426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4"/>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10004"/>
                  </a:ext>
                </a:extLst>
              </a:tr>
              <a:tr h="36307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4"/>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Text</a:t>
                      </a:r>
                      <a:r>
                        <a:rPr lang="en-US" altLang="ko-KR" sz="1400" b="1" baseline="0" dirty="0">
                          <a:solidFill>
                            <a:schemeClr val="bg1"/>
                          </a:solidFill>
                          <a:latin typeface="+mn-lt"/>
                          <a:cs typeface="Arial" pitchFamily="34" charset="0"/>
                        </a:rPr>
                        <a:t>  Here</a:t>
                      </a:r>
                      <a:endParaRPr lang="en-US" altLang="ko-KR" sz="1400" b="1"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10005"/>
                  </a:ext>
                </a:extLst>
              </a:tr>
              <a:tr h="3426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4"/>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10006"/>
                  </a:ext>
                </a:extLst>
              </a:tr>
            </a:tbl>
          </a:graphicData>
        </a:graphic>
      </p:graphicFrame>
      <p:graphicFrame>
        <p:nvGraphicFramePr>
          <p:cNvPr id="8" name="Table 7">
            <a:extLst>
              <a:ext uri="{FF2B5EF4-FFF2-40B4-BE49-F238E27FC236}">
                <a16:creationId xmlns:a16="http://schemas.microsoft.com/office/drawing/2014/main" xmlns="" id="{4572DFC3-D217-48D7-B887-FC2A2716D153}"/>
              </a:ext>
            </a:extLst>
          </p:cNvPr>
          <p:cNvGraphicFramePr>
            <a:graphicFrameLocks noGrp="1"/>
          </p:cNvGraphicFramePr>
          <p:nvPr>
            <p:extLst>
              <p:ext uri="{D42A27DB-BD31-4B8C-83A1-F6EECF244321}">
                <p14:modId xmlns:p14="http://schemas.microsoft.com/office/powerpoint/2010/main" val="351374768"/>
              </p:ext>
            </p:extLst>
          </p:nvPr>
        </p:nvGraphicFramePr>
        <p:xfrm>
          <a:off x="9084387" y="1650305"/>
          <a:ext cx="2144560" cy="4247999"/>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xmlns="" val="20000"/>
                    </a:ext>
                  </a:extLst>
                </a:gridCol>
                <a:gridCol w="1728000">
                  <a:extLst>
                    <a:ext uri="{9D8B030D-6E8A-4147-A177-3AD203B41FA5}">
                      <a16:colId xmlns:a16="http://schemas.microsoft.com/office/drawing/2014/main" xmlns="" val="20001"/>
                    </a:ext>
                  </a:extLst>
                </a:gridCol>
                <a:gridCol w="208280">
                  <a:extLst>
                    <a:ext uri="{9D8B030D-6E8A-4147-A177-3AD203B41FA5}">
                      <a16:colId xmlns:a16="http://schemas.microsoft.com/office/drawing/2014/main" xmlns="" val="20002"/>
                    </a:ext>
                  </a:extLst>
                </a:gridCol>
              </a:tblGrid>
              <a:tr h="485599">
                <a:tc>
                  <a:txBody>
                    <a:bodyPr/>
                    <a:lstStyle/>
                    <a:p>
                      <a:endParaRPr lang="ko-KR" altLang="en-US" dirty="0">
                        <a:latin typeface="+mn-lt"/>
                      </a:endParaRPr>
                    </a:p>
                  </a:txBody>
                  <a:tcPr anchor="ctr">
                    <a:lnL w="28575"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a:t>
                      </a:r>
                      <a:endParaRPr lang="ko-KR" altLang="en-US" sz="1800" b="1"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0"/>
                  </a:ext>
                </a:extLst>
              </a:tr>
              <a:tr h="1062122">
                <a:tc>
                  <a:txBody>
                    <a:bodyPr/>
                    <a:lstStyle/>
                    <a:p>
                      <a:endParaRPr lang="ko-KR" altLang="en-US" dirty="0">
                        <a:latin typeface="+mn-lt"/>
                      </a:endParaRPr>
                    </a:p>
                  </a:txBody>
                  <a:tcPr anchor="ctr">
                    <a:lnL w="28575"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1"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Simple PowerPoint Presentation </a:t>
                      </a:r>
                      <a:endParaRPr lang="ko-KR" altLang="en-US" sz="1400" b="1"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764801">
                <a:tc>
                  <a:txBody>
                    <a:bodyPr/>
                    <a:lstStyle/>
                    <a:p>
                      <a:endParaRPr lang="ko-KR" altLang="en-US" dirty="0">
                        <a:latin typeface="+mn-lt"/>
                      </a:endParaRPr>
                    </a:p>
                  </a:txBody>
                  <a:tcPr anchor="ctr">
                    <a:lnL w="28575"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rowSpan="2">
                  <a:txBody>
                    <a:bodyPr/>
                    <a:lstStyle/>
                    <a:p>
                      <a:pPr algn="ctr"/>
                      <a:r>
                        <a:rPr lang="en-US" altLang="ko-KR" sz="1200" dirty="0">
                          <a:solidFill>
                            <a:schemeClr val="tx1">
                              <a:lumMod val="75000"/>
                              <a:lumOff val="25000"/>
                            </a:schemeClr>
                          </a:solidFill>
                          <a:latin typeface="+mn-lt"/>
                          <a:cs typeface="Arial" pitchFamily="34" charset="0"/>
                        </a:rPr>
                        <a:t>You can simply impress your audience and add a unique zing and appeal to your Presentations.</a:t>
                      </a:r>
                      <a:endParaRPr lang="ko-KR" altLang="en-US" sz="120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10002"/>
                  </a:ext>
                </a:extLst>
              </a:tr>
              <a:tr h="887167">
                <a:tc>
                  <a:txBody>
                    <a:bodyPr/>
                    <a:lstStyle/>
                    <a:p>
                      <a:endParaRPr lang="ko-KR" altLang="en-US" dirty="0">
                        <a:latin typeface="+mn-lt"/>
                      </a:endParaRPr>
                    </a:p>
                  </a:txBody>
                  <a:tcPr anchor="ctr">
                    <a:lnL w="28575"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tx1">
                            <a:lumMod val="65000"/>
                            <a:lumOff val="35000"/>
                          </a:schemeClr>
                        </a:solidFill>
                        <a:latin typeface="Arial" pitchFamily="34" charset="0"/>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10003"/>
                  </a:ext>
                </a:extLst>
              </a:tr>
              <a:tr h="3426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10004"/>
                  </a:ext>
                </a:extLst>
              </a:tr>
              <a:tr h="36307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Text</a:t>
                      </a:r>
                      <a:r>
                        <a:rPr lang="en-US" altLang="ko-KR" sz="1400" b="1" baseline="0" dirty="0">
                          <a:solidFill>
                            <a:schemeClr val="bg1"/>
                          </a:solidFill>
                          <a:latin typeface="+mn-lt"/>
                          <a:cs typeface="Arial" pitchFamily="34" charset="0"/>
                        </a:rPr>
                        <a:t>  Here</a:t>
                      </a:r>
                      <a:endParaRPr lang="en-US" altLang="ko-KR" sz="1400" b="1"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10005"/>
                  </a:ext>
                </a:extLst>
              </a:tr>
              <a:tr h="3426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10006"/>
                  </a:ext>
                </a:extLst>
              </a:tr>
            </a:tbl>
          </a:graphicData>
        </a:graphic>
      </p:graphicFrame>
      <p:graphicFrame>
        <p:nvGraphicFramePr>
          <p:cNvPr id="13" name="Table 11">
            <a:extLst>
              <a:ext uri="{FF2B5EF4-FFF2-40B4-BE49-F238E27FC236}">
                <a16:creationId xmlns:a16="http://schemas.microsoft.com/office/drawing/2014/main" xmlns="" id="{6A1F6E85-B701-4917-A065-1AA2F68E578C}"/>
              </a:ext>
            </a:extLst>
          </p:cNvPr>
          <p:cNvGraphicFramePr>
            <a:graphicFrameLocks noGrp="1"/>
          </p:cNvGraphicFramePr>
          <p:nvPr>
            <p:extLst>
              <p:ext uri="{D42A27DB-BD31-4B8C-83A1-F6EECF244321}">
                <p14:modId xmlns:p14="http://schemas.microsoft.com/office/powerpoint/2010/main" val="1108546241"/>
              </p:ext>
            </p:extLst>
          </p:nvPr>
        </p:nvGraphicFramePr>
        <p:xfrm>
          <a:off x="6377275" y="1650305"/>
          <a:ext cx="2144560" cy="4247999"/>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xmlns="" val="20000"/>
                    </a:ext>
                  </a:extLst>
                </a:gridCol>
                <a:gridCol w="1728000">
                  <a:extLst>
                    <a:ext uri="{9D8B030D-6E8A-4147-A177-3AD203B41FA5}">
                      <a16:colId xmlns:a16="http://schemas.microsoft.com/office/drawing/2014/main" xmlns="" val="20001"/>
                    </a:ext>
                  </a:extLst>
                </a:gridCol>
                <a:gridCol w="208280">
                  <a:extLst>
                    <a:ext uri="{9D8B030D-6E8A-4147-A177-3AD203B41FA5}">
                      <a16:colId xmlns:a16="http://schemas.microsoft.com/office/drawing/2014/main" xmlns="" val="20002"/>
                    </a:ext>
                  </a:extLst>
                </a:gridCol>
              </a:tblGrid>
              <a:tr h="485599">
                <a:tc>
                  <a:txBody>
                    <a:bodyPr/>
                    <a:lstStyle/>
                    <a:p>
                      <a:endParaRPr lang="ko-KR" altLang="en-US" dirty="0">
                        <a:latin typeface="+mn-lt"/>
                      </a:endParaRPr>
                    </a:p>
                  </a:txBody>
                  <a:tcPr anchor="ctr">
                    <a:lnL w="28575" cap="flat" cmpd="sng" algn="ctr">
                      <a:solidFill>
                        <a:schemeClr val="accent2"/>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a:t>
                      </a:r>
                      <a:endParaRPr lang="ko-KR" altLang="en-US" sz="1800" b="1"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latinLnBrk="1"/>
                      <a:endParaRPr lang="ko-KR" altLang="en-US" dirty="0">
                        <a:solidFill>
                          <a:schemeClr val="bg1"/>
                        </a:solidFill>
                        <a:latin typeface="+mn-lt"/>
                      </a:endParaRPr>
                    </a:p>
                  </a:txBody>
                  <a:tcPr anchor="ctr">
                    <a:lnL w="38100"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0"/>
                  </a:ext>
                </a:extLst>
              </a:tr>
              <a:tr h="1062122">
                <a:tc>
                  <a:txBody>
                    <a:bodyPr/>
                    <a:lstStyle/>
                    <a:p>
                      <a:endParaRPr lang="ko-KR" altLang="en-US" dirty="0">
                        <a:latin typeface="+mn-lt"/>
                      </a:endParaRPr>
                    </a:p>
                  </a:txBody>
                  <a:tcPr anchor="ctr">
                    <a:lnL w="28575" cap="flat" cmpd="sng" algn="ctr">
                      <a:solidFill>
                        <a:schemeClr val="accent2"/>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1"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Simple PowerPoint Presentation </a:t>
                      </a:r>
                      <a:endParaRPr lang="ko-KR" altLang="en-US" sz="1400" b="1"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764801">
                <a:tc>
                  <a:txBody>
                    <a:bodyPr/>
                    <a:lstStyle/>
                    <a:p>
                      <a:endParaRPr lang="ko-KR" altLang="en-US" dirty="0">
                        <a:latin typeface="+mn-lt"/>
                      </a:endParaRPr>
                    </a:p>
                  </a:txBody>
                  <a:tcPr anchor="ctr">
                    <a:lnL w="28575" cap="flat" cmpd="sng" algn="ctr">
                      <a:solidFill>
                        <a:schemeClr val="accent2"/>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rowSpan="2">
                  <a:txBody>
                    <a:bodyPr/>
                    <a:lstStyle/>
                    <a:p>
                      <a:pPr algn="ctr"/>
                      <a:r>
                        <a:rPr lang="en-US" altLang="ko-KR" sz="1200" dirty="0">
                          <a:solidFill>
                            <a:schemeClr val="tx1">
                              <a:lumMod val="75000"/>
                              <a:lumOff val="25000"/>
                            </a:schemeClr>
                          </a:solidFill>
                          <a:latin typeface="+mn-lt"/>
                          <a:cs typeface="Arial" pitchFamily="34" charset="0"/>
                        </a:rPr>
                        <a:t>You can simply impress your audience and add a unique zing and appeal to your Presentations.</a:t>
                      </a:r>
                      <a:endParaRPr lang="ko-KR" altLang="en-US" sz="120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10002"/>
                  </a:ext>
                </a:extLst>
              </a:tr>
              <a:tr h="887167">
                <a:tc>
                  <a:txBody>
                    <a:bodyPr/>
                    <a:lstStyle/>
                    <a:p>
                      <a:endParaRPr lang="ko-KR" altLang="en-US" dirty="0">
                        <a:latin typeface="+mn-lt"/>
                      </a:endParaRPr>
                    </a:p>
                  </a:txBody>
                  <a:tcPr anchor="ctr">
                    <a:lnL w="28575" cap="flat" cmpd="sng" algn="ctr">
                      <a:solidFill>
                        <a:schemeClr val="accent2"/>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tx1">
                            <a:lumMod val="65000"/>
                            <a:lumOff val="35000"/>
                          </a:schemeClr>
                        </a:solidFill>
                        <a:latin typeface="Arial" pitchFamily="34" charset="0"/>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10003"/>
                  </a:ext>
                </a:extLst>
              </a:tr>
              <a:tr h="3426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2"/>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10004"/>
                  </a:ext>
                </a:extLst>
              </a:tr>
              <a:tr h="36307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2"/>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Text</a:t>
                      </a:r>
                      <a:r>
                        <a:rPr lang="en-US" altLang="ko-KR" sz="1400" b="1" baseline="0" dirty="0">
                          <a:solidFill>
                            <a:schemeClr val="bg1"/>
                          </a:solidFill>
                          <a:latin typeface="+mn-lt"/>
                          <a:cs typeface="Arial" pitchFamily="34" charset="0"/>
                        </a:rPr>
                        <a:t>  Here</a:t>
                      </a:r>
                      <a:endParaRPr lang="en-US" altLang="ko-KR" sz="1400" b="1"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10005"/>
                  </a:ext>
                </a:extLst>
              </a:tr>
              <a:tr h="3426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2"/>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10006"/>
                  </a:ext>
                </a:extLst>
              </a:tr>
            </a:tbl>
          </a:graphicData>
        </a:graphic>
      </p:graphicFrame>
      <p:graphicFrame>
        <p:nvGraphicFramePr>
          <p:cNvPr id="14" name="Table 6">
            <a:extLst>
              <a:ext uri="{FF2B5EF4-FFF2-40B4-BE49-F238E27FC236}">
                <a16:creationId xmlns:a16="http://schemas.microsoft.com/office/drawing/2014/main" xmlns="" id="{0315B32B-83B0-4500-81D9-D8D8202D8CF1}"/>
              </a:ext>
            </a:extLst>
          </p:cNvPr>
          <p:cNvGraphicFramePr>
            <a:graphicFrameLocks noGrp="1"/>
          </p:cNvGraphicFramePr>
          <p:nvPr>
            <p:extLst>
              <p:ext uri="{D42A27DB-BD31-4B8C-83A1-F6EECF244321}">
                <p14:modId xmlns:p14="http://schemas.microsoft.com/office/powerpoint/2010/main" val="1910334441"/>
              </p:ext>
            </p:extLst>
          </p:nvPr>
        </p:nvGraphicFramePr>
        <p:xfrm>
          <a:off x="3670164" y="1650305"/>
          <a:ext cx="2144560" cy="4247999"/>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xmlns="" val="20000"/>
                    </a:ext>
                  </a:extLst>
                </a:gridCol>
                <a:gridCol w="1728000">
                  <a:extLst>
                    <a:ext uri="{9D8B030D-6E8A-4147-A177-3AD203B41FA5}">
                      <a16:colId xmlns:a16="http://schemas.microsoft.com/office/drawing/2014/main" xmlns="" val="20001"/>
                    </a:ext>
                  </a:extLst>
                </a:gridCol>
                <a:gridCol w="208280">
                  <a:extLst>
                    <a:ext uri="{9D8B030D-6E8A-4147-A177-3AD203B41FA5}">
                      <a16:colId xmlns:a16="http://schemas.microsoft.com/office/drawing/2014/main" xmlns="" val="20002"/>
                    </a:ext>
                  </a:extLst>
                </a:gridCol>
              </a:tblGrid>
              <a:tr h="485599">
                <a:tc>
                  <a:txBody>
                    <a:bodyPr/>
                    <a:lstStyle/>
                    <a:p>
                      <a:endParaRPr lang="ko-KR" altLang="en-US" dirty="0">
                        <a:latin typeface="+mn-lt"/>
                      </a:endParaRPr>
                    </a:p>
                  </a:txBody>
                  <a:tcPr anchor="ctr">
                    <a:lnL w="28575" cap="flat" cmpd="sng" algn="ctr">
                      <a:solidFill>
                        <a:schemeClr val="accent3"/>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a:t>
                      </a:r>
                      <a:endParaRPr lang="ko-KR" altLang="en-US" sz="1800" b="1"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xmlns="" val="10000"/>
                  </a:ext>
                </a:extLst>
              </a:tr>
              <a:tr h="1062122">
                <a:tc>
                  <a:txBody>
                    <a:bodyPr/>
                    <a:lstStyle/>
                    <a:p>
                      <a:endParaRPr lang="ko-KR" altLang="en-US" dirty="0">
                        <a:latin typeface="+mn-lt"/>
                      </a:endParaRPr>
                    </a:p>
                  </a:txBody>
                  <a:tcPr anchor="ctr">
                    <a:lnL w="28575" cap="flat" cmpd="sng" algn="ctr">
                      <a:solidFill>
                        <a:schemeClr val="accent3"/>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1"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Simple PowerPoint Presentation </a:t>
                      </a:r>
                      <a:endParaRPr lang="ko-KR" altLang="en-US" sz="1400" b="1"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764801">
                <a:tc>
                  <a:txBody>
                    <a:bodyPr/>
                    <a:lstStyle/>
                    <a:p>
                      <a:endParaRPr lang="ko-KR" altLang="en-US" dirty="0">
                        <a:latin typeface="+mn-lt"/>
                      </a:endParaRPr>
                    </a:p>
                  </a:txBody>
                  <a:tcPr anchor="ctr">
                    <a:lnL w="28575" cap="flat" cmpd="sng" algn="ctr">
                      <a:solidFill>
                        <a:schemeClr val="accent3"/>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rowSpan="2">
                  <a:txBody>
                    <a:bodyPr/>
                    <a:lstStyle/>
                    <a:p>
                      <a:pPr algn="ctr"/>
                      <a:r>
                        <a:rPr lang="en-US" altLang="ko-KR" sz="1200" dirty="0">
                          <a:solidFill>
                            <a:schemeClr val="tx1">
                              <a:lumMod val="75000"/>
                              <a:lumOff val="25000"/>
                            </a:schemeClr>
                          </a:solidFill>
                          <a:latin typeface="+mn-lt"/>
                          <a:cs typeface="Arial" pitchFamily="34" charset="0"/>
                        </a:rPr>
                        <a:t>You can simply impress your audience and add a unique zing and appeal to your Presentations.</a:t>
                      </a:r>
                      <a:endParaRPr lang="ko-KR" altLang="en-US" sz="120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10002"/>
                  </a:ext>
                </a:extLst>
              </a:tr>
              <a:tr h="887167">
                <a:tc>
                  <a:txBody>
                    <a:bodyPr/>
                    <a:lstStyle/>
                    <a:p>
                      <a:endParaRPr lang="ko-KR" altLang="en-US" dirty="0">
                        <a:latin typeface="+mn-lt"/>
                      </a:endParaRPr>
                    </a:p>
                  </a:txBody>
                  <a:tcPr anchor="ctr">
                    <a:lnL w="28575" cap="flat" cmpd="sng" algn="ctr">
                      <a:solidFill>
                        <a:schemeClr val="accent3"/>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tx1">
                            <a:lumMod val="65000"/>
                            <a:lumOff val="35000"/>
                          </a:schemeClr>
                        </a:solidFill>
                        <a:latin typeface="Arial" pitchFamily="34" charset="0"/>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10003"/>
                  </a:ext>
                </a:extLst>
              </a:tr>
              <a:tr h="3426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3"/>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10004"/>
                  </a:ext>
                </a:extLst>
              </a:tr>
              <a:tr h="36307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Text</a:t>
                      </a:r>
                      <a:r>
                        <a:rPr lang="en-US" altLang="ko-KR" sz="1400" b="1" baseline="0" dirty="0">
                          <a:solidFill>
                            <a:schemeClr val="bg1"/>
                          </a:solidFill>
                          <a:latin typeface="+mn-lt"/>
                          <a:cs typeface="Arial" pitchFamily="34" charset="0"/>
                        </a:rPr>
                        <a:t>  Here</a:t>
                      </a:r>
                      <a:endParaRPr lang="en-US" altLang="ko-KR" sz="1400" b="1"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10005"/>
                  </a:ext>
                </a:extLst>
              </a:tr>
              <a:tr h="3426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925082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텍스트 개체 틀 7">
            <a:extLst>
              <a:ext uri="{FF2B5EF4-FFF2-40B4-BE49-F238E27FC236}">
                <a16:creationId xmlns:a16="http://schemas.microsoft.com/office/drawing/2014/main" xmlns="" id="{D6A5804F-8AF6-4C70-9866-47551CDC265A}"/>
              </a:ext>
            </a:extLst>
          </p:cNvPr>
          <p:cNvSpPr>
            <a:spLocks noGrp="1"/>
          </p:cNvSpPr>
          <p:nvPr>
            <p:ph type="body" sz="quarter" idx="10"/>
          </p:nvPr>
        </p:nvSpPr>
        <p:spPr/>
        <p:txBody>
          <a:bodyPr/>
          <a:lstStyle/>
          <a:p>
            <a:r>
              <a:rPr lang="en-US" altLang="ko-KR" dirty="0"/>
              <a:t>Infographic Style</a:t>
            </a:r>
          </a:p>
        </p:txBody>
      </p:sp>
      <p:grpSp>
        <p:nvGrpSpPr>
          <p:cNvPr id="14" name="Group 32">
            <a:extLst>
              <a:ext uri="{FF2B5EF4-FFF2-40B4-BE49-F238E27FC236}">
                <a16:creationId xmlns:a16="http://schemas.microsoft.com/office/drawing/2014/main" xmlns="" id="{0787687A-7019-43C0-BE2C-E0F83322EA00}"/>
              </a:ext>
            </a:extLst>
          </p:cNvPr>
          <p:cNvGrpSpPr/>
          <p:nvPr/>
        </p:nvGrpSpPr>
        <p:grpSpPr>
          <a:xfrm>
            <a:off x="391108" y="3407699"/>
            <a:ext cx="1656184" cy="1097422"/>
            <a:chOff x="4862377" y="4246032"/>
            <a:chExt cx="1656184" cy="1097422"/>
          </a:xfrm>
        </p:grpSpPr>
        <p:sp>
          <p:nvSpPr>
            <p:cNvPr id="15" name="TextBox 14">
              <a:extLst>
                <a:ext uri="{FF2B5EF4-FFF2-40B4-BE49-F238E27FC236}">
                  <a16:creationId xmlns:a16="http://schemas.microsoft.com/office/drawing/2014/main" xmlns="" id="{764D6902-F31F-48A5-B295-50F5668EFD14}"/>
                </a:ext>
              </a:extLst>
            </p:cNvPr>
            <p:cNvSpPr txBox="1"/>
            <p:nvPr/>
          </p:nvSpPr>
          <p:spPr>
            <a:xfrm>
              <a:off x="4862377" y="4512457"/>
              <a:ext cx="1656184" cy="830997"/>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cs typeface="Arial" pitchFamily="34" charset="0"/>
              </a:endParaRPr>
            </a:p>
          </p:txBody>
        </p:sp>
        <p:sp>
          <p:nvSpPr>
            <p:cNvPr id="16" name="TextBox 15">
              <a:extLst>
                <a:ext uri="{FF2B5EF4-FFF2-40B4-BE49-F238E27FC236}">
                  <a16:creationId xmlns:a16="http://schemas.microsoft.com/office/drawing/2014/main" xmlns="" id="{C0CC65D5-4077-4F87-8197-F2E2FE54A92B}"/>
                </a:ext>
              </a:extLst>
            </p:cNvPr>
            <p:cNvSpPr txBox="1"/>
            <p:nvPr/>
          </p:nvSpPr>
          <p:spPr>
            <a:xfrm>
              <a:off x="4862377" y="4246032"/>
              <a:ext cx="1656184" cy="276999"/>
            </a:xfrm>
            <a:prstGeom prst="rect">
              <a:avLst/>
            </a:prstGeom>
            <a:noFill/>
          </p:spPr>
          <p:txBody>
            <a:bodyPr wrap="square" rtlCol="0" anchor="ctr">
              <a:spAutoFit/>
            </a:bodyPr>
            <a:lstStyle/>
            <a:p>
              <a:r>
                <a:rPr lang="en-US" altLang="ko-KR" sz="1200" dirty="0">
                  <a:solidFill>
                    <a:schemeClr val="bg1"/>
                  </a:solidFill>
                  <a:cs typeface="Arial" pitchFamily="34" charset="0"/>
                </a:rPr>
                <a:t>Text  Here</a:t>
              </a:r>
              <a:endParaRPr lang="ko-KR" altLang="en-US" sz="1200" dirty="0">
                <a:solidFill>
                  <a:schemeClr val="bg1"/>
                </a:solidFill>
                <a:cs typeface="Arial" pitchFamily="34" charset="0"/>
              </a:endParaRPr>
            </a:p>
          </p:txBody>
        </p:sp>
      </p:grpSp>
      <p:grpSp>
        <p:nvGrpSpPr>
          <p:cNvPr id="17" name="Group 32">
            <a:extLst>
              <a:ext uri="{FF2B5EF4-FFF2-40B4-BE49-F238E27FC236}">
                <a16:creationId xmlns:a16="http://schemas.microsoft.com/office/drawing/2014/main" xmlns="" id="{1FBA9123-F963-4542-B537-27086FBA2B22}"/>
              </a:ext>
            </a:extLst>
          </p:cNvPr>
          <p:cNvGrpSpPr/>
          <p:nvPr/>
        </p:nvGrpSpPr>
        <p:grpSpPr>
          <a:xfrm>
            <a:off x="2829508" y="1758550"/>
            <a:ext cx="1656184" cy="1097422"/>
            <a:chOff x="4862377" y="4246032"/>
            <a:chExt cx="1656184" cy="1097422"/>
          </a:xfrm>
        </p:grpSpPr>
        <p:sp>
          <p:nvSpPr>
            <p:cNvPr id="18" name="TextBox 17">
              <a:extLst>
                <a:ext uri="{FF2B5EF4-FFF2-40B4-BE49-F238E27FC236}">
                  <a16:creationId xmlns:a16="http://schemas.microsoft.com/office/drawing/2014/main" xmlns="" id="{33FB8949-C6ED-45F8-BA97-0ED13AABD38F}"/>
                </a:ext>
              </a:extLst>
            </p:cNvPr>
            <p:cNvSpPr txBox="1"/>
            <p:nvPr/>
          </p:nvSpPr>
          <p:spPr>
            <a:xfrm>
              <a:off x="4862377" y="4512457"/>
              <a:ext cx="1656184" cy="830997"/>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cs typeface="Arial" pitchFamily="34" charset="0"/>
              </a:endParaRPr>
            </a:p>
          </p:txBody>
        </p:sp>
        <p:sp>
          <p:nvSpPr>
            <p:cNvPr id="19" name="TextBox 18">
              <a:extLst>
                <a:ext uri="{FF2B5EF4-FFF2-40B4-BE49-F238E27FC236}">
                  <a16:creationId xmlns:a16="http://schemas.microsoft.com/office/drawing/2014/main" xmlns="" id="{FB8CC62C-7B9C-4A83-BDE5-B33C7A53B10B}"/>
                </a:ext>
              </a:extLst>
            </p:cNvPr>
            <p:cNvSpPr txBox="1"/>
            <p:nvPr/>
          </p:nvSpPr>
          <p:spPr>
            <a:xfrm>
              <a:off x="4862377" y="4246032"/>
              <a:ext cx="1656184" cy="276999"/>
            </a:xfrm>
            <a:prstGeom prst="rect">
              <a:avLst/>
            </a:prstGeom>
            <a:noFill/>
          </p:spPr>
          <p:txBody>
            <a:bodyPr wrap="square" rtlCol="0" anchor="ctr">
              <a:spAutoFit/>
            </a:bodyPr>
            <a:lstStyle/>
            <a:p>
              <a:r>
                <a:rPr lang="en-US" altLang="ko-KR" sz="1200" dirty="0">
                  <a:solidFill>
                    <a:schemeClr val="bg1"/>
                  </a:solidFill>
                  <a:cs typeface="Arial" pitchFamily="34" charset="0"/>
                </a:rPr>
                <a:t>Text  Here</a:t>
              </a:r>
              <a:endParaRPr lang="ko-KR" altLang="en-US" sz="1200" dirty="0">
                <a:solidFill>
                  <a:schemeClr val="bg1"/>
                </a:solidFill>
                <a:cs typeface="Arial" pitchFamily="34" charset="0"/>
              </a:endParaRPr>
            </a:p>
          </p:txBody>
        </p:sp>
      </p:grpSp>
      <p:grpSp>
        <p:nvGrpSpPr>
          <p:cNvPr id="20" name="Group 32">
            <a:extLst>
              <a:ext uri="{FF2B5EF4-FFF2-40B4-BE49-F238E27FC236}">
                <a16:creationId xmlns:a16="http://schemas.microsoft.com/office/drawing/2014/main" xmlns="" id="{9ADFDF89-3CE1-44FA-B49D-3650D4E41413}"/>
              </a:ext>
            </a:extLst>
          </p:cNvPr>
          <p:cNvGrpSpPr/>
          <p:nvPr/>
        </p:nvGrpSpPr>
        <p:grpSpPr>
          <a:xfrm>
            <a:off x="7706308" y="1730587"/>
            <a:ext cx="1656184" cy="1097422"/>
            <a:chOff x="4862377" y="4246032"/>
            <a:chExt cx="1656184" cy="1097422"/>
          </a:xfrm>
        </p:grpSpPr>
        <p:sp>
          <p:nvSpPr>
            <p:cNvPr id="21" name="TextBox 20">
              <a:extLst>
                <a:ext uri="{FF2B5EF4-FFF2-40B4-BE49-F238E27FC236}">
                  <a16:creationId xmlns:a16="http://schemas.microsoft.com/office/drawing/2014/main" xmlns="" id="{C2F6F5FC-54A7-410A-AE8F-6858848A889D}"/>
                </a:ext>
              </a:extLst>
            </p:cNvPr>
            <p:cNvSpPr txBox="1"/>
            <p:nvPr/>
          </p:nvSpPr>
          <p:spPr>
            <a:xfrm>
              <a:off x="4862377" y="4512457"/>
              <a:ext cx="1656184" cy="830997"/>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cs typeface="Arial" pitchFamily="34" charset="0"/>
              </a:endParaRPr>
            </a:p>
          </p:txBody>
        </p:sp>
        <p:sp>
          <p:nvSpPr>
            <p:cNvPr id="22" name="TextBox 21">
              <a:extLst>
                <a:ext uri="{FF2B5EF4-FFF2-40B4-BE49-F238E27FC236}">
                  <a16:creationId xmlns:a16="http://schemas.microsoft.com/office/drawing/2014/main" xmlns="" id="{0DBE7961-B2DC-4D37-A205-2B9325FB00AD}"/>
                </a:ext>
              </a:extLst>
            </p:cNvPr>
            <p:cNvSpPr txBox="1"/>
            <p:nvPr/>
          </p:nvSpPr>
          <p:spPr>
            <a:xfrm>
              <a:off x="4862377" y="4246032"/>
              <a:ext cx="1656184" cy="276999"/>
            </a:xfrm>
            <a:prstGeom prst="rect">
              <a:avLst/>
            </a:prstGeom>
            <a:noFill/>
          </p:spPr>
          <p:txBody>
            <a:bodyPr wrap="square" rtlCol="0" anchor="ctr">
              <a:spAutoFit/>
            </a:bodyPr>
            <a:lstStyle/>
            <a:p>
              <a:r>
                <a:rPr lang="en-US" altLang="ko-KR" sz="1200" dirty="0">
                  <a:solidFill>
                    <a:schemeClr val="bg1"/>
                  </a:solidFill>
                  <a:cs typeface="Arial" pitchFamily="34" charset="0"/>
                </a:rPr>
                <a:t>Text  Here</a:t>
              </a:r>
              <a:endParaRPr lang="ko-KR" altLang="en-US" sz="1200" dirty="0">
                <a:solidFill>
                  <a:schemeClr val="bg1"/>
                </a:solidFill>
                <a:cs typeface="Arial" pitchFamily="34" charset="0"/>
              </a:endParaRPr>
            </a:p>
          </p:txBody>
        </p:sp>
      </p:grpSp>
      <p:grpSp>
        <p:nvGrpSpPr>
          <p:cNvPr id="23" name="Group 32">
            <a:extLst>
              <a:ext uri="{FF2B5EF4-FFF2-40B4-BE49-F238E27FC236}">
                <a16:creationId xmlns:a16="http://schemas.microsoft.com/office/drawing/2014/main" xmlns="" id="{680C68DC-42A9-4795-BEC0-B1A08D3F2407}"/>
              </a:ext>
            </a:extLst>
          </p:cNvPr>
          <p:cNvGrpSpPr/>
          <p:nvPr/>
        </p:nvGrpSpPr>
        <p:grpSpPr>
          <a:xfrm>
            <a:off x="5267908" y="3461725"/>
            <a:ext cx="1656184" cy="1097422"/>
            <a:chOff x="4862377" y="4246032"/>
            <a:chExt cx="1656184" cy="1097422"/>
          </a:xfrm>
        </p:grpSpPr>
        <p:sp>
          <p:nvSpPr>
            <p:cNvPr id="24" name="TextBox 23">
              <a:extLst>
                <a:ext uri="{FF2B5EF4-FFF2-40B4-BE49-F238E27FC236}">
                  <a16:creationId xmlns:a16="http://schemas.microsoft.com/office/drawing/2014/main" xmlns="" id="{E40C373A-9EFE-4803-B8C7-B0CD544AC83A}"/>
                </a:ext>
              </a:extLst>
            </p:cNvPr>
            <p:cNvSpPr txBox="1"/>
            <p:nvPr/>
          </p:nvSpPr>
          <p:spPr>
            <a:xfrm>
              <a:off x="4862377" y="4512457"/>
              <a:ext cx="1656184" cy="830997"/>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cs typeface="Arial" pitchFamily="34" charset="0"/>
              </a:endParaRPr>
            </a:p>
          </p:txBody>
        </p:sp>
        <p:sp>
          <p:nvSpPr>
            <p:cNvPr id="25" name="TextBox 24">
              <a:extLst>
                <a:ext uri="{FF2B5EF4-FFF2-40B4-BE49-F238E27FC236}">
                  <a16:creationId xmlns:a16="http://schemas.microsoft.com/office/drawing/2014/main" xmlns="" id="{747AC134-14FD-44D7-B9F9-04D425B9F481}"/>
                </a:ext>
              </a:extLst>
            </p:cNvPr>
            <p:cNvSpPr txBox="1"/>
            <p:nvPr/>
          </p:nvSpPr>
          <p:spPr>
            <a:xfrm>
              <a:off x="4862377" y="4246032"/>
              <a:ext cx="1656184" cy="276999"/>
            </a:xfrm>
            <a:prstGeom prst="rect">
              <a:avLst/>
            </a:prstGeom>
            <a:noFill/>
          </p:spPr>
          <p:txBody>
            <a:bodyPr wrap="square" rtlCol="0" anchor="ctr">
              <a:spAutoFit/>
            </a:bodyPr>
            <a:lstStyle/>
            <a:p>
              <a:r>
                <a:rPr lang="en-US" altLang="ko-KR" sz="1200" dirty="0">
                  <a:solidFill>
                    <a:schemeClr val="bg1"/>
                  </a:solidFill>
                  <a:cs typeface="Arial" pitchFamily="34" charset="0"/>
                </a:rPr>
                <a:t>Text  Here</a:t>
              </a:r>
              <a:endParaRPr lang="ko-KR" altLang="en-US" sz="1200" dirty="0">
                <a:solidFill>
                  <a:schemeClr val="bg1"/>
                </a:solidFill>
                <a:cs typeface="Arial" pitchFamily="34" charset="0"/>
              </a:endParaRPr>
            </a:p>
          </p:txBody>
        </p:sp>
      </p:grpSp>
      <p:grpSp>
        <p:nvGrpSpPr>
          <p:cNvPr id="26" name="Group 32">
            <a:extLst>
              <a:ext uri="{FF2B5EF4-FFF2-40B4-BE49-F238E27FC236}">
                <a16:creationId xmlns:a16="http://schemas.microsoft.com/office/drawing/2014/main" xmlns="" id="{27EA05C7-7EDB-4980-962D-D6229107D9B1}"/>
              </a:ext>
            </a:extLst>
          </p:cNvPr>
          <p:cNvGrpSpPr/>
          <p:nvPr/>
        </p:nvGrpSpPr>
        <p:grpSpPr>
          <a:xfrm>
            <a:off x="10144708" y="3461725"/>
            <a:ext cx="1656184" cy="1097422"/>
            <a:chOff x="4862377" y="4246032"/>
            <a:chExt cx="1656184" cy="1097422"/>
          </a:xfrm>
        </p:grpSpPr>
        <p:sp>
          <p:nvSpPr>
            <p:cNvPr id="27" name="TextBox 26">
              <a:extLst>
                <a:ext uri="{FF2B5EF4-FFF2-40B4-BE49-F238E27FC236}">
                  <a16:creationId xmlns:a16="http://schemas.microsoft.com/office/drawing/2014/main" xmlns="" id="{C4F03803-3E7A-4D76-BF87-982239A1BD82}"/>
                </a:ext>
              </a:extLst>
            </p:cNvPr>
            <p:cNvSpPr txBox="1"/>
            <p:nvPr/>
          </p:nvSpPr>
          <p:spPr>
            <a:xfrm>
              <a:off x="4862377" y="4512457"/>
              <a:ext cx="1656184" cy="830997"/>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cs typeface="Arial" pitchFamily="34" charset="0"/>
              </a:endParaRPr>
            </a:p>
          </p:txBody>
        </p:sp>
        <p:sp>
          <p:nvSpPr>
            <p:cNvPr id="28" name="TextBox 27">
              <a:extLst>
                <a:ext uri="{FF2B5EF4-FFF2-40B4-BE49-F238E27FC236}">
                  <a16:creationId xmlns:a16="http://schemas.microsoft.com/office/drawing/2014/main" xmlns="" id="{AF4FA0B8-8CA2-47AA-AF6C-5A8E2FC69E4E}"/>
                </a:ext>
              </a:extLst>
            </p:cNvPr>
            <p:cNvSpPr txBox="1"/>
            <p:nvPr/>
          </p:nvSpPr>
          <p:spPr>
            <a:xfrm>
              <a:off x="4862377" y="4246032"/>
              <a:ext cx="1656184" cy="276999"/>
            </a:xfrm>
            <a:prstGeom prst="rect">
              <a:avLst/>
            </a:prstGeom>
            <a:noFill/>
          </p:spPr>
          <p:txBody>
            <a:bodyPr wrap="square" rtlCol="0" anchor="ctr">
              <a:spAutoFit/>
            </a:bodyPr>
            <a:lstStyle/>
            <a:p>
              <a:r>
                <a:rPr lang="en-US" altLang="ko-KR" sz="1200" dirty="0">
                  <a:solidFill>
                    <a:schemeClr val="bg1"/>
                  </a:solidFill>
                  <a:cs typeface="Arial" pitchFamily="34" charset="0"/>
                </a:rPr>
                <a:t>Text  Here</a:t>
              </a:r>
              <a:endParaRPr lang="ko-KR" altLang="en-US" sz="1200" dirty="0">
                <a:solidFill>
                  <a:schemeClr val="bg1"/>
                </a:solidFill>
                <a:cs typeface="Arial" pitchFamily="34" charset="0"/>
              </a:endParaRPr>
            </a:p>
          </p:txBody>
        </p:sp>
      </p:grpSp>
      <p:sp>
        <p:nvSpPr>
          <p:cNvPr id="29" name="Oval 55">
            <a:extLst>
              <a:ext uri="{FF2B5EF4-FFF2-40B4-BE49-F238E27FC236}">
                <a16:creationId xmlns:a16="http://schemas.microsoft.com/office/drawing/2014/main" xmlns="" id="{34147110-FAA1-45B6-AED1-BB7ED503E6F4}"/>
              </a:ext>
            </a:extLst>
          </p:cNvPr>
          <p:cNvSpPr/>
          <p:nvPr/>
        </p:nvSpPr>
        <p:spPr>
          <a:xfrm>
            <a:off x="728551" y="5181616"/>
            <a:ext cx="693414" cy="6934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30" name="Rounded Rectangle 1">
            <a:extLst>
              <a:ext uri="{FF2B5EF4-FFF2-40B4-BE49-F238E27FC236}">
                <a16:creationId xmlns:a16="http://schemas.microsoft.com/office/drawing/2014/main" xmlns="" id="{FB2C3D8D-6B93-4ADA-8C99-4C3DB067F8B7}"/>
              </a:ext>
            </a:extLst>
          </p:cNvPr>
          <p:cNvSpPr/>
          <p:nvPr/>
        </p:nvSpPr>
        <p:spPr>
          <a:xfrm>
            <a:off x="972481" y="5354239"/>
            <a:ext cx="205555" cy="348168"/>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grpSp>
        <p:nvGrpSpPr>
          <p:cNvPr id="31" name="Group 12">
            <a:extLst>
              <a:ext uri="{FF2B5EF4-FFF2-40B4-BE49-F238E27FC236}">
                <a16:creationId xmlns:a16="http://schemas.microsoft.com/office/drawing/2014/main" xmlns="" id="{E4C6BB28-3604-4E19-82D6-E53F617EFB72}"/>
              </a:ext>
            </a:extLst>
          </p:cNvPr>
          <p:cNvGrpSpPr/>
          <p:nvPr/>
        </p:nvGrpSpPr>
        <p:grpSpPr>
          <a:xfrm>
            <a:off x="1566056" y="5066658"/>
            <a:ext cx="9849909" cy="923330"/>
            <a:chOff x="3017859" y="4283314"/>
            <a:chExt cx="1245478" cy="923330"/>
          </a:xfrm>
        </p:grpSpPr>
        <p:sp>
          <p:nvSpPr>
            <p:cNvPr id="32" name="TextBox 31">
              <a:extLst>
                <a:ext uri="{FF2B5EF4-FFF2-40B4-BE49-F238E27FC236}">
                  <a16:creationId xmlns:a16="http://schemas.microsoft.com/office/drawing/2014/main" xmlns="" id="{E01D1D7B-C559-4FD7-B418-B09BEFD344F2}"/>
                </a:ext>
              </a:extLst>
            </p:cNvPr>
            <p:cNvSpPr txBox="1"/>
            <p:nvPr/>
          </p:nvSpPr>
          <p:spPr>
            <a:xfrm>
              <a:off x="3017859" y="4560313"/>
              <a:ext cx="124547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I hope and I believe that this Template will your Time, Money and Reputation. Get a modern PowerPoint  Presentation that is beautifully designed. </a:t>
              </a:r>
            </a:p>
          </p:txBody>
        </p:sp>
        <p:sp>
          <p:nvSpPr>
            <p:cNvPr id="33" name="TextBox 32">
              <a:extLst>
                <a:ext uri="{FF2B5EF4-FFF2-40B4-BE49-F238E27FC236}">
                  <a16:creationId xmlns:a16="http://schemas.microsoft.com/office/drawing/2014/main" xmlns="" id="{09250419-57DD-4531-A77E-870565863FA6}"/>
                </a:ext>
              </a:extLst>
            </p:cNvPr>
            <p:cNvSpPr txBox="1"/>
            <p:nvPr/>
          </p:nvSpPr>
          <p:spPr>
            <a:xfrm>
              <a:off x="3017859" y="4283314"/>
              <a:ext cx="1245478"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Content  Here</a:t>
              </a:r>
              <a:endParaRPr lang="ko-KR" altLang="en-US" sz="1200" b="1" dirty="0">
                <a:solidFill>
                  <a:schemeClr val="tx1">
                    <a:lumMod val="75000"/>
                    <a:lumOff val="25000"/>
                  </a:schemeClr>
                </a:solidFill>
                <a:cs typeface="Arial" pitchFamily="34" charset="0"/>
              </a:endParaRPr>
            </a:p>
          </p:txBody>
        </p:sp>
      </p:grpSp>
      <p:sp>
        <p:nvSpPr>
          <p:cNvPr id="2" name="Picture Placeholder 1"/>
          <p:cNvSpPr>
            <a:spLocks noGrp="1"/>
          </p:cNvSpPr>
          <p:nvPr>
            <p:ph type="pic" sz="quarter" idx="11"/>
          </p:nvPr>
        </p:nvSpPr>
        <p:spPr/>
      </p:sp>
      <p:sp>
        <p:nvSpPr>
          <p:cNvPr id="3" name="Picture Placeholder 2"/>
          <p:cNvSpPr>
            <a:spLocks noGrp="1"/>
          </p:cNvSpPr>
          <p:nvPr>
            <p:ph type="pic" sz="quarter" idx="45"/>
          </p:nvPr>
        </p:nvSpPr>
        <p:spPr/>
      </p:sp>
      <p:sp>
        <p:nvSpPr>
          <p:cNvPr id="4" name="Picture Placeholder 3"/>
          <p:cNvSpPr>
            <a:spLocks noGrp="1"/>
          </p:cNvSpPr>
          <p:nvPr>
            <p:ph type="pic" sz="quarter" idx="42"/>
          </p:nvPr>
        </p:nvSpPr>
        <p:spPr/>
      </p:sp>
      <p:sp>
        <p:nvSpPr>
          <p:cNvPr id="5" name="Picture Placeholder 4"/>
          <p:cNvSpPr>
            <a:spLocks noGrp="1"/>
          </p:cNvSpPr>
          <p:nvPr>
            <p:ph type="pic" sz="quarter" idx="43"/>
          </p:nvPr>
        </p:nvSpPr>
        <p:spPr/>
      </p:sp>
      <p:sp>
        <p:nvSpPr>
          <p:cNvPr id="6" name="Picture Placeholder 5"/>
          <p:cNvSpPr>
            <a:spLocks noGrp="1"/>
          </p:cNvSpPr>
          <p:nvPr>
            <p:ph type="pic" sz="quarter" idx="44"/>
          </p:nvPr>
        </p:nvSpPr>
        <p:spPr/>
      </p:sp>
    </p:spTree>
    <p:extLst>
      <p:ext uri="{BB962C8B-B14F-4D97-AF65-F5344CB8AC3E}">
        <p14:creationId xmlns:p14="http://schemas.microsoft.com/office/powerpoint/2010/main" val="2272763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Column Style</a:t>
            </a:r>
          </a:p>
        </p:txBody>
      </p:sp>
      <p:sp>
        <p:nvSpPr>
          <p:cNvPr id="3" name="TextBox 2">
            <a:extLst>
              <a:ext uri="{FF2B5EF4-FFF2-40B4-BE49-F238E27FC236}">
                <a16:creationId xmlns:a16="http://schemas.microsoft.com/office/drawing/2014/main" xmlns="" id="{D07423AE-0808-4667-BDE3-F7474B82B7C1}"/>
              </a:ext>
            </a:extLst>
          </p:cNvPr>
          <p:cNvSpPr txBox="1"/>
          <p:nvPr/>
        </p:nvSpPr>
        <p:spPr>
          <a:xfrm>
            <a:off x="3581305" y="1865730"/>
            <a:ext cx="7644044" cy="523220"/>
          </a:xfrm>
          <a:prstGeom prst="rect">
            <a:avLst/>
          </a:prstGeom>
          <a:noFill/>
        </p:spPr>
        <p:txBody>
          <a:bodyPr wrap="square" rtlCol="0">
            <a:spAutoFit/>
          </a:bodyPr>
          <a:lstStyle/>
          <a:p>
            <a:r>
              <a:rPr lang="en-US" altLang="ko-KR" sz="1400" b="1" dirty="0">
                <a:solidFill>
                  <a:schemeClr val="accent4"/>
                </a:solidFill>
                <a:cs typeface="Arial" pitchFamily="34" charset="0"/>
              </a:rPr>
              <a:t>You can simply impress your audience and add a unique zing and appeal to your Presentations.</a:t>
            </a:r>
            <a:endParaRPr lang="ko-KR" altLang="en-US" sz="1400" b="1" dirty="0">
              <a:solidFill>
                <a:schemeClr val="accent4"/>
              </a:solidFill>
              <a:cs typeface="Arial" pitchFamily="34" charset="0"/>
            </a:endParaRPr>
          </a:p>
        </p:txBody>
      </p:sp>
      <p:sp>
        <p:nvSpPr>
          <p:cNvPr id="4" name="TextBox 3">
            <a:extLst>
              <a:ext uri="{FF2B5EF4-FFF2-40B4-BE49-F238E27FC236}">
                <a16:creationId xmlns:a16="http://schemas.microsoft.com/office/drawing/2014/main" xmlns="" id="{29056CD9-9729-4A4A-819F-31C46D2C08D9}"/>
              </a:ext>
            </a:extLst>
          </p:cNvPr>
          <p:cNvSpPr txBox="1"/>
          <p:nvPr/>
        </p:nvSpPr>
        <p:spPr>
          <a:xfrm>
            <a:off x="3581305" y="2391194"/>
            <a:ext cx="7644044" cy="360098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Easy to change colors, photos and Text. I hope and I believe that this Template will your Time, Money and Reputation. Get a modern PowerPoint  Presentation that is beautifully designed. Easy to change colors, photos and Text. 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Easy to change colors, photos and Text. I hope and I believe that this Template will your Time, Money and Reputation. Get a modern PowerPoint  Presentation that is beautifully designed. Easy to change colors, photos and Text. 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Easy to change colors, photos and Text. I hope and I believe that this Template will your Time, Money and Reputation. Get a modern PowerPoint  Presentation that is beautifully designed. Easy to change colors, photos and Text.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endParaRPr lang="en-US" altLang="ko-KR" sz="1200" dirty="0">
              <a:solidFill>
                <a:schemeClr val="tx1">
                  <a:lumMod val="65000"/>
                  <a:lumOff val="35000"/>
                </a:schemeClr>
              </a:solidFill>
              <a:cs typeface="Arial" pitchFamily="34" charset="0"/>
            </a:endParaRPr>
          </a:p>
        </p:txBody>
      </p:sp>
    </p:spTree>
    <p:extLst>
      <p:ext uri="{BB962C8B-B14F-4D97-AF65-F5344CB8AC3E}">
        <p14:creationId xmlns:p14="http://schemas.microsoft.com/office/powerpoint/2010/main" val="4515920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Columns Style</a:t>
            </a:r>
          </a:p>
        </p:txBody>
      </p:sp>
      <p:sp>
        <p:nvSpPr>
          <p:cNvPr id="3" name="TextBox 2">
            <a:extLst>
              <a:ext uri="{FF2B5EF4-FFF2-40B4-BE49-F238E27FC236}">
                <a16:creationId xmlns:a16="http://schemas.microsoft.com/office/drawing/2014/main" xmlns="" id="{581FAA4C-57FE-4E71-BFDA-E95F7D035CE9}"/>
              </a:ext>
            </a:extLst>
          </p:cNvPr>
          <p:cNvSpPr txBox="1"/>
          <p:nvPr/>
        </p:nvSpPr>
        <p:spPr>
          <a:xfrm>
            <a:off x="3581305" y="1865730"/>
            <a:ext cx="7644044" cy="523220"/>
          </a:xfrm>
          <a:prstGeom prst="rect">
            <a:avLst/>
          </a:prstGeom>
          <a:noFill/>
        </p:spPr>
        <p:txBody>
          <a:bodyPr wrap="square" rtlCol="0">
            <a:spAutoFit/>
          </a:bodyPr>
          <a:lstStyle/>
          <a:p>
            <a:r>
              <a:rPr lang="en-US" altLang="ko-KR" sz="1400" b="1" dirty="0">
                <a:solidFill>
                  <a:schemeClr val="accent4"/>
                </a:solidFill>
                <a:cs typeface="Arial" pitchFamily="34" charset="0"/>
              </a:rPr>
              <a:t>You can simply impress your audience and add a unique zing and appeal to your Presentations.</a:t>
            </a:r>
            <a:endParaRPr lang="ko-KR" altLang="en-US" sz="1400" b="1" dirty="0">
              <a:solidFill>
                <a:schemeClr val="accent4"/>
              </a:solidFill>
              <a:cs typeface="Arial" pitchFamily="34" charset="0"/>
            </a:endParaRPr>
          </a:p>
        </p:txBody>
      </p:sp>
      <p:sp>
        <p:nvSpPr>
          <p:cNvPr id="4" name="TextBox 3">
            <a:extLst>
              <a:ext uri="{FF2B5EF4-FFF2-40B4-BE49-F238E27FC236}">
                <a16:creationId xmlns:a16="http://schemas.microsoft.com/office/drawing/2014/main" xmlns="" id="{42ED521C-362E-48F2-BA6C-AB127AE0846F}"/>
              </a:ext>
            </a:extLst>
          </p:cNvPr>
          <p:cNvSpPr txBox="1"/>
          <p:nvPr/>
        </p:nvSpPr>
        <p:spPr>
          <a:xfrm>
            <a:off x="3581305" y="2391194"/>
            <a:ext cx="7644044" cy="13849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Easy to change colors, photos and Text. I hope and I believe that this Template will your Time, Money and Reputation. Get a modern PowerPoint  Presentation that is beautifully designed. Easy to change colors, photos and Text. You can simply impress your audience and add a unique zing and appeal to your Presentations. Easy to change colors, photos and Text.</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en-US" altLang="ko-KR" sz="1200" dirty="0">
              <a:solidFill>
                <a:schemeClr val="tx1">
                  <a:lumMod val="65000"/>
                  <a:lumOff val="35000"/>
                </a:schemeClr>
              </a:solidFill>
              <a:cs typeface="Arial" pitchFamily="34" charset="0"/>
            </a:endParaRPr>
          </a:p>
        </p:txBody>
      </p:sp>
      <p:sp>
        <p:nvSpPr>
          <p:cNvPr id="5" name="TextBox 4">
            <a:extLst>
              <a:ext uri="{FF2B5EF4-FFF2-40B4-BE49-F238E27FC236}">
                <a16:creationId xmlns:a16="http://schemas.microsoft.com/office/drawing/2014/main" xmlns="" id="{DE06D258-BEE3-4553-98D7-B807F9246BA2}"/>
              </a:ext>
            </a:extLst>
          </p:cNvPr>
          <p:cNvSpPr txBox="1"/>
          <p:nvPr/>
        </p:nvSpPr>
        <p:spPr>
          <a:xfrm>
            <a:off x="3581305" y="4081101"/>
            <a:ext cx="7644044" cy="523220"/>
          </a:xfrm>
          <a:prstGeom prst="rect">
            <a:avLst/>
          </a:prstGeom>
          <a:noFill/>
        </p:spPr>
        <p:txBody>
          <a:bodyPr wrap="square" rtlCol="0">
            <a:spAutoFit/>
          </a:bodyPr>
          <a:lstStyle/>
          <a:p>
            <a:r>
              <a:rPr lang="en-US" altLang="ko-KR" sz="1400" b="1" dirty="0">
                <a:solidFill>
                  <a:schemeClr val="accent3"/>
                </a:solidFill>
                <a:cs typeface="Arial" pitchFamily="34" charset="0"/>
              </a:rPr>
              <a:t>You can simply impress your audience and add a unique zing and appeal to your Presentations.</a:t>
            </a:r>
            <a:endParaRPr lang="ko-KR" altLang="en-US" sz="1400" b="1" dirty="0">
              <a:solidFill>
                <a:schemeClr val="accent3"/>
              </a:solidFill>
              <a:cs typeface="Arial" pitchFamily="34" charset="0"/>
            </a:endParaRPr>
          </a:p>
        </p:txBody>
      </p:sp>
      <p:sp>
        <p:nvSpPr>
          <p:cNvPr id="6" name="TextBox 5">
            <a:extLst>
              <a:ext uri="{FF2B5EF4-FFF2-40B4-BE49-F238E27FC236}">
                <a16:creationId xmlns:a16="http://schemas.microsoft.com/office/drawing/2014/main" xmlns="" id="{64BFA69E-5074-4E40-8100-6F4435D4FC67}"/>
              </a:ext>
            </a:extLst>
          </p:cNvPr>
          <p:cNvSpPr txBox="1"/>
          <p:nvPr/>
        </p:nvSpPr>
        <p:spPr>
          <a:xfrm>
            <a:off x="3581305" y="4606565"/>
            <a:ext cx="7644044" cy="13849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Easy to change colors, photos and Text. I hope and I believe that this Template will your Time, Money and Reputation. Get a modern PowerPoint  Presentation that is beautifully designed. Easy to change colors, photos and Text. You can simply impress your audience and add a unique zing and appeal to your Presentations. Easy to change colors, photos and Text.</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en-US" altLang="ko-KR" sz="1200" dirty="0">
              <a:solidFill>
                <a:schemeClr val="tx1">
                  <a:lumMod val="65000"/>
                  <a:lumOff val="35000"/>
                </a:schemeClr>
              </a:solidFill>
              <a:cs typeface="Arial" pitchFamily="34" charset="0"/>
            </a:endParaRPr>
          </a:p>
        </p:txBody>
      </p:sp>
    </p:spTree>
    <p:extLst>
      <p:ext uri="{BB962C8B-B14F-4D97-AF65-F5344CB8AC3E}">
        <p14:creationId xmlns:p14="http://schemas.microsoft.com/office/powerpoint/2010/main" val="2059531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Thank you</a:t>
            </a:r>
          </a:p>
        </p:txBody>
      </p:sp>
      <p:sp>
        <p:nvSpPr>
          <p:cNvPr id="3" name="Text Placeholder 2"/>
          <p:cNvSpPr>
            <a:spLocks noGrp="1"/>
          </p:cNvSpPr>
          <p:nvPr>
            <p:ph type="body" sz="quarter" idx="11"/>
          </p:nvPr>
        </p:nvSpPr>
        <p:spPr/>
        <p:txBody>
          <a:bodyPr/>
          <a:lstStyle/>
          <a:p>
            <a:r>
              <a:rPr lang="en-US" altLang="ko-KR" dirty="0"/>
              <a:t>Insert your subtitle here</a:t>
            </a:r>
          </a:p>
        </p:txBody>
      </p:sp>
    </p:spTree>
    <p:extLst>
      <p:ext uri="{BB962C8B-B14F-4D97-AF65-F5344CB8AC3E}">
        <p14:creationId xmlns:p14="http://schemas.microsoft.com/office/powerpoint/2010/main" val="25822242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텍스트 개체 틀 2">
            <a:extLst>
              <a:ext uri="{FF2B5EF4-FFF2-40B4-BE49-F238E27FC236}">
                <a16:creationId xmlns:a16="http://schemas.microsoft.com/office/drawing/2014/main" xmlns="" id="{E491D9F4-4950-49BE-90DF-DE6942F25D19}"/>
              </a:ext>
            </a:extLst>
          </p:cNvPr>
          <p:cNvSpPr txBox="1">
            <a:spLocks/>
          </p:cNvSpPr>
          <p:nvPr/>
        </p:nvSpPr>
        <p:spPr>
          <a:xfrm>
            <a:off x="323528" y="232659"/>
            <a:ext cx="11573197" cy="724247"/>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5400"/>
              <a:t>Fully Editable Shape </a:t>
            </a:r>
            <a:endParaRPr lang="en-US" altLang="ko-KR" sz="5400" dirty="0"/>
          </a:p>
        </p:txBody>
      </p:sp>
      <p:sp>
        <p:nvSpPr>
          <p:cNvPr id="5" name="Freeform 53">
            <a:extLst>
              <a:ext uri="{FF2B5EF4-FFF2-40B4-BE49-F238E27FC236}">
                <a16:creationId xmlns:a16="http://schemas.microsoft.com/office/drawing/2014/main" xmlns="" id="{290D70D1-5B4D-49E1-B29F-55F31CDF25BE}"/>
              </a:ext>
            </a:extLst>
          </p:cNvPr>
          <p:cNvSpPr/>
          <p:nvPr/>
        </p:nvSpPr>
        <p:spPr>
          <a:xfrm rot="8085916">
            <a:off x="3564366" y="1331724"/>
            <a:ext cx="1454680" cy="1491494"/>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682537 w 2296406"/>
              <a:gd name="connsiteY2" fmla="*/ 1962549 h 2354521"/>
              <a:gd name="connsiteX3" fmla="*/ 1528613 w 2296406"/>
              <a:gd name="connsiteY3" fmla="*/ 2354521 h 2354521"/>
              <a:gd name="connsiteX4" fmla="*/ 1380482 w 2296406"/>
              <a:gd name="connsiteY4" fmla="*/ 2120816 h 2354521"/>
              <a:gd name="connsiteX5" fmla="*/ 1495542 w 2296406"/>
              <a:gd name="connsiteY5" fmla="*/ 1788127 h 2354521"/>
              <a:gd name="connsiteX6" fmla="*/ 909489 w 2296406"/>
              <a:gd name="connsiteY6" fmla="*/ 1225390 h 2354521"/>
              <a:gd name="connsiteX7" fmla="*/ 414951 w 2296406"/>
              <a:gd name="connsiteY7" fmla="*/ 2322212 h 2354521"/>
              <a:gd name="connsiteX8" fmla="*/ 293184 w 2296406"/>
              <a:gd name="connsiteY8" fmla="*/ 2052845 h 2354521"/>
              <a:gd name="connsiteX9" fmla="*/ 520411 w 2296406"/>
              <a:gd name="connsiteY9" fmla="*/ 767428 h 2354521"/>
              <a:gd name="connsiteX10" fmla="*/ 11167 w 2296406"/>
              <a:gd name="connsiteY10" fmla="*/ 5505 h 2354521"/>
              <a:gd name="connsiteX11" fmla="*/ 771719 w 2296406"/>
              <a:gd name="connsiteY11" fmla="*/ 578452 h 2354521"/>
              <a:gd name="connsiteX12" fmla="*/ 2041440 w 2296406"/>
              <a:gd name="connsiteY12" fmla="*/ 514597 h 2354521"/>
              <a:gd name="connsiteX13" fmla="*/ 2296406 w 2296406"/>
              <a:gd name="connsiteY13" fmla="*/ 662729 h 2354521"/>
              <a:gd name="connsiteX14" fmla="*/ 1124906 w 2296406"/>
              <a:gd name="connsiteY14" fmla="*/ 1004182 h 2354521"/>
              <a:gd name="connsiteX15" fmla="*/ 1676517 w 2296406"/>
              <a:gd name="connsiteY15" fmla="*/ 1608523 h 2354521"/>
              <a:gd name="connsiteX16" fmla="*/ 2094931 w 2296406"/>
              <a:gd name="connsiteY16"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406" h="2354521">
                <a:moveTo>
                  <a:pt x="2279640" y="1747818"/>
                </a:moveTo>
                <a:lnTo>
                  <a:pt x="1827546" y="1826304"/>
                </a:lnTo>
                <a:cubicBezTo>
                  <a:pt x="1728029" y="1862093"/>
                  <a:pt x="1732359" y="1874513"/>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 name="그룹 5">
            <a:extLst>
              <a:ext uri="{FF2B5EF4-FFF2-40B4-BE49-F238E27FC236}">
                <a16:creationId xmlns:a16="http://schemas.microsoft.com/office/drawing/2014/main" xmlns="" id="{B9950284-527D-4C6B-A704-DD48FD79F8B1}"/>
              </a:ext>
            </a:extLst>
          </p:cNvPr>
          <p:cNvGrpSpPr/>
          <p:nvPr/>
        </p:nvGrpSpPr>
        <p:grpSpPr>
          <a:xfrm flipH="1">
            <a:off x="8963229" y="3449325"/>
            <a:ext cx="2672709" cy="1070632"/>
            <a:chOff x="1948922" y="2189769"/>
            <a:chExt cx="5950926" cy="2383819"/>
          </a:xfrm>
        </p:grpSpPr>
        <p:sp>
          <p:nvSpPr>
            <p:cNvPr id="7" name="Freeform 5">
              <a:extLst>
                <a:ext uri="{FF2B5EF4-FFF2-40B4-BE49-F238E27FC236}">
                  <a16:creationId xmlns:a16="http://schemas.microsoft.com/office/drawing/2014/main" xmlns="" id="{1E3BD452-F552-4824-AB01-20E25D37FC0A}"/>
                </a:ext>
              </a:extLst>
            </p:cNvPr>
            <p:cNvSpPr>
              <a:spLocks/>
            </p:cNvSpPr>
            <p:nvPr/>
          </p:nvSpPr>
          <p:spPr bwMode="auto">
            <a:xfrm>
              <a:off x="1948922" y="2189769"/>
              <a:ext cx="5950926" cy="1958369"/>
            </a:xfrm>
            <a:custGeom>
              <a:avLst/>
              <a:gdLst>
                <a:gd name="T0" fmla="*/ 0 w 7829"/>
                <a:gd name="T1" fmla="*/ 1901 h 2715"/>
                <a:gd name="T2" fmla="*/ 522 w 7829"/>
                <a:gd name="T3" fmla="*/ 1475 h 2715"/>
                <a:gd name="T4" fmla="*/ 1758 w 7829"/>
                <a:gd name="T5" fmla="*/ 1223 h 2715"/>
                <a:gd name="T6" fmla="*/ 2304 w 7829"/>
                <a:gd name="T7" fmla="*/ 855 h 2715"/>
                <a:gd name="T8" fmla="*/ 3674 w 7829"/>
                <a:gd name="T9" fmla="*/ 188 h 2715"/>
                <a:gd name="T10" fmla="*/ 6911 w 7829"/>
                <a:gd name="T11" fmla="*/ 834 h 2715"/>
                <a:gd name="T12" fmla="*/ 7054 w 7829"/>
                <a:gd name="T13" fmla="*/ 889 h 2715"/>
                <a:gd name="T14" fmla="*/ 7516 w 7829"/>
                <a:gd name="T15" fmla="*/ 889 h 2715"/>
                <a:gd name="T16" fmla="*/ 7620 w 7829"/>
                <a:gd name="T17" fmla="*/ 995 h 2715"/>
                <a:gd name="T18" fmla="*/ 7620 w 7829"/>
                <a:gd name="T19" fmla="*/ 1683 h 2715"/>
                <a:gd name="T20" fmla="*/ 7829 w 7829"/>
                <a:gd name="T21" fmla="*/ 1896 h 2715"/>
                <a:gd name="T22" fmla="*/ 7829 w 7829"/>
                <a:gd name="T23" fmla="*/ 2483 h 2715"/>
                <a:gd name="T24" fmla="*/ 7307 w 7829"/>
                <a:gd name="T25" fmla="*/ 2715 h 2715"/>
                <a:gd name="T26" fmla="*/ 208 w 7829"/>
                <a:gd name="T27" fmla="*/ 2715 h 2715"/>
                <a:gd name="T28" fmla="*/ 0 w 7829"/>
                <a:gd name="T29" fmla="*/ 2502 h 2715"/>
                <a:gd name="T30" fmla="*/ 0 w 7829"/>
                <a:gd name="T31" fmla="*/ 1901 h 2715"/>
                <a:gd name="connsiteX0" fmla="*/ 0 w 10014"/>
                <a:gd name="connsiteY0" fmla="*/ 6506 h 9504"/>
                <a:gd name="connsiteX1" fmla="*/ 667 w 10014"/>
                <a:gd name="connsiteY1" fmla="*/ 4937 h 9504"/>
                <a:gd name="connsiteX2" fmla="*/ 2245 w 10014"/>
                <a:gd name="connsiteY2" fmla="*/ 4009 h 9504"/>
                <a:gd name="connsiteX3" fmla="*/ 2943 w 10014"/>
                <a:gd name="connsiteY3" fmla="*/ 2653 h 9504"/>
                <a:gd name="connsiteX4" fmla="*/ 4693 w 10014"/>
                <a:gd name="connsiteY4" fmla="*/ 196 h 9504"/>
                <a:gd name="connsiteX5" fmla="*/ 8827 w 10014"/>
                <a:gd name="connsiteY5" fmla="*/ 2576 h 9504"/>
                <a:gd name="connsiteX6" fmla="*/ 9010 w 10014"/>
                <a:gd name="connsiteY6" fmla="*/ 2778 h 9504"/>
                <a:gd name="connsiteX7" fmla="*/ 9600 w 10014"/>
                <a:gd name="connsiteY7" fmla="*/ 2778 h 9504"/>
                <a:gd name="connsiteX8" fmla="*/ 9733 w 10014"/>
                <a:gd name="connsiteY8" fmla="*/ 3169 h 9504"/>
                <a:gd name="connsiteX9" fmla="*/ 9733 w 10014"/>
                <a:gd name="connsiteY9" fmla="*/ 5703 h 9504"/>
                <a:gd name="connsiteX10" fmla="*/ 10000 w 10014"/>
                <a:gd name="connsiteY10" fmla="*/ 6487 h 9504"/>
                <a:gd name="connsiteX11" fmla="*/ 10014 w 10014"/>
                <a:gd name="connsiteY11" fmla="*/ 8978 h 9504"/>
                <a:gd name="connsiteX12" fmla="*/ 9333 w 10014"/>
                <a:gd name="connsiteY12" fmla="*/ 9504 h 9504"/>
                <a:gd name="connsiteX13" fmla="*/ 266 w 10014"/>
                <a:gd name="connsiteY13" fmla="*/ 9504 h 9504"/>
                <a:gd name="connsiteX14" fmla="*/ 0 w 10014"/>
                <a:gd name="connsiteY14" fmla="*/ 8719 h 9504"/>
                <a:gd name="connsiteX15" fmla="*/ 0 w 10014"/>
                <a:gd name="connsiteY15" fmla="*/ 6506 h 9504"/>
                <a:gd name="connsiteX0" fmla="*/ 0 w 10001"/>
                <a:gd name="connsiteY0" fmla="*/ 6846 h 10000"/>
                <a:gd name="connsiteX1" fmla="*/ 666 w 10001"/>
                <a:gd name="connsiteY1" fmla="*/ 5195 h 10000"/>
                <a:gd name="connsiteX2" fmla="*/ 2242 w 10001"/>
                <a:gd name="connsiteY2" fmla="*/ 4218 h 10000"/>
                <a:gd name="connsiteX3" fmla="*/ 2939 w 10001"/>
                <a:gd name="connsiteY3" fmla="*/ 2791 h 10000"/>
                <a:gd name="connsiteX4" fmla="*/ 4686 w 10001"/>
                <a:gd name="connsiteY4" fmla="*/ 206 h 10000"/>
                <a:gd name="connsiteX5" fmla="*/ 8815 w 10001"/>
                <a:gd name="connsiteY5" fmla="*/ 2710 h 10000"/>
                <a:gd name="connsiteX6" fmla="*/ 8997 w 10001"/>
                <a:gd name="connsiteY6" fmla="*/ 2923 h 10000"/>
                <a:gd name="connsiteX7" fmla="*/ 9587 w 10001"/>
                <a:gd name="connsiteY7" fmla="*/ 2923 h 10000"/>
                <a:gd name="connsiteX8" fmla="*/ 9719 w 10001"/>
                <a:gd name="connsiteY8" fmla="*/ 3334 h 10000"/>
                <a:gd name="connsiteX9" fmla="*/ 9719 w 10001"/>
                <a:gd name="connsiteY9" fmla="*/ 6001 h 10000"/>
                <a:gd name="connsiteX10" fmla="*/ 10000 w 10001"/>
                <a:gd name="connsiteY10" fmla="*/ 6653 h 10000"/>
                <a:gd name="connsiteX11" fmla="*/ 10000 w 10001"/>
                <a:gd name="connsiteY11" fmla="*/ 9447 h 10000"/>
                <a:gd name="connsiteX12" fmla="*/ 9320 w 10001"/>
                <a:gd name="connsiteY12" fmla="*/ 10000 h 10000"/>
                <a:gd name="connsiteX13" fmla="*/ 266 w 10001"/>
                <a:gd name="connsiteY13" fmla="*/ 10000 h 10000"/>
                <a:gd name="connsiteX14" fmla="*/ 0 w 10001"/>
                <a:gd name="connsiteY14" fmla="*/ 9174 h 10000"/>
                <a:gd name="connsiteX15" fmla="*/ 0 w 10001"/>
                <a:gd name="connsiteY15" fmla="*/ 6846 h 10000"/>
                <a:gd name="connsiteX0" fmla="*/ 0 w 10001"/>
                <a:gd name="connsiteY0" fmla="*/ 6846 h 10000"/>
                <a:gd name="connsiteX1" fmla="*/ 666 w 10001"/>
                <a:gd name="connsiteY1" fmla="*/ 5195 h 10000"/>
                <a:gd name="connsiteX2" fmla="*/ 2242 w 10001"/>
                <a:gd name="connsiteY2" fmla="*/ 4218 h 10000"/>
                <a:gd name="connsiteX3" fmla="*/ 2939 w 10001"/>
                <a:gd name="connsiteY3" fmla="*/ 2791 h 10000"/>
                <a:gd name="connsiteX4" fmla="*/ 4686 w 10001"/>
                <a:gd name="connsiteY4" fmla="*/ 206 h 10000"/>
                <a:gd name="connsiteX5" fmla="*/ 8815 w 10001"/>
                <a:gd name="connsiteY5" fmla="*/ 2710 h 10000"/>
                <a:gd name="connsiteX6" fmla="*/ 8997 w 10001"/>
                <a:gd name="connsiteY6" fmla="*/ 2923 h 10000"/>
                <a:gd name="connsiteX7" fmla="*/ 9587 w 10001"/>
                <a:gd name="connsiteY7" fmla="*/ 2923 h 10000"/>
                <a:gd name="connsiteX8" fmla="*/ 9733 w 10001"/>
                <a:gd name="connsiteY8" fmla="*/ 3766 h 10000"/>
                <a:gd name="connsiteX9" fmla="*/ 9719 w 10001"/>
                <a:gd name="connsiteY9" fmla="*/ 6001 h 10000"/>
                <a:gd name="connsiteX10" fmla="*/ 10000 w 10001"/>
                <a:gd name="connsiteY10" fmla="*/ 6653 h 10000"/>
                <a:gd name="connsiteX11" fmla="*/ 10000 w 10001"/>
                <a:gd name="connsiteY11" fmla="*/ 9447 h 10000"/>
                <a:gd name="connsiteX12" fmla="*/ 9320 w 10001"/>
                <a:gd name="connsiteY12" fmla="*/ 10000 h 10000"/>
                <a:gd name="connsiteX13" fmla="*/ 266 w 10001"/>
                <a:gd name="connsiteY13" fmla="*/ 10000 h 10000"/>
                <a:gd name="connsiteX14" fmla="*/ 0 w 10001"/>
                <a:gd name="connsiteY14" fmla="*/ 9174 h 10000"/>
                <a:gd name="connsiteX15" fmla="*/ 0 w 10001"/>
                <a:gd name="connsiteY15" fmla="*/ 6846 h 10000"/>
                <a:gd name="connsiteX0" fmla="*/ 0 w 10001"/>
                <a:gd name="connsiteY0" fmla="*/ 6846 h 10000"/>
                <a:gd name="connsiteX1" fmla="*/ 666 w 10001"/>
                <a:gd name="connsiteY1" fmla="*/ 5195 h 10000"/>
                <a:gd name="connsiteX2" fmla="*/ 2242 w 10001"/>
                <a:gd name="connsiteY2" fmla="*/ 4218 h 10000"/>
                <a:gd name="connsiteX3" fmla="*/ 2939 w 10001"/>
                <a:gd name="connsiteY3" fmla="*/ 2791 h 10000"/>
                <a:gd name="connsiteX4" fmla="*/ 4686 w 10001"/>
                <a:gd name="connsiteY4" fmla="*/ 206 h 10000"/>
                <a:gd name="connsiteX5" fmla="*/ 8815 w 10001"/>
                <a:gd name="connsiteY5" fmla="*/ 2710 h 10000"/>
                <a:gd name="connsiteX6" fmla="*/ 8997 w 10001"/>
                <a:gd name="connsiteY6" fmla="*/ 2923 h 10000"/>
                <a:gd name="connsiteX7" fmla="*/ 9473 w 10001"/>
                <a:gd name="connsiteY7" fmla="*/ 2966 h 10000"/>
                <a:gd name="connsiteX8" fmla="*/ 9733 w 10001"/>
                <a:gd name="connsiteY8" fmla="*/ 3766 h 10000"/>
                <a:gd name="connsiteX9" fmla="*/ 9719 w 10001"/>
                <a:gd name="connsiteY9" fmla="*/ 6001 h 10000"/>
                <a:gd name="connsiteX10" fmla="*/ 10000 w 10001"/>
                <a:gd name="connsiteY10" fmla="*/ 6653 h 10000"/>
                <a:gd name="connsiteX11" fmla="*/ 10000 w 10001"/>
                <a:gd name="connsiteY11" fmla="*/ 9447 h 10000"/>
                <a:gd name="connsiteX12" fmla="*/ 9320 w 10001"/>
                <a:gd name="connsiteY12" fmla="*/ 10000 h 10000"/>
                <a:gd name="connsiteX13" fmla="*/ 266 w 10001"/>
                <a:gd name="connsiteY13" fmla="*/ 10000 h 10000"/>
                <a:gd name="connsiteX14" fmla="*/ 0 w 10001"/>
                <a:gd name="connsiteY14" fmla="*/ 9174 h 10000"/>
                <a:gd name="connsiteX15" fmla="*/ 0 w 10001"/>
                <a:gd name="connsiteY15" fmla="*/ 684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 h="10000">
                  <a:moveTo>
                    <a:pt x="0" y="6846"/>
                  </a:moveTo>
                  <a:cubicBezTo>
                    <a:pt x="0" y="6846"/>
                    <a:pt x="0" y="5598"/>
                    <a:pt x="666" y="5195"/>
                  </a:cubicBezTo>
                  <a:cubicBezTo>
                    <a:pt x="1114" y="4919"/>
                    <a:pt x="1827" y="4389"/>
                    <a:pt x="2242" y="4218"/>
                  </a:cubicBezTo>
                  <a:cubicBezTo>
                    <a:pt x="2635" y="4059"/>
                    <a:pt x="2796" y="3187"/>
                    <a:pt x="2939" y="2791"/>
                  </a:cubicBezTo>
                  <a:cubicBezTo>
                    <a:pt x="3253" y="1919"/>
                    <a:pt x="3936" y="350"/>
                    <a:pt x="4686" y="206"/>
                  </a:cubicBezTo>
                  <a:cubicBezTo>
                    <a:pt x="6291" y="-100"/>
                    <a:pt x="7809" y="-522"/>
                    <a:pt x="8815" y="2710"/>
                  </a:cubicBezTo>
                  <a:cubicBezTo>
                    <a:pt x="8863" y="2861"/>
                    <a:pt x="8931" y="2923"/>
                    <a:pt x="8997" y="2923"/>
                  </a:cubicBezTo>
                  <a:lnTo>
                    <a:pt x="9473" y="2966"/>
                  </a:lnTo>
                  <a:cubicBezTo>
                    <a:pt x="9545" y="2966"/>
                    <a:pt x="9733" y="3538"/>
                    <a:pt x="9733" y="3766"/>
                  </a:cubicBezTo>
                  <a:cubicBezTo>
                    <a:pt x="9728" y="4511"/>
                    <a:pt x="9724" y="5256"/>
                    <a:pt x="9719" y="6001"/>
                  </a:cubicBezTo>
                  <a:cubicBezTo>
                    <a:pt x="9866" y="6001"/>
                    <a:pt x="10000" y="6196"/>
                    <a:pt x="10000" y="6653"/>
                  </a:cubicBezTo>
                  <a:cubicBezTo>
                    <a:pt x="10005" y="7526"/>
                    <a:pt x="9995" y="8573"/>
                    <a:pt x="10000" y="9447"/>
                  </a:cubicBezTo>
                  <a:lnTo>
                    <a:pt x="9320" y="10000"/>
                  </a:lnTo>
                  <a:lnTo>
                    <a:pt x="266" y="10000"/>
                  </a:lnTo>
                  <a:cubicBezTo>
                    <a:pt x="119" y="10000"/>
                    <a:pt x="0" y="9632"/>
                    <a:pt x="0" y="9174"/>
                  </a:cubicBezTo>
                  <a:lnTo>
                    <a:pt x="0" y="68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dirty="0"/>
            </a:p>
          </p:txBody>
        </p:sp>
        <p:sp>
          <p:nvSpPr>
            <p:cNvPr id="8" name="Oval 17">
              <a:extLst>
                <a:ext uri="{FF2B5EF4-FFF2-40B4-BE49-F238E27FC236}">
                  <a16:creationId xmlns:a16="http://schemas.microsoft.com/office/drawing/2014/main" xmlns="" id="{D4CE4029-2C3B-446A-8C55-E5FB73B04BB3}"/>
                </a:ext>
              </a:extLst>
            </p:cNvPr>
            <p:cNvSpPr>
              <a:spLocks noChangeArrowheads="1"/>
            </p:cNvSpPr>
            <p:nvPr/>
          </p:nvSpPr>
          <p:spPr bwMode="auto">
            <a:xfrm>
              <a:off x="2571221" y="3627438"/>
              <a:ext cx="946150" cy="946150"/>
            </a:xfrm>
            <a:prstGeom prst="ellipse">
              <a:avLst/>
            </a:prstGeom>
            <a:noFill/>
            <a:ln w="25400" cap="rnd">
              <a:solidFill>
                <a:srgbClr val="FAFAF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9" name="Oval 18">
              <a:extLst>
                <a:ext uri="{FF2B5EF4-FFF2-40B4-BE49-F238E27FC236}">
                  <a16:creationId xmlns:a16="http://schemas.microsoft.com/office/drawing/2014/main" xmlns="" id="{94452E39-8259-4F09-B4CF-A409AA9B60CF}"/>
                </a:ext>
              </a:extLst>
            </p:cNvPr>
            <p:cNvSpPr>
              <a:spLocks noChangeArrowheads="1"/>
            </p:cNvSpPr>
            <p:nvPr/>
          </p:nvSpPr>
          <p:spPr bwMode="auto">
            <a:xfrm>
              <a:off x="6111346" y="3627438"/>
              <a:ext cx="946150" cy="946150"/>
            </a:xfrm>
            <a:prstGeom prst="ellipse">
              <a:avLst/>
            </a:pr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0" name="Freeform 6">
              <a:extLst>
                <a:ext uri="{FF2B5EF4-FFF2-40B4-BE49-F238E27FC236}">
                  <a16:creationId xmlns:a16="http://schemas.microsoft.com/office/drawing/2014/main" xmlns="" id="{2F452078-1695-455D-939B-91F4B4D9B281}"/>
                </a:ext>
              </a:extLst>
            </p:cNvPr>
            <p:cNvSpPr>
              <a:spLocks/>
            </p:cNvSpPr>
            <p:nvPr/>
          </p:nvSpPr>
          <p:spPr bwMode="auto">
            <a:xfrm>
              <a:off x="3720571" y="2244725"/>
              <a:ext cx="3362325" cy="677863"/>
            </a:xfrm>
            <a:custGeom>
              <a:avLst/>
              <a:gdLst>
                <a:gd name="T0" fmla="*/ 137 w 4430"/>
                <a:gd name="T1" fmla="*/ 893 h 893"/>
                <a:gd name="T2" fmla="*/ 144 w 4430"/>
                <a:gd name="T3" fmla="*/ 720 h 893"/>
                <a:gd name="T4" fmla="*/ 1651 w 4430"/>
                <a:gd name="T5" fmla="*/ 169 h 893"/>
                <a:gd name="T6" fmla="*/ 4334 w 4430"/>
                <a:gd name="T7" fmla="*/ 633 h 893"/>
                <a:gd name="T8" fmla="*/ 4378 w 4430"/>
                <a:gd name="T9" fmla="*/ 893 h 893"/>
                <a:gd name="T10" fmla="*/ 137 w 4430"/>
                <a:gd name="T11" fmla="*/ 893 h 893"/>
              </a:gdLst>
              <a:ahLst/>
              <a:cxnLst>
                <a:cxn ang="0">
                  <a:pos x="T0" y="T1"/>
                </a:cxn>
                <a:cxn ang="0">
                  <a:pos x="T2" y="T3"/>
                </a:cxn>
                <a:cxn ang="0">
                  <a:pos x="T4" y="T5"/>
                </a:cxn>
                <a:cxn ang="0">
                  <a:pos x="T6" y="T7"/>
                </a:cxn>
                <a:cxn ang="0">
                  <a:pos x="T8" y="T9"/>
                </a:cxn>
                <a:cxn ang="0">
                  <a:pos x="T10" y="T11"/>
                </a:cxn>
              </a:cxnLst>
              <a:rect l="0" t="0" r="r" b="b"/>
              <a:pathLst>
                <a:path w="4430" h="893">
                  <a:moveTo>
                    <a:pt x="137" y="893"/>
                  </a:moveTo>
                  <a:cubicBezTo>
                    <a:pt x="0" y="893"/>
                    <a:pt x="98" y="749"/>
                    <a:pt x="144" y="720"/>
                  </a:cubicBezTo>
                  <a:cubicBezTo>
                    <a:pt x="468" y="517"/>
                    <a:pt x="888" y="169"/>
                    <a:pt x="1651" y="169"/>
                  </a:cubicBezTo>
                  <a:cubicBezTo>
                    <a:pt x="1651" y="169"/>
                    <a:pt x="3821" y="0"/>
                    <a:pt x="4334" y="633"/>
                  </a:cubicBezTo>
                  <a:cubicBezTo>
                    <a:pt x="4365" y="672"/>
                    <a:pt x="4430" y="891"/>
                    <a:pt x="4378" y="893"/>
                  </a:cubicBezTo>
                  <a:lnTo>
                    <a:pt x="137" y="893"/>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1" name="Freeform 7">
              <a:extLst>
                <a:ext uri="{FF2B5EF4-FFF2-40B4-BE49-F238E27FC236}">
                  <a16:creationId xmlns:a16="http://schemas.microsoft.com/office/drawing/2014/main" xmlns="" id="{29599909-E86C-401E-B935-7E3E18AFF354}"/>
                </a:ext>
              </a:extLst>
            </p:cNvPr>
            <p:cNvSpPr>
              <a:spLocks/>
            </p:cNvSpPr>
            <p:nvPr/>
          </p:nvSpPr>
          <p:spPr bwMode="auto">
            <a:xfrm>
              <a:off x="2081213" y="3416300"/>
              <a:ext cx="619125" cy="211138"/>
            </a:xfrm>
            <a:custGeom>
              <a:avLst/>
              <a:gdLst>
                <a:gd name="T0" fmla="*/ 25 w 814"/>
                <a:gd name="T1" fmla="*/ 278 h 278"/>
                <a:gd name="T2" fmla="*/ 44 w 814"/>
                <a:gd name="T3" fmla="*/ 12 h 278"/>
                <a:gd name="T4" fmla="*/ 68 w 814"/>
                <a:gd name="T5" fmla="*/ 0 h 278"/>
                <a:gd name="T6" fmla="*/ 739 w 814"/>
                <a:gd name="T7" fmla="*/ 0 h 278"/>
                <a:gd name="T8" fmla="*/ 804 w 814"/>
                <a:gd name="T9" fmla="*/ 42 h 278"/>
                <a:gd name="T10" fmla="*/ 788 w 814"/>
                <a:gd name="T11" fmla="*/ 110 h 278"/>
                <a:gd name="T12" fmla="*/ 655 w 814"/>
                <a:gd name="T13" fmla="*/ 235 h 278"/>
                <a:gd name="T14" fmla="*/ 605 w 814"/>
                <a:gd name="T15" fmla="*/ 254 h 278"/>
                <a:gd name="T16" fmla="*/ 25 w 814"/>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4" h="278">
                  <a:moveTo>
                    <a:pt x="25" y="278"/>
                  </a:moveTo>
                  <a:cubicBezTo>
                    <a:pt x="20" y="240"/>
                    <a:pt x="0" y="62"/>
                    <a:pt x="44" y="12"/>
                  </a:cubicBezTo>
                  <a:cubicBezTo>
                    <a:pt x="51" y="4"/>
                    <a:pt x="59" y="0"/>
                    <a:pt x="68" y="0"/>
                  </a:cubicBezTo>
                  <a:lnTo>
                    <a:pt x="739" y="0"/>
                  </a:lnTo>
                  <a:cubicBezTo>
                    <a:pt x="775" y="0"/>
                    <a:pt x="796" y="22"/>
                    <a:pt x="804" y="42"/>
                  </a:cubicBezTo>
                  <a:cubicBezTo>
                    <a:pt x="814" y="67"/>
                    <a:pt x="808" y="92"/>
                    <a:pt x="788" y="110"/>
                  </a:cubicBezTo>
                  <a:lnTo>
                    <a:pt x="655" y="235"/>
                  </a:lnTo>
                  <a:cubicBezTo>
                    <a:pt x="642" y="247"/>
                    <a:pt x="623" y="254"/>
                    <a:pt x="605" y="254"/>
                  </a:cubicBezTo>
                  <a:lnTo>
                    <a:pt x="25" y="27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2" name="Freeform 9">
              <a:extLst>
                <a:ext uri="{FF2B5EF4-FFF2-40B4-BE49-F238E27FC236}">
                  <a16:creationId xmlns:a16="http://schemas.microsoft.com/office/drawing/2014/main" xmlns="" id="{CCE12516-6D9D-41CA-B43E-51ABB610D5C0}"/>
                </a:ext>
              </a:extLst>
            </p:cNvPr>
            <p:cNvSpPr>
              <a:spLocks/>
            </p:cNvSpPr>
            <p:nvPr/>
          </p:nvSpPr>
          <p:spPr bwMode="auto">
            <a:xfrm>
              <a:off x="7165024" y="2930262"/>
              <a:ext cx="459316" cy="434975"/>
            </a:xfrm>
            <a:custGeom>
              <a:avLst/>
              <a:gdLst>
                <a:gd name="T0" fmla="*/ 111 w 448"/>
                <a:gd name="T1" fmla="*/ 573 h 573"/>
                <a:gd name="T2" fmla="*/ 29 w 448"/>
                <a:gd name="T3" fmla="*/ 534 h 573"/>
                <a:gd name="T4" fmla="*/ 6 w 448"/>
                <a:gd name="T5" fmla="*/ 444 h 573"/>
                <a:gd name="T6" fmla="*/ 448 w 448"/>
                <a:gd name="T7" fmla="*/ 0 h 573"/>
                <a:gd name="T8" fmla="*/ 448 w 448"/>
                <a:gd name="T9" fmla="*/ 573 h 573"/>
                <a:gd name="T10" fmla="*/ 111 w 448"/>
                <a:gd name="T11" fmla="*/ 573 h 573"/>
              </a:gdLst>
              <a:ahLst/>
              <a:cxnLst>
                <a:cxn ang="0">
                  <a:pos x="T0" y="T1"/>
                </a:cxn>
                <a:cxn ang="0">
                  <a:pos x="T2" y="T3"/>
                </a:cxn>
                <a:cxn ang="0">
                  <a:pos x="T4" y="T5"/>
                </a:cxn>
                <a:cxn ang="0">
                  <a:pos x="T6" y="T7"/>
                </a:cxn>
                <a:cxn ang="0">
                  <a:pos x="T8" y="T9"/>
                </a:cxn>
                <a:cxn ang="0">
                  <a:pos x="T10" y="T11"/>
                </a:cxn>
              </a:cxnLst>
              <a:rect l="0" t="0" r="r" b="b"/>
              <a:pathLst>
                <a:path w="448" h="573">
                  <a:moveTo>
                    <a:pt x="111" y="573"/>
                  </a:moveTo>
                  <a:cubicBezTo>
                    <a:pt x="80" y="573"/>
                    <a:pt x="50" y="559"/>
                    <a:pt x="29" y="534"/>
                  </a:cubicBezTo>
                  <a:cubicBezTo>
                    <a:pt x="8" y="509"/>
                    <a:pt x="0" y="476"/>
                    <a:pt x="6" y="444"/>
                  </a:cubicBezTo>
                  <a:cubicBezTo>
                    <a:pt x="36" y="279"/>
                    <a:pt x="134" y="5"/>
                    <a:pt x="448" y="0"/>
                  </a:cubicBezTo>
                  <a:lnTo>
                    <a:pt x="448" y="573"/>
                  </a:lnTo>
                  <a:lnTo>
                    <a:pt x="111" y="573"/>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3" name="Line 12">
              <a:extLst>
                <a:ext uri="{FF2B5EF4-FFF2-40B4-BE49-F238E27FC236}">
                  <a16:creationId xmlns:a16="http://schemas.microsoft.com/office/drawing/2014/main" xmlns="" id="{FBC52FF5-5D35-463E-A4F9-69FB771BA989}"/>
                </a:ext>
              </a:extLst>
            </p:cNvPr>
            <p:cNvSpPr>
              <a:spLocks noChangeShapeType="1"/>
            </p:cNvSpPr>
            <p:nvPr/>
          </p:nvSpPr>
          <p:spPr bwMode="auto">
            <a:xfrm>
              <a:off x="4896908" y="3178175"/>
              <a:ext cx="0" cy="636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4" name="Oval 16">
              <a:extLst>
                <a:ext uri="{FF2B5EF4-FFF2-40B4-BE49-F238E27FC236}">
                  <a16:creationId xmlns:a16="http://schemas.microsoft.com/office/drawing/2014/main" xmlns="" id="{0F329B95-F3AB-4626-9082-7AA8B26F34C4}"/>
                </a:ext>
              </a:extLst>
            </p:cNvPr>
            <p:cNvSpPr>
              <a:spLocks noChangeArrowheads="1"/>
            </p:cNvSpPr>
            <p:nvPr/>
          </p:nvSpPr>
          <p:spPr bwMode="auto">
            <a:xfrm>
              <a:off x="2571221" y="3627438"/>
              <a:ext cx="946150" cy="946150"/>
            </a:xfrm>
            <a:prstGeom prst="ellipse">
              <a:avLst/>
            </a:pr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5" name="Oval 19">
              <a:extLst>
                <a:ext uri="{FF2B5EF4-FFF2-40B4-BE49-F238E27FC236}">
                  <a16:creationId xmlns:a16="http://schemas.microsoft.com/office/drawing/2014/main" xmlns="" id="{C66E8165-8CEA-4C53-97C6-11973855728E}"/>
                </a:ext>
              </a:extLst>
            </p:cNvPr>
            <p:cNvSpPr>
              <a:spLocks noChangeArrowheads="1"/>
            </p:cNvSpPr>
            <p:nvPr/>
          </p:nvSpPr>
          <p:spPr bwMode="auto">
            <a:xfrm>
              <a:off x="6111346" y="3627438"/>
              <a:ext cx="946150" cy="946150"/>
            </a:xfrm>
            <a:prstGeom prst="ellipse">
              <a:avLst/>
            </a:prstGeom>
            <a:solidFill>
              <a:schemeClr val="accent1">
                <a:lumMod val="50000"/>
              </a:schemeClr>
            </a:solidFill>
            <a:ln w="25400" cap="rnd">
              <a:solidFill>
                <a:srgbClr val="FAFAFA"/>
              </a:solidFill>
              <a:prstDash val="solid"/>
              <a:round/>
              <a:headEnd/>
              <a:tailEnd/>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6" name="Oval 20">
              <a:extLst>
                <a:ext uri="{FF2B5EF4-FFF2-40B4-BE49-F238E27FC236}">
                  <a16:creationId xmlns:a16="http://schemas.microsoft.com/office/drawing/2014/main" xmlns="" id="{A5CF854F-735B-4534-9FB7-6F4DAFFEB4B2}"/>
                </a:ext>
              </a:extLst>
            </p:cNvPr>
            <p:cNvSpPr>
              <a:spLocks noChangeArrowheads="1"/>
            </p:cNvSpPr>
            <p:nvPr/>
          </p:nvSpPr>
          <p:spPr bwMode="auto">
            <a:xfrm>
              <a:off x="2804583" y="3859213"/>
              <a:ext cx="479425" cy="479425"/>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7" name="Oval 21">
              <a:extLst>
                <a:ext uri="{FF2B5EF4-FFF2-40B4-BE49-F238E27FC236}">
                  <a16:creationId xmlns:a16="http://schemas.microsoft.com/office/drawing/2014/main" xmlns="" id="{D882883C-32D2-4324-BF71-7465B8F78B84}"/>
                </a:ext>
              </a:extLst>
            </p:cNvPr>
            <p:cNvSpPr>
              <a:spLocks noChangeArrowheads="1"/>
            </p:cNvSpPr>
            <p:nvPr/>
          </p:nvSpPr>
          <p:spPr bwMode="auto">
            <a:xfrm>
              <a:off x="6344708" y="3859213"/>
              <a:ext cx="479425" cy="479425"/>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8" name="직사각형 17">
              <a:extLst>
                <a:ext uri="{FF2B5EF4-FFF2-40B4-BE49-F238E27FC236}">
                  <a16:creationId xmlns:a16="http://schemas.microsoft.com/office/drawing/2014/main" xmlns="" id="{5DA01827-3D8F-4714-AC5E-6A2E1EC02A5D}"/>
                </a:ext>
              </a:extLst>
            </p:cNvPr>
            <p:cNvSpPr/>
            <p:nvPr/>
          </p:nvSpPr>
          <p:spPr>
            <a:xfrm>
              <a:off x="3999867" y="2583656"/>
              <a:ext cx="122279" cy="360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9" name="직사각형 18">
              <a:extLst>
                <a:ext uri="{FF2B5EF4-FFF2-40B4-BE49-F238E27FC236}">
                  <a16:creationId xmlns:a16="http://schemas.microsoft.com/office/drawing/2014/main" xmlns="" id="{6DAABA9A-3903-4AF9-BF3C-71341C792C8F}"/>
                </a:ext>
              </a:extLst>
            </p:cNvPr>
            <p:cNvSpPr/>
            <p:nvPr/>
          </p:nvSpPr>
          <p:spPr>
            <a:xfrm>
              <a:off x="4863246" y="2351237"/>
              <a:ext cx="122279" cy="6778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0" name="직사각형 19">
              <a:extLst>
                <a:ext uri="{FF2B5EF4-FFF2-40B4-BE49-F238E27FC236}">
                  <a16:creationId xmlns:a16="http://schemas.microsoft.com/office/drawing/2014/main" xmlns="" id="{AF9A5A4A-1451-44A3-AA21-166AF917D6EF}"/>
                </a:ext>
              </a:extLst>
            </p:cNvPr>
            <p:cNvSpPr/>
            <p:nvPr/>
          </p:nvSpPr>
          <p:spPr>
            <a:xfrm>
              <a:off x="6389431" y="2424112"/>
              <a:ext cx="122279" cy="6778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1" name="직사각형 20">
              <a:extLst>
                <a:ext uri="{FF2B5EF4-FFF2-40B4-BE49-F238E27FC236}">
                  <a16:creationId xmlns:a16="http://schemas.microsoft.com/office/drawing/2014/main" xmlns="" id="{2494F2C9-2EBE-4FD8-A0CB-0FD3494B5196}"/>
                </a:ext>
              </a:extLst>
            </p:cNvPr>
            <p:cNvSpPr/>
            <p:nvPr/>
          </p:nvSpPr>
          <p:spPr>
            <a:xfrm>
              <a:off x="4896908" y="3232150"/>
              <a:ext cx="45719" cy="677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grpSp>
        <p:nvGrpSpPr>
          <p:cNvPr id="59" name="그룹 58">
            <a:extLst>
              <a:ext uri="{FF2B5EF4-FFF2-40B4-BE49-F238E27FC236}">
                <a16:creationId xmlns:a16="http://schemas.microsoft.com/office/drawing/2014/main" xmlns="" id="{1301FBE0-4387-4783-B62E-33549992D130}"/>
              </a:ext>
            </a:extLst>
          </p:cNvPr>
          <p:cNvGrpSpPr/>
          <p:nvPr/>
        </p:nvGrpSpPr>
        <p:grpSpPr>
          <a:xfrm>
            <a:off x="758235" y="1212494"/>
            <a:ext cx="2514536" cy="3204592"/>
            <a:chOff x="4469514" y="1299164"/>
            <a:chExt cx="4038992" cy="5147399"/>
          </a:xfrm>
        </p:grpSpPr>
        <p:grpSp>
          <p:nvGrpSpPr>
            <p:cNvPr id="22" name="그룹 21">
              <a:extLst>
                <a:ext uri="{FF2B5EF4-FFF2-40B4-BE49-F238E27FC236}">
                  <a16:creationId xmlns:a16="http://schemas.microsoft.com/office/drawing/2014/main" xmlns="" id="{F4F1620A-0B99-434B-9CBC-FA3E2ADBD4B7}"/>
                </a:ext>
              </a:extLst>
            </p:cNvPr>
            <p:cNvGrpSpPr/>
            <p:nvPr/>
          </p:nvGrpSpPr>
          <p:grpSpPr>
            <a:xfrm>
              <a:off x="5165783" y="1299164"/>
              <a:ext cx="3342723" cy="3233881"/>
              <a:chOff x="1569337" y="1187324"/>
              <a:chExt cx="3342723" cy="3186387"/>
            </a:xfrm>
            <a:solidFill>
              <a:schemeClr val="accent3"/>
            </a:solidFill>
          </p:grpSpPr>
          <p:sp>
            <p:nvSpPr>
              <p:cNvPr id="23" name="Rectangle 14">
                <a:extLst>
                  <a:ext uri="{FF2B5EF4-FFF2-40B4-BE49-F238E27FC236}">
                    <a16:creationId xmlns:a16="http://schemas.microsoft.com/office/drawing/2014/main" xmlns="" id="{9195B843-DA9E-44CA-9515-6C1256F4EC35}"/>
                  </a:ext>
                </a:extLst>
              </p:cNvPr>
              <p:cNvSpPr/>
              <p:nvPr/>
            </p:nvSpPr>
            <p:spPr>
              <a:xfrm rot="19949266">
                <a:off x="1897239" y="1276506"/>
                <a:ext cx="638884" cy="638884"/>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ight Triangle 13">
                <a:extLst>
                  <a:ext uri="{FF2B5EF4-FFF2-40B4-BE49-F238E27FC236}">
                    <a16:creationId xmlns:a16="http://schemas.microsoft.com/office/drawing/2014/main" xmlns="" id="{8137D95F-CF30-48F5-B5D4-F8EEBA8CB09A}"/>
                  </a:ext>
                </a:extLst>
              </p:cNvPr>
              <p:cNvSpPr/>
              <p:nvPr/>
            </p:nvSpPr>
            <p:spPr>
              <a:xfrm rot="262739">
                <a:off x="2649495" y="1187324"/>
                <a:ext cx="606168" cy="606168"/>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a:extLst>
                  <a:ext uri="{FF2B5EF4-FFF2-40B4-BE49-F238E27FC236}">
                    <a16:creationId xmlns:a16="http://schemas.microsoft.com/office/drawing/2014/main" xmlns="" id="{5876EB85-F301-41C0-92B1-C1ED54B91CE4}"/>
                  </a:ext>
                </a:extLst>
              </p:cNvPr>
              <p:cNvSpPr>
                <a:spLocks noChangeAspect="1"/>
              </p:cNvSpPr>
              <p:nvPr/>
            </p:nvSpPr>
            <p:spPr>
              <a:xfrm rot="20239943">
                <a:off x="3163458" y="1429236"/>
                <a:ext cx="549541" cy="432929"/>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41">
                <a:extLst>
                  <a:ext uri="{FF2B5EF4-FFF2-40B4-BE49-F238E27FC236}">
                    <a16:creationId xmlns:a16="http://schemas.microsoft.com/office/drawing/2014/main" xmlns="" id="{1A5A3381-EEF2-4964-8AE5-BDC0A172D5ED}"/>
                  </a:ext>
                </a:extLst>
              </p:cNvPr>
              <p:cNvSpPr>
                <a:spLocks/>
              </p:cNvSpPr>
              <p:nvPr/>
            </p:nvSpPr>
            <p:spPr>
              <a:xfrm rot="19192674">
                <a:off x="1569337" y="1747244"/>
                <a:ext cx="432929" cy="432929"/>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Isosceles Triangle 3">
                <a:extLst>
                  <a:ext uri="{FF2B5EF4-FFF2-40B4-BE49-F238E27FC236}">
                    <a16:creationId xmlns:a16="http://schemas.microsoft.com/office/drawing/2014/main" xmlns="" id="{089B05EF-2CCD-48F5-8E26-CC434C46C182}"/>
                  </a:ext>
                </a:extLst>
              </p:cNvPr>
              <p:cNvSpPr>
                <a:spLocks noChangeAspect="1"/>
              </p:cNvSpPr>
              <p:nvPr/>
            </p:nvSpPr>
            <p:spPr>
              <a:xfrm rot="2049055">
                <a:off x="3579089" y="1664919"/>
                <a:ext cx="432521" cy="432929"/>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ectangle 14">
                <a:extLst>
                  <a:ext uri="{FF2B5EF4-FFF2-40B4-BE49-F238E27FC236}">
                    <a16:creationId xmlns:a16="http://schemas.microsoft.com/office/drawing/2014/main" xmlns="" id="{92D561B9-2B82-43AA-AF8B-84CED8904409}"/>
                  </a:ext>
                </a:extLst>
              </p:cNvPr>
              <p:cNvSpPr/>
              <p:nvPr/>
            </p:nvSpPr>
            <p:spPr>
              <a:xfrm rot="4210452">
                <a:off x="4182152" y="2259443"/>
                <a:ext cx="638884" cy="638884"/>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ight Triangle 13">
                <a:extLst>
                  <a:ext uri="{FF2B5EF4-FFF2-40B4-BE49-F238E27FC236}">
                    <a16:creationId xmlns:a16="http://schemas.microsoft.com/office/drawing/2014/main" xmlns="" id="{D68B4CE9-9308-435C-8AD5-5FBE546AA386}"/>
                  </a:ext>
                </a:extLst>
              </p:cNvPr>
              <p:cNvSpPr/>
              <p:nvPr/>
            </p:nvSpPr>
            <p:spPr>
              <a:xfrm rot="5400000">
                <a:off x="4305892" y="2969743"/>
                <a:ext cx="606168" cy="606168"/>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Rectangle 24">
                <a:extLst>
                  <a:ext uri="{FF2B5EF4-FFF2-40B4-BE49-F238E27FC236}">
                    <a16:creationId xmlns:a16="http://schemas.microsoft.com/office/drawing/2014/main" xmlns="" id="{5AC9D0C2-086E-4FF2-B146-2F2821DF77BB}"/>
                  </a:ext>
                </a:extLst>
              </p:cNvPr>
              <p:cNvSpPr>
                <a:spLocks noChangeAspect="1"/>
              </p:cNvSpPr>
              <p:nvPr/>
            </p:nvSpPr>
            <p:spPr>
              <a:xfrm rot="2446958">
                <a:off x="4120680" y="3940782"/>
                <a:ext cx="549541" cy="432929"/>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Rectangle 41">
                <a:extLst>
                  <a:ext uri="{FF2B5EF4-FFF2-40B4-BE49-F238E27FC236}">
                    <a16:creationId xmlns:a16="http://schemas.microsoft.com/office/drawing/2014/main" xmlns="" id="{74D3E03F-E92D-49A9-AE77-004728F0398E}"/>
                  </a:ext>
                </a:extLst>
              </p:cNvPr>
              <p:cNvSpPr>
                <a:spLocks/>
              </p:cNvSpPr>
              <p:nvPr/>
            </p:nvSpPr>
            <p:spPr>
              <a:xfrm rot="2992674">
                <a:off x="3881183" y="1940579"/>
                <a:ext cx="432929" cy="432929"/>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Isosceles Triangle 3">
                <a:extLst>
                  <a:ext uri="{FF2B5EF4-FFF2-40B4-BE49-F238E27FC236}">
                    <a16:creationId xmlns:a16="http://schemas.microsoft.com/office/drawing/2014/main" xmlns="" id="{ADA9917C-6EF4-457E-82BF-1836DC4E4756}"/>
                  </a:ext>
                </a:extLst>
              </p:cNvPr>
              <p:cNvSpPr>
                <a:spLocks noChangeAspect="1"/>
              </p:cNvSpPr>
              <p:nvPr/>
            </p:nvSpPr>
            <p:spPr>
              <a:xfrm rot="6711330">
                <a:off x="4248131" y="3538128"/>
                <a:ext cx="432521" cy="432929"/>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3" name="Group 22">
              <a:extLst>
                <a:ext uri="{FF2B5EF4-FFF2-40B4-BE49-F238E27FC236}">
                  <a16:creationId xmlns:a16="http://schemas.microsoft.com/office/drawing/2014/main" xmlns="" id="{7113574F-ED7B-4DBF-8AD5-E2B58AB7E6D1}"/>
                </a:ext>
              </a:extLst>
            </p:cNvPr>
            <p:cNvGrpSpPr/>
            <p:nvPr/>
          </p:nvGrpSpPr>
          <p:grpSpPr>
            <a:xfrm rot="21411753">
              <a:off x="4469514" y="1971418"/>
              <a:ext cx="3610384" cy="4475145"/>
              <a:chOff x="395536" y="1793041"/>
              <a:chExt cx="3170093" cy="3929395"/>
            </a:xfrm>
            <a:solidFill>
              <a:schemeClr val="accent1"/>
            </a:solidFill>
          </p:grpSpPr>
          <p:sp>
            <p:nvSpPr>
              <p:cNvPr id="34" name="Freeform 20">
                <a:extLst>
                  <a:ext uri="{FF2B5EF4-FFF2-40B4-BE49-F238E27FC236}">
                    <a16:creationId xmlns:a16="http://schemas.microsoft.com/office/drawing/2014/main" xmlns="" id="{398725A6-DABF-46FD-99B8-B7BD328A50BA}"/>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Oval 21">
                <a:extLst>
                  <a:ext uri="{FF2B5EF4-FFF2-40B4-BE49-F238E27FC236}">
                    <a16:creationId xmlns:a16="http://schemas.microsoft.com/office/drawing/2014/main" xmlns="" id="{1CEB6A9D-A4FD-4A43-9595-5909AB1A2E0D}"/>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36" name="Group 4">
            <a:extLst>
              <a:ext uri="{FF2B5EF4-FFF2-40B4-BE49-F238E27FC236}">
                <a16:creationId xmlns:a16="http://schemas.microsoft.com/office/drawing/2014/main" xmlns="" id="{2676E34D-2BB1-4868-AF99-20D059EC0E09}"/>
              </a:ext>
            </a:extLst>
          </p:cNvPr>
          <p:cNvGrpSpPr/>
          <p:nvPr/>
        </p:nvGrpSpPr>
        <p:grpSpPr>
          <a:xfrm>
            <a:off x="3947452" y="2799009"/>
            <a:ext cx="4391607" cy="2581315"/>
            <a:chOff x="649653" y="906503"/>
            <a:chExt cx="7693935" cy="4522368"/>
          </a:xfrm>
          <a:solidFill>
            <a:schemeClr val="bg1">
              <a:lumMod val="85000"/>
            </a:schemeClr>
          </a:solidFill>
        </p:grpSpPr>
        <p:grpSp>
          <p:nvGrpSpPr>
            <p:cNvPr id="37" name="Group 5">
              <a:extLst>
                <a:ext uri="{FF2B5EF4-FFF2-40B4-BE49-F238E27FC236}">
                  <a16:creationId xmlns:a16="http://schemas.microsoft.com/office/drawing/2014/main" xmlns="" id="{DF333705-2FFF-4B78-A378-AA72C7DE02E7}"/>
                </a:ext>
              </a:extLst>
            </p:cNvPr>
            <p:cNvGrpSpPr/>
            <p:nvPr/>
          </p:nvGrpSpPr>
          <p:grpSpPr>
            <a:xfrm>
              <a:off x="1686840" y="906503"/>
              <a:ext cx="1330961" cy="4404407"/>
              <a:chOff x="1962632" y="587923"/>
              <a:chExt cx="1606908" cy="5692842"/>
            </a:xfrm>
            <a:grpFill/>
          </p:grpSpPr>
          <p:sp>
            <p:nvSpPr>
              <p:cNvPr id="44" name="Freeform 12">
                <a:extLst>
                  <a:ext uri="{FF2B5EF4-FFF2-40B4-BE49-F238E27FC236}">
                    <a16:creationId xmlns:a16="http://schemas.microsoft.com/office/drawing/2014/main" xmlns="" id="{CB10E67E-A848-42D5-80AC-68E40F31F025}"/>
                  </a:ext>
                </a:extLst>
              </p:cNvPr>
              <p:cNvSpPr/>
              <p:nvPr/>
            </p:nvSpPr>
            <p:spPr>
              <a:xfrm>
                <a:off x="2733332" y="5823624"/>
                <a:ext cx="372189" cy="457141"/>
              </a:xfrm>
              <a:custGeom>
                <a:avLst/>
                <a:gdLst>
                  <a:gd name="connsiteX0" fmla="*/ 295625 w 372189"/>
                  <a:gd name="connsiteY0" fmla="*/ 926 h 457140"/>
                  <a:gd name="connsiteX1" fmla="*/ 147988 w 372189"/>
                  <a:gd name="connsiteY1" fmla="*/ 53313 h 457140"/>
                  <a:gd name="connsiteX2" fmla="*/ 114650 w 372189"/>
                  <a:gd name="connsiteY2" fmla="*/ 91413 h 457140"/>
                  <a:gd name="connsiteX3" fmla="*/ 100363 w 372189"/>
                  <a:gd name="connsiteY3" fmla="*/ 134276 h 457140"/>
                  <a:gd name="connsiteX4" fmla="*/ 67025 w 372189"/>
                  <a:gd name="connsiteY4" fmla="*/ 181901 h 457140"/>
                  <a:gd name="connsiteX5" fmla="*/ 81313 w 372189"/>
                  <a:gd name="connsiteY5" fmla="*/ 239051 h 457140"/>
                  <a:gd name="connsiteX6" fmla="*/ 57500 w 372189"/>
                  <a:gd name="connsiteY6" fmla="*/ 286676 h 457140"/>
                  <a:gd name="connsiteX7" fmla="*/ 38450 w 372189"/>
                  <a:gd name="connsiteY7" fmla="*/ 310488 h 457140"/>
                  <a:gd name="connsiteX8" fmla="*/ 24163 w 372189"/>
                  <a:gd name="connsiteY8" fmla="*/ 348588 h 457140"/>
                  <a:gd name="connsiteX9" fmla="*/ 5113 w 372189"/>
                  <a:gd name="connsiteY9" fmla="*/ 391451 h 457140"/>
                  <a:gd name="connsiteX10" fmla="*/ 14638 w 372189"/>
                  <a:gd name="connsiteY10" fmla="*/ 453363 h 457140"/>
                  <a:gd name="connsiteX11" fmla="*/ 152750 w 372189"/>
                  <a:gd name="connsiteY11" fmla="*/ 448601 h 457140"/>
                  <a:gd name="connsiteX12" fmla="*/ 276575 w 372189"/>
                  <a:gd name="connsiteY12" fmla="*/ 434313 h 457140"/>
                  <a:gd name="connsiteX13" fmla="*/ 333725 w 372189"/>
                  <a:gd name="connsiteY13" fmla="*/ 391451 h 457140"/>
                  <a:gd name="connsiteX14" fmla="*/ 338488 w 372189"/>
                  <a:gd name="connsiteY14" fmla="*/ 320013 h 457140"/>
                  <a:gd name="connsiteX15" fmla="*/ 357538 w 372189"/>
                  <a:gd name="connsiteY15" fmla="*/ 339063 h 457140"/>
                  <a:gd name="connsiteX16" fmla="*/ 371825 w 372189"/>
                  <a:gd name="connsiteY16" fmla="*/ 310488 h 457140"/>
                  <a:gd name="connsiteX17" fmla="*/ 367063 w 372189"/>
                  <a:gd name="connsiteY17" fmla="*/ 229526 h 457140"/>
                  <a:gd name="connsiteX18" fmla="*/ 357538 w 372189"/>
                  <a:gd name="connsiteY18" fmla="*/ 177138 h 457140"/>
                  <a:gd name="connsiteX19" fmla="*/ 343250 w 372189"/>
                  <a:gd name="connsiteY19" fmla="*/ 100938 h 457140"/>
                  <a:gd name="connsiteX20" fmla="*/ 295625 w 372189"/>
                  <a:gd name="connsiteY20" fmla="*/ 926 h 45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2189" h="457140">
                    <a:moveTo>
                      <a:pt x="295625" y="926"/>
                    </a:moveTo>
                    <a:cubicBezTo>
                      <a:pt x="263081" y="-7012"/>
                      <a:pt x="178150" y="38232"/>
                      <a:pt x="147988" y="53313"/>
                    </a:cubicBezTo>
                    <a:cubicBezTo>
                      <a:pt x="117826" y="68394"/>
                      <a:pt x="122587" y="77919"/>
                      <a:pt x="114650" y="91413"/>
                    </a:cubicBezTo>
                    <a:cubicBezTo>
                      <a:pt x="106713" y="104907"/>
                      <a:pt x="108300" y="119195"/>
                      <a:pt x="100363" y="134276"/>
                    </a:cubicBezTo>
                    <a:cubicBezTo>
                      <a:pt x="92425" y="149357"/>
                      <a:pt x="70200" y="164439"/>
                      <a:pt x="67025" y="181901"/>
                    </a:cubicBezTo>
                    <a:cubicBezTo>
                      <a:pt x="63850" y="199364"/>
                      <a:pt x="82900" y="221589"/>
                      <a:pt x="81313" y="239051"/>
                    </a:cubicBezTo>
                    <a:cubicBezTo>
                      <a:pt x="79726" y="256513"/>
                      <a:pt x="64644" y="274770"/>
                      <a:pt x="57500" y="286676"/>
                    </a:cubicBezTo>
                    <a:cubicBezTo>
                      <a:pt x="50356" y="298582"/>
                      <a:pt x="44006" y="300169"/>
                      <a:pt x="38450" y="310488"/>
                    </a:cubicBezTo>
                    <a:cubicBezTo>
                      <a:pt x="32894" y="320807"/>
                      <a:pt x="29719" y="335094"/>
                      <a:pt x="24163" y="348588"/>
                    </a:cubicBezTo>
                    <a:cubicBezTo>
                      <a:pt x="18607" y="362082"/>
                      <a:pt x="6700" y="373989"/>
                      <a:pt x="5113" y="391451"/>
                    </a:cubicBezTo>
                    <a:cubicBezTo>
                      <a:pt x="3526" y="408913"/>
                      <a:pt x="-9968" y="443838"/>
                      <a:pt x="14638" y="453363"/>
                    </a:cubicBezTo>
                    <a:cubicBezTo>
                      <a:pt x="39244" y="462888"/>
                      <a:pt x="109094" y="451776"/>
                      <a:pt x="152750" y="448601"/>
                    </a:cubicBezTo>
                    <a:cubicBezTo>
                      <a:pt x="196406" y="445426"/>
                      <a:pt x="246413" y="443838"/>
                      <a:pt x="276575" y="434313"/>
                    </a:cubicBezTo>
                    <a:cubicBezTo>
                      <a:pt x="306737" y="424788"/>
                      <a:pt x="323406" y="410501"/>
                      <a:pt x="333725" y="391451"/>
                    </a:cubicBezTo>
                    <a:cubicBezTo>
                      <a:pt x="344044" y="372401"/>
                      <a:pt x="334519" y="328744"/>
                      <a:pt x="338488" y="320013"/>
                    </a:cubicBezTo>
                    <a:cubicBezTo>
                      <a:pt x="342457" y="311282"/>
                      <a:pt x="351982" y="340650"/>
                      <a:pt x="357538" y="339063"/>
                    </a:cubicBezTo>
                    <a:cubicBezTo>
                      <a:pt x="363094" y="337476"/>
                      <a:pt x="370238" y="328744"/>
                      <a:pt x="371825" y="310488"/>
                    </a:cubicBezTo>
                    <a:cubicBezTo>
                      <a:pt x="373413" y="292232"/>
                      <a:pt x="369444" y="251751"/>
                      <a:pt x="367063" y="229526"/>
                    </a:cubicBezTo>
                    <a:cubicBezTo>
                      <a:pt x="364682" y="207301"/>
                      <a:pt x="361507" y="198569"/>
                      <a:pt x="357538" y="177138"/>
                    </a:cubicBezTo>
                    <a:cubicBezTo>
                      <a:pt x="353569" y="155707"/>
                      <a:pt x="353569" y="130307"/>
                      <a:pt x="343250" y="100938"/>
                    </a:cubicBezTo>
                    <a:cubicBezTo>
                      <a:pt x="332931" y="71569"/>
                      <a:pt x="328169" y="8864"/>
                      <a:pt x="295625" y="9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sp>
            <p:nvSpPr>
              <p:cNvPr id="45" name="Freeform 13">
                <a:extLst>
                  <a:ext uri="{FF2B5EF4-FFF2-40B4-BE49-F238E27FC236}">
                    <a16:creationId xmlns:a16="http://schemas.microsoft.com/office/drawing/2014/main" xmlns="" id="{EAF08015-7B50-4A6D-AF34-D279CD4A7F34}"/>
                  </a:ext>
                </a:extLst>
              </p:cNvPr>
              <p:cNvSpPr/>
              <p:nvPr/>
            </p:nvSpPr>
            <p:spPr>
              <a:xfrm>
                <a:off x="2355315" y="5349411"/>
                <a:ext cx="349373" cy="622775"/>
              </a:xfrm>
              <a:custGeom>
                <a:avLst/>
                <a:gdLst>
                  <a:gd name="connsiteX0" fmla="*/ 245016 w 349372"/>
                  <a:gd name="connsiteY0" fmla="*/ 3649 h 622774"/>
                  <a:gd name="connsiteX1" fmla="*/ 325979 w 349372"/>
                  <a:gd name="connsiteY1" fmla="*/ 32224 h 622774"/>
                  <a:gd name="connsiteX2" fmla="*/ 345029 w 349372"/>
                  <a:gd name="connsiteY2" fmla="*/ 136999 h 622774"/>
                  <a:gd name="connsiteX3" fmla="*/ 345029 w 349372"/>
                  <a:gd name="connsiteY3" fmla="*/ 160812 h 622774"/>
                  <a:gd name="connsiteX4" fmla="*/ 297404 w 349372"/>
                  <a:gd name="connsiteY4" fmla="*/ 251299 h 622774"/>
                  <a:gd name="connsiteX5" fmla="*/ 283116 w 349372"/>
                  <a:gd name="connsiteY5" fmla="*/ 256062 h 622774"/>
                  <a:gd name="connsiteX6" fmla="*/ 273591 w 349372"/>
                  <a:gd name="connsiteY6" fmla="*/ 313212 h 622774"/>
                  <a:gd name="connsiteX7" fmla="*/ 273591 w 349372"/>
                  <a:gd name="connsiteY7" fmla="*/ 360837 h 622774"/>
                  <a:gd name="connsiteX8" fmla="*/ 278354 w 349372"/>
                  <a:gd name="connsiteY8" fmla="*/ 413224 h 622774"/>
                  <a:gd name="connsiteX9" fmla="*/ 259304 w 349372"/>
                  <a:gd name="connsiteY9" fmla="*/ 498949 h 622774"/>
                  <a:gd name="connsiteX10" fmla="*/ 235491 w 349372"/>
                  <a:gd name="connsiteY10" fmla="*/ 551337 h 622774"/>
                  <a:gd name="connsiteX11" fmla="*/ 168816 w 349372"/>
                  <a:gd name="connsiteY11" fmla="*/ 598962 h 622774"/>
                  <a:gd name="connsiteX12" fmla="*/ 92616 w 349372"/>
                  <a:gd name="connsiteY12" fmla="*/ 622774 h 622774"/>
                  <a:gd name="connsiteX13" fmla="*/ 21179 w 349372"/>
                  <a:gd name="connsiteY13" fmla="*/ 598962 h 622774"/>
                  <a:gd name="connsiteX14" fmla="*/ 2129 w 349372"/>
                  <a:gd name="connsiteY14" fmla="*/ 556099 h 622774"/>
                  <a:gd name="connsiteX15" fmla="*/ 6891 w 349372"/>
                  <a:gd name="connsiteY15" fmla="*/ 465612 h 622774"/>
                  <a:gd name="connsiteX16" fmla="*/ 59279 w 349372"/>
                  <a:gd name="connsiteY16" fmla="*/ 346549 h 622774"/>
                  <a:gd name="connsiteX17" fmla="*/ 106904 w 349372"/>
                  <a:gd name="connsiteY17" fmla="*/ 227487 h 622774"/>
                  <a:gd name="connsiteX18" fmla="*/ 130716 w 349372"/>
                  <a:gd name="connsiteY18" fmla="*/ 151287 h 622774"/>
                  <a:gd name="connsiteX19" fmla="*/ 168816 w 349372"/>
                  <a:gd name="connsiteY19" fmla="*/ 17937 h 622774"/>
                  <a:gd name="connsiteX20" fmla="*/ 245016 w 349372"/>
                  <a:gd name="connsiteY20" fmla="*/ 3649 h 6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372" h="622774">
                    <a:moveTo>
                      <a:pt x="245016" y="3649"/>
                    </a:moveTo>
                    <a:cubicBezTo>
                      <a:pt x="271210" y="6030"/>
                      <a:pt x="309310" y="9999"/>
                      <a:pt x="325979" y="32224"/>
                    </a:cubicBezTo>
                    <a:cubicBezTo>
                      <a:pt x="342648" y="54449"/>
                      <a:pt x="341854" y="115568"/>
                      <a:pt x="345029" y="136999"/>
                    </a:cubicBezTo>
                    <a:cubicBezTo>
                      <a:pt x="348204" y="158430"/>
                      <a:pt x="352966" y="141762"/>
                      <a:pt x="345029" y="160812"/>
                    </a:cubicBezTo>
                    <a:cubicBezTo>
                      <a:pt x="337092" y="179862"/>
                      <a:pt x="307723" y="235424"/>
                      <a:pt x="297404" y="251299"/>
                    </a:cubicBezTo>
                    <a:cubicBezTo>
                      <a:pt x="287085" y="267174"/>
                      <a:pt x="287085" y="245743"/>
                      <a:pt x="283116" y="256062"/>
                    </a:cubicBezTo>
                    <a:cubicBezTo>
                      <a:pt x="279147" y="266381"/>
                      <a:pt x="275178" y="295750"/>
                      <a:pt x="273591" y="313212"/>
                    </a:cubicBezTo>
                    <a:cubicBezTo>
                      <a:pt x="272004" y="330674"/>
                      <a:pt x="272797" y="344168"/>
                      <a:pt x="273591" y="360837"/>
                    </a:cubicBezTo>
                    <a:cubicBezTo>
                      <a:pt x="274385" y="377506"/>
                      <a:pt x="280735" y="390205"/>
                      <a:pt x="278354" y="413224"/>
                    </a:cubicBezTo>
                    <a:cubicBezTo>
                      <a:pt x="275973" y="436243"/>
                      <a:pt x="266448" y="475930"/>
                      <a:pt x="259304" y="498949"/>
                    </a:cubicBezTo>
                    <a:cubicBezTo>
                      <a:pt x="252160" y="521968"/>
                      <a:pt x="250572" y="534668"/>
                      <a:pt x="235491" y="551337"/>
                    </a:cubicBezTo>
                    <a:cubicBezTo>
                      <a:pt x="220410" y="568006"/>
                      <a:pt x="192628" y="587056"/>
                      <a:pt x="168816" y="598962"/>
                    </a:cubicBezTo>
                    <a:cubicBezTo>
                      <a:pt x="145004" y="610868"/>
                      <a:pt x="117222" y="622774"/>
                      <a:pt x="92616" y="622774"/>
                    </a:cubicBezTo>
                    <a:cubicBezTo>
                      <a:pt x="68010" y="622774"/>
                      <a:pt x="36260" y="610075"/>
                      <a:pt x="21179" y="598962"/>
                    </a:cubicBezTo>
                    <a:cubicBezTo>
                      <a:pt x="6098" y="587849"/>
                      <a:pt x="4510" y="578324"/>
                      <a:pt x="2129" y="556099"/>
                    </a:cubicBezTo>
                    <a:cubicBezTo>
                      <a:pt x="-252" y="533874"/>
                      <a:pt x="-2634" y="500537"/>
                      <a:pt x="6891" y="465612"/>
                    </a:cubicBezTo>
                    <a:cubicBezTo>
                      <a:pt x="16416" y="430687"/>
                      <a:pt x="42610" y="386236"/>
                      <a:pt x="59279" y="346549"/>
                    </a:cubicBezTo>
                    <a:cubicBezTo>
                      <a:pt x="75948" y="306862"/>
                      <a:pt x="94998" y="260031"/>
                      <a:pt x="106904" y="227487"/>
                    </a:cubicBezTo>
                    <a:cubicBezTo>
                      <a:pt x="118810" y="194943"/>
                      <a:pt x="120397" y="186212"/>
                      <a:pt x="130716" y="151287"/>
                    </a:cubicBezTo>
                    <a:cubicBezTo>
                      <a:pt x="141035" y="116362"/>
                      <a:pt x="150560" y="44131"/>
                      <a:pt x="168816" y="17937"/>
                    </a:cubicBezTo>
                    <a:cubicBezTo>
                      <a:pt x="187072" y="-8257"/>
                      <a:pt x="218822" y="1268"/>
                      <a:pt x="245016" y="3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Freeform 14">
                <a:extLst>
                  <a:ext uri="{FF2B5EF4-FFF2-40B4-BE49-F238E27FC236}">
                    <a16:creationId xmlns:a16="http://schemas.microsoft.com/office/drawing/2014/main" xmlns="" id="{2FD83789-C8AC-46B0-9290-5132C08C5DE1}"/>
                  </a:ext>
                </a:extLst>
              </p:cNvPr>
              <p:cNvSpPr/>
              <p:nvPr/>
            </p:nvSpPr>
            <p:spPr>
              <a:xfrm>
                <a:off x="2385753" y="3258510"/>
                <a:ext cx="987693" cy="2696468"/>
              </a:xfrm>
              <a:custGeom>
                <a:avLst/>
                <a:gdLst>
                  <a:gd name="connsiteX0" fmla="*/ 905141 w 987690"/>
                  <a:gd name="connsiteY0" fmla="*/ 46672 h 2696464"/>
                  <a:gd name="connsiteX1" fmla="*/ 786078 w 987690"/>
                  <a:gd name="connsiteY1" fmla="*/ 3810 h 2696464"/>
                  <a:gd name="connsiteX2" fmla="*/ 409841 w 987690"/>
                  <a:gd name="connsiteY2" fmla="*/ 8572 h 2696464"/>
                  <a:gd name="connsiteX3" fmla="*/ 166953 w 987690"/>
                  <a:gd name="connsiteY3" fmla="*/ 60960 h 2696464"/>
                  <a:gd name="connsiteX4" fmla="*/ 52653 w 987690"/>
                  <a:gd name="connsiteY4" fmla="*/ 137160 h 2696464"/>
                  <a:gd name="connsiteX5" fmla="*/ 28841 w 987690"/>
                  <a:gd name="connsiteY5" fmla="*/ 284797 h 2696464"/>
                  <a:gd name="connsiteX6" fmla="*/ 266 w 987690"/>
                  <a:gd name="connsiteY6" fmla="*/ 513397 h 2696464"/>
                  <a:gd name="connsiteX7" fmla="*/ 14553 w 987690"/>
                  <a:gd name="connsiteY7" fmla="*/ 589597 h 2696464"/>
                  <a:gd name="connsiteX8" fmla="*/ 14553 w 987690"/>
                  <a:gd name="connsiteY8" fmla="*/ 661035 h 2696464"/>
                  <a:gd name="connsiteX9" fmla="*/ 28841 w 987690"/>
                  <a:gd name="connsiteY9" fmla="*/ 761047 h 2696464"/>
                  <a:gd name="connsiteX10" fmla="*/ 38366 w 987690"/>
                  <a:gd name="connsiteY10" fmla="*/ 861060 h 2696464"/>
                  <a:gd name="connsiteX11" fmla="*/ 43128 w 987690"/>
                  <a:gd name="connsiteY11" fmla="*/ 956310 h 2696464"/>
                  <a:gd name="connsiteX12" fmla="*/ 52653 w 987690"/>
                  <a:gd name="connsiteY12" fmla="*/ 1046797 h 2696464"/>
                  <a:gd name="connsiteX13" fmla="*/ 38366 w 987690"/>
                  <a:gd name="connsiteY13" fmla="*/ 1122997 h 2696464"/>
                  <a:gd name="connsiteX14" fmla="*/ 66941 w 987690"/>
                  <a:gd name="connsiteY14" fmla="*/ 1175385 h 2696464"/>
                  <a:gd name="connsiteX15" fmla="*/ 76466 w 987690"/>
                  <a:gd name="connsiteY15" fmla="*/ 1265872 h 2696464"/>
                  <a:gd name="connsiteX16" fmla="*/ 43128 w 987690"/>
                  <a:gd name="connsiteY16" fmla="*/ 1389697 h 2696464"/>
                  <a:gd name="connsiteX17" fmla="*/ 47891 w 987690"/>
                  <a:gd name="connsiteY17" fmla="*/ 1442085 h 2696464"/>
                  <a:gd name="connsiteX18" fmla="*/ 28841 w 987690"/>
                  <a:gd name="connsiteY18" fmla="*/ 1537335 h 2696464"/>
                  <a:gd name="connsiteX19" fmla="*/ 19316 w 987690"/>
                  <a:gd name="connsiteY19" fmla="*/ 1642110 h 2696464"/>
                  <a:gd name="connsiteX20" fmla="*/ 38366 w 987690"/>
                  <a:gd name="connsiteY20" fmla="*/ 1780222 h 2696464"/>
                  <a:gd name="connsiteX21" fmla="*/ 38366 w 987690"/>
                  <a:gd name="connsiteY21" fmla="*/ 1942147 h 2696464"/>
                  <a:gd name="connsiteX22" fmla="*/ 52653 w 987690"/>
                  <a:gd name="connsiteY22" fmla="*/ 2042160 h 2696464"/>
                  <a:gd name="connsiteX23" fmla="*/ 43128 w 987690"/>
                  <a:gd name="connsiteY23" fmla="*/ 2085022 h 2696464"/>
                  <a:gd name="connsiteX24" fmla="*/ 76466 w 987690"/>
                  <a:gd name="connsiteY24" fmla="*/ 2189797 h 2696464"/>
                  <a:gd name="connsiteX25" fmla="*/ 109803 w 987690"/>
                  <a:gd name="connsiteY25" fmla="*/ 2299335 h 2696464"/>
                  <a:gd name="connsiteX26" fmla="*/ 166953 w 987690"/>
                  <a:gd name="connsiteY26" fmla="*/ 2337435 h 2696464"/>
                  <a:gd name="connsiteX27" fmla="*/ 243153 w 987690"/>
                  <a:gd name="connsiteY27" fmla="*/ 2246947 h 2696464"/>
                  <a:gd name="connsiteX28" fmla="*/ 300303 w 987690"/>
                  <a:gd name="connsiteY28" fmla="*/ 2142172 h 2696464"/>
                  <a:gd name="connsiteX29" fmla="*/ 295541 w 987690"/>
                  <a:gd name="connsiteY29" fmla="*/ 2032635 h 2696464"/>
                  <a:gd name="connsiteX30" fmla="*/ 319353 w 987690"/>
                  <a:gd name="connsiteY30" fmla="*/ 1842135 h 2696464"/>
                  <a:gd name="connsiteX31" fmla="*/ 328878 w 987690"/>
                  <a:gd name="connsiteY31" fmla="*/ 1723072 h 2696464"/>
                  <a:gd name="connsiteX32" fmla="*/ 328878 w 987690"/>
                  <a:gd name="connsiteY32" fmla="*/ 1604010 h 2696464"/>
                  <a:gd name="connsiteX33" fmla="*/ 343166 w 987690"/>
                  <a:gd name="connsiteY33" fmla="*/ 1503997 h 2696464"/>
                  <a:gd name="connsiteX34" fmla="*/ 362216 w 987690"/>
                  <a:gd name="connsiteY34" fmla="*/ 1475422 h 2696464"/>
                  <a:gd name="connsiteX35" fmla="*/ 366978 w 987690"/>
                  <a:gd name="connsiteY35" fmla="*/ 1432560 h 2696464"/>
                  <a:gd name="connsiteX36" fmla="*/ 381266 w 987690"/>
                  <a:gd name="connsiteY36" fmla="*/ 1418272 h 2696464"/>
                  <a:gd name="connsiteX37" fmla="*/ 362216 w 987690"/>
                  <a:gd name="connsiteY37" fmla="*/ 1337310 h 2696464"/>
                  <a:gd name="connsiteX38" fmla="*/ 390791 w 987690"/>
                  <a:gd name="connsiteY38" fmla="*/ 1237297 h 2696464"/>
                  <a:gd name="connsiteX39" fmla="*/ 419366 w 987690"/>
                  <a:gd name="connsiteY39" fmla="*/ 1199197 h 2696464"/>
                  <a:gd name="connsiteX40" fmla="*/ 419366 w 987690"/>
                  <a:gd name="connsiteY40" fmla="*/ 1046797 h 2696464"/>
                  <a:gd name="connsiteX41" fmla="*/ 438416 w 987690"/>
                  <a:gd name="connsiteY41" fmla="*/ 994410 h 2696464"/>
                  <a:gd name="connsiteX42" fmla="*/ 443178 w 987690"/>
                  <a:gd name="connsiteY42" fmla="*/ 899160 h 2696464"/>
                  <a:gd name="connsiteX43" fmla="*/ 462228 w 987690"/>
                  <a:gd name="connsiteY43" fmla="*/ 822960 h 2696464"/>
                  <a:gd name="connsiteX44" fmla="*/ 481278 w 987690"/>
                  <a:gd name="connsiteY44" fmla="*/ 784860 h 2696464"/>
                  <a:gd name="connsiteX45" fmla="*/ 486041 w 987690"/>
                  <a:gd name="connsiteY45" fmla="*/ 913447 h 2696464"/>
                  <a:gd name="connsiteX46" fmla="*/ 509853 w 987690"/>
                  <a:gd name="connsiteY46" fmla="*/ 1027747 h 2696464"/>
                  <a:gd name="connsiteX47" fmla="*/ 519378 w 987690"/>
                  <a:gd name="connsiteY47" fmla="*/ 1127760 h 2696464"/>
                  <a:gd name="connsiteX48" fmla="*/ 500328 w 987690"/>
                  <a:gd name="connsiteY48" fmla="*/ 1284922 h 2696464"/>
                  <a:gd name="connsiteX49" fmla="*/ 519378 w 987690"/>
                  <a:gd name="connsiteY49" fmla="*/ 1323022 h 2696464"/>
                  <a:gd name="connsiteX50" fmla="*/ 514616 w 987690"/>
                  <a:gd name="connsiteY50" fmla="*/ 1437322 h 2696464"/>
                  <a:gd name="connsiteX51" fmla="*/ 509853 w 987690"/>
                  <a:gd name="connsiteY51" fmla="*/ 1503997 h 2696464"/>
                  <a:gd name="connsiteX52" fmla="*/ 538428 w 987690"/>
                  <a:gd name="connsiteY52" fmla="*/ 1556385 h 2696464"/>
                  <a:gd name="connsiteX53" fmla="*/ 524141 w 987690"/>
                  <a:gd name="connsiteY53" fmla="*/ 1637347 h 2696464"/>
                  <a:gd name="connsiteX54" fmla="*/ 543191 w 987690"/>
                  <a:gd name="connsiteY54" fmla="*/ 1718310 h 2696464"/>
                  <a:gd name="connsiteX55" fmla="*/ 519378 w 987690"/>
                  <a:gd name="connsiteY55" fmla="*/ 1799272 h 2696464"/>
                  <a:gd name="connsiteX56" fmla="*/ 514616 w 987690"/>
                  <a:gd name="connsiteY56" fmla="*/ 2004060 h 2696464"/>
                  <a:gd name="connsiteX57" fmla="*/ 486041 w 987690"/>
                  <a:gd name="connsiteY57" fmla="*/ 2170747 h 2696464"/>
                  <a:gd name="connsiteX58" fmla="*/ 481278 w 987690"/>
                  <a:gd name="connsiteY58" fmla="*/ 2256472 h 2696464"/>
                  <a:gd name="connsiteX59" fmla="*/ 514616 w 987690"/>
                  <a:gd name="connsiteY59" fmla="*/ 2351722 h 2696464"/>
                  <a:gd name="connsiteX60" fmla="*/ 524141 w 987690"/>
                  <a:gd name="connsiteY60" fmla="*/ 2385060 h 2696464"/>
                  <a:gd name="connsiteX61" fmla="*/ 462228 w 987690"/>
                  <a:gd name="connsiteY61" fmla="*/ 2475547 h 2696464"/>
                  <a:gd name="connsiteX62" fmla="*/ 428891 w 987690"/>
                  <a:gd name="connsiteY62" fmla="*/ 2513647 h 2696464"/>
                  <a:gd name="connsiteX63" fmla="*/ 457466 w 987690"/>
                  <a:gd name="connsiteY63" fmla="*/ 2570797 h 2696464"/>
                  <a:gd name="connsiteX64" fmla="*/ 438416 w 987690"/>
                  <a:gd name="connsiteY64" fmla="*/ 2642235 h 2696464"/>
                  <a:gd name="connsiteX65" fmla="*/ 505091 w 987690"/>
                  <a:gd name="connsiteY65" fmla="*/ 2651760 h 2696464"/>
                  <a:gd name="connsiteX66" fmla="*/ 614628 w 987690"/>
                  <a:gd name="connsiteY66" fmla="*/ 2675572 h 2696464"/>
                  <a:gd name="connsiteX67" fmla="*/ 690828 w 987690"/>
                  <a:gd name="connsiteY67" fmla="*/ 2694622 h 2696464"/>
                  <a:gd name="connsiteX68" fmla="*/ 743216 w 987690"/>
                  <a:gd name="connsiteY68" fmla="*/ 2627947 h 2696464"/>
                  <a:gd name="connsiteX69" fmla="*/ 757503 w 987690"/>
                  <a:gd name="connsiteY69" fmla="*/ 2532697 h 2696464"/>
                  <a:gd name="connsiteX70" fmla="*/ 743216 w 987690"/>
                  <a:gd name="connsiteY70" fmla="*/ 2485072 h 2696464"/>
                  <a:gd name="connsiteX71" fmla="*/ 743216 w 987690"/>
                  <a:gd name="connsiteY71" fmla="*/ 2437447 h 2696464"/>
                  <a:gd name="connsiteX72" fmla="*/ 795603 w 987690"/>
                  <a:gd name="connsiteY72" fmla="*/ 2356485 h 2696464"/>
                  <a:gd name="connsiteX73" fmla="*/ 809891 w 987690"/>
                  <a:gd name="connsiteY73" fmla="*/ 2223135 h 2696464"/>
                  <a:gd name="connsiteX74" fmla="*/ 819416 w 987690"/>
                  <a:gd name="connsiteY74" fmla="*/ 2094547 h 2696464"/>
                  <a:gd name="connsiteX75" fmla="*/ 838466 w 987690"/>
                  <a:gd name="connsiteY75" fmla="*/ 1913572 h 2696464"/>
                  <a:gd name="connsiteX76" fmla="*/ 862278 w 987690"/>
                  <a:gd name="connsiteY76" fmla="*/ 1699260 h 2696464"/>
                  <a:gd name="connsiteX77" fmla="*/ 857516 w 987690"/>
                  <a:gd name="connsiteY77" fmla="*/ 1608772 h 2696464"/>
                  <a:gd name="connsiteX78" fmla="*/ 871803 w 987690"/>
                  <a:gd name="connsiteY78" fmla="*/ 1484947 h 2696464"/>
                  <a:gd name="connsiteX79" fmla="*/ 895616 w 987690"/>
                  <a:gd name="connsiteY79" fmla="*/ 1170622 h 2696464"/>
                  <a:gd name="connsiteX80" fmla="*/ 924191 w 987690"/>
                  <a:gd name="connsiteY80" fmla="*/ 908685 h 2696464"/>
                  <a:gd name="connsiteX81" fmla="*/ 914666 w 987690"/>
                  <a:gd name="connsiteY81" fmla="*/ 780097 h 2696464"/>
                  <a:gd name="connsiteX82" fmla="*/ 948003 w 987690"/>
                  <a:gd name="connsiteY82" fmla="*/ 613410 h 2696464"/>
                  <a:gd name="connsiteX83" fmla="*/ 981341 w 987690"/>
                  <a:gd name="connsiteY83" fmla="*/ 441960 h 2696464"/>
                  <a:gd name="connsiteX84" fmla="*/ 981341 w 987690"/>
                  <a:gd name="connsiteY84" fmla="*/ 337185 h 2696464"/>
                  <a:gd name="connsiteX85" fmla="*/ 981341 w 987690"/>
                  <a:gd name="connsiteY85" fmla="*/ 137160 h 2696464"/>
                  <a:gd name="connsiteX86" fmla="*/ 905141 w 987690"/>
                  <a:gd name="connsiteY86" fmla="*/ 46672 h 269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87690" h="2696464">
                    <a:moveTo>
                      <a:pt x="905141" y="46672"/>
                    </a:moveTo>
                    <a:cubicBezTo>
                      <a:pt x="872597" y="24447"/>
                      <a:pt x="868628" y="10160"/>
                      <a:pt x="786078" y="3810"/>
                    </a:cubicBezTo>
                    <a:cubicBezTo>
                      <a:pt x="703528" y="-2540"/>
                      <a:pt x="513028" y="-953"/>
                      <a:pt x="409841" y="8572"/>
                    </a:cubicBezTo>
                    <a:cubicBezTo>
                      <a:pt x="306654" y="18097"/>
                      <a:pt x="226484" y="39529"/>
                      <a:pt x="166953" y="60960"/>
                    </a:cubicBezTo>
                    <a:cubicBezTo>
                      <a:pt x="107422" y="82391"/>
                      <a:pt x="75672" y="99854"/>
                      <a:pt x="52653" y="137160"/>
                    </a:cubicBezTo>
                    <a:cubicBezTo>
                      <a:pt x="29634" y="174466"/>
                      <a:pt x="37572" y="222091"/>
                      <a:pt x="28841" y="284797"/>
                    </a:cubicBezTo>
                    <a:cubicBezTo>
                      <a:pt x="20110" y="347503"/>
                      <a:pt x="2647" y="462597"/>
                      <a:pt x="266" y="513397"/>
                    </a:cubicBezTo>
                    <a:cubicBezTo>
                      <a:pt x="-2115" y="564197"/>
                      <a:pt x="12172" y="564991"/>
                      <a:pt x="14553" y="589597"/>
                    </a:cubicBezTo>
                    <a:cubicBezTo>
                      <a:pt x="16934" y="614203"/>
                      <a:pt x="12172" y="632460"/>
                      <a:pt x="14553" y="661035"/>
                    </a:cubicBezTo>
                    <a:cubicBezTo>
                      <a:pt x="16934" y="689610"/>
                      <a:pt x="24872" y="727710"/>
                      <a:pt x="28841" y="761047"/>
                    </a:cubicBezTo>
                    <a:cubicBezTo>
                      <a:pt x="32810" y="794384"/>
                      <a:pt x="35985" y="828516"/>
                      <a:pt x="38366" y="861060"/>
                    </a:cubicBezTo>
                    <a:cubicBezTo>
                      <a:pt x="40747" y="893604"/>
                      <a:pt x="40747" y="925354"/>
                      <a:pt x="43128" y="956310"/>
                    </a:cubicBezTo>
                    <a:cubicBezTo>
                      <a:pt x="45509" y="987266"/>
                      <a:pt x="53447" y="1019016"/>
                      <a:pt x="52653" y="1046797"/>
                    </a:cubicBezTo>
                    <a:cubicBezTo>
                      <a:pt x="51859" y="1074578"/>
                      <a:pt x="35985" y="1101566"/>
                      <a:pt x="38366" y="1122997"/>
                    </a:cubicBezTo>
                    <a:cubicBezTo>
                      <a:pt x="40747" y="1144428"/>
                      <a:pt x="60591" y="1151573"/>
                      <a:pt x="66941" y="1175385"/>
                    </a:cubicBezTo>
                    <a:cubicBezTo>
                      <a:pt x="73291" y="1199197"/>
                      <a:pt x="80435" y="1230153"/>
                      <a:pt x="76466" y="1265872"/>
                    </a:cubicBezTo>
                    <a:cubicBezTo>
                      <a:pt x="72497" y="1301591"/>
                      <a:pt x="47890" y="1360328"/>
                      <a:pt x="43128" y="1389697"/>
                    </a:cubicBezTo>
                    <a:cubicBezTo>
                      <a:pt x="38366" y="1419066"/>
                      <a:pt x="50272" y="1417479"/>
                      <a:pt x="47891" y="1442085"/>
                    </a:cubicBezTo>
                    <a:cubicBezTo>
                      <a:pt x="45510" y="1466691"/>
                      <a:pt x="33603" y="1503998"/>
                      <a:pt x="28841" y="1537335"/>
                    </a:cubicBezTo>
                    <a:cubicBezTo>
                      <a:pt x="24079" y="1570672"/>
                      <a:pt x="17729" y="1601629"/>
                      <a:pt x="19316" y="1642110"/>
                    </a:cubicBezTo>
                    <a:cubicBezTo>
                      <a:pt x="20903" y="1682591"/>
                      <a:pt x="35191" y="1730216"/>
                      <a:pt x="38366" y="1780222"/>
                    </a:cubicBezTo>
                    <a:cubicBezTo>
                      <a:pt x="41541" y="1830228"/>
                      <a:pt x="35985" y="1898491"/>
                      <a:pt x="38366" y="1942147"/>
                    </a:cubicBezTo>
                    <a:cubicBezTo>
                      <a:pt x="40747" y="1985803"/>
                      <a:pt x="51859" y="2018348"/>
                      <a:pt x="52653" y="2042160"/>
                    </a:cubicBezTo>
                    <a:cubicBezTo>
                      <a:pt x="53447" y="2065972"/>
                      <a:pt x="39159" y="2060416"/>
                      <a:pt x="43128" y="2085022"/>
                    </a:cubicBezTo>
                    <a:cubicBezTo>
                      <a:pt x="47097" y="2109628"/>
                      <a:pt x="65353" y="2154078"/>
                      <a:pt x="76466" y="2189797"/>
                    </a:cubicBezTo>
                    <a:cubicBezTo>
                      <a:pt x="87578" y="2225516"/>
                      <a:pt x="94722" y="2274729"/>
                      <a:pt x="109803" y="2299335"/>
                    </a:cubicBezTo>
                    <a:cubicBezTo>
                      <a:pt x="124884" y="2323941"/>
                      <a:pt x="144728" y="2346166"/>
                      <a:pt x="166953" y="2337435"/>
                    </a:cubicBezTo>
                    <a:cubicBezTo>
                      <a:pt x="189178" y="2328704"/>
                      <a:pt x="220928" y="2279491"/>
                      <a:pt x="243153" y="2246947"/>
                    </a:cubicBezTo>
                    <a:cubicBezTo>
                      <a:pt x="265378" y="2214403"/>
                      <a:pt x="291572" y="2177891"/>
                      <a:pt x="300303" y="2142172"/>
                    </a:cubicBezTo>
                    <a:cubicBezTo>
                      <a:pt x="309034" y="2106453"/>
                      <a:pt x="292366" y="2082641"/>
                      <a:pt x="295541" y="2032635"/>
                    </a:cubicBezTo>
                    <a:cubicBezTo>
                      <a:pt x="298716" y="1982629"/>
                      <a:pt x="313797" y="1893729"/>
                      <a:pt x="319353" y="1842135"/>
                    </a:cubicBezTo>
                    <a:cubicBezTo>
                      <a:pt x="324909" y="1790541"/>
                      <a:pt x="327291" y="1762759"/>
                      <a:pt x="328878" y="1723072"/>
                    </a:cubicBezTo>
                    <a:cubicBezTo>
                      <a:pt x="330465" y="1683385"/>
                      <a:pt x="326497" y="1640522"/>
                      <a:pt x="328878" y="1604010"/>
                    </a:cubicBezTo>
                    <a:cubicBezTo>
                      <a:pt x="331259" y="1567498"/>
                      <a:pt x="337610" y="1525428"/>
                      <a:pt x="343166" y="1503997"/>
                    </a:cubicBezTo>
                    <a:cubicBezTo>
                      <a:pt x="348722" y="1482566"/>
                      <a:pt x="358247" y="1487328"/>
                      <a:pt x="362216" y="1475422"/>
                    </a:cubicBezTo>
                    <a:cubicBezTo>
                      <a:pt x="366185" y="1463516"/>
                      <a:pt x="363803" y="1442085"/>
                      <a:pt x="366978" y="1432560"/>
                    </a:cubicBezTo>
                    <a:cubicBezTo>
                      <a:pt x="370153" y="1423035"/>
                      <a:pt x="382060" y="1434147"/>
                      <a:pt x="381266" y="1418272"/>
                    </a:cubicBezTo>
                    <a:cubicBezTo>
                      <a:pt x="380472" y="1402397"/>
                      <a:pt x="360629" y="1367472"/>
                      <a:pt x="362216" y="1337310"/>
                    </a:cubicBezTo>
                    <a:cubicBezTo>
                      <a:pt x="363803" y="1307148"/>
                      <a:pt x="381266" y="1260316"/>
                      <a:pt x="390791" y="1237297"/>
                    </a:cubicBezTo>
                    <a:cubicBezTo>
                      <a:pt x="400316" y="1214278"/>
                      <a:pt x="414604" y="1230947"/>
                      <a:pt x="419366" y="1199197"/>
                    </a:cubicBezTo>
                    <a:cubicBezTo>
                      <a:pt x="424128" y="1167447"/>
                      <a:pt x="416191" y="1080928"/>
                      <a:pt x="419366" y="1046797"/>
                    </a:cubicBezTo>
                    <a:cubicBezTo>
                      <a:pt x="422541" y="1012666"/>
                      <a:pt x="434447" y="1019016"/>
                      <a:pt x="438416" y="994410"/>
                    </a:cubicBezTo>
                    <a:cubicBezTo>
                      <a:pt x="442385" y="969804"/>
                      <a:pt x="439209" y="927735"/>
                      <a:pt x="443178" y="899160"/>
                    </a:cubicBezTo>
                    <a:cubicBezTo>
                      <a:pt x="447147" y="870585"/>
                      <a:pt x="455878" y="842010"/>
                      <a:pt x="462228" y="822960"/>
                    </a:cubicBezTo>
                    <a:cubicBezTo>
                      <a:pt x="468578" y="803910"/>
                      <a:pt x="477309" y="769779"/>
                      <a:pt x="481278" y="784860"/>
                    </a:cubicBezTo>
                    <a:cubicBezTo>
                      <a:pt x="485247" y="799941"/>
                      <a:pt x="481279" y="872966"/>
                      <a:pt x="486041" y="913447"/>
                    </a:cubicBezTo>
                    <a:cubicBezTo>
                      <a:pt x="490803" y="953928"/>
                      <a:pt x="504297" y="992028"/>
                      <a:pt x="509853" y="1027747"/>
                    </a:cubicBezTo>
                    <a:cubicBezTo>
                      <a:pt x="515409" y="1063466"/>
                      <a:pt x="520965" y="1084898"/>
                      <a:pt x="519378" y="1127760"/>
                    </a:cubicBezTo>
                    <a:cubicBezTo>
                      <a:pt x="517791" y="1170622"/>
                      <a:pt x="500328" y="1252378"/>
                      <a:pt x="500328" y="1284922"/>
                    </a:cubicBezTo>
                    <a:cubicBezTo>
                      <a:pt x="500328" y="1317466"/>
                      <a:pt x="516997" y="1297622"/>
                      <a:pt x="519378" y="1323022"/>
                    </a:cubicBezTo>
                    <a:cubicBezTo>
                      <a:pt x="521759" y="1348422"/>
                      <a:pt x="516203" y="1407160"/>
                      <a:pt x="514616" y="1437322"/>
                    </a:cubicBezTo>
                    <a:cubicBezTo>
                      <a:pt x="513029" y="1467484"/>
                      <a:pt x="505884" y="1484153"/>
                      <a:pt x="509853" y="1503997"/>
                    </a:cubicBezTo>
                    <a:cubicBezTo>
                      <a:pt x="513822" y="1523841"/>
                      <a:pt x="536047" y="1534160"/>
                      <a:pt x="538428" y="1556385"/>
                    </a:cubicBezTo>
                    <a:cubicBezTo>
                      <a:pt x="540809" y="1578610"/>
                      <a:pt x="523347" y="1610360"/>
                      <a:pt x="524141" y="1637347"/>
                    </a:cubicBezTo>
                    <a:cubicBezTo>
                      <a:pt x="524935" y="1664334"/>
                      <a:pt x="543985" y="1691323"/>
                      <a:pt x="543191" y="1718310"/>
                    </a:cubicBezTo>
                    <a:cubicBezTo>
                      <a:pt x="542397" y="1745297"/>
                      <a:pt x="524140" y="1751647"/>
                      <a:pt x="519378" y="1799272"/>
                    </a:cubicBezTo>
                    <a:cubicBezTo>
                      <a:pt x="514616" y="1846897"/>
                      <a:pt x="520172" y="1942147"/>
                      <a:pt x="514616" y="2004060"/>
                    </a:cubicBezTo>
                    <a:cubicBezTo>
                      <a:pt x="509060" y="2065973"/>
                      <a:pt x="491597" y="2128678"/>
                      <a:pt x="486041" y="2170747"/>
                    </a:cubicBezTo>
                    <a:cubicBezTo>
                      <a:pt x="480485" y="2212816"/>
                      <a:pt x="476515" y="2226310"/>
                      <a:pt x="481278" y="2256472"/>
                    </a:cubicBezTo>
                    <a:cubicBezTo>
                      <a:pt x="486040" y="2286635"/>
                      <a:pt x="507472" y="2330291"/>
                      <a:pt x="514616" y="2351722"/>
                    </a:cubicBezTo>
                    <a:cubicBezTo>
                      <a:pt x="521760" y="2373153"/>
                      <a:pt x="532872" y="2364422"/>
                      <a:pt x="524141" y="2385060"/>
                    </a:cubicBezTo>
                    <a:cubicBezTo>
                      <a:pt x="515410" y="2405698"/>
                      <a:pt x="478103" y="2454116"/>
                      <a:pt x="462228" y="2475547"/>
                    </a:cubicBezTo>
                    <a:cubicBezTo>
                      <a:pt x="446353" y="2496978"/>
                      <a:pt x="429685" y="2497772"/>
                      <a:pt x="428891" y="2513647"/>
                    </a:cubicBezTo>
                    <a:cubicBezTo>
                      <a:pt x="428097" y="2529522"/>
                      <a:pt x="455878" y="2549366"/>
                      <a:pt x="457466" y="2570797"/>
                    </a:cubicBezTo>
                    <a:cubicBezTo>
                      <a:pt x="459054" y="2592228"/>
                      <a:pt x="430479" y="2628741"/>
                      <a:pt x="438416" y="2642235"/>
                    </a:cubicBezTo>
                    <a:cubicBezTo>
                      <a:pt x="446353" y="2655729"/>
                      <a:pt x="475722" y="2646204"/>
                      <a:pt x="505091" y="2651760"/>
                    </a:cubicBezTo>
                    <a:cubicBezTo>
                      <a:pt x="534460" y="2657316"/>
                      <a:pt x="583672" y="2668428"/>
                      <a:pt x="614628" y="2675572"/>
                    </a:cubicBezTo>
                    <a:cubicBezTo>
                      <a:pt x="645584" y="2682716"/>
                      <a:pt x="669397" y="2702559"/>
                      <a:pt x="690828" y="2694622"/>
                    </a:cubicBezTo>
                    <a:cubicBezTo>
                      <a:pt x="712259" y="2686685"/>
                      <a:pt x="732104" y="2654934"/>
                      <a:pt x="743216" y="2627947"/>
                    </a:cubicBezTo>
                    <a:cubicBezTo>
                      <a:pt x="754328" y="2600960"/>
                      <a:pt x="757503" y="2556509"/>
                      <a:pt x="757503" y="2532697"/>
                    </a:cubicBezTo>
                    <a:cubicBezTo>
                      <a:pt x="757503" y="2508885"/>
                      <a:pt x="745597" y="2500947"/>
                      <a:pt x="743216" y="2485072"/>
                    </a:cubicBezTo>
                    <a:cubicBezTo>
                      <a:pt x="740835" y="2469197"/>
                      <a:pt x="734485" y="2458878"/>
                      <a:pt x="743216" y="2437447"/>
                    </a:cubicBezTo>
                    <a:cubicBezTo>
                      <a:pt x="751947" y="2416016"/>
                      <a:pt x="784490" y="2392204"/>
                      <a:pt x="795603" y="2356485"/>
                    </a:cubicBezTo>
                    <a:cubicBezTo>
                      <a:pt x="806715" y="2320766"/>
                      <a:pt x="805922" y="2266791"/>
                      <a:pt x="809891" y="2223135"/>
                    </a:cubicBezTo>
                    <a:cubicBezTo>
                      <a:pt x="813860" y="2179479"/>
                      <a:pt x="814654" y="2146141"/>
                      <a:pt x="819416" y="2094547"/>
                    </a:cubicBezTo>
                    <a:cubicBezTo>
                      <a:pt x="824178" y="2042953"/>
                      <a:pt x="831322" y="1979453"/>
                      <a:pt x="838466" y="1913572"/>
                    </a:cubicBezTo>
                    <a:cubicBezTo>
                      <a:pt x="845610" y="1847691"/>
                      <a:pt x="859103" y="1750060"/>
                      <a:pt x="862278" y="1699260"/>
                    </a:cubicBezTo>
                    <a:cubicBezTo>
                      <a:pt x="865453" y="1648460"/>
                      <a:pt x="855929" y="1644491"/>
                      <a:pt x="857516" y="1608772"/>
                    </a:cubicBezTo>
                    <a:cubicBezTo>
                      <a:pt x="859103" y="1573053"/>
                      <a:pt x="865453" y="1557972"/>
                      <a:pt x="871803" y="1484947"/>
                    </a:cubicBezTo>
                    <a:cubicBezTo>
                      <a:pt x="878153" y="1411922"/>
                      <a:pt x="886885" y="1266665"/>
                      <a:pt x="895616" y="1170622"/>
                    </a:cubicBezTo>
                    <a:cubicBezTo>
                      <a:pt x="904347" y="1074579"/>
                      <a:pt x="921016" y="973773"/>
                      <a:pt x="924191" y="908685"/>
                    </a:cubicBezTo>
                    <a:cubicBezTo>
                      <a:pt x="927366" y="843598"/>
                      <a:pt x="910697" y="829309"/>
                      <a:pt x="914666" y="780097"/>
                    </a:cubicBezTo>
                    <a:cubicBezTo>
                      <a:pt x="918635" y="730885"/>
                      <a:pt x="936891" y="669766"/>
                      <a:pt x="948003" y="613410"/>
                    </a:cubicBezTo>
                    <a:cubicBezTo>
                      <a:pt x="959115" y="557054"/>
                      <a:pt x="975785" y="487998"/>
                      <a:pt x="981341" y="441960"/>
                    </a:cubicBezTo>
                    <a:cubicBezTo>
                      <a:pt x="986897" y="395923"/>
                      <a:pt x="981341" y="337185"/>
                      <a:pt x="981341" y="337185"/>
                    </a:cubicBezTo>
                    <a:cubicBezTo>
                      <a:pt x="981341" y="286385"/>
                      <a:pt x="995628" y="189547"/>
                      <a:pt x="981341" y="137160"/>
                    </a:cubicBezTo>
                    <a:cubicBezTo>
                      <a:pt x="967054" y="84773"/>
                      <a:pt x="937685" y="68897"/>
                      <a:pt x="905141" y="466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Freeform 15">
                <a:extLst>
                  <a:ext uri="{FF2B5EF4-FFF2-40B4-BE49-F238E27FC236}">
                    <a16:creationId xmlns:a16="http://schemas.microsoft.com/office/drawing/2014/main" xmlns="" id="{F4863CD1-D45C-451A-A063-9B36B2F8018F}"/>
                  </a:ext>
                </a:extLst>
              </p:cNvPr>
              <p:cNvSpPr/>
              <p:nvPr/>
            </p:nvSpPr>
            <p:spPr>
              <a:xfrm>
                <a:off x="3327362" y="3615554"/>
                <a:ext cx="234997" cy="523698"/>
              </a:xfrm>
              <a:custGeom>
                <a:avLst/>
                <a:gdLst/>
                <a:ahLst/>
                <a:cxnLst/>
                <a:rect l="l" t="t" r="r" b="b"/>
                <a:pathLst>
                  <a:path w="221335" h="493253">
                    <a:moveTo>
                      <a:pt x="77834" y="328437"/>
                    </a:moveTo>
                    <a:cubicBezTo>
                      <a:pt x="65239" y="329495"/>
                      <a:pt x="52963" y="333729"/>
                      <a:pt x="50846" y="340502"/>
                    </a:cubicBezTo>
                    <a:cubicBezTo>
                      <a:pt x="46613" y="354049"/>
                      <a:pt x="50846" y="372675"/>
                      <a:pt x="50846" y="386222"/>
                    </a:cubicBezTo>
                    <a:cubicBezTo>
                      <a:pt x="50846" y="386222"/>
                      <a:pt x="44073" y="417549"/>
                      <a:pt x="50846" y="421782"/>
                    </a:cubicBezTo>
                    <a:cubicBezTo>
                      <a:pt x="57619" y="426015"/>
                      <a:pt x="82173" y="426015"/>
                      <a:pt x="91486" y="411622"/>
                    </a:cubicBezTo>
                    <a:cubicBezTo>
                      <a:pt x="100799" y="397229"/>
                      <a:pt x="113499" y="347275"/>
                      <a:pt x="106726" y="335422"/>
                    </a:cubicBezTo>
                    <a:cubicBezTo>
                      <a:pt x="103340" y="329496"/>
                      <a:pt x="90428" y="327379"/>
                      <a:pt x="77834" y="328437"/>
                    </a:cubicBezTo>
                    <a:close/>
                    <a:moveTo>
                      <a:pt x="121966" y="142"/>
                    </a:moveTo>
                    <a:cubicBezTo>
                      <a:pt x="139746" y="4375"/>
                      <a:pt x="172766" y="90735"/>
                      <a:pt x="188006" y="132222"/>
                    </a:cubicBezTo>
                    <a:cubicBezTo>
                      <a:pt x="203246" y="173709"/>
                      <a:pt x="208326" y="212655"/>
                      <a:pt x="213406" y="249062"/>
                    </a:cubicBezTo>
                    <a:cubicBezTo>
                      <a:pt x="218486" y="285469"/>
                      <a:pt x="225259" y="315102"/>
                      <a:pt x="218486" y="350662"/>
                    </a:cubicBezTo>
                    <a:cubicBezTo>
                      <a:pt x="211713" y="386222"/>
                      <a:pt x="186313" y="438715"/>
                      <a:pt x="172766" y="462422"/>
                    </a:cubicBezTo>
                    <a:cubicBezTo>
                      <a:pt x="159219" y="486129"/>
                      <a:pt x="154139" y="490362"/>
                      <a:pt x="137206" y="492902"/>
                    </a:cubicBezTo>
                    <a:cubicBezTo>
                      <a:pt x="120273" y="495442"/>
                      <a:pt x="88946" y="483589"/>
                      <a:pt x="71166" y="477662"/>
                    </a:cubicBezTo>
                    <a:cubicBezTo>
                      <a:pt x="53386" y="471735"/>
                      <a:pt x="39839" y="466655"/>
                      <a:pt x="30526" y="457342"/>
                    </a:cubicBezTo>
                    <a:cubicBezTo>
                      <a:pt x="21213" y="448029"/>
                      <a:pt x="20366" y="428555"/>
                      <a:pt x="15286" y="421782"/>
                    </a:cubicBezTo>
                    <a:cubicBezTo>
                      <a:pt x="10206" y="415009"/>
                      <a:pt x="-801" y="425169"/>
                      <a:pt x="46" y="416702"/>
                    </a:cubicBezTo>
                    <a:cubicBezTo>
                      <a:pt x="893" y="408235"/>
                      <a:pt x="16133" y="391302"/>
                      <a:pt x="20366" y="370982"/>
                    </a:cubicBezTo>
                    <a:cubicBezTo>
                      <a:pt x="24599" y="350662"/>
                      <a:pt x="22059" y="316795"/>
                      <a:pt x="25446" y="294782"/>
                    </a:cubicBezTo>
                    <a:cubicBezTo>
                      <a:pt x="28833" y="272769"/>
                      <a:pt x="29679" y="266842"/>
                      <a:pt x="40686" y="238902"/>
                    </a:cubicBezTo>
                    <a:cubicBezTo>
                      <a:pt x="51693" y="210962"/>
                      <a:pt x="77939" y="166935"/>
                      <a:pt x="91486" y="127142"/>
                    </a:cubicBezTo>
                    <a:cubicBezTo>
                      <a:pt x="105033" y="87349"/>
                      <a:pt x="104186" y="-4091"/>
                      <a:pt x="121966" y="1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Freeform 16">
                <a:extLst>
                  <a:ext uri="{FF2B5EF4-FFF2-40B4-BE49-F238E27FC236}">
                    <a16:creationId xmlns:a16="http://schemas.microsoft.com/office/drawing/2014/main" xmlns="" id="{B4077624-A37B-47BA-9686-F6E560B12878}"/>
                  </a:ext>
                </a:extLst>
              </p:cNvPr>
              <p:cNvSpPr/>
              <p:nvPr/>
            </p:nvSpPr>
            <p:spPr>
              <a:xfrm>
                <a:off x="2019926" y="587923"/>
                <a:ext cx="342321" cy="748475"/>
              </a:xfrm>
              <a:custGeom>
                <a:avLst/>
                <a:gdLst>
                  <a:gd name="connsiteX0" fmla="*/ 108599 w 342320"/>
                  <a:gd name="connsiteY0" fmla="*/ 748119 h 748473"/>
                  <a:gd name="connsiteX1" fmla="*/ 154319 w 342320"/>
                  <a:gd name="connsiteY1" fmla="*/ 529679 h 748473"/>
                  <a:gd name="connsiteX2" fmla="*/ 149239 w 342320"/>
                  <a:gd name="connsiteY2" fmla="*/ 443319 h 748473"/>
                  <a:gd name="connsiteX3" fmla="*/ 159399 w 342320"/>
                  <a:gd name="connsiteY3" fmla="*/ 377279 h 748473"/>
                  <a:gd name="connsiteX4" fmla="*/ 179719 w 342320"/>
                  <a:gd name="connsiteY4" fmla="*/ 341719 h 748473"/>
                  <a:gd name="connsiteX5" fmla="*/ 210199 w 342320"/>
                  <a:gd name="connsiteY5" fmla="*/ 301079 h 748473"/>
                  <a:gd name="connsiteX6" fmla="*/ 230519 w 342320"/>
                  <a:gd name="connsiteY6" fmla="*/ 295999 h 748473"/>
                  <a:gd name="connsiteX7" fmla="*/ 276239 w 342320"/>
                  <a:gd name="connsiteY7" fmla="*/ 255359 h 748473"/>
                  <a:gd name="connsiteX8" fmla="*/ 306719 w 342320"/>
                  <a:gd name="connsiteY8" fmla="*/ 219799 h 748473"/>
                  <a:gd name="connsiteX9" fmla="*/ 337199 w 342320"/>
                  <a:gd name="connsiteY9" fmla="*/ 148679 h 748473"/>
                  <a:gd name="connsiteX10" fmla="*/ 342279 w 342320"/>
                  <a:gd name="connsiteY10" fmla="*/ 87719 h 748473"/>
                  <a:gd name="connsiteX11" fmla="*/ 337199 w 342320"/>
                  <a:gd name="connsiteY11" fmla="*/ 67399 h 748473"/>
                  <a:gd name="connsiteX12" fmla="*/ 311799 w 342320"/>
                  <a:gd name="connsiteY12" fmla="*/ 52159 h 748473"/>
                  <a:gd name="connsiteX13" fmla="*/ 281319 w 342320"/>
                  <a:gd name="connsiteY13" fmla="*/ 21679 h 748473"/>
                  <a:gd name="connsiteX14" fmla="*/ 260999 w 342320"/>
                  <a:gd name="connsiteY14" fmla="*/ 16599 h 748473"/>
                  <a:gd name="connsiteX15" fmla="*/ 225439 w 342320"/>
                  <a:gd name="connsiteY15" fmla="*/ 16599 h 748473"/>
                  <a:gd name="connsiteX16" fmla="*/ 154319 w 342320"/>
                  <a:gd name="connsiteY16" fmla="*/ 6439 h 748473"/>
                  <a:gd name="connsiteX17" fmla="*/ 113679 w 342320"/>
                  <a:gd name="connsiteY17" fmla="*/ 1359 h 748473"/>
                  <a:gd name="connsiteX18" fmla="*/ 93359 w 342320"/>
                  <a:gd name="connsiteY18" fmla="*/ 31839 h 748473"/>
                  <a:gd name="connsiteX19" fmla="*/ 93359 w 342320"/>
                  <a:gd name="connsiteY19" fmla="*/ 67399 h 748473"/>
                  <a:gd name="connsiteX20" fmla="*/ 78119 w 342320"/>
                  <a:gd name="connsiteY20" fmla="*/ 123279 h 748473"/>
                  <a:gd name="connsiteX21" fmla="*/ 47639 w 342320"/>
                  <a:gd name="connsiteY21" fmla="*/ 168999 h 748473"/>
                  <a:gd name="connsiteX22" fmla="*/ 37479 w 342320"/>
                  <a:gd name="connsiteY22" fmla="*/ 265519 h 748473"/>
                  <a:gd name="connsiteX23" fmla="*/ 22239 w 342320"/>
                  <a:gd name="connsiteY23" fmla="*/ 321399 h 748473"/>
                  <a:gd name="connsiteX24" fmla="*/ 6999 w 342320"/>
                  <a:gd name="connsiteY24" fmla="*/ 397599 h 748473"/>
                  <a:gd name="connsiteX25" fmla="*/ 6999 w 342320"/>
                  <a:gd name="connsiteY25" fmla="*/ 473799 h 748473"/>
                  <a:gd name="connsiteX26" fmla="*/ 108599 w 342320"/>
                  <a:gd name="connsiteY26" fmla="*/ 748119 h 74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2320" h="748473">
                    <a:moveTo>
                      <a:pt x="108599" y="748119"/>
                    </a:moveTo>
                    <a:cubicBezTo>
                      <a:pt x="133152" y="757432"/>
                      <a:pt x="147546" y="580479"/>
                      <a:pt x="154319" y="529679"/>
                    </a:cubicBezTo>
                    <a:cubicBezTo>
                      <a:pt x="161092" y="478879"/>
                      <a:pt x="148392" y="468719"/>
                      <a:pt x="149239" y="443319"/>
                    </a:cubicBezTo>
                    <a:cubicBezTo>
                      <a:pt x="150086" y="417919"/>
                      <a:pt x="154319" y="394212"/>
                      <a:pt x="159399" y="377279"/>
                    </a:cubicBezTo>
                    <a:cubicBezTo>
                      <a:pt x="164479" y="360346"/>
                      <a:pt x="171252" y="354419"/>
                      <a:pt x="179719" y="341719"/>
                    </a:cubicBezTo>
                    <a:cubicBezTo>
                      <a:pt x="188186" y="329019"/>
                      <a:pt x="201732" y="308699"/>
                      <a:pt x="210199" y="301079"/>
                    </a:cubicBezTo>
                    <a:cubicBezTo>
                      <a:pt x="218666" y="293459"/>
                      <a:pt x="219512" y="303619"/>
                      <a:pt x="230519" y="295999"/>
                    </a:cubicBezTo>
                    <a:cubicBezTo>
                      <a:pt x="241526" y="288379"/>
                      <a:pt x="263539" y="268059"/>
                      <a:pt x="276239" y="255359"/>
                    </a:cubicBezTo>
                    <a:cubicBezTo>
                      <a:pt x="288939" y="242659"/>
                      <a:pt x="296559" y="237579"/>
                      <a:pt x="306719" y="219799"/>
                    </a:cubicBezTo>
                    <a:cubicBezTo>
                      <a:pt x="316879" y="202019"/>
                      <a:pt x="331272" y="170692"/>
                      <a:pt x="337199" y="148679"/>
                    </a:cubicBezTo>
                    <a:cubicBezTo>
                      <a:pt x="343126" y="126666"/>
                      <a:pt x="342279" y="101266"/>
                      <a:pt x="342279" y="87719"/>
                    </a:cubicBezTo>
                    <a:cubicBezTo>
                      <a:pt x="342279" y="74172"/>
                      <a:pt x="342279" y="73326"/>
                      <a:pt x="337199" y="67399"/>
                    </a:cubicBezTo>
                    <a:cubicBezTo>
                      <a:pt x="332119" y="61472"/>
                      <a:pt x="321112" y="59779"/>
                      <a:pt x="311799" y="52159"/>
                    </a:cubicBezTo>
                    <a:cubicBezTo>
                      <a:pt x="302486" y="44539"/>
                      <a:pt x="289786" y="27606"/>
                      <a:pt x="281319" y="21679"/>
                    </a:cubicBezTo>
                    <a:cubicBezTo>
                      <a:pt x="272852" y="15752"/>
                      <a:pt x="270312" y="17446"/>
                      <a:pt x="260999" y="16599"/>
                    </a:cubicBezTo>
                    <a:cubicBezTo>
                      <a:pt x="251686" y="15752"/>
                      <a:pt x="243219" y="18292"/>
                      <a:pt x="225439" y="16599"/>
                    </a:cubicBezTo>
                    <a:cubicBezTo>
                      <a:pt x="207659" y="14906"/>
                      <a:pt x="172946" y="8979"/>
                      <a:pt x="154319" y="6439"/>
                    </a:cubicBezTo>
                    <a:cubicBezTo>
                      <a:pt x="135692" y="3899"/>
                      <a:pt x="123839" y="-2874"/>
                      <a:pt x="113679" y="1359"/>
                    </a:cubicBezTo>
                    <a:cubicBezTo>
                      <a:pt x="103519" y="5592"/>
                      <a:pt x="96746" y="20832"/>
                      <a:pt x="93359" y="31839"/>
                    </a:cubicBezTo>
                    <a:cubicBezTo>
                      <a:pt x="89972" y="42846"/>
                      <a:pt x="95899" y="52159"/>
                      <a:pt x="93359" y="67399"/>
                    </a:cubicBezTo>
                    <a:cubicBezTo>
                      <a:pt x="90819" y="82639"/>
                      <a:pt x="85739" y="106346"/>
                      <a:pt x="78119" y="123279"/>
                    </a:cubicBezTo>
                    <a:cubicBezTo>
                      <a:pt x="70499" y="140212"/>
                      <a:pt x="54412" y="145292"/>
                      <a:pt x="47639" y="168999"/>
                    </a:cubicBezTo>
                    <a:cubicBezTo>
                      <a:pt x="40866" y="192706"/>
                      <a:pt x="41712" y="240119"/>
                      <a:pt x="37479" y="265519"/>
                    </a:cubicBezTo>
                    <a:cubicBezTo>
                      <a:pt x="33246" y="290919"/>
                      <a:pt x="27319" y="299386"/>
                      <a:pt x="22239" y="321399"/>
                    </a:cubicBezTo>
                    <a:cubicBezTo>
                      <a:pt x="17159" y="343412"/>
                      <a:pt x="9539" y="372199"/>
                      <a:pt x="6999" y="397599"/>
                    </a:cubicBezTo>
                    <a:cubicBezTo>
                      <a:pt x="4459" y="422999"/>
                      <a:pt x="-7394" y="414532"/>
                      <a:pt x="6999" y="473799"/>
                    </a:cubicBezTo>
                    <a:cubicBezTo>
                      <a:pt x="21392" y="533066"/>
                      <a:pt x="84046" y="738806"/>
                      <a:pt x="108599" y="748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Freeform 17">
                <a:extLst>
                  <a:ext uri="{FF2B5EF4-FFF2-40B4-BE49-F238E27FC236}">
                    <a16:creationId xmlns:a16="http://schemas.microsoft.com/office/drawing/2014/main" xmlns="" id="{2469CEBE-589E-4159-A8D4-CDCEE9FDBCA9}"/>
                  </a:ext>
                </a:extLst>
              </p:cNvPr>
              <p:cNvSpPr/>
              <p:nvPr/>
            </p:nvSpPr>
            <p:spPr>
              <a:xfrm>
                <a:off x="2643481" y="1349666"/>
                <a:ext cx="523168" cy="762971"/>
              </a:xfrm>
              <a:custGeom>
                <a:avLst/>
                <a:gdLst>
                  <a:gd name="connsiteX0" fmla="*/ 17663 w 523167"/>
                  <a:gd name="connsiteY0" fmla="*/ 221230 h 762969"/>
                  <a:gd name="connsiteX1" fmla="*/ 79 w 523167"/>
                  <a:gd name="connsiteY1" fmla="*/ 268123 h 762969"/>
                  <a:gd name="connsiteX2" fmla="*/ 11802 w 523167"/>
                  <a:gd name="connsiteY2" fmla="*/ 332600 h 762969"/>
                  <a:gd name="connsiteX3" fmla="*/ 26456 w 523167"/>
                  <a:gd name="connsiteY3" fmla="*/ 370700 h 762969"/>
                  <a:gd name="connsiteX4" fmla="*/ 58694 w 523167"/>
                  <a:gd name="connsiteY4" fmla="*/ 385353 h 762969"/>
                  <a:gd name="connsiteX5" fmla="*/ 67487 w 523167"/>
                  <a:gd name="connsiteY5" fmla="*/ 432246 h 762969"/>
                  <a:gd name="connsiteX6" fmla="*/ 85071 w 523167"/>
                  <a:gd name="connsiteY6" fmla="*/ 485000 h 762969"/>
                  <a:gd name="connsiteX7" fmla="*/ 108517 w 523167"/>
                  <a:gd name="connsiteY7" fmla="*/ 523100 h 762969"/>
                  <a:gd name="connsiteX8" fmla="*/ 102656 w 523167"/>
                  <a:gd name="connsiteY8" fmla="*/ 549476 h 762969"/>
                  <a:gd name="connsiteX9" fmla="*/ 140756 w 523167"/>
                  <a:gd name="connsiteY9" fmla="*/ 678430 h 762969"/>
                  <a:gd name="connsiteX10" fmla="*/ 249194 w 523167"/>
                  <a:gd name="connsiteY10" fmla="*/ 760492 h 762969"/>
                  <a:gd name="connsiteX11" fmla="*/ 351771 w 523167"/>
                  <a:gd name="connsiteY11" fmla="*/ 734115 h 762969"/>
                  <a:gd name="connsiteX12" fmla="*/ 404525 w 523167"/>
                  <a:gd name="connsiteY12" fmla="*/ 657915 h 762969"/>
                  <a:gd name="connsiteX13" fmla="*/ 392802 w 523167"/>
                  <a:gd name="connsiteY13" fmla="*/ 602230 h 762969"/>
                  <a:gd name="connsiteX14" fmla="*/ 389871 w 523167"/>
                  <a:gd name="connsiteY14" fmla="*/ 567061 h 762969"/>
                  <a:gd name="connsiteX15" fmla="*/ 404525 w 523167"/>
                  <a:gd name="connsiteY15" fmla="*/ 517238 h 762969"/>
                  <a:gd name="connsiteX16" fmla="*/ 433833 w 523167"/>
                  <a:gd name="connsiteY16" fmla="*/ 461553 h 762969"/>
                  <a:gd name="connsiteX17" fmla="*/ 454348 w 523167"/>
                  <a:gd name="connsiteY17" fmla="*/ 414661 h 762969"/>
                  <a:gd name="connsiteX18" fmla="*/ 460210 w 523167"/>
                  <a:gd name="connsiteY18" fmla="*/ 376561 h 762969"/>
                  <a:gd name="connsiteX19" fmla="*/ 480725 w 523167"/>
                  <a:gd name="connsiteY19" fmla="*/ 379492 h 762969"/>
                  <a:gd name="connsiteX20" fmla="*/ 501240 w 523167"/>
                  <a:gd name="connsiteY20" fmla="*/ 353115 h 762969"/>
                  <a:gd name="connsiteX21" fmla="*/ 521756 w 523167"/>
                  <a:gd name="connsiteY21" fmla="*/ 297430 h 762969"/>
                  <a:gd name="connsiteX22" fmla="*/ 518825 w 523167"/>
                  <a:gd name="connsiteY22" fmla="*/ 238815 h 762969"/>
                  <a:gd name="connsiteX23" fmla="*/ 498310 w 523167"/>
                  <a:gd name="connsiteY23" fmla="*/ 203646 h 762969"/>
                  <a:gd name="connsiteX24" fmla="*/ 489517 w 523167"/>
                  <a:gd name="connsiteY24" fmla="*/ 206576 h 762969"/>
                  <a:gd name="connsiteX25" fmla="*/ 445556 w 523167"/>
                  <a:gd name="connsiteY25" fmla="*/ 142100 h 762969"/>
                  <a:gd name="connsiteX26" fmla="*/ 445556 w 523167"/>
                  <a:gd name="connsiteY26" fmla="*/ 80553 h 762969"/>
                  <a:gd name="connsiteX27" fmla="*/ 369356 w 523167"/>
                  <a:gd name="connsiteY27" fmla="*/ 24869 h 762969"/>
                  <a:gd name="connsiteX28" fmla="*/ 211094 w 523167"/>
                  <a:gd name="connsiteY28" fmla="*/ 1423 h 762969"/>
                  <a:gd name="connsiteX29" fmla="*/ 82140 w 523167"/>
                  <a:gd name="connsiteY29" fmla="*/ 16076 h 762969"/>
                  <a:gd name="connsiteX30" fmla="*/ 41110 w 523167"/>
                  <a:gd name="connsiteY30" fmla="*/ 124515 h 762969"/>
                  <a:gd name="connsiteX31" fmla="*/ 17663 w 523167"/>
                  <a:gd name="connsiteY31" fmla="*/ 221230 h 76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167" h="762969">
                    <a:moveTo>
                      <a:pt x="17663" y="221230"/>
                    </a:moveTo>
                    <a:cubicBezTo>
                      <a:pt x="10825" y="245165"/>
                      <a:pt x="1056" y="249561"/>
                      <a:pt x="79" y="268123"/>
                    </a:cubicBezTo>
                    <a:cubicBezTo>
                      <a:pt x="-898" y="286685"/>
                      <a:pt x="7406" y="315504"/>
                      <a:pt x="11802" y="332600"/>
                    </a:cubicBezTo>
                    <a:cubicBezTo>
                      <a:pt x="16198" y="349696"/>
                      <a:pt x="18641" y="361908"/>
                      <a:pt x="26456" y="370700"/>
                    </a:cubicBezTo>
                    <a:cubicBezTo>
                      <a:pt x="34271" y="379492"/>
                      <a:pt x="51856" y="375095"/>
                      <a:pt x="58694" y="385353"/>
                    </a:cubicBezTo>
                    <a:cubicBezTo>
                      <a:pt x="65533" y="395611"/>
                      <a:pt x="63091" y="415638"/>
                      <a:pt x="67487" y="432246"/>
                    </a:cubicBezTo>
                    <a:cubicBezTo>
                      <a:pt x="71883" y="448854"/>
                      <a:pt x="78233" y="469858"/>
                      <a:pt x="85071" y="485000"/>
                    </a:cubicBezTo>
                    <a:cubicBezTo>
                      <a:pt x="91909" y="500142"/>
                      <a:pt x="105586" y="512354"/>
                      <a:pt x="108517" y="523100"/>
                    </a:cubicBezTo>
                    <a:cubicBezTo>
                      <a:pt x="111448" y="533846"/>
                      <a:pt x="97283" y="523588"/>
                      <a:pt x="102656" y="549476"/>
                    </a:cubicBezTo>
                    <a:cubicBezTo>
                      <a:pt x="108029" y="575364"/>
                      <a:pt x="116333" y="643261"/>
                      <a:pt x="140756" y="678430"/>
                    </a:cubicBezTo>
                    <a:cubicBezTo>
                      <a:pt x="165179" y="713599"/>
                      <a:pt x="214025" y="751211"/>
                      <a:pt x="249194" y="760492"/>
                    </a:cubicBezTo>
                    <a:cubicBezTo>
                      <a:pt x="284363" y="769773"/>
                      <a:pt x="325882" y="751211"/>
                      <a:pt x="351771" y="734115"/>
                    </a:cubicBezTo>
                    <a:cubicBezTo>
                      <a:pt x="377660" y="717019"/>
                      <a:pt x="397687" y="679896"/>
                      <a:pt x="404525" y="657915"/>
                    </a:cubicBezTo>
                    <a:cubicBezTo>
                      <a:pt x="411364" y="635934"/>
                      <a:pt x="395244" y="617372"/>
                      <a:pt x="392802" y="602230"/>
                    </a:cubicBezTo>
                    <a:cubicBezTo>
                      <a:pt x="390360" y="587088"/>
                      <a:pt x="387917" y="581226"/>
                      <a:pt x="389871" y="567061"/>
                    </a:cubicBezTo>
                    <a:cubicBezTo>
                      <a:pt x="391825" y="552896"/>
                      <a:pt x="397198" y="534823"/>
                      <a:pt x="404525" y="517238"/>
                    </a:cubicBezTo>
                    <a:cubicBezTo>
                      <a:pt x="411852" y="499653"/>
                      <a:pt x="425529" y="478649"/>
                      <a:pt x="433833" y="461553"/>
                    </a:cubicBezTo>
                    <a:cubicBezTo>
                      <a:pt x="442137" y="444457"/>
                      <a:pt x="449952" y="428826"/>
                      <a:pt x="454348" y="414661"/>
                    </a:cubicBezTo>
                    <a:cubicBezTo>
                      <a:pt x="458744" y="400496"/>
                      <a:pt x="455814" y="382422"/>
                      <a:pt x="460210" y="376561"/>
                    </a:cubicBezTo>
                    <a:cubicBezTo>
                      <a:pt x="464606" y="370700"/>
                      <a:pt x="473887" y="383400"/>
                      <a:pt x="480725" y="379492"/>
                    </a:cubicBezTo>
                    <a:cubicBezTo>
                      <a:pt x="487563" y="375584"/>
                      <a:pt x="494401" y="366792"/>
                      <a:pt x="501240" y="353115"/>
                    </a:cubicBezTo>
                    <a:cubicBezTo>
                      <a:pt x="508079" y="339438"/>
                      <a:pt x="518825" y="316480"/>
                      <a:pt x="521756" y="297430"/>
                    </a:cubicBezTo>
                    <a:cubicBezTo>
                      <a:pt x="524687" y="278380"/>
                      <a:pt x="522733" y="254446"/>
                      <a:pt x="518825" y="238815"/>
                    </a:cubicBezTo>
                    <a:cubicBezTo>
                      <a:pt x="514917" y="223184"/>
                      <a:pt x="503195" y="209019"/>
                      <a:pt x="498310" y="203646"/>
                    </a:cubicBezTo>
                    <a:cubicBezTo>
                      <a:pt x="493425" y="198273"/>
                      <a:pt x="498309" y="216834"/>
                      <a:pt x="489517" y="206576"/>
                    </a:cubicBezTo>
                    <a:cubicBezTo>
                      <a:pt x="480725" y="196318"/>
                      <a:pt x="452883" y="163104"/>
                      <a:pt x="445556" y="142100"/>
                    </a:cubicBezTo>
                    <a:cubicBezTo>
                      <a:pt x="438229" y="121096"/>
                      <a:pt x="458256" y="100091"/>
                      <a:pt x="445556" y="80553"/>
                    </a:cubicBezTo>
                    <a:cubicBezTo>
                      <a:pt x="432856" y="61014"/>
                      <a:pt x="408433" y="38057"/>
                      <a:pt x="369356" y="24869"/>
                    </a:cubicBezTo>
                    <a:cubicBezTo>
                      <a:pt x="330279" y="11681"/>
                      <a:pt x="258963" y="2888"/>
                      <a:pt x="211094" y="1423"/>
                    </a:cubicBezTo>
                    <a:cubicBezTo>
                      <a:pt x="163225" y="-43"/>
                      <a:pt x="110471" y="-4439"/>
                      <a:pt x="82140" y="16076"/>
                    </a:cubicBezTo>
                    <a:cubicBezTo>
                      <a:pt x="53809" y="36591"/>
                      <a:pt x="51368" y="95207"/>
                      <a:pt x="41110" y="124515"/>
                    </a:cubicBezTo>
                    <a:cubicBezTo>
                      <a:pt x="30852" y="153823"/>
                      <a:pt x="24501" y="197295"/>
                      <a:pt x="17663" y="2212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Freeform 18">
                <a:extLst>
                  <a:ext uri="{FF2B5EF4-FFF2-40B4-BE49-F238E27FC236}">
                    <a16:creationId xmlns:a16="http://schemas.microsoft.com/office/drawing/2014/main" xmlns="" id="{946F52FC-4D81-40A6-9317-BCDC91FE0F7F}"/>
                  </a:ext>
                </a:extLst>
              </p:cNvPr>
              <p:cNvSpPr/>
              <p:nvPr/>
            </p:nvSpPr>
            <p:spPr>
              <a:xfrm>
                <a:off x="2637401" y="1199206"/>
                <a:ext cx="516209" cy="478108"/>
              </a:xfrm>
              <a:custGeom>
                <a:avLst/>
                <a:gdLst>
                  <a:gd name="connsiteX0" fmla="*/ 50121 w 516208"/>
                  <a:gd name="connsiteY0" fmla="*/ 477197 h 478107"/>
                  <a:gd name="connsiteX1" fmla="*/ 26675 w 516208"/>
                  <a:gd name="connsiteY1" fmla="*/ 371689 h 478107"/>
                  <a:gd name="connsiteX2" fmla="*/ 12021 w 516208"/>
                  <a:gd name="connsiteY2" fmla="*/ 345312 h 478107"/>
                  <a:gd name="connsiteX3" fmla="*/ 298 w 516208"/>
                  <a:gd name="connsiteY3" fmla="*/ 313074 h 478107"/>
                  <a:gd name="connsiteX4" fmla="*/ 3229 w 516208"/>
                  <a:gd name="connsiteY4" fmla="*/ 277905 h 478107"/>
                  <a:gd name="connsiteX5" fmla="*/ 298 w 516208"/>
                  <a:gd name="connsiteY5" fmla="*/ 231012 h 478107"/>
                  <a:gd name="connsiteX6" fmla="*/ 6160 w 516208"/>
                  <a:gd name="connsiteY6" fmla="*/ 184120 h 478107"/>
                  <a:gd name="connsiteX7" fmla="*/ 23744 w 516208"/>
                  <a:gd name="connsiteY7" fmla="*/ 134297 h 478107"/>
                  <a:gd name="connsiteX8" fmla="*/ 64775 w 516208"/>
                  <a:gd name="connsiteY8" fmla="*/ 90335 h 478107"/>
                  <a:gd name="connsiteX9" fmla="*/ 102875 w 516208"/>
                  <a:gd name="connsiteY9" fmla="*/ 52235 h 478107"/>
                  <a:gd name="connsiteX10" fmla="*/ 179075 w 516208"/>
                  <a:gd name="connsiteY10" fmla="*/ 25859 h 478107"/>
                  <a:gd name="connsiteX11" fmla="*/ 214244 w 516208"/>
                  <a:gd name="connsiteY11" fmla="*/ 2412 h 478107"/>
                  <a:gd name="connsiteX12" fmla="*/ 281652 w 516208"/>
                  <a:gd name="connsiteY12" fmla="*/ 2412 h 478107"/>
                  <a:gd name="connsiteX13" fmla="*/ 357852 w 516208"/>
                  <a:gd name="connsiteY13" fmla="*/ 17066 h 478107"/>
                  <a:gd name="connsiteX14" fmla="*/ 401814 w 516208"/>
                  <a:gd name="connsiteY14" fmla="*/ 52235 h 478107"/>
                  <a:gd name="connsiteX15" fmla="*/ 454568 w 516208"/>
                  <a:gd name="connsiteY15" fmla="*/ 81543 h 478107"/>
                  <a:gd name="connsiteX16" fmla="*/ 498529 w 516208"/>
                  <a:gd name="connsiteY16" fmla="*/ 140159 h 478107"/>
                  <a:gd name="connsiteX17" fmla="*/ 507321 w 516208"/>
                  <a:gd name="connsiteY17" fmla="*/ 207566 h 478107"/>
                  <a:gd name="connsiteX18" fmla="*/ 516114 w 516208"/>
                  <a:gd name="connsiteY18" fmla="*/ 266182 h 478107"/>
                  <a:gd name="connsiteX19" fmla="*/ 501460 w 516208"/>
                  <a:gd name="connsiteY19" fmla="*/ 324797 h 478107"/>
                  <a:gd name="connsiteX20" fmla="*/ 495598 w 516208"/>
                  <a:gd name="connsiteY20" fmla="*/ 354105 h 478107"/>
                  <a:gd name="connsiteX21" fmla="*/ 489737 w 516208"/>
                  <a:gd name="connsiteY21" fmla="*/ 403928 h 478107"/>
                  <a:gd name="connsiteX22" fmla="*/ 475083 w 516208"/>
                  <a:gd name="connsiteY22" fmla="*/ 444959 h 478107"/>
                  <a:gd name="connsiteX23" fmla="*/ 457498 w 516208"/>
                  <a:gd name="connsiteY23" fmla="*/ 380482 h 478107"/>
                  <a:gd name="connsiteX24" fmla="*/ 448706 w 516208"/>
                  <a:gd name="connsiteY24" fmla="*/ 351174 h 478107"/>
                  <a:gd name="connsiteX25" fmla="*/ 422329 w 516208"/>
                  <a:gd name="connsiteY25" fmla="*/ 304282 h 478107"/>
                  <a:gd name="connsiteX26" fmla="*/ 419398 w 516208"/>
                  <a:gd name="connsiteY26" fmla="*/ 248597 h 478107"/>
                  <a:gd name="connsiteX27" fmla="*/ 381298 w 516208"/>
                  <a:gd name="connsiteY27" fmla="*/ 225151 h 478107"/>
                  <a:gd name="connsiteX28" fmla="*/ 357852 w 516208"/>
                  <a:gd name="connsiteY28" fmla="*/ 233943 h 478107"/>
                  <a:gd name="connsiteX29" fmla="*/ 322683 w 516208"/>
                  <a:gd name="connsiteY29" fmla="*/ 216359 h 478107"/>
                  <a:gd name="connsiteX30" fmla="*/ 278721 w 516208"/>
                  <a:gd name="connsiteY30" fmla="*/ 228082 h 478107"/>
                  <a:gd name="connsiteX31" fmla="*/ 249414 w 516208"/>
                  <a:gd name="connsiteY31" fmla="*/ 236874 h 478107"/>
                  <a:gd name="connsiteX32" fmla="*/ 199591 w 516208"/>
                  <a:gd name="connsiteY32" fmla="*/ 231012 h 478107"/>
                  <a:gd name="connsiteX33" fmla="*/ 143906 w 516208"/>
                  <a:gd name="connsiteY33" fmla="*/ 242735 h 478107"/>
                  <a:gd name="connsiteX34" fmla="*/ 111668 w 516208"/>
                  <a:gd name="connsiteY34" fmla="*/ 245666 h 478107"/>
                  <a:gd name="connsiteX35" fmla="*/ 94083 w 516208"/>
                  <a:gd name="connsiteY35" fmla="*/ 260320 h 478107"/>
                  <a:gd name="connsiteX36" fmla="*/ 88221 w 516208"/>
                  <a:gd name="connsiteY36" fmla="*/ 304282 h 478107"/>
                  <a:gd name="connsiteX37" fmla="*/ 67706 w 516208"/>
                  <a:gd name="connsiteY37" fmla="*/ 333589 h 478107"/>
                  <a:gd name="connsiteX38" fmla="*/ 67706 w 516208"/>
                  <a:gd name="connsiteY38" fmla="*/ 418582 h 478107"/>
                  <a:gd name="connsiteX39" fmla="*/ 50121 w 516208"/>
                  <a:gd name="connsiteY39" fmla="*/ 477197 h 47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6208" h="478107">
                    <a:moveTo>
                      <a:pt x="50121" y="477197"/>
                    </a:moveTo>
                    <a:cubicBezTo>
                      <a:pt x="43283" y="469382"/>
                      <a:pt x="33025" y="393670"/>
                      <a:pt x="26675" y="371689"/>
                    </a:cubicBezTo>
                    <a:cubicBezTo>
                      <a:pt x="20325" y="349708"/>
                      <a:pt x="16417" y="355081"/>
                      <a:pt x="12021" y="345312"/>
                    </a:cubicBezTo>
                    <a:cubicBezTo>
                      <a:pt x="7625" y="335543"/>
                      <a:pt x="1763" y="324308"/>
                      <a:pt x="298" y="313074"/>
                    </a:cubicBezTo>
                    <a:cubicBezTo>
                      <a:pt x="-1167" y="301840"/>
                      <a:pt x="3229" y="291582"/>
                      <a:pt x="3229" y="277905"/>
                    </a:cubicBezTo>
                    <a:cubicBezTo>
                      <a:pt x="3229" y="264228"/>
                      <a:pt x="-191" y="246643"/>
                      <a:pt x="298" y="231012"/>
                    </a:cubicBezTo>
                    <a:cubicBezTo>
                      <a:pt x="786" y="215381"/>
                      <a:pt x="2252" y="200239"/>
                      <a:pt x="6160" y="184120"/>
                    </a:cubicBezTo>
                    <a:cubicBezTo>
                      <a:pt x="10068" y="168001"/>
                      <a:pt x="13975" y="149928"/>
                      <a:pt x="23744" y="134297"/>
                    </a:cubicBezTo>
                    <a:cubicBezTo>
                      <a:pt x="33513" y="118666"/>
                      <a:pt x="51587" y="104012"/>
                      <a:pt x="64775" y="90335"/>
                    </a:cubicBezTo>
                    <a:cubicBezTo>
                      <a:pt x="77964" y="76658"/>
                      <a:pt x="83825" y="62981"/>
                      <a:pt x="102875" y="52235"/>
                    </a:cubicBezTo>
                    <a:cubicBezTo>
                      <a:pt x="121925" y="41489"/>
                      <a:pt x="160513" y="34163"/>
                      <a:pt x="179075" y="25859"/>
                    </a:cubicBezTo>
                    <a:cubicBezTo>
                      <a:pt x="197637" y="17555"/>
                      <a:pt x="197148" y="6320"/>
                      <a:pt x="214244" y="2412"/>
                    </a:cubicBezTo>
                    <a:cubicBezTo>
                      <a:pt x="231340" y="-1496"/>
                      <a:pt x="257717" y="-30"/>
                      <a:pt x="281652" y="2412"/>
                    </a:cubicBezTo>
                    <a:cubicBezTo>
                      <a:pt x="305587" y="4854"/>
                      <a:pt x="337825" y="8762"/>
                      <a:pt x="357852" y="17066"/>
                    </a:cubicBezTo>
                    <a:cubicBezTo>
                      <a:pt x="377879" y="25370"/>
                      <a:pt x="385695" y="41489"/>
                      <a:pt x="401814" y="52235"/>
                    </a:cubicBezTo>
                    <a:cubicBezTo>
                      <a:pt x="417933" y="62981"/>
                      <a:pt x="438449" y="66889"/>
                      <a:pt x="454568" y="81543"/>
                    </a:cubicBezTo>
                    <a:cubicBezTo>
                      <a:pt x="470687" y="96197"/>
                      <a:pt x="489737" y="119155"/>
                      <a:pt x="498529" y="140159"/>
                    </a:cubicBezTo>
                    <a:cubicBezTo>
                      <a:pt x="507321" y="161163"/>
                      <a:pt x="504390" y="186562"/>
                      <a:pt x="507321" y="207566"/>
                    </a:cubicBezTo>
                    <a:cubicBezTo>
                      <a:pt x="510252" y="228570"/>
                      <a:pt x="517091" y="246644"/>
                      <a:pt x="516114" y="266182"/>
                    </a:cubicBezTo>
                    <a:cubicBezTo>
                      <a:pt x="515137" y="285720"/>
                      <a:pt x="504879" y="310143"/>
                      <a:pt x="501460" y="324797"/>
                    </a:cubicBezTo>
                    <a:cubicBezTo>
                      <a:pt x="498041" y="339451"/>
                      <a:pt x="497552" y="340917"/>
                      <a:pt x="495598" y="354105"/>
                    </a:cubicBezTo>
                    <a:cubicBezTo>
                      <a:pt x="493644" y="367293"/>
                      <a:pt x="493156" y="388786"/>
                      <a:pt x="489737" y="403928"/>
                    </a:cubicBezTo>
                    <a:cubicBezTo>
                      <a:pt x="486318" y="419070"/>
                      <a:pt x="480456" y="448867"/>
                      <a:pt x="475083" y="444959"/>
                    </a:cubicBezTo>
                    <a:cubicBezTo>
                      <a:pt x="469710" y="441051"/>
                      <a:pt x="461894" y="396113"/>
                      <a:pt x="457498" y="380482"/>
                    </a:cubicBezTo>
                    <a:cubicBezTo>
                      <a:pt x="453102" y="364851"/>
                      <a:pt x="454567" y="363874"/>
                      <a:pt x="448706" y="351174"/>
                    </a:cubicBezTo>
                    <a:cubicBezTo>
                      <a:pt x="442845" y="338474"/>
                      <a:pt x="427214" y="321378"/>
                      <a:pt x="422329" y="304282"/>
                    </a:cubicBezTo>
                    <a:cubicBezTo>
                      <a:pt x="417444" y="287186"/>
                      <a:pt x="426236" y="261785"/>
                      <a:pt x="419398" y="248597"/>
                    </a:cubicBezTo>
                    <a:cubicBezTo>
                      <a:pt x="412560" y="235409"/>
                      <a:pt x="391556" y="227593"/>
                      <a:pt x="381298" y="225151"/>
                    </a:cubicBezTo>
                    <a:cubicBezTo>
                      <a:pt x="371040" y="222709"/>
                      <a:pt x="367621" y="235408"/>
                      <a:pt x="357852" y="233943"/>
                    </a:cubicBezTo>
                    <a:cubicBezTo>
                      <a:pt x="348083" y="232478"/>
                      <a:pt x="335871" y="217336"/>
                      <a:pt x="322683" y="216359"/>
                    </a:cubicBezTo>
                    <a:cubicBezTo>
                      <a:pt x="309495" y="215382"/>
                      <a:pt x="290933" y="224663"/>
                      <a:pt x="278721" y="228082"/>
                    </a:cubicBezTo>
                    <a:cubicBezTo>
                      <a:pt x="266509" y="231501"/>
                      <a:pt x="262602" y="236386"/>
                      <a:pt x="249414" y="236874"/>
                    </a:cubicBezTo>
                    <a:cubicBezTo>
                      <a:pt x="236226" y="237362"/>
                      <a:pt x="217176" y="230035"/>
                      <a:pt x="199591" y="231012"/>
                    </a:cubicBezTo>
                    <a:cubicBezTo>
                      <a:pt x="182006" y="231989"/>
                      <a:pt x="158560" y="240293"/>
                      <a:pt x="143906" y="242735"/>
                    </a:cubicBezTo>
                    <a:cubicBezTo>
                      <a:pt x="129252" y="245177"/>
                      <a:pt x="119972" y="242735"/>
                      <a:pt x="111668" y="245666"/>
                    </a:cubicBezTo>
                    <a:cubicBezTo>
                      <a:pt x="103364" y="248597"/>
                      <a:pt x="97991" y="250551"/>
                      <a:pt x="94083" y="260320"/>
                    </a:cubicBezTo>
                    <a:cubicBezTo>
                      <a:pt x="90175" y="270089"/>
                      <a:pt x="92617" y="292071"/>
                      <a:pt x="88221" y="304282"/>
                    </a:cubicBezTo>
                    <a:cubicBezTo>
                      <a:pt x="83825" y="316493"/>
                      <a:pt x="71125" y="314539"/>
                      <a:pt x="67706" y="333589"/>
                    </a:cubicBezTo>
                    <a:cubicBezTo>
                      <a:pt x="64287" y="352639"/>
                      <a:pt x="69171" y="396601"/>
                      <a:pt x="67706" y="418582"/>
                    </a:cubicBezTo>
                    <a:cubicBezTo>
                      <a:pt x="66241" y="440563"/>
                      <a:pt x="56959" y="485012"/>
                      <a:pt x="50121" y="4771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Freeform 19">
                <a:extLst>
                  <a:ext uri="{FF2B5EF4-FFF2-40B4-BE49-F238E27FC236}">
                    <a16:creationId xmlns:a16="http://schemas.microsoft.com/office/drawing/2014/main" xmlns="" id="{D01BB133-DD1C-423E-A8C0-BB3178600A2A}"/>
                  </a:ext>
                </a:extLst>
              </p:cNvPr>
              <p:cNvSpPr/>
              <p:nvPr/>
            </p:nvSpPr>
            <p:spPr>
              <a:xfrm>
                <a:off x="2460687" y="1873257"/>
                <a:ext cx="902627" cy="1510986"/>
              </a:xfrm>
              <a:custGeom>
                <a:avLst/>
                <a:gdLst>
                  <a:gd name="connsiteX0" fmla="*/ 285568 w 902625"/>
                  <a:gd name="connsiteY0" fmla="*/ 1267 h 1510983"/>
                  <a:gd name="connsiteX1" fmla="*/ 294712 w 902625"/>
                  <a:gd name="connsiteY1" fmla="*/ 68323 h 1510983"/>
                  <a:gd name="connsiteX2" fmla="*/ 352624 w 902625"/>
                  <a:gd name="connsiteY2" fmla="*/ 117091 h 1510983"/>
                  <a:gd name="connsiteX3" fmla="*/ 410536 w 902625"/>
                  <a:gd name="connsiteY3" fmla="*/ 171955 h 1510983"/>
                  <a:gd name="connsiteX4" fmla="*/ 462352 w 902625"/>
                  <a:gd name="connsiteY4" fmla="*/ 184147 h 1510983"/>
                  <a:gd name="connsiteX5" fmla="*/ 529408 w 902625"/>
                  <a:gd name="connsiteY5" fmla="*/ 150619 h 1510983"/>
                  <a:gd name="connsiteX6" fmla="*/ 584272 w 902625"/>
                  <a:gd name="connsiteY6" fmla="*/ 104899 h 1510983"/>
                  <a:gd name="connsiteX7" fmla="*/ 593416 w 902625"/>
                  <a:gd name="connsiteY7" fmla="*/ 83563 h 1510983"/>
                  <a:gd name="connsiteX8" fmla="*/ 581224 w 902625"/>
                  <a:gd name="connsiteY8" fmla="*/ 65275 h 1510983"/>
                  <a:gd name="connsiteX9" fmla="*/ 608656 w 902625"/>
                  <a:gd name="connsiteY9" fmla="*/ 101851 h 1510983"/>
                  <a:gd name="connsiteX10" fmla="*/ 608656 w 902625"/>
                  <a:gd name="connsiteY10" fmla="*/ 138427 h 1510983"/>
                  <a:gd name="connsiteX11" fmla="*/ 605608 w 902625"/>
                  <a:gd name="connsiteY11" fmla="*/ 175003 h 1510983"/>
                  <a:gd name="connsiteX12" fmla="*/ 654376 w 902625"/>
                  <a:gd name="connsiteY12" fmla="*/ 217675 h 1510983"/>
                  <a:gd name="connsiteX13" fmla="*/ 761056 w 902625"/>
                  <a:gd name="connsiteY13" fmla="*/ 406651 h 1510983"/>
                  <a:gd name="connsiteX14" fmla="*/ 773248 w 902625"/>
                  <a:gd name="connsiteY14" fmla="*/ 836419 h 1510983"/>
                  <a:gd name="connsiteX15" fmla="*/ 861640 w 902625"/>
                  <a:gd name="connsiteY15" fmla="*/ 1214371 h 1510983"/>
                  <a:gd name="connsiteX16" fmla="*/ 901264 w 902625"/>
                  <a:gd name="connsiteY16" fmla="*/ 1397251 h 1510983"/>
                  <a:gd name="connsiteX17" fmla="*/ 815920 w 902625"/>
                  <a:gd name="connsiteY17" fmla="*/ 1427731 h 1510983"/>
                  <a:gd name="connsiteX18" fmla="*/ 742768 w 902625"/>
                  <a:gd name="connsiteY18" fmla="*/ 1436875 h 1510983"/>
                  <a:gd name="connsiteX19" fmla="*/ 681808 w 902625"/>
                  <a:gd name="connsiteY19" fmla="*/ 1433827 h 1510983"/>
                  <a:gd name="connsiteX20" fmla="*/ 559888 w 902625"/>
                  <a:gd name="connsiteY20" fmla="*/ 1461259 h 1510983"/>
                  <a:gd name="connsiteX21" fmla="*/ 434920 w 902625"/>
                  <a:gd name="connsiteY21" fmla="*/ 1491739 h 1510983"/>
                  <a:gd name="connsiteX22" fmla="*/ 355672 w 902625"/>
                  <a:gd name="connsiteY22" fmla="*/ 1506979 h 1510983"/>
                  <a:gd name="connsiteX23" fmla="*/ 230704 w 902625"/>
                  <a:gd name="connsiteY23" fmla="*/ 1510027 h 1510983"/>
                  <a:gd name="connsiteX24" fmla="*/ 133168 w 902625"/>
                  <a:gd name="connsiteY24" fmla="*/ 1506979 h 1510983"/>
                  <a:gd name="connsiteX25" fmla="*/ 14296 w 902625"/>
                  <a:gd name="connsiteY25" fmla="*/ 1470403 h 1510983"/>
                  <a:gd name="connsiteX26" fmla="*/ 5152 w 902625"/>
                  <a:gd name="connsiteY26" fmla="*/ 1196083 h 1510983"/>
                  <a:gd name="connsiteX27" fmla="*/ 41728 w 902625"/>
                  <a:gd name="connsiteY27" fmla="*/ 702307 h 1510983"/>
                  <a:gd name="connsiteX28" fmla="*/ 145360 w 902625"/>
                  <a:gd name="connsiteY28" fmla="*/ 226819 h 1510983"/>
                  <a:gd name="connsiteX29" fmla="*/ 245944 w 902625"/>
                  <a:gd name="connsiteY29" fmla="*/ 40891 h 1510983"/>
                  <a:gd name="connsiteX30" fmla="*/ 285568 w 902625"/>
                  <a:gd name="connsiteY30" fmla="*/ 1267 h 151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2625" h="1510983">
                    <a:moveTo>
                      <a:pt x="285568" y="1267"/>
                    </a:moveTo>
                    <a:cubicBezTo>
                      <a:pt x="293696" y="5839"/>
                      <a:pt x="283536" y="49019"/>
                      <a:pt x="294712" y="68323"/>
                    </a:cubicBezTo>
                    <a:cubicBezTo>
                      <a:pt x="305888" y="87627"/>
                      <a:pt x="333320" y="99819"/>
                      <a:pt x="352624" y="117091"/>
                    </a:cubicBezTo>
                    <a:cubicBezTo>
                      <a:pt x="371928" y="134363"/>
                      <a:pt x="392248" y="160779"/>
                      <a:pt x="410536" y="171955"/>
                    </a:cubicBezTo>
                    <a:cubicBezTo>
                      <a:pt x="428824" y="183131"/>
                      <a:pt x="442540" y="187703"/>
                      <a:pt x="462352" y="184147"/>
                    </a:cubicBezTo>
                    <a:cubicBezTo>
                      <a:pt x="482164" y="180591"/>
                      <a:pt x="509088" y="163827"/>
                      <a:pt x="529408" y="150619"/>
                    </a:cubicBezTo>
                    <a:cubicBezTo>
                      <a:pt x="549728" y="137411"/>
                      <a:pt x="573604" y="116075"/>
                      <a:pt x="584272" y="104899"/>
                    </a:cubicBezTo>
                    <a:cubicBezTo>
                      <a:pt x="594940" y="93723"/>
                      <a:pt x="593924" y="90167"/>
                      <a:pt x="593416" y="83563"/>
                    </a:cubicBezTo>
                    <a:cubicBezTo>
                      <a:pt x="592908" y="76959"/>
                      <a:pt x="578684" y="62227"/>
                      <a:pt x="581224" y="65275"/>
                    </a:cubicBezTo>
                    <a:cubicBezTo>
                      <a:pt x="583764" y="68323"/>
                      <a:pt x="604084" y="89659"/>
                      <a:pt x="608656" y="101851"/>
                    </a:cubicBezTo>
                    <a:cubicBezTo>
                      <a:pt x="613228" y="114043"/>
                      <a:pt x="609164" y="126235"/>
                      <a:pt x="608656" y="138427"/>
                    </a:cubicBezTo>
                    <a:cubicBezTo>
                      <a:pt x="608148" y="150619"/>
                      <a:pt x="597988" y="161795"/>
                      <a:pt x="605608" y="175003"/>
                    </a:cubicBezTo>
                    <a:cubicBezTo>
                      <a:pt x="613228" y="188211"/>
                      <a:pt x="628468" y="179067"/>
                      <a:pt x="654376" y="217675"/>
                    </a:cubicBezTo>
                    <a:cubicBezTo>
                      <a:pt x="680284" y="256283"/>
                      <a:pt x="741244" y="303527"/>
                      <a:pt x="761056" y="406651"/>
                    </a:cubicBezTo>
                    <a:cubicBezTo>
                      <a:pt x="780868" y="509775"/>
                      <a:pt x="756484" y="701799"/>
                      <a:pt x="773248" y="836419"/>
                    </a:cubicBezTo>
                    <a:cubicBezTo>
                      <a:pt x="790012" y="971039"/>
                      <a:pt x="840304" y="1120899"/>
                      <a:pt x="861640" y="1214371"/>
                    </a:cubicBezTo>
                    <a:cubicBezTo>
                      <a:pt x="882976" y="1307843"/>
                      <a:pt x="908884" y="1361691"/>
                      <a:pt x="901264" y="1397251"/>
                    </a:cubicBezTo>
                    <a:cubicBezTo>
                      <a:pt x="893644" y="1432811"/>
                      <a:pt x="842336" y="1421127"/>
                      <a:pt x="815920" y="1427731"/>
                    </a:cubicBezTo>
                    <a:cubicBezTo>
                      <a:pt x="789504" y="1434335"/>
                      <a:pt x="765120" y="1435859"/>
                      <a:pt x="742768" y="1436875"/>
                    </a:cubicBezTo>
                    <a:cubicBezTo>
                      <a:pt x="720416" y="1437891"/>
                      <a:pt x="712288" y="1429763"/>
                      <a:pt x="681808" y="1433827"/>
                    </a:cubicBezTo>
                    <a:cubicBezTo>
                      <a:pt x="651328" y="1437891"/>
                      <a:pt x="559888" y="1461259"/>
                      <a:pt x="559888" y="1461259"/>
                    </a:cubicBezTo>
                    <a:lnTo>
                      <a:pt x="434920" y="1491739"/>
                    </a:lnTo>
                    <a:cubicBezTo>
                      <a:pt x="400884" y="1499359"/>
                      <a:pt x="389708" y="1503931"/>
                      <a:pt x="355672" y="1506979"/>
                    </a:cubicBezTo>
                    <a:cubicBezTo>
                      <a:pt x="321636" y="1510027"/>
                      <a:pt x="267788" y="1510027"/>
                      <a:pt x="230704" y="1510027"/>
                    </a:cubicBezTo>
                    <a:cubicBezTo>
                      <a:pt x="193620" y="1510027"/>
                      <a:pt x="169236" y="1513583"/>
                      <a:pt x="133168" y="1506979"/>
                    </a:cubicBezTo>
                    <a:cubicBezTo>
                      <a:pt x="97100" y="1500375"/>
                      <a:pt x="35632" y="1522219"/>
                      <a:pt x="14296" y="1470403"/>
                    </a:cubicBezTo>
                    <a:cubicBezTo>
                      <a:pt x="-7040" y="1418587"/>
                      <a:pt x="580" y="1324099"/>
                      <a:pt x="5152" y="1196083"/>
                    </a:cubicBezTo>
                    <a:cubicBezTo>
                      <a:pt x="9724" y="1068067"/>
                      <a:pt x="18360" y="863851"/>
                      <a:pt x="41728" y="702307"/>
                    </a:cubicBezTo>
                    <a:cubicBezTo>
                      <a:pt x="65096" y="540763"/>
                      <a:pt x="111324" y="337055"/>
                      <a:pt x="145360" y="226819"/>
                    </a:cubicBezTo>
                    <a:cubicBezTo>
                      <a:pt x="179396" y="116583"/>
                      <a:pt x="222068" y="78483"/>
                      <a:pt x="245944" y="40891"/>
                    </a:cubicBezTo>
                    <a:cubicBezTo>
                      <a:pt x="269820" y="3299"/>
                      <a:pt x="277440" y="-3305"/>
                      <a:pt x="285568"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Freeform 20">
                <a:extLst>
                  <a:ext uri="{FF2B5EF4-FFF2-40B4-BE49-F238E27FC236}">
                    <a16:creationId xmlns:a16="http://schemas.microsoft.com/office/drawing/2014/main" xmlns="" id="{AB298C3A-9E50-4F01-8211-E8F835E44994}"/>
                  </a:ext>
                </a:extLst>
              </p:cNvPr>
              <p:cNvSpPr/>
              <p:nvPr/>
            </p:nvSpPr>
            <p:spPr>
              <a:xfrm>
                <a:off x="2823405" y="2045102"/>
                <a:ext cx="372326" cy="1206938"/>
              </a:xfrm>
              <a:custGeom>
                <a:avLst/>
                <a:gdLst>
                  <a:gd name="connsiteX0" fmla="*/ 60010 w 372325"/>
                  <a:gd name="connsiteY0" fmla="*/ 111 h 1206936"/>
                  <a:gd name="connsiteX1" fmla="*/ 2098 w 372325"/>
                  <a:gd name="connsiteY1" fmla="*/ 42783 h 1206936"/>
                  <a:gd name="connsiteX2" fmla="*/ 14290 w 372325"/>
                  <a:gd name="connsiteY2" fmla="*/ 79359 h 1206936"/>
                  <a:gd name="connsiteX3" fmla="*/ 29530 w 372325"/>
                  <a:gd name="connsiteY3" fmla="*/ 97647 h 1206936"/>
                  <a:gd name="connsiteX4" fmla="*/ 44770 w 372325"/>
                  <a:gd name="connsiteY4" fmla="*/ 122031 h 1206936"/>
                  <a:gd name="connsiteX5" fmla="*/ 29530 w 372325"/>
                  <a:gd name="connsiteY5" fmla="*/ 170799 h 1206936"/>
                  <a:gd name="connsiteX6" fmla="*/ 32578 w 372325"/>
                  <a:gd name="connsiteY6" fmla="*/ 259191 h 1206936"/>
                  <a:gd name="connsiteX7" fmla="*/ 50866 w 372325"/>
                  <a:gd name="connsiteY7" fmla="*/ 393303 h 1206936"/>
                  <a:gd name="connsiteX8" fmla="*/ 133162 w 372325"/>
                  <a:gd name="connsiteY8" fmla="*/ 926703 h 1206936"/>
                  <a:gd name="connsiteX9" fmla="*/ 166690 w 372325"/>
                  <a:gd name="connsiteY9" fmla="*/ 1097391 h 1206936"/>
                  <a:gd name="connsiteX10" fmla="*/ 178882 w 372325"/>
                  <a:gd name="connsiteY10" fmla="*/ 1124823 h 1206936"/>
                  <a:gd name="connsiteX11" fmla="*/ 227650 w 372325"/>
                  <a:gd name="connsiteY11" fmla="*/ 1158351 h 1206936"/>
                  <a:gd name="connsiteX12" fmla="*/ 297754 w 372325"/>
                  <a:gd name="connsiteY12" fmla="*/ 1201023 h 1206936"/>
                  <a:gd name="connsiteX13" fmla="*/ 316042 w 372325"/>
                  <a:gd name="connsiteY13" fmla="*/ 1191879 h 1206936"/>
                  <a:gd name="connsiteX14" fmla="*/ 367858 w 372325"/>
                  <a:gd name="connsiteY14" fmla="*/ 1066911 h 1206936"/>
                  <a:gd name="connsiteX15" fmla="*/ 367858 w 372325"/>
                  <a:gd name="connsiteY15" fmla="*/ 1036431 h 1206936"/>
                  <a:gd name="connsiteX16" fmla="*/ 352618 w 372325"/>
                  <a:gd name="connsiteY16" fmla="*/ 990711 h 1206936"/>
                  <a:gd name="connsiteX17" fmla="*/ 306898 w 372325"/>
                  <a:gd name="connsiteY17" fmla="*/ 810879 h 1206936"/>
                  <a:gd name="connsiteX18" fmla="*/ 230698 w 372325"/>
                  <a:gd name="connsiteY18" fmla="*/ 457311 h 1206936"/>
                  <a:gd name="connsiteX19" fmla="*/ 188026 w 372325"/>
                  <a:gd name="connsiteY19" fmla="*/ 289671 h 1206936"/>
                  <a:gd name="connsiteX20" fmla="*/ 166690 w 372325"/>
                  <a:gd name="connsiteY20" fmla="*/ 210423 h 1206936"/>
                  <a:gd name="connsiteX21" fmla="*/ 142306 w 372325"/>
                  <a:gd name="connsiteY21" fmla="*/ 173847 h 1206936"/>
                  <a:gd name="connsiteX22" fmla="*/ 124018 w 372325"/>
                  <a:gd name="connsiteY22" fmla="*/ 131175 h 1206936"/>
                  <a:gd name="connsiteX23" fmla="*/ 117922 w 372325"/>
                  <a:gd name="connsiteY23" fmla="*/ 100695 h 1206936"/>
                  <a:gd name="connsiteX24" fmla="*/ 148402 w 372325"/>
                  <a:gd name="connsiteY24" fmla="*/ 82407 h 1206936"/>
                  <a:gd name="connsiteX25" fmla="*/ 154498 w 372325"/>
                  <a:gd name="connsiteY25" fmla="*/ 54975 h 1206936"/>
                  <a:gd name="connsiteX26" fmla="*/ 136210 w 372325"/>
                  <a:gd name="connsiteY26" fmla="*/ 30591 h 1206936"/>
                  <a:gd name="connsiteX27" fmla="*/ 60010 w 372325"/>
                  <a:gd name="connsiteY27" fmla="*/ 111 h 120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2325" h="1206936">
                    <a:moveTo>
                      <a:pt x="60010" y="111"/>
                    </a:moveTo>
                    <a:cubicBezTo>
                      <a:pt x="37658" y="2143"/>
                      <a:pt x="9718" y="29575"/>
                      <a:pt x="2098" y="42783"/>
                    </a:cubicBezTo>
                    <a:cubicBezTo>
                      <a:pt x="-5522" y="55991"/>
                      <a:pt x="9718" y="70215"/>
                      <a:pt x="14290" y="79359"/>
                    </a:cubicBezTo>
                    <a:cubicBezTo>
                      <a:pt x="18862" y="88503"/>
                      <a:pt x="24450" y="90535"/>
                      <a:pt x="29530" y="97647"/>
                    </a:cubicBezTo>
                    <a:cubicBezTo>
                      <a:pt x="34610" y="104759"/>
                      <a:pt x="44770" y="109839"/>
                      <a:pt x="44770" y="122031"/>
                    </a:cubicBezTo>
                    <a:cubicBezTo>
                      <a:pt x="44770" y="134223"/>
                      <a:pt x="31562" y="147939"/>
                      <a:pt x="29530" y="170799"/>
                    </a:cubicBezTo>
                    <a:cubicBezTo>
                      <a:pt x="27498" y="193659"/>
                      <a:pt x="29022" y="222107"/>
                      <a:pt x="32578" y="259191"/>
                    </a:cubicBezTo>
                    <a:cubicBezTo>
                      <a:pt x="36134" y="296275"/>
                      <a:pt x="34102" y="282051"/>
                      <a:pt x="50866" y="393303"/>
                    </a:cubicBezTo>
                    <a:cubicBezTo>
                      <a:pt x="67630" y="504555"/>
                      <a:pt x="113858" y="809355"/>
                      <a:pt x="133162" y="926703"/>
                    </a:cubicBezTo>
                    <a:cubicBezTo>
                      <a:pt x="152466" y="1044051"/>
                      <a:pt x="159070" y="1064371"/>
                      <a:pt x="166690" y="1097391"/>
                    </a:cubicBezTo>
                    <a:cubicBezTo>
                      <a:pt x="174310" y="1130411"/>
                      <a:pt x="168722" y="1114663"/>
                      <a:pt x="178882" y="1124823"/>
                    </a:cubicBezTo>
                    <a:cubicBezTo>
                      <a:pt x="189042" y="1134983"/>
                      <a:pt x="207838" y="1145651"/>
                      <a:pt x="227650" y="1158351"/>
                    </a:cubicBezTo>
                    <a:cubicBezTo>
                      <a:pt x="247462" y="1171051"/>
                      <a:pt x="283022" y="1195435"/>
                      <a:pt x="297754" y="1201023"/>
                    </a:cubicBezTo>
                    <a:cubicBezTo>
                      <a:pt x="312486" y="1206611"/>
                      <a:pt x="304358" y="1214231"/>
                      <a:pt x="316042" y="1191879"/>
                    </a:cubicBezTo>
                    <a:cubicBezTo>
                      <a:pt x="327726" y="1169527"/>
                      <a:pt x="359222" y="1092819"/>
                      <a:pt x="367858" y="1066911"/>
                    </a:cubicBezTo>
                    <a:cubicBezTo>
                      <a:pt x="376494" y="1041003"/>
                      <a:pt x="370398" y="1049131"/>
                      <a:pt x="367858" y="1036431"/>
                    </a:cubicBezTo>
                    <a:cubicBezTo>
                      <a:pt x="365318" y="1023731"/>
                      <a:pt x="362778" y="1028303"/>
                      <a:pt x="352618" y="990711"/>
                    </a:cubicBezTo>
                    <a:cubicBezTo>
                      <a:pt x="342458" y="953119"/>
                      <a:pt x="327218" y="899779"/>
                      <a:pt x="306898" y="810879"/>
                    </a:cubicBezTo>
                    <a:cubicBezTo>
                      <a:pt x="286578" y="721979"/>
                      <a:pt x="250510" y="544179"/>
                      <a:pt x="230698" y="457311"/>
                    </a:cubicBezTo>
                    <a:cubicBezTo>
                      <a:pt x="210886" y="370443"/>
                      <a:pt x="198694" y="330819"/>
                      <a:pt x="188026" y="289671"/>
                    </a:cubicBezTo>
                    <a:cubicBezTo>
                      <a:pt x="177358" y="248523"/>
                      <a:pt x="174310" y="229727"/>
                      <a:pt x="166690" y="210423"/>
                    </a:cubicBezTo>
                    <a:cubicBezTo>
                      <a:pt x="159070" y="191119"/>
                      <a:pt x="149418" y="187055"/>
                      <a:pt x="142306" y="173847"/>
                    </a:cubicBezTo>
                    <a:cubicBezTo>
                      <a:pt x="135194" y="160639"/>
                      <a:pt x="128082" y="143367"/>
                      <a:pt x="124018" y="131175"/>
                    </a:cubicBezTo>
                    <a:cubicBezTo>
                      <a:pt x="119954" y="118983"/>
                      <a:pt x="113858" y="108823"/>
                      <a:pt x="117922" y="100695"/>
                    </a:cubicBezTo>
                    <a:cubicBezTo>
                      <a:pt x="121986" y="92567"/>
                      <a:pt x="142306" y="90027"/>
                      <a:pt x="148402" y="82407"/>
                    </a:cubicBezTo>
                    <a:cubicBezTo>
                      <a:pt x="154498" y="74787"/>
                      <a:pt x="156530" y="63611"/>
                      <a:pt x="154498" y="54975"/>
                    </a:cubicBezTo>
                    <a:cubicBezTo>
                      <a:pt x="152466" y="46339"/>
                      <a:pt x="144846" y="36687"/>
                      <a:pt x="136210" y="30591"/>
                    </a:cubicBezTo>
                    <a:cubicBezTo>
                      <a:pt x="127574" y="24495"/>
                      <a:pt x="82362" y="-1921"/>
                      <a:pt x="60010"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Freeform 21">
                <a:extLst>
                  <a:ext uri="{FF2B5EF4-FFF2-40B4-BE49-F238E27FC236}">
                    <a16:creationId xmlns:a16="http://schemas.microsoft.com/office/drawing/2014/main" xmlns="" id="{E7831447-4DA3-451B-A4F5-06E0F0E73296}"/>
                  </a:ext>
                </a:extLst>
              </p:cNvPr>
              <p:cNvSpPr/>
              <p:nvPr/>
            </p:nvSpPr>
            <p:spPr>
              <a:xfrm>
                <a:off x="3067844" y="1975411"/>
                <a:ext cx="501696" cy="1929434"/>
              </a:xfrm>
              <a:custGeom>
                <a:avLst/>
                <a:gdLst>
                  <a:gd name="connsiteX0" fmla="*/ 217 w 501695"/>
                  <a:gd name="connsiteY0" fmla="*/ 1783 h 1929431"/>
                  <a:gd name="connsiteX1" fmla="*/ 44332 w 501695"/>
                  <a:gd name="connsiteY1" fmla="*/ 73973 h 1929431"/>
                  <a:gd name="connsiteX2" fmla="*/ 96469 w 501695"/>
                  <a:gd name="connsiteY2" fmla="*/ 122099 h 1929431"/>
                  <a:gd name="connsiteX3" fmla="*/ 196732 w 501695"/>
                  <a:gd name="connsiteY3" fmla="*/ 154183 h 1929431"/>
                  <a:gd name="connsiteX4" fmla="*/ 317048 w 501695"/>
                  <a:gd name="connsiteY4" fmla="*/ 238405 h 1929431"/>
                  <a:gd name="connsiteX5" fmla="*/ 353143 w 501695"/>
                  <a:gd name="connsiteY5" fmla="*/ 270489 h 1929431"/>
                  <a:gd name="connsiteX6" fmla="*/ 365175 w 501695"/>
                  <a:gd name="connsiteY6" fmla="*/ 358720 h 1929431"/>
                  <a:gd name="connsiteX7" fmla="*/ 369185 w 501695"/>
                  <a:gd name="connsiteY7" fmla="*/ 406847 h 1929431"/>
                  <a:gd name="connsiteX8" fmla="*/ 369185 w 501695"/>
                  <a:gd name="connsiteY8" fmla="*/ 454973 h 1929431"/>
                  <a:gd name="connsiteX9" fmla="*/ 381217 w 501695"/>
                  <a:gd name="connsiteY9" fmla="*/ 527162 h 1929431"/>
                  <a:gd name="connsiteX10" fmla="*/ 401269 w 501695"/>
                  <a:gd name="connsiteY10" fmla="*/ 579299 h 1929431"/>
                  <a:gd name="connsiteX11" fmla="*/ 397259 w 501695"/>
                  <a:gd name="connsiteY11" fmla="*/ 631436 h 1929431"/>
                  <a:gd name="connsiteX12" fmla="*/ 409290 w 501695"/>
                  <a:gd name="connsiteY12" fmla="*/ 707636 h 1929431"/>
                  <a:gd name="connsiteX13" fmla="*/ 433353 w 501695"/>
                  <a:gd name="connsiteY13" fmla="*/ 852015 h 1929431"/>
                  <a:gd name="connsiteX14" fmla="*/ 449396 w 501695"/>
                  <a:gd name="connsiteY14" fmla="*/ 1020457 h 1929431"/>
                  <a:gd name="connsiteX15" fmla="*/ 461427 w 501695"/>
                  <a:gd name="connsiteY15" fmla="*/ 1060562 h 1929431"/>
                  <a:gd name="connsiteX16" fmla="*/ 469448 w 501695"/>
                  <a:gd name="connsiteY16" fmla="*/ 1092647 h 1929431"/>
                  <a:gd name="connsiteX17" fmla="*/ 473459 w 501695"/>
                  <a:gd name="connsiteY17" fmla="*/ 1220983 h 1929431"/>
                  <a:gd name="connsiteX18" fmla="*/ 489501 w 501695"/>
                  <a:gd name="connsiteY18" fmla="*/ 1401457 h 1929431"/>
                  <a:gd name="connsiteX19" fmla="*/ 493511 w 501695"/>
                  <a:gd name="connsiteY19" fmla="*/ 1545836 h 1929431"/>
                  <a:gd name="connsiteX20" fmla="*/ 501532 w 501695"/>
                  <a:gd name="connsiteY20" fmla="*/ 1706257 h 1929431"/>
                  <a:gd name="connsiteX21" fmla="*/ 493511 w 501695"/>
                  <a:gd name="connsiteY21" fmla="*/ 1798499 h 1929431"/>
                  <a:gd name="connsiteX22" fmla="*/ 441375 w 501695"/>
                  <a:gd name="connsiteY22" fmla="*/ 1782457 h 1929431"/>
                  <a:gd name="connsiteX23" fmla="*/ 369185 w 501695"/>
                  <a:gd name="connsiteY23" fmla="*/ 1782457 h 1929431"/>
                  <a:gd name="connsiteX24" fmla="*/ 345122 w 501695"/>
                  <a:gd name="connsiteY24" fmla="*/ 1874699 h 1929431"/>
                  <a:gd name="connsiteX25" fmla="*/ 260901 w 501695"/>
                  <a:gd name="connsiteY25" fmla="*/ 1926836 h 1929431"/>
                  <a:gd name="connsiteX26" fmla="*/ 280953 w 501695"/>
                  <a:gd name="connsiteY26" fmla="*/ 1794489 h 1929431"/>
                  <a:gd name="connsiteX27" fmla="*/ 292985 w 501695"/>
                  <a:gd name="connsiteY27" fmla="*/ 1694226 h 1929431"/>
                  <a:gd name="connsiteX28" fmla="*/ 264911 w 501695"/>
                  <a:gd name="connsiteY28" fmla="*/ 1618026 h 1929431"/>
                  <a:gd name="connsiteX29" fmla="*/ 260901 w 501695"/>
                  <a:gd name="connsiteY29" fmla="*/ 1469636 h 1929431"/>
                  <a:gd name="connsiteX30" fmla="*/ 216785 w 501695"/>
                  <a:gd name="connsiteY30" fmla="*/ 1313226 h 1929431"/>
                  <a:gd name="connsiteX31" fmla="*/ 160638 w 501695"/>
                  <a:gd name="connsiteY31" fmla="*/ 1092647 h 1929431"/>
                  <a:gd name="connsiteX32" fmla="*/ 124543 w 501695"/>
                  <a:gd name="connsiteY32" fmla="*/ 952278 h 1929431"/>
                  <a:gd name="connsiteX33" fmla="*/ 112511 w 501695"/>
                  <a:gd name="connsiteY33" fmla="*/ 663520 h 1929431"/>
                  <a:gd name="connsiteX34" fmla="*/ 48343 w 501695"/>
                  <a:gd name="connsiteY34" fmla="*/ 334657 h 1929431"/>
                  <a:gd name="connsiteX35" fmla="*/ 28290 w 501695"/>
                  <a:gd name="connsiteY35" fmla="*/ 154183 h 1929431"/>
                  <a:gd name="connsiteX36" fmla="*/ 217 w 501695"/>
                  <a:gd name="connsiteY36" fmla="*/ 1783 h 19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1695" h="1929431">
                    <a:moveTo>
                      <a:pt x="217" y="1783"/>
                    </a:moveTo>
                    <a:cubicBezTo>
                      <a:pt x="2891" y="-11585"/>
                      <a:pt x="28290" y="53920"/>
                      <a:pt x="44332" y="73973"/>
                    </a:cubicBezTo>
                    <a:cubicBezTo>
                      <a:pt x="60374" y="94026"/>
                      <a:pt x="71069" y="108731"/>
                      <a:pt x="96469" y="122099"/>
                    </a:cubicBezTo>
                    <a:cubicBezTo>
                      <a:pt x="121869" y="135467"/>
                      <a:pt x="159969" y="134799"/>
                      <a:pt x="196732" y="154183"/>
                    </a:cubicBezTo>
                    <a:cubicBezTo>
                      <a:pt x="233495" y="173567"/>
                      <a:pt x="290980" y="219021"/>
                      <a:pt x="317048" y="238405"/>
                    </a:cubicBezTo>
                    <a:cubicBezTo>
                      <a:pt x="343116" y="257789"/>
                      <a:pt x="345122" y="250437"/>
                      <a:pt x="353143" y="270489"/>
                    </a:cubicBezTo>
                    <a:cubicBezTo>
                      <a:pt x="361164" y="290541"/>
                      <a:pt x="362501" y="335994"/>
                      <a:pt x="365175" y="358720"/>
                    </a:cubicBezTo>
                    <a:cubicBezTo>
                      <a:pt x="367849" y="381446"/>
                      <a:pt x="368517" y="390805"/>
                      <a:pt x="369185" y="406847"/>
                    </a:cubicBezTo>
                    <a:cubicBezTo>
                      <a:pt x="369853" y="422889"/>
                      <a:pt x="367180" y="434921"/>
                      <a:pt x="369185" y="454973"/>
                    </a:cubicBezTo>
                    <a:cubicBezTo>
                      <a:pt x="371190" y="475025"/>
                      <a:pt x="375870" y="506441"/>
                      <a:pt x="381217" y="527162"/>
                    </a:cubicBezTo>
                    <a:cubicBezTo>
                      <a:pt x="386564" y="547883"/>
                      <a:pt x="398595" y="561920"/>
                      <a:pt x="401269" y="579299"/>
                    </a:cubicBezTo>
                    <a:cubicBezTo>
                      <a:pt x="403943" y="596678"/>
                      <a:pt x="395922" y="610047"/>
                      <a:pt x="397259" y="631436"/>
                    </a:cubicBezTo>
                    <a:cubicBezTo>
                      <a:pt x="398596" y="652825"/>
                      <a:pt x="403274" y="670873"/>
                      <a:pt x="409290" y="707636"/>
                    </a:cubicBezTo>
                    <a:cubicBezTo>
                      <a:pt x="415306" y="744399"/>
                      <a:pt x="426669" y="799878"/>
                      <a:pt x="433353" y="852015"/>
                    </a:cubicBezTo>
                    <a:cubicBezTo>
                      <a:pt x="440037" y="904152"/>
                      <a:pt x="444717" y="985699"/>
                      <a:pt x="449396" y="1020457"/>
                    </a:cubicBezTo>
                    <a:cubicBezTo>
                      <a:pt x="454075" y="1055215"/>
                      <a:pt x="458085" y="1048530"/>
                      <a:pt x="461427" y="1060562"/>
                    </a:cubicBezTo>
                    <a:cubicBezTo>
                      <a:pt x="464769" y="1072594"/>
                      <a:pt x="467443" y="1065910"/>
                      <a:pt x="469448" y="1092647"/>
                    </a:cubicBezTo>
                    <a:cubicBezTo>
                      <a:pt x="471453" y="1119384"/>
                      <a:pt x="470117" y="1169515"/>
                      <a:pt x="473459" y="1220983"/>
                    </a:cubicBezTo>
                    <a:cubicBezTo>
                      <a:pt x="476801" y="1272451"/>
                      <a:pt x="486159" y="1347315"/>
                      <a:pt x="489501" y="1401457"/>
                    </a:cubicBezTo>
                    <a:cubicBezTo>
                      <a:pt x="492843" y="1455599"/>
                      <a:pt x="491506" y="1495036"/>
                      <a:pt x="493511" y="1545836"/>
                    </a:cubicBezTo>
                    <a:cubicBezTo>
                      <a:pt x="495516" y="1596636"/>
                      <a:pt x="501532" y="1664147"/>
                      <a:pt x="501532" y="1706257"/>
                    </a:cubicBezTo>
                    <a:cubicBezTo>
                      <a:pt x="501532" y="1748367"/>
                      <a:pt x="503537" y="1785799"/>
                      <a:pt x="493511" y="1798499"/>
                    </a:cubicBezTo>
                    <a:cubicBezTo>
                      <a:pt x="483485" y="1811199"/>
                      <a:pt x="462096" y="1785131"/>
                      <a:pt x="441375" y="1782457"/>
                    </a:cubicBezTo>
                    <a:cubicBezTo>
                      <a:pt x="420654" y="1779783"/>
                      <a:pt x="385227" y="1767083"/>
                      <a:pt x="369185" y="1782457"/>
                    </a:cubicBezTo>
                    <a:cubicBezTo>
                      <a:pt x="353143" y="1797831"/>
                      <a:pt x="363169" y="1850636"/>
                      <a:pt x="345122" y="1874699"/>
                    </a:cubicBezTo>
                    <a:cubicBezTo>
                      <a:pt x="327075" y="1898762"/>
                      <a:pt x="271596" y="1940204"/>
                      <a:pt x="260901" y="1926836"/>
                    </a:cubicBezTo>
                    <a:cubicBezTo>
                      <a:pt x="250206" y="1913468"/>
                      <a:pt x="275606" y="1833257"/>
                      <a:pt x="280953" y="1794489"/>
                    </a:cubicBezTo>
                    <a:cubicBezTo>
                      <a:pt x="286300" y="1755721"/>
                      <a:pt x="295659" y="1723636"/>
                      <a:pt x="292985" y="1694226"/>
                    </a:cubicBezTo>
                    <a:cubicBezTo>
                      <a:pt x="290311" y="1664816"/>
                      <a:pt x="270258" y="1655458"/>
                      <a:pt x="264911" y="1618026"/>
                    </a:cubicBezTo>
                    <a:cubicBezTo>
                      <a:pt x="259564" y="1580594"/>
                      <a:pt x="268922" y="1520436"/>
                      <a:pt x="260901" y="1469636"/>
                    </a:cubicBezTo>
                    <a:cubicBezTo>
                      <a:pt x="252880" y="1418836"/>
                      <a:pt x="233495" y="1376057"/>
                      <a:pt x="216785" y="1313226"/>
                    </a:cubicBezTo>
                    <a:cubicBezTo>
                      <a:pt x="200075" y="1250395"/>
                      <a:pt x="176012" y="1152805"/>
                      <a:pt x="160638" y="1092647"/>
                    </a:cubicBezTo>
                    <a:cubicBezTo>
                      <a:pt x="145264" y="1032489"/>
                      <a:pt x="132564" y="1023799"/>
                      <a:pt x="124543" y="952278"/>
                    </a:cubicBezTo>
                    <a:cubicBezTo>
                      <a:pt x="116522" y="880757"/>
                      <a:pt x="125211" y="766457"/>
                      <a:pt x="112511" y="663520"/>
                    </a:cubicBezTo>
                    <a:cubicBezTo>
                      <a:pt x="99811" y="560583"/>
                      <a:pt x="62380" y="419546"/>
                      <a:pt x="48343" y="334657"/>
                    </a:cubicBezTo>
                    <a:cubicBezTo>
                      <a:pt x="34306" y="249768"/>
                      <a:pt x="36311" y="208993"/>
                      <a:pt x="28290" y="154183"/>
                    </a:cubicBezTo>
                    <a:cubicBezTo>
                      <a:pt x="20269" y="99373"/>
                      <a:pt x="-2457" y="15151"/>
                      <a:pt x="217" y="17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Freeform 22">
                <a:extLst>
                  <a:ext uri="{FF2B5EF4-FFF2-40B4-BE49-F238E27FC236}">
                    <a16:creationId xmlns:a16="http://schemas.microsoft.com/office/drawing/2014/main" xmlns="" id="{99FCD34B-13FE-4DB5-9740-100C48F21DF9}"/>
                  </a:ext>
                </a:extLst>
              </p:cNvPr>
              <p:cNvSpPr/>
              <p:nvPr/>
            </p:nvSpPr>
            <p:spPr>
              <a:xfrm>
                <a:off x="1962632" y="1061614"/>
                <a:ext cx="820809" cy="2475965"/>
              </a:xfrm>
              <a:custGeom>
                <a:avLst/>
                <a:gdLst>
                  <a:gd name="connsiteX0" fmla="*/ 46647 w 820807"/>
                  <a:gd name="connsiteY0" fmla="*/ 1178 h 2475960"/>
                  <a:gd name="connsiteX1" fmla="*/ 90762 w 820807"/>
                  <a:gd name="connsiteY1" fmla="*/ 117484 h 2475960"/>
                  <a:gd name="connsiteX2" fmla="*/ 154931 w 820807"/>
                  <a:gd name="connsiteY2" fmla="*/ 117484 h 2475960"/>
                  <a:gd name="connsiteX3" fmla="*/ 207068 w 820807"/>
                  <a:gd name="connsiteY3" fmla="*/ 93421 h 2475960"/>
                  <a:gd name="connsiteX4" fmla="*/ 239152 w 820807"/>
                  <a:gd name="connsiteY4" fmla="*/ 53315 h 2475960"/>
                  <a:gd name="connsiteX5" fmla="*/ 247173 w 820807"/>
                  <a:gd name="connsiteY5" fmla="*/ 41284 h 2475960"/>
                  <a:gd name="connsiteX6" fmla="*/ 239152 w 820807"/>
                  <a:gd name="connsiteY6" fmla="*/ 69357 h 2475960"/>
                  <a:gd name="connsiteX7" fmla="*/ 239152 w 820807"/>
                  <a:gd name="connsiteY7" fmla="*/ 149568 h 2475960"/>
                  <a:gd name="connsiteX8" fmla="*/ 247173 w 820807"/>
                  <a:gd name="connsiteY8" fmla="*/ 217747 h 2475960"/>
                  <a:gd name="connsiteX9" fmla="*/ 239152 w 820807"/>
                  <a:gd name="connsiteY9" fmla="*/ 326031 h 2475960"/>
                  <a:gd name="connsiteX10" fmla="*/ 251184 w 820807"/>
                  <a:gd name="connsiteY10" fmla="*/ 406242 h 2475960"/>
                  <a:gd name="connsiteX11" fmla="*/ 247173 w 820807"/>
                  <a:gd name="connsiteY11" fmla="*/ 494473 h 2475960"/>
                  <a:gd name="connsiteX12" fmla="*/ 315352 w 820807"/>
                  <a:gd name="connsiteY12" fmla="*/ 622810 h 2475960"/>
                  <a:gd name="connsiteX13" fmla="*/ 391552 w 820807"/>
                  <a:gd name="connsiteY13" fmla="*/ 735105 h 2475960"/>
                  <a:gd name="connsiteX14" fmla="*/ 431657 w 820807"/>
                  <a:gd name="connsiteY14" fmla="*/ 779221 h 2475960"/>
                  <a:gd name="connsiteX15" fmla="*/ 447699 w 820807"/>
                  <a:gd name="connsiteY15" fmla="*/ 743126 h 2475960"/>
                  <a:gd name="connsiteX16" fmla="*/ 491815 w 820807"/>
                  <a:gd name="connsiteY16" fmla="*/ 739115 h 2475960"/>
                  <a:gd name="connsiteX17" fmla="*/ 572026 w 820807"/>
                  <a:gd name="connsiteY17" fmla="*/ 763178 h 2475960"/>
                  <a:gd name="connsiteX18" fmla="*/ 640205 w 820807"/>
                  <a:gd name="connsiteY18" fmla="*/ 811305 h 2475960"/>
                  <a:gd name="connsiteX19" fmla="*/ 684320 w 820807"/>
                  <a:gd name="connsiteY19" fmla="*/ 839378 h 2475960"/>
                  <a:gd name="connsiteX20" fmla="*/ 728436 w 820807"/>
                  <a:gd name="connsiteY20" fmla="*/ 851410 h 2475960"/>
                  <a:gd name="connsiteX21" fmla="*/ 760520 w 820807"/>
                  <a:gd name="connsiteY21" fmla="*/ 827347 h 2475960"/>
                  <a:gd name="connsiteX22" fmla="*/ 780573 w 820807"/>
                  <a:gd name="connsiteY22" fmla="*/ 795263 h 2475960"/>
                  <a:gd name="connsiteX23" fmla="*/ 780573 w 820807"/>
                  <a:gd name="connsiteY23" fmla="*/ 871463 h 2475960"/>
                  <a:gd name="connsiteX24" fmla="*/ 804636 w 820807"/>
                  <a:gd name="connsiteY24" fmla="*/ 943652 h 2475960"/>
                  <a:gd name="connsiteX25" fmla="*/ 816668 w 820807"/>
                  <a:gd name="connsiteY25" fmla="*/ 999800 h 2475960"/>
                  <a:gd name="connsiteX26" fmla="*/ 820678 w 820807"/>
                  <a:gd name="connsiteY26" fmla="*/ 1051936 h 2475960"/>
                  <a:gd name="connsiteX27" fmla="*/ 812657 w 820807"/>
                  <a:gd name="connsiteY27" fmla="*/ 1140168 h 2475960"/>
                  <a:gd name="connsiteX28" fmla="*/ 792605 w 820807"/>
                  <a:gd name="connsiteY28" fmla="*/ 1264494 h 2475960"/>
                  <a:gd name="connsiteX29" fmla="*/ 728436 w 820807"/>
                  <a:gd name="connsiteY29" fmla="*/ 1384810 h 2475960"/>
                  <a:gd name="connsiteX30" fmla="*/ 668278 w 820807"/>
                  <a:gd name="connsiteY30" fmla="*/ 1521168 h 2475960"/>
                  <a:gd name="connsiteX31" fmla="*/ 628173 w 820807"/>
                  <a:gd name="connsiteY31" fmla="*/ 1621431 h 2475960"/>
                  <a:gd name="connsiteX32" fmla="*/ 588068 w 820807"/>
                  <a:gd name="connsiteY32" fmla="*/ 1833989 h 2475960"/>
                  <a:gd name="connsiteX33" fmla="*/ 576036 w 820807"/>
                  <a:gd name="connsiteY33" fmla="*/ 2042536 h 2475960"/>
                  <a:gd name="connsiteX34" fmla="*/ 572026 w 820807"/>
                  <a:gd name="connsiteY34" fmla="*/ 2303221 h 2475960"/>
                  <a:gd name="connsiteX35" fmla="*/ 539941 w 820807"/>
                  <a:gd name="connsiteY35" fmla="*/ 2443589 h 2475960"/>
                  <a:gd name="connsiteX36" fmla="*/ 515878 w 820807"/>
                  <a:gd name="connsiteY36" fmla="*/ 2475673 h 2475960"/>
                  <a:gd name="connsiteX37" fmla="*/ 443689 w 820807"/>
                  <a:gd name="connsiteY37" fmla="*/ 2455621 h 2475960"/>
                  <a:gd name="connsiteX38" fmla="*/ 415615 w 820807"/>
                  <a:gd name="connsiteY38" fmla="*/ 2395463 h 2475960"/>
                  <a:gd name="connsiteX39" fmla="*/ 395562 w 820807"/>
                  <a:gd name="connsiteY39" fmla="*/ 2231031 h 2475960"/>
                  <a:gd name="connsiteX40" fmla="*/ 383531 w 820807"/>
                  <a:gd name="connsiteY40" fmla="*/ 2046547 h 2475960"/>
                  <a:gd name="connsiteX41" fmla="*/ 379520 w 820807"/>
                  <a:gd name="connsiteY41" fmla="*/ 1918210 h 2475960"/>
                  <a:gd name="connsiteX42" fmla="*/ 383531 w 820807"/>
                  <a:gd name="connsiteY42" fmla="*/ 1886126 h 2475960"/>
                  <a:gd name="connsiteX43" fmla="*/ 367489 w 820807"/>
                  <a:gd name="connsiteY43" fmla="*/ 1878105 h 2475960"/>
                  <a:gd name="connsiteX44" fmla="*/ 383531 w 820807"/>
                  <a:gd name="connsiteY44" fmla="*/ 1805915 h 2475960"/>
                  <a:gd name="connsiteX45" fmla="*/ 395562 w 820807"/>
                  <a:gd name="connsiteY45" fmla="*/ 1725705 h 2475960"/>
                  <a:gd name="connsiteX46" fmla="*/ 399573 w 820807"/>
                  <a:gd name="connsiteY46" fmla="*/ 1613410 h 2475960"/>
                  <a:gd name="connsiteX47" fmla="*/ 395562 w 820807"/>
                  <a:gd name="connsiteY47" fmla="*/ 1517157 h 2475960"/>
                  <a:gd name="connsiteX48" fmla="*/ 383531 w 820807"/>
                  <a:gd name="connsiteY48" fmla="*/ 1364757 h 2475960"/>
                  <a:gd name="connsiteX49" fmla="*/ 351447 w 820807"/>
                  <a:gd name="connsiteY49" fmla="*/ 1280536 h 2475960"/>
                  <a:gd name="connsiteX50" fmla="*/ 327384 w 820807"/>
                  <a:gd name="connsiteY50" fmla="*/ 1152200 h 2475960"/>
                  <a:gd name="connsiteX51" fmla="*/ 291289 w 820807"/>
                  <a:gd name="connsiteY51" fmla="*/ 1084021 h 2475960"/>
                  <a:gd name="connsiteX52" fmla="*/ 183005 w 820807"/>
                  <a:gd name="connsiteY52" fmla="*/ 971726 h 2475960"/>
                  <a:gd name="connsiteX53" fmla="*/ 146910 w 820807"/>
                  <a:gd name="connsiteY53" fmla="*/ 887505 h 2475960"/>
                  <a:gd name="connsiteX54" fmla="*/ 74720 w 820807"/>
                  <a:gd name="connsiteY54" fmla="*/ 743126 h 2475960"/>
                  <a:gd name="connsiteX55" fmla="*/ 50657 w 820807"/>
                  <a:gd name="connsiteY55" fmla="*/ 695000 h 2475960"/>
                  <a:gd name="connsiteX56" fmla="*/ 30605 w 820807"/>
                  <a:gd name="connsiteY56" fmla="*/ 642863 h 2475960"/>
                  <a:gd name="connsiteX57" fmla="*/ 14562 w 820807"/>
                  <a:gd name="connsiteY57" fmla="*/ 486452 h 2475960"/>
                  <a:gd name="connsiteX58" fmla="*/ 6541 w 820807"/>
                  <a:gd name="connsiteY58" fmla="*/ 374157 h 2475960"/>
                  <a:gd name="connsiteX59" fmla="*/ 2531 w 820807"/>
                  <a:gd name="connsiteY59" fmla="*/ 261863 h 2475960"/>
                  <a:gd name="connsiteX60" fmla="*/ 2531 w 820807"/>
                  <a:gd name="connsiteY60" fmla="*/ 249831 h 2475960"/>
                  <a:gd name="connsiteX61" fmla="*/ 34615 w 820807"/>
                  <a:gd name="connsiteY61" fmla="*/ 129515 h 2475960"/>
                  <a:gd name="connsiteX62" fmla="*/ 46647 w 820807"/>
                  <a:gd name="connsiteY62" fmla="*/ 61336 h 2475960"/>
                  <a:gd name="connsiteX63" fmla="*/ 46647 w 820807"/>
                  <a:gd name="connsiteY63" fmla="*/ 1178 h 24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20807" h="2475960">
                    <a:moveTo>
                      <a:pt x="46647" y="1178"/>
                    </a:moveTo>
                    <a:cubicBezTo>
                      <a:pt x="53999" y="10536"/>
                      <a:pt x="72715" y="98100"/>
                      <a:pt x="90762" y="117484"/>
                    </a:cubicBezTo>
                    <a:cubicBezTo>
                      <a:pt x="108809" y="136868"/>
                      <a:pt x="135547" y="121494"/>
                      <a:pt x="154931" y="117484"/>
                    </a:cubicBezTo>
                    <a:cubicBezTo>
                      <a:pt x="174315" y="113474"/>
                      <a:pt x="193031" y="104116"/>
                      <a:pt x="207068" y="93421"/>
                    </a:cubicBezTo>
                    <a:cubicBezTo>
                      <a:pt x="221105" y="82726"/>
                      <a:pt x="232468" y="62004"/>
                      <a:pt x="239152" y="53315"/>
                    </a:cubicBezTo>
                    <a:cubicBezTo>
                      <a:pt x="245836" y="44626"/>
                      <a:pt x="247173" y="38610"/>
                      <a:pt x="247173" y="41284"/>
                    </a:cubicBezTo>
                    <a:cubicBezTo>
                      <a:pt x="247173" y="43958"/>
                      <a:pt x="240489" y="51310"/>
                      <a:pt x="239152" y="69357"/>
                    </a:cubicBezTo>
                    <a:cubicBezTo>
                      <a:pt x="237815" y="87404"/>
                      <a:pt x="237815" y="124837"/>
                      <a:pt x="239152" y="149568"/>
                    </a:cubicBezTo>
                    <a:cubicBezTo>
                      <a:pt x="240489" y="174299"/>
                      <a:pt x="247173" y="188337"/>
                      <a:pt x="247173" y="217747"/>
                    </a:cubicBezTo>
                    <a:cubicBezTo>
                      <a:pt x="247173" y="247157"/>
                      <a:pt x="238484" y="294615"/>
                      <a:pt x="239152" y="326031"/>
                    </a:cubicBezTo>
                    <a:cubicBezTo>
                      <a:pt x="239820" y="357447"/>
                      <a:pt x="249847" y="378168"/>
                      <a:pt x="251184" y="406242"/>
                    </a:cubicBezTo>
                    <a:cubicBezTo>
                      <a:pt x="252521" y="434316"/>
                      <a:pt x="236478" y="458378"/>
                      <a:pt x="247173" y="494473"/>
                    </a:cubicBezTo>
                    <a:cubicBezTo>
                      <a:pt x="257868" y="530568"/>
                      <a:pt x="291289" y="582705"/>
                      <a:pt x="315352" y="622810"/>
                    </a:cubicBezTo>
                    <a:cubicBezTo>
                      <a:pt x="339415" y="662915"/>
                      <a:pt x="372168" y="709037"/>
                      <a:pt x="391552" y="735105"/>
                    </a:cubicBezTo>
                    <a:cubicBezTo>
                      <a:pt x="410936" y="761173"/>
                      <a:pt x="422299" y="777884"/>
                      <a:pt x="431657" y="779221"/>
                    </a:cubicBezTo>
                    <a:cubicBezTo>
                      <a:pt x="441015" y="780558"/>
                      <a:pt x="437673" y="749810"/>
                      <a:pt x="447699" y="743126"/>
                    </a:cubicBezTo>
                    <a:cubicBezTo>
                      <a:pt x="457725" y="736442"/>
                      <a:pt x="471094" y="735773"/>
                      <a:pt x="491815" y="739115"/>
                    </a:cubicBezTo>
                    <a:cubicBezTo>
                      <a:pt x="512536" y="742457"/>
                      <a:pt x="547294" y="751146"/>
                      <a:pt x="572026" y="763178"/>
                    </a:cubicBezTo>
                    <a:cubicBezTo>
                      <a:pt x="596758" y="775210"/>
                      <a:pt x="621489" y="798605"/>
                      <a:pt x="640205" y="811305"/>
                    </a:cubicBezTo>
                    <a:cubicBezTo>
                      <a:pt x="658921" y="824005"/>
                      <a:pt x="669615" y="832694"/>
                      <a:pt x="684320" y="839378"/>
                    </a:cubicBezTo>
                    <a:cubicBezTo>
                      <a:pt x="699025" y="846062"/>
                      <a:pt x="715736" y="853415"/>
                      <a:pt x="728436" y="851410"/>
                    </a:cubicBezTo>
                    <a:cubicBezTo>
                      <a:pt x="741136" y="849405"/>
                      <a:pt x="751831" y="836705"/>
                      <a:pt x="760520" y="827347"/>
                    </a:cubicBezTo>
                    <a:cubicBezTo>
                      <a:pt x="769209" y="817989"/>
                      <a:pt x="777231" y="787910"/>
                      <a:pt x="780573" y="795263"/>
                    </a:cubicBezTo>
                    <a:cubicBezTo>
                      <a:pt x="783915" y="802616"/>
                      <a:pt x="776563" y="846732"/>
                      <a:pt x="780573" y="871463"/>
                    </a:cubicBezTo>
                    <a:cubicBezTo>
                      <a:pt x="784583" y="896194"/>
                      <a:pt x="798620" y="922263"/>
                      <a:pt x="804636" y="943652"/>
                    </a:cubicBezTo>
                    <a:cubicBezTo>
                      <a:pt x="810652" y="965042"/>
                      <a:pt x="813994" y="981753"/>
                      <a:pt x="816668" y="999800"/>
                    </a:cubicBezTo>
                    <a:cubicBezTo>
                      <a:pt x="819342" y="1017847"/>
                      <a:pt x="821346" y="1028541"/>
                      <a:pt x="820678" y="1051936"/>
                    </a:cubicBezTo>
                    <a:cubicBezTo>
                      <a:pt x="820010" y="1075331"/>
                      <a:pt x="817336" y="1104742"/>
                      <a:pt x="812657" y="1140168"/>
                    </a:cubicBezTo>
                    <a:cubicBezTo>
                      <a:pt x="807978" y="1175594"/>
                      <a:pt x="806642" y="1223720"/>
                      <a:pt x="792605" y="1264494"/>
                    </a:cubicBezTo>
                    <a:cubicBezTo>
                      <a:pt x="778568" y="1305268"/>
                      <a:pt x="749157" y="1342031"/>
                      <a:pt x="728436" y="1384810"/>
                    </a:cubicBezTo>
                    <a:cubicBezTo>
                      <a:pt x="707715" y="1427589"/>
                      <a:pt x="684989" y="1481731"/>
                      <a:pt x="668278" y="1521168"/>
                    </a:cubicBezTo>
                    <a:cubicBezTo>
                      <a:pt x="651568" y="1560605"/>
                      <a:pt x="641541" y="1569294"/>
                      <a:pt x="628173" y="1621431"/>
                    </a:cubicBezTo>
                    <a:cubicBezTo>
                      <a:pt x="614805" y="1673568"/>
                      <a:pt x="596758" y="1763805"/>
                      <a:pt x="588068" y="1833989"/>
                    </a:cubicBezTo>
                    <a:cubicBezTo>
                      <a:pt x="579379" y="1904173"/>
                      <a:pt x="578710" y="1964331"/>
                      <a:pt x="576036" y="2042536"/>
                    </a:cubicBezTo>
                    <a:cubicBezTo>
                      <a:pt x="573362" y="2120741"/>
                      <a:pt x="578042" y="2236379"/>
                      <a:pt x="572026" y="2303221"/>
                    </a:cubicBezTo>
                    <a:cubicBezTo>
                      <a:pt x="566010" y="2370063"/>
                      <a:pt x="549299" y="2414847"/>
                      <a:pt x="539941" y="2443589"/>
                    </a:cubicBezTo>
                    <a:cubicBezTo>
                      <a:pt x="530583" y="2472331"/>
                      <a:pt x="531920" y="2473668"/>
                      <a:pt x="515878" y="2475673"/>
                    </a:cubicBezTo>
                    <a:cubicBezTo>
                      <a:pt x="499836" y="2477678"/>
                      <a:pt x="460399" y="2468989"/>
                      <a:pt x="443689" y="2455621"/>
                    </a:cubicBezTo>
                    <a:cubicBezTo>
                      <a:pt x="426979" y="2442253"/>
                      <a:pt x="423636" y="2432895"/>
                      <a:pt x="415615" y="2395463"/>
                    </a:cubicBezTo>
                    <a:cubicBezTo>
                      <a:pt x="407594" y="2358031"/>
                      <a:pt x="400909" y="2289184"/>
                      <a:pt x="395562" y="2231031"/>
                    </a:cubicBezTo>
                    <a:cubicBezTo>
                      <a:pt x="390215" y="2172878"/>
                      <a:pt x="386205" y="2098684"/>
                      <a:pt x="383531" y="2046547"/>
                    </a:cubicBezTo>
                    <a:cubicBezTo>
                      <a:pt x="380857" y="1994410"/>
                      <a:pt x="379520" y="1944947"/>
                      <a:pt x="379520" y="1918210"/>
                    </a:cubicBezTo>
                    <a:cubicBezTo>
                      <a:pt x="379520" y="1891473"/>
                      <a:pt x="385536" y="1892810"/>
                      <a:pt x="383531" y="1886126"/>
                    </a:cubicBezTo>
                    <a:cubicBezTo>
                      <a:pt x="381526" y="1879442"/>
                      <a:pt x="367489" y="1891473"/>
                      <a:pt x="367489" y="1878105"/>
                    </a:cubicBezTo>
                    <a:cubicBezTo>
                      <a:pt x="367489" y="1864737"/>
                      <a:pt x="378852" y="1831315"/>
                      <a:pt x="383531" y="1805915"/>
                    </a:cubicBezTo>
                    <a:cubicBezTo>
                      <a:pt x="388210" y="1780515"/>
                      <a:pt x="392888" y="1757789"/>
                      <a:pt x="395562" y="1725705"/>
                    </a:cubicBezTo>
                    <a:cubicBezTo>
                      <a:pt x="398236" y="1693621"/>
                      <a:pt x="399573" y="1648168"/>
                      <a:pt x="399573" y="1613410"/>
                    </a:cubicBezTo>
                    <a:cubicBezTo>
                      <a:pt x="399573" y="1578652"/>
                      <a:pt x="398236" y="1558599"/>
                      <a:pt x="395562" y="1517157"/>
                    </a:cubicBezTo>
                    <a:cubicBezTo>
                      <a:pt x="392888" y="1475715"/>
                      <a:pt x="390884" y="1404194"/>
                      <a:pt x="383531" y="1364757"/>
                    </a:cubicBezTo>
                    <a:cubicBezTo>
                      <a:pt x="376179" y="1325320"/>
                      <a:pt x="360805" y="1315962"/>
                      <a:pt x="351447" y="1280536"/>
                    </a:cubicBezTo>
                    <a:cubicBezTo>
                      <a:pt x="342089" y="1245110"/>
                      <a:pt x="337410" y="1184953"/>
                      <a:pt x="327384" y="1152200"/>
                    </a:cubicBezTo>
                    <a:cubicBezTo>
                      <a:pt x="317358" y="1119447"/>
                      <a:pt x="315352" y="1114100"/>
                      <a:pt x="291289" y="1084021"/>
                    </a:cubicBezTo>
                    <a:cubicBezTo>
                      <a:pt x="267226" y="1053942"/>
                      <a:pt x="207068" y="1004479"/>
                      <a:pt x="183005" y="971726"/>
                    </a:cubicBezTo>
                    <a:cubicBezTo>
                      <a:pt x="158942" y="938973"/>
                      <a:pt x="164957" y="925605"/>
                      <a:pt x="146910" y="887505"/>
                    </a:cubicBezTo>
                    <a:cubicBezTo>
                      <a:pt x="128863" y="849405"/>
                      <a:pt x="74720" y="743126"/>
                      <a:pt x="74720" y="743126"/>
                    </a:cubicBezTo>
                    <a:cubicBezTo>
                      <a:pt x="58678" y="711042"/>
                      <a:pt x="58009" y="711710"/>
                      <a:pt x="50657" y="695000"/>
                    </a:cubicBezTo>
                    <a:cubicBezTo>
                      <a:pt x="43305" y="678290"/>
                      <a:pt x="36621" y="677621"/>
                      <a:pt x="30605" y="642863"/>
                    </a:cubicBezTo>
                    <a:cubicBezTo>
                      <a:pt x="24589" y="608105"/>
                      <a:pt x="18573" y="531236"/>
                      <a:pt x="14562" y="486452"/>
                    </a:cubicBezTo>
                    <a:cubicBezTo>
                      <a:pt x="10551" y="441668"/>
                      <a:pt x="8546" y="411588"/>
                      <a:pt x="6541" y="374157"/>
                    </a:cubicBezTo>
                    <a:cubicBezTo>
                      <a:pt x="4536" y="336726"/>
                      <a:pt x="3199" y="282584"/>
                      <a:pt x="2531" y="261863"/>
                    </a:cubicBezTo>
                    <a:cubicBezTo>
                      <a:pt x="1863" y="241142"/>
                      <a:pt x="-2816" y="271889"/>
                      <a:pt x="2531" y="249831"/>
                    </a:cubicBezTo>
                    <a:cubicBezTo>
                      <a:pt x="7878" y="227773"/>
                      <a:pt x="27262" y="160931"/>
                      <a:pt x="34615" y="129515"/>
                    </a:cubicBezTo>
                    <a:cubicBezTo>
                      <a:pt x="41968" y="98099"/>
                      <a:pt x="43973" y="82057"/>
                      <a:pt x="46647" y="61336"/>
                    </a:cubicBezTo>
                    <a:cubicBezTo>
                      <a:pt x="49321" y="40615"/>
                      <a:pt x="39295" y="-8180"/>
                      <a:pt x="46647" y="11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Freeform 23">
                <a:extLst>
                  <a:ext uri="{FF2B5EF4-FFF2-40B4-BE49-F238E27FC236}">
                    <a16:creationId xmlns:a16="http://schemas.microsoft.com/office/drawing/2014/main" xmlns="" id="{18E7FF7E-085C-4201-BA21-915D17DFE5D8}"/>
                  </a:ext>
                </a:extLst>
              </p:cNvPr>
              <p:cNvSpPr/>
              <p:nvPr/>
            </p:nvSpPr>
            <p:spPr>
              <a:xfrm>
                <a:off x="3369302" y="3701672"/>
                <a:ext cx="188144" cy="101390"/>
              </a:xfrm>
              <a:custGeom>
                <a:avLst/>
                <a:gdLst>
                  <a:gd name="connsiteX0" fmla="*/ 176546 w 188144"/>
                  <a:gd name="connsiteY0" fmla="*/ 11816 h 101390"/>
                  <a:gd name="connsiteX1" fmla="*/ 181626 w 188144"/>
                  <a:gd name="connsiteY1" fmla="*/ 98176 h 101390"/>
                  <a:gd name="connsiteX2" fmla="*/ 156226 w 188144"/>
                  <a:gd name="connsiteY2" fmla="*/ 82936 h 101390"/>
                  <a:gd name="connsiteX3" fmla="*/ 105426 w 188144"/>
                  <a:gd name="connsiteY3" fmla="*/ 82936 h 101390"/>
                  <a:gd name="connsiteX4" fmla="*/ 49546 w 188144"/>
                  <a:gd name="connsiteY4" fmla="*/ 88016 h 101390"/>
                  <a:gd name="connsiteX5" fmla="*/ 3826 w 188144"/>
                  <a:gd name="connsiteY5" fmla="*/ 98176 h 101390"/>
                  <a:gd name="connsiteX6" fmla="*/ 8906 w 188144"/>
                  <a:gd name="connsiteY6" fmla="*/ 52456 h 101390"/>
                  <a:gd name="connsiteX7" fmla="*/ 59706 w 188144"/>
                  <a:gd name="connsiteY7" fmla="*/ 6736 h 101390"/>
                  <a:gd name="connsiteX8" fmla="*/ 176546 w 188144"/>
                  <a:gd name="connsiteY8" fmla="*/ 11816 h 10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44" h="101390">
                    <a:moveTo>
                      <a:pt x="176546" y="11816"/>
                    </a:moveTo>
                    <a:cubicBezTo>
                      <a:pt x="196866" y="27056"/>
                      <a:pt x="185013" y="86323"/>
                      <a:pt x="181626" y="98176"/>
                    </a:cubicBezTo>
                    <a:cubicBezTo>
                      <a:pt x="178239" y="110029"/>
                      <a:pt x="168926" y="85476"/>
                      <a:pt x="156226" y="82936"/>
                    </a:cubicBezTo>
                    <a:cubicBezTo>
                      <a:pt x="143526" y="80396"/>
                      <a:pt x="123206" y="82089"/>
                      <a:pt x="105426" y="82936"/>
                    </a:cubicBezTo>
                    <a:cubicBezTo>
                      <a:pt x="87646" y="83783"/>
                      <a:pt x="66479" y="85476"/>
                      <a:pt x="49546" y="88016"/>
                    </a:cubicBezTo>
                    <a:cubicBezTo>
                      <a:pt x="32613" y="90556"/>
                      <a:pt x="10599" y="104103"/>
                      <a:pt x="3826" y="98176"/>
                    </a:cubicBezTo>
                    <a:cubicBezTo>
                      <a:pt x="-2947" y="92249"/>
                      <a:pt x="-407" y="67696"/>
                      <a:pt x="8906" y="52456"/>
                    </a:cubicBezTo>
                    <a:cubicBezTo>
                      <a:pt x="18219" y="37216"/>
                      <a:pt x="39386" y="16049"/>
                      <a:pt x="59706" y="6736"/>
                    </a:cubicBezTo>
                    <a:cubicBezTo>
                      <a:pt x="80026" y="-2577"/>
                      <a:pt x="156226" y="-3424"/>
                      <a:pt x="176546" y="118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Freeform 24">
                <a:extLst>
                  <a:ext uri="{FF2B5EF4-FFF2-40B4-BE49-F238E27FC236}">
                    <a16:creationId xmlns:a16="http://schemas.microsoft.com/office/drawing/2014/main" xmlns="" id="{801E94D4-FAF6-4F74-AEDA-BD092D355DF0}"/>
                  </a:ext>
                </a:extLst>
              </p:cNvPr>
              <p:cNvSpPr/>
              <p:nvPr/>
            </p:nvSpPr>
            <p:spPr>
              <a:xfrm>
                <a:off x="2013206" y="1026478"/>
                <a:ext cx="200477" cy="252446"/>
              </a:xfrm>
              <a:custGeom>
                <a:avLst/>
                <a:gdLst>
                  <a:gd name="connsiteX0" fmla="*/ 196595 w 198015"/>
                  <a:gd name="connsiteY0" fmla="*/ 136842 h 252445"/>
                  <a:gd name="connsiteX1" fmla="*/ 176275 w 198015"/>
                  <a:gd name="connsiteY1" fmla="*/ 86042 h 252445"/>
                  <a:gd name="connsiteX2" fmla="*/ 181355 w 198015"/>
                  <a:gd name="connsiteY2" fmla="*/ 40322 h 252445"/>
                  <a:gd name="connsiteX3" fmla="*/ 155955 w 198015"/>
                  <a:gd name="connsiteY3" fmla="*/ 9842 h 252445"/>
                  <a:gd name="connsiteX4" fmla="*/ 155955 w 198015"/>
                  <a:gd name="connsiteY4" fmla="*/ 50482 h 252445"/>
                  <a:gd name="connsiteX5" fmla="*/ 110235 w 198015"/>
                  <a:gd name="connsiteY5" fmla="*/ 65722 h 252445"/>
                  <a:gd name="connsiteX6" fmla="*/ 64515 w 198015"/>
                  <a:gd name="connsiteY6" fmla="*/ 65722 h 252445"/>
                  <a:gd name="connsiteX7" fmla="*/ 23875 w 198015"/>
                  <a:gd name="connsiteY7" fmla="*/ 20002 h 252445"/>
                  <a:gd name="connsiteX8" fmla="*/ 3555 w 198015"/>
                  <a:gd name="connsiteY8" fmla="*/ 4762 h 252445"/>
                  <a:gd name="connsiteX9" fmla="*/ 3555 w 198015"/>
                  <a:gd name="connsiteY9" fmla="*/ 101282 h 252445"/>
                  <a:gd name="connsiteX10" fmla="*/ 39115 w 198015"/>
                  <a:gd name="connsiteY10" fmla="*/ 243522 h 252445"/>
                  <a:gd name="connsiteX11" fmla="*/ 130555 w 198015"/>
                  <a:gd name="connsiteY11" fmla="*/ 228282 h 252445"/>
                  <a:gd name="connsiteX12" fmla="*/ 196595 w 198015"/>
                  <a:gd name="connsiteY12" fmla="*/ 136842 h 252445"/>
                  <a:gd name="connsiteX0" fmla="*/ 196595 w 200477"/>
                  <a:gd name="connsiteY0" fmla="*/ 136842 h 252445"/>
                  <a:gd name="connsiteX1" fmla="*/ 191515 w 200477"/>
                  <a:gd name="connsiteY1" fmla="*/ 80962 h 252445"/>
                  <a:gd name="connsiteX2" fmla="*/ 181355 w 200477"/>
                  <a:gd name="connsiteY2" fmla="*/ 40322 h 252445"/>
                  <a:gd name="connsiteX3" fmla="*/ 155955 w 200477"/>
                  <a:gd name="connsiteY3" fmla="*/ 9842 h 252445"/>
                  <a:gd name="connsiteX4" fmla="*/ 155955 w 200477"/>
                  <a:gd name="connsiteY4" fmla="*/ 50482 h 252445"/>
                  <a:gd name="connsiteX5" fmla="*/ 110235 w 200477"/>
                  <a:gd name="connsiteY5" fmla="*/ 65722 h 252445"/>
                  <a:gd name="connsiteX6" fmla="*/ 64515 w 200477"/>
                  <a:gd name="connsiteY6" fmla="*/ 65722 h 252445"/>
                  <a:gd name="connsiteX7" fmla="*/ 23875 w 200477"/>
                  <a:gd name="connsiteY7" fmla="*/ 20002 h 252445"/>
                  <a:gd name="connsiteX8" fmla="*/ 3555 w 200477"/>
                  <a:gd name="connsiteY8" fmla="*/ 4762 h 252445"/>
                  <a:gd name="connsiteX9" fmla="*/ 3555 w 200477"/>
                  <a:gd name="connsiteY9" fmla="*/ 101282 h 252445"/>
                  <a:gd name="connsiteX10" fmla="*/ 39115 w 200477"/>
                  <a:gd name="connsiteY10" fmla="*/ 243522 h 252445"/>
                  <a:gd name="connsiteX11" fmla="*/ 130555 w 200477"/>
                  <a:gd name="connsiteY11" fmla="*/ 228282 h 252445"/>
                  <a:gd name="connsiteX12" fmla="*/ 196595 w 200477"/>
                  <a:gd name="connsiteY12" fmla="*/ 136842 h 25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477" h="252445">
                    <a:moveTo>
                      <a:pt x="196595" y="136842"/>
                    </a:moveTo>
                    <a:cubicBezTo>
                      <a:pt x="206755" y="112289"/>
                      <a:pt x="194055" y="97049"/>
                      <a:pt x="191515" y="80962"/>
                    </a:cubicBezTo>
                    <a:cubicBezTo>
                      <a:pt x="188975" y="64875"/>
                      <a:pt x="187282" y="52175"/>
                      <a:pt x="181355" y="40322"/>
                    </a:cubicBezTo>
                    <a:cubicBezTo>
                      <a:pt x="175428" y="28469"/>
                      <a:pt x="160188" y="8149"/>
                      <a:pt x="155955" y="9842"/>
                    </a:cubicBezTo>
                    <a:cubicBezTo>
                      <a:pt x="151722" y="11535"/>
                      <a:pt x="163575" y="41169"/>
                      <a:pt x="155955" y="50482"/>
                    </a:cubicBezTo>
                    <a:cubicBezTo>
                      <a:pt x="148335" y="59795"/>
                      <a:pt x="125475" y="63182"/>
                      <a:pt x="110235" y="65722"/>
                    </a:cubicBezTo>
                    <a:cubicBezTo>
                      <a:pt x="94995" y="68262"/>
                      <a:pt x="78908" y="73342"/>
                      <a:pt x="64515" y="65722"/>
                    </a:cubicBezTo>
                    <a:cubicBezTo>
                      <a:pt x="50122" y="58102"/>
                      <a:pt x="34035" y="30162"/>
                      <a:pt x="23875" y="20002"/>
                    </a:cubicBezTo>
                    <a:cubicBezTo>
                      <a:pt x="13715" y="9842"/>
                      <a:pt x="6942" y="-8785"/>
                      <a:pt x="3555" y="4762"/>
                    </a:cubicBezTo>
                    <a:cubicBezTo>
                      <a:pt x="168" y="18309"/>
                      <a:pt x="-2372" y="61489"/>
                      <a:pt x="3555" y="101282"/>
                    </a:cubicBezTo>
                    <a:cubicBezTo>
                      <a:pt x="9482" y="141075"/>
                      <a:pt x="17948" y="222355"/>
                      <a:pt x="39115" y="243522"/>
                    </a:cubicBezTo>
                    <a:cubicBezTo>
                      <a:pt x="60282" y="264689"/>
                      <a:pt x="106848" y="243522"/>
                      <a:pt x="130555" y="228282"/>
                    </a:cubicBezTo>
                    <a:cubicBezTo>
                      <a:pt x="154262" y="213042"/>
                      <a:pt x="186435" y="161395"/>
                      <a:pt x="196595" y="1368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8" name="Freeform 6">
              <a:extLst>
                <a:ext uri="{FF2B5EF4-FFF2-40B4-BE49-F238E27FC236}">
                  <a16:creationId xmlns:a16="http://schemas.microsoft.com/office/drawing/2014/main" xmlns="" id="{B9FD3514-43AD-416F-91F3-B810C902F7D2}"/>
                </a:ext>
              </a:extLst>
            </p:cNvPr>
            <p:cNvSpPr/>
            <p:nvPr/>
          </p:nvSpPr>
          <p:spPr>
            <a:xfrm>
              <a:off x="3847080" y="1362265"/>
              <a:ext cx="1251308" cy="3993517"/>
            </a:xfrm>
            <a:custGeom>
              <a:avLst/>
              <a:gdLst>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39802 w 2274475"/>
                <a:gd name="connsiteY54" fmla="*/ 113436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90104 w 2274475"/>
                <a:gd name="connsiteY8" fmla="*/ 110685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74475" h="7258931">
                  <a:moveTo>
                    <a:pt x="1010406" y="480"/>
                  </a:moveTo>
                  <a:cubicBezTo>
                    <a:pt x="1043686" y="-1083"/>
                    <a:pt x="1073016" y="1304"/>
                    <a:pt x="1102095" y="5735"/>
                  </a:cubicBezTo>
                  <a:cubicBezTo>
                    <a:pt x="1104192" y="5411"/>
                    <a:pt x="1106275" y="5508"/>
                    <a:pt x="1108360" y="5621"/>
                  </a:cubicBezTo>
                  <a:cubicBezTo>
                    <a:pt x="1267121" y="18361"/>
                    <a:pt x="1286231" y="91404"/>
                    <a:pt x="1384688" y="135883"/>
                  </a:cubicBezTo>
                  <a:lnTo>
                    <a:pt x="1492367" y="319142"/>
                  </a:lnTo>
                  <a:cubicBezTo>
                    <a:pt x="1491728" y="426282"/>
                    <a:pt x="1510135" y="527075"/>
                    <a:pt x="1487277" y="627868"/>
                  </a:cubicBezTo>
                  <a:cubicBezTo>
                    <a:pt x="1418910" y="746113"/>
                    <a:pt x="1302895" y="830053"/>
                    <a:pt x="1311344" y="934324"/>
                  </a:cubicBezTo>
                  <a:lnTo>
                    <a:pt x="1325500" y="985327"/>
                  </a:lnTo>
                  <a:cubicBezTo>
                    <a:pt x="1330194" y="1024847"/>
                    <a:pt x="1375728" y="1068875"/>
                    <a:pt x="1390104" y="1106856"/>
                  </a:cubicBezTo>
                  <a:cubicBezTo>
                    <a:pt x="1431693" y="1230800"/>
                    <a:pt x="1797433" y="1317290"/>
                    <a:pt x="2048362" y="1385160"/>
                  </a:cubicBezTo>
                  <a:cubicBezTo>
                    <a:pt x="2111119" y="1394902"/>
                    <a:pt x="2091635" y="1498099"/>
                    <a:pt x="2117009" y="1597559"/>
                  </a:cubicBezTo>
                  <a:cubicBezTo>
                    <a:pt x="2135620" y="1660396"/>
                    <a:pt x="2154811" y="1677574"/>
                    <a:pt x="2148808" y="1758448"/>
                  </a:cubicBezTo>
                  <a:cubicBezTo>
                    <a:pt x="2191400" y="1843059"/>
                    <a:pt x="2218460" y="1906746"/>
                    <a:pt x="2189395" y="2037940"/>
                  </a:cubicBezTo>
                  <a:cubicBezTo>
                    <a:pt x="2188764" y="2111215"/>
                    <a:pt x="2206824" y="2102251"/>
                    <a:pt x="2232360" y="2257766"/>
                  </a:cubicBezTo>
                  <a:cubicBezTo>
                    <a:pt x="2286030" y="2406818"/>
                    <a:pt x="2285957" y="2613610"/>
                    <a:pt x="2246002" y="2696740"/>
                  </a:cubicBezTo>
                  <a:cubicBezTo>
                    <a:pt x="2250906" y="2813515"/>
                    <a:pt x="2280244" y="2781221"/>
                    <a:pt x="2261780" y="2932246"/>
                  </a:cubicBezTo>
                  <a:cubicBezTo>
                    <a:pt x="2251812" y="3042523"/>
                    <a:pt x="2230338" y="3222331"/>
                    <a:pt x="2189929" y="3317283"/>
                  </a:cubicBezTo>
                  <a:cubicBezTo>
                    <a:pt x="2205594" y="3415974"/>
                    <a:pt x="2208562" y="3482744"/>
                    <a:pt x="2153905" y="3546819"/>
                  </a:cubicBezTo>
                  <a:cubicBezTo>
                    <a:pt x="2123547" y="3613605"/>
                    <a:pt x="2067020" y="3631796"/>
                    <a:pt x="2062829" y="3747178"/>
                  </a:cubicBezTo>
                  <a:cubicBezTo>
                    <a:pt x="2038248" y="3784366"/>
                    <a:pt x="2043572" y="3814077"/>
                    <a:pt x="1996560" y="3899862"/>
                  </a:cubicBezTo>
                  <a:cubicBezTo>
                    <a:pt x="1976622" y="3973381"/>
                    <a:pt x="1945464" y="4030878"/>
                    <a:pt x="1973112" y="4192026"/>
                  </a:cubicBezTo>
                  <a:cubicBezTo>
                    <a:pt x="1978331" y="4297101"/>
                    <a:pt x="1988760" y="4562878"/>
                    <a:pt x="1994230" y="4758341"/>
                  </a:cubicBezTo>
                  <a:cubicBezTo>
                    <a:pt x="1999377" y="4985418"/>
                    <a:pt x="1993308" y="5242399"/>
                    <a:pt x="1998454" y="5443309"/>
                  </a:cubicBezTo>
                  <a:cubicBezTo>
                    <a:pt x="2022566" y="5619053"/>
                    <a:pt x="2065370" y="5798537"/>
                    <a:pt x="2070791" y="5970543"/>
                  </a:cubicBezTo>
                  <a:lnTo>
                    <a:pt x="2032486" y="6356695"/>
                  </a:lnTo>
                  <a:cubicBezTo>
                    <a:pt x="2079044" y="6432965"/>
                    <a:pt x="2118126" y="6490542"/>
                    <a:pt x="2112349" y="6570550"/>
                  </a:cubicBezTo>
                  <a:cubicBezTo>
                    <a:pt x="2108465" y="6689962"/>
                    <a:pt x="2037292" y="6764517"/>
                    <a:pt x="2055838" y="6861500"/>
                  </a:cubicBezTo>
                  <a:cubicBezTo>
                    <a:pt x="2097864" y="6951606"/>
                    <a:pt x="2147368" y="7116476"/>
                    <a:pt x="2193133" y="7243963"/>
                  </a:cubicBezTo>
                  <a:lnTo>
                    <a:pt x="1732215" y="7204737"/>
                  </a:lnTo>
                  <a:lnTo>
                    <a:pt x="1663568" y="6959567"/>
                  </a:lnTo>
                  <a:cubicBezTo>
                    <a:pt x="1623726" y="6778984"/>
                    <a:pt x="1531549" y="6564756"/>
                    <a:pt x="1544042" y="6417818"/>
                  </a:cubicBezTo>
                  <a:cubicBezTo>
                    <a:pt x="1469780" y="6357795"/>
                    <a:pt x="1458800" y="6257382"/>
                    <a:pt x="1453500" y="6124684"/>
                  </a:cubicBezTo>
                  <a:cubicBezTo>
                    <a:pt x="1459414" y="5973294"/>
                    <a:pt x="1487695" y="5797290"/>
                    <a:pt x="1474862" y="5692653"/>
                  </a:cubicBezTo>
                  <a:cubicBezTo>
                    <a:pt x="1347374" y="5192509"/>
                    <a:pt x="1249791" y="4714793"/>
                    <a:pt x="1163424" y="4154838"/>
                  </a:cubicBezTo>
                  <a:cubicBezTo>
                    <a:pt x="1039173" y="4600350"/>
                    <a:pt x="963519" y="5378561"/>
                    <a:pt x="947675" y="5468942"/>
                  </a:cubicBezTo>
                  <a:cubicBezTo>
                    <a:pt x="932722" y="5560633"/>
                    <a:pt x="914032" y="5637371"/>
                    <a:pt x="902817" y="5744015"/>
                  </a:cubicBezTo>
                  <a:cubicBezTo>
                    <a:pt x="919033" y="6058608"/>
                    <a:pt x="882913" y="6575066"/>
                    <a:pt x="839316" y="6702747"/>
                  </a:cubicBezTo>
                  <a:cubicBezTo>
                    <a:pt x="858492" y="6778871"/>
                    <a:pt x="832810" y="6810137"/>
                    <a:pt x="780961" y="6871307"/>
                  </a:cubicBezTo>
                  <a:cubicBezTo>
                    <a:pt x="768808" y="6922202"/>
                    <a:pt x="820204" y="6999264"/>
                    <a:pt x="740763" y="7038944"/>
                  </a:cubicBezTo>
                  <a:cubicBezTo>
                    <a:pt x="606138" y="7157742"/>
                    <a:pt x="460299" y="7242895"/>
                    <a:pt x="340627" y="7257023"/>
                  </a:cubicBezTo>
                  <a:cubicBezTo>
                    <a:pt x="221975" y="7267509"/>
                    <a:pt x="178088" y="7236875"/>
                    <a:pt x="160369" y="7112785"/>
                  </a:cubicBezTo>
                  <a:cubicBezTo>
                    <a:pt x="142245" y="6930616"/>
                    <a:pt x="404486" y="6901713"/>
                    <a:pt x="375147" y="6637304"/>
                  </a:cubicBezTo>
                  <a:cubicBezTo>
                    <a:pt x="367007" y="6500075"/>
                    <a:pt x="336437" y="6430133"/>
                    <a:pt x="354465" y="6292903"/>
                  </a:cubicBezTo>
                  <a:cubicBezTo>
                    <a:pt x="358235" y="6286495"/>
                    <a:pt x="414341" y="5984768"/>
                    <a:pt x="418111" y="5978359"/>
                  </a:cubicBezTo>
                  <a:cubicBezTo>
                    <a:pt x="413580" y="5770394"/>
                    <a:pt x="386620" y="5689529"/>
                    <a:pt x="438162" y="5462874"/>
                  </a:cubicBezTo>
                  <a:lnTo>
                    <a:pt x="408741" y="4908987"/>
                  </a:lnTo>
                  <a:cubicBezTo>
                    <a:pt x="383383" y="4594734"/>
                    <a:pt x="347025" y="4231956"/>
                    <a:pt x="369833" y="3984130"/>
                  </a:cubicBezTo>
                  <a:cubicBezTo>
                    <a:pt x="360790" y="3878249"/>
                    <a:pt x="203156" y="3654257"/>
                    <a:pt x="114102" y="3468366"/>
                  </a:cubicBezTo>
                  <a:cubicBezTo>
                    <a:pt x="73252" y="3345749"/>
                    <a:pt x="107597" y="3109690"/>
                    <a:pt x="25841" y="2997641"/>
                  </a:cubicBezTo>
                  <a:cubicBezTo>
                    <a:pt x="-26781" y="2864117"/>
                    <a:pt x="13437" y="2636005"/>
                    <a:pt x="37056" y="2488661"/>
                  </a:cubicBezTo>
                  <a:cubicBezTo>
                    <a:pt x="58606" y="2354225"/>
                    <a:pt x="33601" y="2288134"/>
                    <a:pt x="10548" y="2180866"/>
                  </a:cubicBezTo>
                  <a:cubicBezTo>
                    <a:pt x="-2582" y="2138083"/>
                    <a:pt x="49550" y="1969276"/>
                    <a:pt x="66962" y="1852534"/>
                  </a:cubicBezTo>
                  <a:cubicBezTo>
                    <a:pt x="80491" y="1712295"/>
                    <a:pt x="109474" y="1518069"/>
                    <a:pt x="133715" y="1495365"/>
                  </a:cubicBezTo>
                  <a:cubicBezTo>
                    <a:pt x="320335" y="1404758"/>
                    <a:pt x="520831" y="1377628"/>
                    <a:pt x="726142" y="1204779"/>
                  </a:cubicBezTo>
                  <a:lnTo>
                    <a:pt x="801702" y="1145790"/>
                  </a:lnTo>
                  <a:cubicBezTo>
                    <a:pt x="809306" y="1071017"/>
                    <a:pt x="832150" y="1000053"/>
                    <a:pt x="839754" y="925280"/>
                  </a:cubicBezTo>
                  <a:cubicBezTo>
                    <a:pt x="835314" y="915634"/>
                    <a:pt x="854784" y="890796"/>
                    <a:pt x="852095" y="881622"/>
                  </a:cubicBezTo>
                  <a:cubicBezTo>
                    <a:pt x="830908" y="801911"/>
                    <a:pt x="739926" y="755876"/>
                    <a:pt x="685639" y="674518"/>
                  </a:cubicBezTo>
                  <a:cubicBezTo>
                    <a:pt x="679420" y="654057"/>
                    <a:pt x="675363" y="620231"/>
                    <a:pt x="673583" y="580154"/>
                  </a:cubicBezTo>
                  <a:cubicBezTo>
                    <a:pt x="646287" y="504174"/>
                    <a:pt x="625266" y="418796"/>
                    <a:pt x="642606" y="341636"/>
                  </a:cubicBezTo>
                  <a:cubicBezTo>
                    <a:pt x="637217" y="194039"/>
                    <a:pt x="706592" y="142696"/>
                    <a:pt x="839802" y="36004"/>
                  </a:cubicBezTo>
                  <a:cubicBezTo>
                    <a:pt x="910855" y="12350"/>
                    <a:pt x="964405" y="2641"/>
                    <a:pt x="1010406" y="48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Freeform 7">
              <a:extLst>
                <a:ext uri="{FF2B5EF4-FFF2-40B4-BE49-F238E27FC236}">
                  <a16:creationId xmlns:a16="http://schemas.microsoft.com/office/drawing/2014/main" xmlns="" id="{D9E6E861-4C86-439B-BB4E-6C9AFB17EE1B}"/>
                </a:ext>
              </a:extLst>
            </p:cNvPr>
            <p:cNvSpPr>
              <a:spLocks noChangeAspect="1"/>
            </p:cNvSpPr>
            <p:nvPr/>
          </p:nvSpPr>
          <p:spPr>
            <a:xfrm flipH="1">
              <a:off x="649653" y="1309123"/>
              <a:ext cx="1255596" cy="4001786"/>
            </a:xfrm>
            <a:custGeom>
              <a:avLst/>
              <a:gdLst>
                <a:gd name="connsiteX0" fmla="*/ 1095375 w 2171700"/>
                <a:gd name="connsiteY0" fmla="*/ 0 h 7324725"/>
                <a:gd name="connsiteX1" fmla="*/ 809625 w 2171700"/>
                <a:gd name="connsiteY1" fmla="*/ 190500 h 7324725"/>
                <a:gd name="connsiteX2" fmla="*/ 685800 w 2171700"/>
                <a:gd name="connsiteY2" fmla="*/ 371475 h 7324725"/>
                <a:gd name="connsiteX3" fmla="*/ 704850 w 2171700"/>
                <a:gd name="connsiteY3" fmla="*/ 695325 h 7324725"/>
                <a:gd name="connsiteX4" fmla="*/ 838200 w 2171700"/>
                <a:gd name="connsiteY4" fmla="*/ 971550 h 7324725"/>
                <a:gd name="connsiteX5" fmla="*/ 742950 w 2171700"/>
                <a:gd name="connsiteY5" fmla="*/ 1085850 h 7324725"/>
                <a:gd name="connsiteX6" fmla="*/ 133350 w 2171700"/>
                <a:gd name="connsiteY6" fmla="*/ 1295400 h 7324725"/>
                <a:gd name="connsiteX7" fmla="*/ 0 w 2171700"/>
                <a:gd name="connsiteY7" fmla="*/ 2286000 h 7324725"/>
                <a:gd name="connsiteX8" fmla="*/ 333375 w 2171700"/>
                <a:gd name="connsiteY8" fmla="*/ 3181350 h 7324725"/>
                <a:gd name="connsiteX9" fmla="*/ 247650 w 2171700"/>
                <a:gd name="connsiteY9" fmla="*/ 3914775 h 7324725"/>
                <a:gd name="connsiteX10" fmla="*/ 371475 w 2171700"/>
                <a:gd name="connsiteY10" fmla="*/ 4133850 h 7324725"/>
                <a:gd name="connsiteX11" fmla="*/ 495300 w 2171700"/>
                <a:gd name="connsiteY11" fmla="*/ 4352925 h 7324725"/>
                <a:gd name="connsiteX12" fmla="*/ 476250 w 2171700"/>
                <a:gd name="connsiteY12" fmla="*/ 4810125 h 7324725"/>
                <a:gd name="connsiteX13" fmla="*/ 476250 w 2171700"/>
                <a:gd name="connsiteY13" fmla="*/ 5172075 h 7324725"/>
                <a:gd name="connsiteX14" fmla="*/ 371475 w 2171700"/>
                <a:gd name="connsiteY14" fmla="*/ 6219825 h 7324725"/>
                <a:gd name="connsiteX15" fmla="*/ 371475 w 2171700"/>
                <a:gd name="connsiteY15" fmla="*/ 6696075 h 7324725"/>
                <a:gd name="connsiteX16" fmla="*/ 400050 w 2171700"/>
                <a:gd name="connsiteY16" fmla="*/ 6896100 h 7324725"/>
                <a:gd name="connsiteX17" fmla="*/ 323850 w 2171700"/>
                <a:gd name="connsiteY17" fmla="*/ 7077075 h 7324725"/>
                <a:gd name="connsiteX18" fmla="*/ 533400 w 2171700"/>
                <a:gd name="connsiteY18" fmla="*/ 7324725 h 7324725"/>
                <a:gd name="connsiteX19" fmla="*/ 952500 w 2171700"/>
                <a:gd name="connsiteY19" fmla="*/ 7315200 h 7324725"/>
                <a:gd name="connsiteX20" fmla="*/ 733425 w 2171700"/>
                <a:gd name="connsiteY20" fmla="*/ 6896100 h 7324725"/>
                <a:gd name="connsiteX21" fmla="*/ 790575 w 2171700"/>
                <a:gd name="connsiteY21" fmla="*/ 6648450 h 7324725"/>
                <a:gd name="connsiteX22" fmla="*/ 762000 w 2171700"/>
                <a:gd name="connsiteY22" fmla="*/ 6324600 h 7324725"/>
                <a:gd name="connsiteX23" fmla="*/ 885825 w 2171700"/>
                <a:gd name="connsiteY23" fmla="*/ 5486400 h 7324725"/>
                <a:gd name="connsiteX24" fmla="*/ 866775 w 2171700"/>
                <a:gd name="connsiteY24" fmla="*/ 5400675 h 7324725"/>
                <a:gd name="connsiteX25" fmla="*/ 971550 w 2171700"/>
                <a:gd name="connsiteY25" fmla="*/ 5286375 h 7324725"/>
                <a:gd name="connsiteX26" fmla="*/ 962025 w 2171700"/>
                <a:gd name="connsiteY26" fmla="*/ 5143500 h 7324725"/>
                <a:gd name="connsiteX27" fmla="*/ 1104900 w 2171700"/>
                <a:gd name="connsiteY27" fmla="*/ 4600575 h 7324725"/>
                <a:gd name="connsiteX28" fmla="*/ 1123950 w 2171700"/>
                <a:gd name="connsiteY28" fmla="*/ 4467225 h 7324725"/>
                <a:gd name="connsiteX29" fmla="*/ 1276350 w 2171700"/>
                <a:gd name="connsiteY29" fmla="*/ 4724400 h 7324725"/>
                <a:gd name="connsiteX30" fmla="*/ 1352550 w 2171700"/>
                <a:gd name="connsiteY30" fmla="*/ 5000625 h 7324725"/>
                <a:gd name="connsiteX31" fmla="*/ 1333500 w 2171700"/>
                <a:gd name="connsiteY31" fmla="*/ 5143500 h 7324725"/>
                <a:gd name="connsiteX32" fmla="*/ 1371600 w 2171700"/>
                <a:gd name="connsiteY32" fmla="*/ 5153025 h 7324725"/>
                <a:gd name="connsiteX33" fmla="*/ 1247775 w 2171700"/>
                <a:gd name="connsiteY33" fmla="*/ 5591175 h 7324725"/>
                <a:gd name="connsiteX34" fmla="*/ 1257300 w 2171700"/>
                <a:gd name="connsiteY34" fmla="*/ 6543675 h 7324725"/>
                <a:gd name="connsiteX35" fmla="*/ 1333500 w 2171700"/>
                <a:gd name="connsiteY35" fmla="*/ 6657975 h 7324725"/>
                <a:gd name="connsiteX36" fmla="*/ 1314450 w 2171700"/>
                <a:gd name="connsiteY36" fmla="*/ 6810375 h 7324725"/>
                <a:gd name="connsiteX37" fmla="*/ 1323975 w 2171700"/>
                <a:gd name="connsiteY37" fmla="*/ 6934200 h 7324725"/>
                <a:gd name="connsiteX38" fmla="*/ 1304925 w 2171700"/>
                <a:gd name="connsiteY38" fmla="*/ 7086600 h 7324725"/>
                <a:gd name="connsiteX39" fmla="*/ 1704975 w 2171700"/>
                <a:gd name="connsiteY39" fmla="*/ 7286625 h 7324725"/>
                <a:gd name="connsiteX40" fmla="*/ 2152650 w 2171700"/>
                <a:gd name="connsiteY40" fmla="*/ 7286625 h 7324725"/>
                <a:gd name="connsiteX41" fmla="*/ 2171700 w 2171700"/>
                <a:gd name="connsiteY41" fmla="*/ 7143750 h 7324725"/>
                <a:gd name="connsiteX42" fmla="*/ 1676400 w 2171700"/>
                <a:gd name="connsiteY42" fmla="*/ 6638925 h 7324725"/>
                <a:gd name="connsiteX43" fmla="*/ 1685925 w 2171700"/>
                <a:gd name="connsiteY43" fmla="*/ 6534150 h 7324725"/>
                <a:gd name="connsiteX44" fmla="*/ 1657350 w 2171700"/>
                <a:gd name="connsiteY44" fmla="*/ 6324600 h 7324725"/>
                <a:gd name="connsiteX45" fmla="*/ 1704975 w 2171700"/>
                <a:gd name="connsiteY45" fmla="*/ 6048375 h 7324725"/>
                <a:gd name="connsiteX46" fmla="*/ 1762125 w 2171700"/>
                <a:gd name="connsiteY46" fmla="*/ 5495925 h 7324725"/>
                <a:gd name="connsiteX47" fmla="*/ 1771650 w 2171700"/>
                <a:gd name="connsiteY47" fmla="*/ 5429250 h 7324725"/>
                <a:gd name="connsiteX48" fmla="*/ 1866900 w 2171700"/>
                <a:gd name="connsiteY48" fmla="*/ 5172075 h 7324725"/>
                <a:gd name="connsiteX49" fmla="*/ 1885950 w 2171700"/>
                <a:gd name="connsiteY49" fmla="*/ 4648200 h 7324725"/>
                <a:gd name="connsiteX50" fmla="*/ 1895475 w 2171700"/>
                <a:gd name="connsiteY50" fmla="*/ 4248150 h 7324725"/>
                <a:gd name="connsiteX51" fmla="*/ 1866900 w 2171700"/>
                <a:gd name="connsiteY51" fmla="*/ 3705225 h 7324725"/>
                <a:gd name="connsiteX52" fmla="*/ 2076450 w 2171700"/>
                <a:gd name="connsiteY52" fmla="*/ 2771775 h 7324725"/>
                <a:gd name="connsiteX53" fmla="*/ 2085975 w 2171700"/>
                <a:gd name="connsiteY53" fmla="*/ 2505075 h 7324725"/>
                <a:gd name="connsiteX54" fmla="*/ 1981200 w 2171700"/>
                <a:gd name="connsiteY54" fmla="*/ 1933575 h 7324725"/>
                <a:gd name="connsiteX55" fmla="*/ 1933575 w 2171700"/>
                <a:gd name="connsiteY55" fmla="*/ 1771650 h 7324725"/>
                <a:gd name="connsiteX56" fmla="*/ 1933575 w 2171700"/>
                <a:gd name="connsiteY56" fmla="*/ 1495425 h 7324725"/>
                <a:gd name="connsiteX57" fmla="*/ 1885950 w 2171700"/>
                <a:gd name="connsiteY57" fmla="*/ 1333500 h 7324725"/>
                <a:gd name="connsiteX58" fmla="*/ 1419225 w 2171700"/>
                <a:gd name="connsiteY58" fmla="*/ 1238250 h 7324725"/>
                <a:gd name="connsiteX59" fmla="*/ 1257300 w 2171700"/>
                <a:gd name="connsiteY59" fmla="*/ 1085850 h 7324725"/>
                <a:gd name="connsiteX60" fmla="*/ 1333500 w 2171700"/>
                <a:gd name="connsiteY60" fmla="*/ 933450 h 7324725"/>
                <a:gd name="connsiteX61" fmla="*/ 1447800 w 2171700"/>
                <a:gd name="connsiteY61" fmla="*/ 466725 h 7324725"/>
                <a:gd name="connsiteX62" fmla="*/ 1400175 w 2171700"/>
                <a:gd name="connsiteY62" fmla="*/ 209550 h 7324725"/>
                <a:gd name="connsiteX63" fmla="*/ 1095375 w 2171700"/>
                <a:gd name="connsiteY63" fmla="*/ 0 h 7324725"/>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193 h 7255689"/>
                <a:gd name="connsiteX1" fmla="*/ 809625 w 2171700"/>
                <a:gd name="connsiteY1" fmla="*/ 121464 h 7255689"/>
                <a:gd name="connsiteX2" fmla="*/ 685800 w 2171700"/>
                <a:gd name="connsiteY2" fmla="*/ 302439 h 7255689"/>
                <a:gd name="connsiteX3" fmla="*/ 704850 w 2171700"/>
                <a:gd name="connsiteY3" fmla="*/ 626289 h 7255689"/>
                <a:gd name="connsiteX4" fmla="*/ 838200 w 2171700"/>
                <a:gd name="connsiteY4" fmla="*/ 902514 h 7255689"/>
                <a:gd name="connsiteX5" fmla="*/ 742950 w 2171700"/>
                <a:gd name="connsiteY5" fmla="*/ 1016814 h 7255689"/>
                <a:gd name="connsiteX6" fmla="*/ 133350 w 2171700"/>
                <a:gd name="connsiteY6" fmla="*/ 1226364 h 7255689"/>
                <a:gd name="connsiteX7" fmla="*/ 0 w 2171700"/>
                <a:gd name="connsiteY7" fmla="*/ 2216964 h 7255689"/>
                <a:gd name="connsiteX8" fmla="*/ 333375 w 2171700"/>
                <a:gd name="connsiteY8" fmla="*/ 3112314 h 7255689"/>
                <a:gd name="connsiteX9" fmla="*/ 247650 w 2171700"/>
                <a:gd name="connsiteY9" fmla="*/ 3845739 h 7255689"/>
                <a:gd name="connsiteX10" fmla="*/ 371475 w 2171700"/>
                <a:gd name="connsiteY10" fmla="*/ 4064814 h 7255689"/>
                <a:gd name="connsiteX11" fmla="*/ 495300 w 2171700"/>
                <a:gd name="connsiteY11" fmla="*/ 4283889 h 7255689"/>
                <a:gd name="connsiteX12" fmla="*/ 476250 w 2171700"/>
                <a:gd name="connsiteY12" fmla="*/ 4741089 h 7255689"/>
                <a:gd name="connsiteX13" fmla="*/ 476250 w 2171700"/>
                <a:gd name="connsiteY13" fmla="*/ 5103039 h 7255689"/>
                <a:gd name="connsiteX14" fmla="*/ 371475 w 2171700"/>
                <a:gd name="connsiteY14" fmla="*/ 6150789 h 7255689"/>
                <a:gd name="connsiteX15" fmla="*/ 371475 w 2171700"/>
                <a:gd name="connsiteY15" fmla="*/ 6627039 h 7255689"/>
                <a:gd name="connsiteX16" fmla="*/ 400050 w 2171700"/>
                <a:gd name="connsiteY16" fmla="*/ 6827064 h 7255689"/>
                <a:gd name="connsiteX17" fmla="*/ 323850 w 2171700"/>
                <a:gd name="connsiteY17" fmla="*/ 7008039 h 7255689"/>
                <a:gd name="connsiteX18" fmla="*/ 533400 w 2171700"/>
                <a:gd name="connsiteY18" fmla="*/ 7255689 h 7255689"/>
                <a:gd name="connsiteX19" fmla="*/ 952500 w 2171700"/>
                <a:gd name="connsiteY19" fmla="*/ 7246164 h 7255689"/>
                <a:gd name="connsiteX20" fmla="*/ 733425 w 2171700"/>
                <a:gd name="connsiteY20" fmla="*/ 6827064 h 7255689"/>
                <a:gd name="connsiteX21" fmla="*/ 790575 w 2171700"/>
                <a:gd name="connsiteY21" fmla="*/ 6579414 h 7255689"/>
                <a:gd name="connsiteX22" fmla="*/ 762000 w 2171700"/>
                <a:gd name="connsiteY22" fmla="*/ 6255564 h 7255689"/>
                <a:gd name="connsiteX23" fmla="*/ 885825 w 2171700"/>
                <a:gd name="connsiteY23" fmla="*/ 5417364 h 7255689"/>
                <a:gd name="connsiteX24" fmla="*/ 866775 w 2171700"/>
                <a:gd name="connsiteY24" fmla="*/ 5331639 h 7255689"/>
                <a:gd name="connsiteX25" fmla="*/ 971550 w 2171700"/>
                <a:gd name="connsiteY25" fmla="*/ 5217339 h 7255689"/>
                <a:gd name="connsiteX26" fmla="*/ 962025 w 2171700"/>
                <a:gd name="connsiteY26" fmla="*/ 5074464 h 7255689"/>
                <a:gd name="connsiteX27" fmla="*/ 1104900 w 2171700"/>
                <a:gd name="connsiteY27" fmla="*/ 4531539 h 7255689"/>
                <a:gd name="connsiteX28" fmla="*/ 1123950 w 2171700"/>
                <a:gd name="connsiteY28" fmla="*/ 4398189 h 7255689"/>
                <a:gd name="connsiteX29" fmla="*/ 1276350 w 2171700"/>
                <a:gd name="connsiteY29" fmla="*/ 4655364 h 7255689"/>
                <a:gd name="connsiteX30" fmla="*/ 1352550 w 2171700"/>
                <a:gd name="connsiteY30" fmla="*/ 4931589 h 7255689"/>
                <a:gd name="connsiteX31" fmla="*/ 1333500 w 2171700"/>
                <a:gd name="connsiteY31" fmla="*/ 5074464 h 7255689"/>
                <a:gd name="connsiteX32" fmla="*/ 1371600 w 2171700"/>
                <a:gd name="connsiteY32" fmla="*/ 5083989 h 7255689"/>
                <a:gd name="connsiteX33" fmla="*/ 1247775 w 2171700"/>
                <a:gd name="connsiteY33" fmla="*/ 5522139 h 7255689"/>
                <a:gd name="connsiteX34" fmla="*/ 1257300 w 2171700"/>
                <a:gd name="connsiteY34" fmla="*/ 6474639 h 7255689"/>
                <a:gd name="connsiteX35" fmla="*/ 1333500 w 2171700"/>
                <a:gd name="connsiteY35" fmla="*/ 6588939 h 7255689"/>
                <a:gd name="connsiteX36" fmla="*/ 1314450 w 2171700"/>
                <a:gd name="connsiteY36" fmla="*/ 6741339 h 7255689"/>
                <a:gd name="connsiteX37" fmla="*/ 1323975 w 2171700"/>
                <a:gd name="connsiteY37" fmla="*/ 6865164 h 7255689"/>
                <a:gd name="connsiteX38" fmla="*/ 1304925 w 2171700"/>
                <a:gd name="connsiteY38" fmla="*/ 7017564 h 7255689"/>
                <a:gd name="connsiteX39" fmla="*/ 1704975 w 2171700"/>
                <a:gd name="connsiteY39" fmla="*/ 7217589 h 7255689"/>
                <a:gd name="connsiteX40" fmla="*/ 2152650 w 2171700"/>
                <a:gd name="connsiteY40" fmla="*/ 7217589 h 7255689"/>
                <a:gd name="connsiteX41" fmla="*/ 2171700 w 2171700"/>
                <a:gd name="connsiteY41" fmla="*/ 7074714 h 7255689"/>
                <a:gd name="connsiteX42" fmla="*/ 1676400 w 2171700"/>
                <a:gd name="connsiteY42" fmla="*/ 6569889 h 7255689"/>
                <a:gd name="connsiteX43" fmla="*/ 1685925 w 2171700"/>
                <a:gd name="connsiteY43" fmla="*/ 6465114 h 7255689"/>
                <a:gd name="connsiteX44" fmla="*/ 1657350 w 2171700"/>
                <a:gd name="connsiteY44" fmla="*/ 6255564 h 7255689"/>
                <a:gd name="connsiteX45" fmla="*/ 1704975 w 2171700"/>
                <a:gd name="connsiteY45" fmla="*/ 5979339 h 7255689"/>
                <a:gd name="connsiteX46" fmla="*/ 1762125 w 2171700"/>
                <a:gd name="connsiteY46" fmla="*/ 5426889 h 7255689"/>
                <a:gd name="connsiteX47" fmla="*/ 1771650 w 2171700"/>
                <a:gd name="connsiteY47" fmla="*/ 5360214 h 7255689"/>
                <a:gd name="connsiteX48" fmla="*/ 1866900 w 2171700"/>
                <a:gd name="connsiteY48" fmla="*/ 5103039 h 7255689"/>
                <a:gd name="connsiteX49" fmla="*/ 1885950 w 2171700"/>
                <a:gd name="connsiteY49" fmla="*/ 4579164 h 7255689"/>
                <a:gd name="connsiteX50" fmla="*/ 1895475 w 2171700"/>
                <a:gd name="connsiteY50" fmla="*/ 4179114 h 7255689"/>
                <a:gd name="connsiteX51" fmla="*/ 1866900 w 2171700"/>
                <a:gd name="connsiteY51" fmla="*/ 3636189 h 7255689"/>
                <a:gd name="connsiteX52" fmla="*/ 2076450 w 2171700"/>
                <a:gd name="connsiteY52" fmla="*/ 2702739 h 7255689"/>
                <a:gd name="connsiteX53" fmla="*/ 2085975 w 2171700"/>
                <a:gd name="connsiteY53" fmla="*/ 2436039 h 7255689"/>
                <a:gd name="connsiteX54" fmla="*/ 1981200 w 2171700"/>
                <a:gd name="connsiteY54" fmla="*/ 1864539 h 7255689"/>
                <a:gd name="connsiteX55" fmla="*/ 1933575 w 2171700"/>
                <a:gd name="connsiteY55" fmla="*/ 1702614 h 7255689"/>
                <a:gd name="connsiteX56" fmla="*/ 1933575 w 2171700"/>
                <a:gd name="connsiteY56" fmla="*/ 1426389 h 7255689"/>
                <a:gd name="connsiteX57" fmla="*/ 1885950 w 2171700"/>
                <a:gd name="connsiteY57" fmla="*/ 1264464 h 7255689"/>
                <a:gd name="connsiteX58" fmla="*/ 1419225 w 2171700"/>
                <a:gd name="connsiteY58" fmla="*/ 1169214 h 7255689"/>
                <a:gd name="connsiteX59" fmla="*/ 1257300 w 2171700"/>
                <a:gd name="connsiteY59" fmla="*/ 1016814 h 7255689"/>
                <a:gd name="connsiteX60" fmla="*/ 1333500 w 2171700"/>
                <a:gd name="connsiteY60" fmla="*/ 864414 h 7255689"/>
                <a:gd name="connsiteX61" fmla="*/ 1447800 w 2171700"/>
                <a:gd name="connsiteY61" fmla="*/ 397689 h 7255689"/>
                <a:gd name="connsiteX62" fmla="*/ 1400175 w 2171700"/>
                <a:gd name="connsiteY62" fmla="*/ 140514 h 7255689"/>
                <a:gd name="connsiteX63" fmla="*/ 1078068 w 2171700"/>
                <a:gd name="connsiteY63" fmla="*/ 193 h 7255689"/>
                <a:gd name="connsiteX0" fmla="*/ 1078068 w 2171700"/>
                <a:gd name="connsiteY0" fmla="*/ 175 h 7255671"/>
                <a:gd name="connsiteX1" fmla="*/ 809625 w 2171700"/>
                <a:gd name="connsiteY1" fmla="*/ 121446 h 7255671"/>
                <a:gd name="connsiteX2" fmla="*/ 685800 w 2171700"/>
                <a:gd name="connsiteY2" fmla="*/ 302421 h 7255671"/>
                <a:gd name="connsiteX3" fmla="*/ 704850 w 2171700"/>
                <a:gd name="connsiteY3" fmla="*/ 626271 h 7255671"/>
                <a:gd name="connsiteX4" fmla="*/ 838200 w 2171700"/>
                <a:gd name="connsiteY4" fmla="*/ 902496 h 7255671"/>
                <a:gd name="connsiteX5" fmla="*/ 742950 w 2171700"/>
                <a:gd name="connsiteY5" fmla="*/ 1016796 h 7255671"/>
                <a:gd name="connsiteX6" fmla="*/ 133350 w 2171700"/>
                <a:gd name="connsiteY6" fmla="*/ 1226346 h 7255671"/>
                <a:gd name="connsiteX7" fmla="*/ 0 w 2171700"/>
                <a:gd name="connsiteY7" fmla="*/ 2216946 h 7255671"/>
                <a:gd name="connsiteX8" fmla="*/ 333375 w 2171700"/>
                <a:gd name="connsiteY8" fmla="*/ 3112296 h 7255671"/>
                <a:gd name="connsiteX9" fmla="*/ 247650 w 2171700"/>
                <a:gd name="connsiteY9" fmla="*/ 3845721 h 7255671"/>
                <a:gd name="connsiteX10" fmla="*/ 371475 w 2171700"/>
                <a:gd name="connsiteY10" fmla="*/ 4064796 h 7255671"/>
                <a:gd name="connsiteX11" fmla="*/ 495300 w 2171700"/>
                <a:gd name="connsiteY11" fmla="*/ 4283871 h 7255671"/>
                <a:gd name="connsiteX12" fmla="*/ 476250 w 2171700"/>
                <a:gd name="connsiteY12" fmla="*/ 4741071 h 7255671"/>
                <a:gd name="connsiteX13" fmla="*/ 476250 w 2171700"/>
                <a:gd name="connsiteY13" fmla="*/ 5103021 h 7255671"/>
                <a:gd name="connsiteX14" fmla="*/ 371475 w 2171700"/>
                <a:gd name="connsiteY14" fmla="*/ 6150771 h 7255671"/>
                <a:gd name="connsiteX15" fmla="*/ 371475 w 2171700"/>
                <a:gd name="connsiteY15" fmla="*/ 6627021 h 7255671"/>
                <a:gd name="connsiteX16" fmla="*/ 400050 w 2171700"/>
                <a:gd name="connsiteY16" fmla="*/ 6827046 h 7255671"/>
                <a:gd name="connsiteX17" fmla="*/ 323850 w 2171700"/>
                <a:gd name="connsiteY17" fmla="*/ 7008021 h 7255671"/>
                <a:gd name="connsiteX18" fmla="*/ 533400 w 2171700"/>
                <a:gd name="connsiteY18" fmla="*/ 7255671 h 7255671"/>
                <a:gd name="connsiteX19" fmla="*/ 952500 w 2171700"/>
                <a:gd name="connsiteY19" fmla="*/ 7246146 h 7255671"/>
                <a:gd name="connsiteX20" fmla="*/ 733425 w 2171700"/>
                <a:gd name="connsiteY20" fmla="*/ 6827046 h 7255671"/>
                <a:gd name="connsiteX21" fmla="*/ 790575 w 2171700"/>
                <a:gd name="connsiteY21" fmla="*/ 6579396 h 7255671"/>
                <a:gd name="connsiteX22" fmla="*/ 762000 w 2171700"/>
                <a:gd name="connsiteY22" fmla="*/ 6255546 h 7255671"/>
                <a:gd name="connsiteX23" fmla="*/ 885825 w 2171700"/>
                <a:gd name="connsiteY23" fmla="*/ 5417346 h 7255671"/>
                <a:gd name="connsiteX24" fmla="*/ 866775 w 2171700"/>
                <a:gd name="connsiteY24" fmla="*/ 5331621 h 7255671"/>
                <a:gd name="connsiteX25" fmla="*/ 971550 w 2171700"/>
                <a:gd name="connsiteY25" fmla="*/ 5217321 h 7255671"/>
                <a:gd name="connsiteX26" fmla="*/ 962025 w 2171700"/>
                <a:gd name="connsiteY26" fmla="*/ 5074446 h 7255671"/>
                <a:gd name="connsiteX27" fmla="*/ 1104900 w 2171700"/>
                <a:gd name="connsiteY27" fmla="*/ 4531521 h 7255671"/>
                <a:gd name="connsiteX28" fmla="*/ 1123950 w 2171700"/>
                <a:gd name="connsiteY28" fmla="*/ 4398171 h 7255671"/>
                <a:gd name="connsiteX29" fmla="*/ 1276350 w 2171700"/>
                <a:gd name="connsiteY29" fmla="*/ 4655346 h 7255671"/>
                <a:gd name="connsiteX30" fmla="*/ 1352550 w 2171700"/>
                <a:gd name="connsiteY30" fmla="*/ 4931571 h 7255671"/>
                <a:gd name="connsiteX31" fmla="*/ 1333500 w 2171700"/>
                <a:gd name="connsiteY31" fmla="*/ 5074446 h 7255671"/>
                <a:gd name="connsiteX32" fmla="*/ 1371600 w 2171700"/>
                <a:gd name="connsiteY32" fmla="*/ 5083971 h 7255671"/>
                <a:gd name="connsiteX33" fmla="*/ 1247775 w 2171700"/>
                <a:gd name="connsiteY33" fmla="*/ 5522121 h 7255671"/>
                <a:gd name="connsiteX34" fmla="*/ 1257300 w 2171700"/>
                <a:gd name="connsiteY34" fmla="*/ 6474621 h 7255671"/>
                <a:gd name="connsiteX35" fmla="*/ 1333500 w 2171700"/>
                <a:gd name="connsiteY35" fmla="*/ 6588921 h 7255671"/>
                <a:gd name="connsiteX36" fmla="*/ 1314450 w 2171700"/>
                <a:gd name="connsiteY36" fmla="*/ 6741321 h 7255671"/>
                <a:gd name="connsiteX37" fmla="*/ 1323975 w 2171700"/>
                <a:gd name="connsiteY37" fmla="*/ 6865146 h 7255671"/>
                <a:gd name="connsiteX38" fmla="*/ 1304925 w 2171700"/>
                <a:gd name="connsiteY38" fmla="*/ 7017546 h 7255671"/>
                <a:gd name="connsiteX39" fmla="*/ 1704975 w 2171700"/>
                <a:gd name="connsiteY39" fmla="*/ 7217571 h 7255671"/>
                <a:gd name="connsiteX40" fmla="*/ 2152650 w 2171700"/>
                <a:gd name="connsiteY40" fmla="*/ 7217571 h 7255671"/>
                <a:gd name="connsiteX41" fmla="*/ 2171700 w 2171700"/>
                <a:gd name="connsiteY41" fmla="*/ 7074696 h 7255671"/>
                <a:gd name="connsiteX42" fmla="*/ 1676400 w 2171700"/>
                <a:gd name="connsiteY42" fmla="*/ 6569871 h 7255671"/>
                <a:gd name="connsiteX43" fmla="*/ 1685925 w 2171700"/>
                <a:gd name="connsiteY43" fmla="*/ 6465096 h 7255671"/>
                <a:gd name="connsiteX44" fmla="*/ 1657350 w 2171700"/>
                <a:gd name="connsiteY44" fmla="*/ 6255546 h 7255671"/>
                <a:gd name="connsiteX45" fmla="*/ 1704975 w 2171700"/>
                <a:gd name="connsiteY45" fmla="*/ 5979321 h 7255671"/>
                <a:gd name="connsiteX46" fmla="*/ 1762125 w 2171700"/>
                <a:gd name="connsiteY46" fmla="*/ 5426871 h 7255671"/>
                <a:gd name="connsiteX47" fmla="*/ 1771650 w 2171700"/>
                <a:gd name="connsiteY47" fmla="*/ 5360196 h 7255671"/>
                <a:gd name="connsiteX48" fmla="*/ 1866900 w 2171700"/>
                <a:gd name="connsiteY48" fmla="*/ 5103021 h 7255671"/>
                <a:gd name="connsiteX49" fmla="*/ 1885950 w 2171700"/>
                <a:gd name="connsiteY49" fmla="*/ 4579146 h 7255671"/>
                <a:gd name="connsiteX50" fmla="*/ 1895475 w 2171700"/>
                <a:gd name="connsiteY50" fmla="*/ 4179096 h 7255671"/>
                <a:gd name="connsiteX51" fmla="*/ 1866900 w 2171700"/>
                <a:gd name="connsiteY51" fmla="*/ 3636171 h 7255671"/>
                <a:gd name="connsiteX52" fmla="*/ 2076450 w 2171700"/>
                <a:gd name="connsiteY52" fmla="*/ 2702721 h 7255671"/>
                <a:gd name="connsiteX53" fmla="*/ 2085975 w 2171700"/>
                <a:gd name="connsiteY53" fmla="*/ 2436021 h 7255671"/>
                <a:gd name="connsiteX54" fmla="*/ 1981200 w 2171700"/>
                <a:gd name="connsiteY54" fmla="*/ 1864521 h 7255671"/>
                <a:gd name="connsiteX55" fmla="*/ 1933575 w 2171700"/>
                <a:gd name="connsiteY55" fmla="*/ 1702596 h 7255671"/>
                <a:gd name="connsiteX56" fmla="*/ 1933575 w 2171700"/>
                <a:gd name="connsiteY56" fmla="*/ 1426371 h 7255671"/>
                <a:gd name="connsiteX57" fmla="*/ 1885950 w 2171700"/>
                <a:gd name="connsiteY57" fmla="*/ 1264446 h 7255671"/>
                <a:gd name="connsiteX58" fmla="*/ 1419225 w 2171700"/>
                <a:gd name="connsiteY58" fmla="*/ 1169196 h 7255671"/>
                <a:gd name="connsiteX59" fmla="*/ 1257300 w 2171700"/>
                <a:gd name="connsiteY59" fmla="*/ 1016796 h 7255671"/>
                <a:gd name="connsiteX60" fmla="*/ 1333500 w 2171700"/>
                <a:gd name="connsiteY60" fmla="*/ 864396 h 7255671"/>
                <a:gd name="connsiteX61" fmla="*/ 1447800 w 2171700"/>
                <a:gd name="connsiteY61" fmla="*/ 397671 h 7255671"/>
                <a:gd name="connsiteX62" fmla="*/ 1339600 w 2171700"/>
                <a:gd name="connsiteY62" fmla="*/ 152034 h 7255671"/>
                <a:gd name="connsiteX63" fmla="*/ 1078068 w 2171700"/>
                <a:gd name="connsiteY63" fmla="*/ 175 h 7255671"/>
                <a:gd name="connsiteX0" fmla="*/ 1078068 w 2171700"/>
                <a:gd name="connsiteY0" fmla="*/ 224 h 7255720"/>
                <a:gd name="connsiteX1" fmla="*/ 809625 w 2171700"/>
                <a:gd name="connsiteY1" fmla="*/ 121495 h 7255720"/>
                <a:gd name="connsiteX2" fmla="*/ 685800 w 2171700"/>
                <a:gd name="connsiteY2" fmla="*/ 302470 h 7255720"/>
                <a:gd name="connsiteX3" fmla="*/ 704850 w 2171700"/>
                <a:gd name="connsiteY3" fmla="*/ 626320 h 7255720"/>
                <a:gd name="connsiteX4" fmla="*/ 838200 w 2171700"/>
                <a:gd name="connsiteY4" fmla="*/ 902545 h 7255720"/>
                <a:gd name="connsiteX5" fmla="*/ 742950 w 2171700"/>
                <a:gd name="connsiteY5" fmla="*/ 1016845 h 7255720"/>
                <a:gd name="connsiteX6" fmla="*/ 133350 w 2171700"/>
                <a:gd name="connsiteY6" fmla="*/ 1226395 h 7255720"/>
                <a:gd name="connsiteX7" fmla="*/ 0 w 2171700"/>
                <a:gd name="connsiteY7" fmla="*/ 2216995 h 7255720"/>
                <a:gd name="connsiteX8" fmla="*/ 333375 w 2171700"/>
                <a:gd name="connsiteY8" fmla="*/ 3112345 h 7255720"/>
                <a:gd name="connsiteX9" fmla="*/ 247650 w 2171700"/>
                <a:gd name="connsiteY9" fmla="*/ 3845770 h 7255720"/>
                <a:gd name="connsiteX10" fmla="*/ 371475 w 2171700"/>
                <a:gd name="connsiteY10" fmla="*/ 4064845 h 7255720"/>
                <a:gd name="connsiteX11" fmla="*/ 495300 w 2171700"/>
                <a:gd name="connsiteY11" fmla="*/ 4283920 h 7255720"/>
                <a:gd name="connsiteX12" fmla="*/ 476250 w 2171700"/>
                <a:gd name="connsiteY12" fmla="*/ 4741120 h 7255720"/>
                <a:gd name="connsiteX13" fmla="*/ 476250 w 2171700"/>
                <a:gd name="connsiteY13" fmla="*/ 5103070 h 7255720"/>
                <a:gd name="connsiteX14" fmla="*/ 371475 w 2171700"/>
                <a:gd name="connsiteY14" fmla="*/ 6150820 h 7255720"/>
                <a:gd name="connsiteX15" fmla="*/ 371475 w 2171700"/>
                <a:gd name="connsiteY15" fmla="*/ 6627070 h 7255720"/>
                <a:gd name="connsiteX16" fmla="*/ 400050 w 2171700"/>
                <a:gd name="connsiteY16" fmla="*/ 6827095 h 7255720"/>
                <a:gd name="connsiteX17" fmla="*/ 323850 w 2171700"/>
                <a:gd name="connsiteY17" fmla="*/ 7008070 h 7255720"/>
                <a:gd name="connsiteX18" fmla="*/ 533400 w 2171700"/>
                <a:gd name="connsiteY18" fmla="*/ 7255720 h 7255720"/>
                <a:gd name="connsiteX19" fmla="*/ 952500 w 2171700"/>
                <a:gd name="connsiteY19" fmla="*/ 7246195 h 7255720"/>
                <a:gd name="connsiteX20" fmla="*/ 733425 w 2171700"/>
                <a:gd name="connsiteY20" fmla="*/ 6827095 h 7255720"/>
                <a:gd name="connsiteX21" fmla="*/ 790575 w 2171700"/>
                <a:gd name="connsiteY21" fmla="*/ 6579445 h 7255720"/>
                <a:gd name="connsiteX22" fmla="*/ 762000 w 2171700"/>
                <a:gd name="connsiteY22" fmla="*/ 6255595 h 7255720"/>
                <a:gd name="connsiteX23" fmla="*/ 885825 w 2171700"/>
                <a:gd name="connsiteY23" fmla="*/ 5417395 h 7255720"/>
                <a:gd name="connsiteX24" fmla="*/ 866775 w 2171700"/>
                <a:gd name="connsiteY24" fmla="*/ 5331670 h 7255720"/>
                <a:gd name="connsiteX25" fmla="*/ 971550 w 2171700"/>
                <a:gd name="connsiteY25" fmla="*/ 5217370 h 7255720"/>
                <a:gd name="connsiteX26" fmla="*/ 962025 w 2171700"/>
                <a:gd name="connsiteY26" fmla="*/ 5074495 h 7255720"/>
                <a:gd name="connsiteX27" fmla="*/ 1104900 w 2171700"/>
                <a:gd name="connsiteY27" fmla="*/ 4531570 h 7255720"/>
                <a:gd name="connsiteX28" fmla="*/ 1123950 w 2171700"/>
                <a:gd name="connsiteY28" fmla="*/ 4398220 h 7255720"/>
                <a:gd name="connsiteX29" fmla="*/ 1276350 w 2171700"/>
                <a:gd name="connsiteY29" fmla="*/ 4655395 h 7255720"/>
                <a:gd name="connsiteX30" fmla="*/ 1352550 w 2171700"/>
                <a:gd name="connsiteY30" fmla="*/ 4931620 h 7255720"/>
                <a:gd name="connsiteX31" fmla="*/ 1333500 w 2171700"/>
                <a:gd name="connsiteY31" fmla="*/ 5074495 h 7255720"/>
                <a:gd name="connsiteX32" fmla="*/ 1371600 w 2171700"/>
                <a:gd name="connsiteY32" fmla="*/ 5084020 h 7255720"/>
                <a:gd name="connsiteX33" fmla="*/ 1247775 w 2171700"/>
                <a:gd name="connsiteY33" fmla="*/ 5522170 h 7255720"/>
                <a:gd name="connsiteX34" fmla="*/ 1257300 w 2171700"/>
                <a:gd name="connsiteY34" fmla="*/ 6474670 h 7255720"/>
                <a:gd name="connsiteX35" fmla="*/ 1333500 w 2171700"/>
                <a:gd name="connsiteY35" fmla="*/ 6588970 h 7255720"/>
                <a:gd name="connsiteX36" fmla="*/ 1314450 w 2171700"/>
                <a:gd name="connsiteY36" fmla="*/ 6741370 h 7255720"/>
                <a:gd name="connsiteX37" fmla="*/ 1323975 w 2171700"/>
                <a:gd name="connsiteY37" fmla="*/ 6865195 h 7255720"/>
                <a:gd name="connsiteX38" fmla="*/ 1304925 w 2171700"/>
                <a:gd name="connsiteY38" fmla="*/ 7017595 h 7255720"/>
                <a:gd name="connsiteX39" fmla="*/ 1704975 w 2171700"/>
                <a:gd name="connsiteY39" fmla="*/ 7217620 h 7255720"/>
                <a:gd name="connsiteX40" fmla="*/ 2152650 w 2171700"/>
                <a:gd name="connsiteY40" fmla="*/ 7217620 h 7255720"/>
                <a:gd name="connsiteX41" fmla="*/ 2171700 w 2171700"/>
                <a:gd name="connsiteY41" fmla="*/ 7074745 h 7255720"/>
                <a:gd name="connsiteX42" fmla="*/ 1676400 w 2171700"/>
                <a:gd name="connsiteY42" fmla="*/ 6569920 h 7255720"/>
                <a:gd name="connsiteX43" fmla="*/ 1685925 w 2171700"/>
                <a:gd name="connsiteY43" fmla="*/ 6465145 h 7255720"/>
                <a:gd name="connsiteX44" fmla="*/ 1657350 w 2171700"/>
                <a:gd name="connsiteY44" fmla="*/ 6255595 h 7255720"/>
                <a:gd name="connsiteX45" fmla="*/ 1704975 w 2171700"/>
                <a:gd name="connsiteY45" fmla="*/ 5979370 h 7255720"/>
                <a:gd name="connsiteX46" fmla="*/ 1762125 w 2171700"/>
                <a:gd name="connsiteY46" fmla="*/ 5426920 h 7255720"/>
                <a:gd name="connsiteX47" fmla="*/ 1771650 w 2171700"/>
                <a:gd name="connsiteY47" fmla="*/ 5360245 h 7255720"/>
                <a:gd name="connsiteX48" fmla="*/ 1866900 w 2171700"/>
                <a:gd name="connsiteY48" fmla="*/ 5103070 h 7255720"/>
                <a:gd name="connsiteX49" fmla="*/ 1885950 w 2171700"/>
                <a:gd name="connsiteY49" fmla="*/ 4579195 h 7255720"/>
                <a:gd name="connsiteX50" fmla="*/ 1895475 w 2171700"/>
                <a:gd name="connsiteY50" fmla="*/ 4179145 h 7255720"/>
                <a:gd name="connsiteX51" fmla="*/ 1866900 w 2171700"/>
                <a:gd name="connsiteY51" fmla="*/ 3636220 h 7255720"/>
                <a:gd name="connsiteX52" fmla="*/ 2076450 w 2171700"/>
                <a:gd name="connsiteY52" fmla="*/ 2702770 h 7255720"/>
                <a:gd name="connsiteX53" fmla="*/ 2085975 w 2171700"/>
                <a:gd name="connsiteY53" fmla="*/ 2436070 h 7255720"/>
                <a:gd name="connsiteX54" fmla="*/ 1981200 w 2171700"/>
                <a:gd name="connsiteY54" fmla="*/ 1864570 h 7255720"/>
                <a:gd name="connsiteX55" fmla="*/ 1933575 w 2171700"/>
                <a:gd name="connsiteY55" fmla="*/ 1702645 h 7255720"/>
                <a:gd name="connsiteX56" fmla="*/ 1933575 w 2171700"/>
                <a:gd name="connsiteY56" fmla="*/ 1426420 h 7255720"/>
                <a:gd name="connsiteX57" fmla="*/ 1885950 w 2171700"/>
                <a:gd name="connsiteY57" fmla="*/ 1264495 h 7255720"/>
                <a:gd name="connsiteX58" fmla="*/ 1419225 w 2171700"/>
                <a:gd name="connsiteY58" fmla="*/ 1169245 h 7255720"/>
                <a:gd name="connsiteX59" fmla="*/ 1257300 w 2171700"/>
                <a:gd name="connsiteY59" fmla="*/ 1016845 h 7255720"/>
                <a:gd name="connsiteX60" fmla="*/ 1333500 w 2171700"/>
                <a:gd name="connsiteY60" fmla="*/ 864445 h 7255720"/>
                <a:gd name="connsiteX61" fmla="*/ 1447800 w 2171700"/>
                <a:gd name="connsiteY61" fmla="*/ 397720 h 7255720"/>
                <a:gd name="connsiteX62" fmla="*/ 1339600 w 2171700"/>
                <a:gd name="connsiteY62" fmla="*/ 152083 h 7255720"/>
                <a:gd name="connsiteX63" fmla="*/ 1078068 w 2171700"/>
                <a:gd name="connsiteY63" fmla="*/ 224 h 7255720"/>
                <a:gd name="connsiteX0" fmla="*/ 1063645 w 2171700"/>
                <a:gd name="connsiteY0" fmla="*/ 241 h 7249968"/>
                <a:gd name="connsiteX1" fmla="*/ 809625 w 2171700"/>
                <a:gd name="connsiteY1" fmla="*/ 115743 h 7249968"/>
                <a:gd name="connsiteX2" fmla="*/ 685800 w 2171700"/>
                <a:gd name="connsiteY2" fmla="*/ 296718 h 7249968"/>
                <a:gd name="connsiteX3" fmla="*/ 704850 w 2171700"/>
                <a:gd name="connsiteY3" fmla="*/ 620568 h 7249968"/>
                <a:gd name="connsiteX4" fmla="*/ 838200 w 2171700"/>
                <a:gd name="connsiteY4" fmla="*/ 896793 h 7249968"/>
                <a:gd name="connsiteX5" fmla="*/ 742950 w 2171700"/>
                <a:gd name="connsiteY5" fmla="*/ 1011093 h 7249968"/>
                <a:gd name="connsiteX6" fmla="*/ 133350 w 2171700"/>
                <a:gd name="connsiteY6" fmla="*/ 1220643 h 7249968"/>
                <a:gd name="connsiteX7" fmla="*/ 0 w 2171700"/>
                <a:gd name="connsiteY7" fmla="*/ 2211243 h 7249968"/>
                <a:gd name="connsiteX8" fmla="*/ 333375 w 2171700"/>
                <a:gd name="connsiteY8" fmla="*/ 3106593 h 7249968"/>
                <a:gd name="connsiteX9" fmla="*/ 247650 w 2171700"/>
                <a:gd name="connsiteY9" fmla="*/ 3840018 h 7249968"/>
                <a:gd name="connsiteX10" fmla="*/ 371475 w 2171700"/>
                <a:gd name="connsiteY10" fmla="*/ 4059093 h 7249968"/>
                <a:gd name="connsiteX11" fmla="*/ 495300 w 2171700"/>
                <a:gd name="connsiteY11" fmla="*/ 4278168 h 7249968"/>
                <a:gd name="connsiteX12" fmla="*/ 476250 w 2171700"/>
                <a:gd name="connsiteY12" fmla="*/ 4735368 h 7249968"/>
                <a:gd name="connsiteX13" fmla="*/ 476250 w 2171700"/>
                <a:gd name="connsiteY13" fmla="*/ 5097318 h 7249968"/>
                <a:gd name="connsiteX14" fmla="*/ 371475 w 2171700"/>
                <a:gd name="connsiteY14" fmla="*/ 6145068 h 7249968"/>
                <a:gd name="connsiteX15" fmla="*/ 371475 w 2171700"/>
                <a:gd name="connsiteY15" fmla="*/ 6621318 h 7249968"/>
                <a:gd name="connsiteX16" fmla="*/ 400050 w 2171700"/>
                <a:gd name="connsiteY16" fmla="*/ 6821343 h 7249968"/>
                <a:gd name="connsiteX17" fmla="*/ 323850 w 2171700"/>
                <a:gd name="connsiteY17" fmla="*/ 7002318 h 7249968"/>
                <a:gd name="connsiteX18" fmla="*/ 533400 w 2171700"/>
                <a:gd name="connsiteY18" fmla="*/ 7249968 h 7249968"/>
                <a:gd name="connsiteX19" fmla="*/ 952500 w 2171700"/>
                <a:gd name="connsiteY19" fmla="*/ 7240443 h 7249968"/>
                <a:gd name="connsiteX20" fmla="*/ 733425 w 2171700"/>
                <a:gd name="connsiteY20" fmla="*/ 6821343 h 7249968"/>
                <a:gd name="connsiteX21" fmla="*/ 790575 w 2171700"/>
                <a:gd name="connsiteY21" fmla="*/ 6573693 h 7249968"/>
                <a:gd name="connsiteX22" fmla="*/ 762000 w 2171700"/>
                <a:gd name="connsiteY22" fmla="*/ 6249843 h 7249968"/>
                <a:gd name="connsiteX23" fmla="*/ 885825 w 2171700"/>
                <a:gd name="connsiteY23" fmla="*/ 5411643 h 7249968"/>
                <a:gd name="connsiteX24" fmla="*/ 866775 w 2171700"/>
                <a:gd name="connsiteY24" fmla="*/ 5325918 h 7249968"/>
                <a:gd name="connsiteX25" fmla="*/ 971550 w 2171700"/>
                <a:gd name="connsiteY25" fmla="*/ 5211618 h 7249968"/>
                <a:gd name="connsiteX26" fmla="*/ 962025 w 2171700"/>
                <a:gd name="connsiteY26" fmla="*/ 5068743 h 7249968"/>
                <a:gd name="connsiteX27" fmla="*/ 1104900 w 2171700"/>
                <a:gd name="connsiteY27" fmla="*/ 4525818 h 7249968"/>
                <a:gd name="connsiteX28" fmla="*/ 1123950 w 2171700"/>
                <a:gd name="connsiteY28" fmla="*/ 4392468 h 7249968"/>
                <a:gd name="connsiteX29" fmla="*/ 1276350 w 2171700"/>
                <a:gd name="connsiteY29" fmla="*/ 4649643 h 7249968"/>
                <a:gd name="connsiteX30" fmla="*/ 1352550 w 2171700"/>
                <a:gd name="connsiteY30" fmla="*/ 4925868 h 7249968"/>
                <a:gd name="connsiteX31" fmla="*/ 1333500 w 2171700"/>
                <a:gd name="connsiteY31" fmla="*/ 5068743 h 7249968"/>
                <a:gd name="connsiteX32" fmla="*/ 1371600 w 2171700"/>
                <a:gd name="connsiteY32" fmla="*/ 5078268 h 7249968"/>
                <a:gd name="connsiteX33" fmla="*/ 1247775 w 2171700"/>
                <a:gd name="connsiteY33" fmla="*/ 5516418 h 7249968"/>
                <a:gd name="connsiteX34" fmla="*/ 1257300 w 2171700"/>
                <a:gd name="connsiteY34" fmla="*/ 6468918 h 7249968"/>
                <a:gd name="connsiteX35" fmla="*/ 1333500 w 2171700"/>
                <a:gd name="connsiteY35" fmla="*/ 6583218 h 7249968"/>
                <a:gd name="connsiteX36" fmla="*/ 1314450 w 2171700"/>
                <a:gd name="connsiteY36" fmla="*/ 6735618 h 7249968"/>
                <a:gd name="connsiteX37" fmla="*/ 1323975 w 2171700"/>
                <a:gd name="connsiteY37" fmla="*/ 6859443 h 7249968"/>
                <a:gd name="connsiteX38" fmla="*/ 1304925 w 2171700"/>
                <a:gd name="connsiteY38" fmla="*/ 7011843 h 7249968"/>
                <a:gd name="connsiteX39" fmla="*/ 1704975 w 2171700"/>
                <a:gd name="connsiteY39" fmla="*/ 7211868 h 7249968"/>
                <a:gd name="connsiteX40" fmla="*/ 2152650 w 2171700"/>
                <a:gd name="connsiteY40" fmla="*/ 7211868 h 7249968"/>
                <a:gd name="connsiteX41" fmla="*/ 2171700 w 2171700"/>
                <a:gd name="connsiteY41" fmla="*/ 7068993 h 7249968"/>
                <a:gd name="connsiteX42" fmla="*/ 1676400 w 2171700"/>
                <a:gd name="connsiteY42" fmla="*/ 6564168 h 7249968"/>
                <a:gd name="connsiteX43" fmla="*/ 1685925 w 2171700"/>
                <a:gd name="connsiteY43" fmla="*/ 6459393 h 7249968"/>
                <a:gd name="connsiteX44" fmla="*/ 1657350 w 2171700"/>
                <a:gd name="connsiteY44" fmla="*/ 6249843 h 7249968"/>
                <a:gd name="connsiteX45" fmla="*/ 1704975 w 2171700"/>
                <a:gd name="connsiteY45" fmla="*/ 5973618 h 7249968"/>
                <a:gd name="connsiteX46" fmla="*/ 1762125 w 2171700"/>
                <a:gd name="connsiteY46" fmla="*/ 5421168 h 7249968"/>
                <a:gd name="connsiteX47" fmla="*/ 1771650 w 2171700"/>
                <a:gd name="connsiteY47" fmla="*/ 5354493 h 7249968"/>
                <a:gd name="connsiteX48" fmla="*/ 1866900 w 2171700"/>
                <a:gd name="connsiteY48" fmla="*/ 5097318 h 7249968"/>
                <a:gd name="connsiteX49" fmla="*/ 1885950 w 2171700"/>
                <a:gd name="connsiteY49" fmla="*/ 4573443 h 7249968"/>
                <a:gd name="connsiteX50" fmla="*/ 1895475 w 2171700"/>
                <a:gd name="connsiteY50" fmla="*/ 4173393 h 7249968"/>
                <a:gd name="connsiteX51" fmla="*/ 1866900 w 2171700"/>
                <a:gd name="connsiteY51" fmla="*/ 3630468 h 7249968"/>
                <a:gd name="connsiteX52" fmla="*/ 2076450 w 2171700"/>
                <a:gd name="connsiteY52" fmla="*/ 2697018 h 7249968"/>
                <a:gd name="connsiteX53" fmla="*/ 2085975 w 2171700"/>
                <a:gd name="connsiteY53" fmla="*/ 2430318 h 7249968"/>
                <a:gd name="connsiteX54" fmla="*/ 1981200 w 2171700"/>
                <a:gd name="connsiteY54" fmla="*/ 1858818 h 7249968"/>
                <a:gd name="connsiteX55" fmla="*/ 1933575 w 2171700"/>
                <a:gd name="connsiteY55" fmla="*/ 1696893 h 7249968"/>
                <a:gd name="connsiteX56" fmla="*/ 1933575 w 2171700"/>
                <a:gd name="connsiteY56" fmla="*/ 1420668 h 7249968"/>
                <a:gd name="connsiteX57" fmla="*/ 1885950 w 2171700"/>
                <a:gd name="connsiteY57" fmla="*/ 1258743 h 7249968"/>
                <a:gd name="connsiteX58" fmla="*/ 1419225 w 2171700"/>
                <a:gd name="connsiteY58" fmla="*/ 1163493 h 7249968"/>
                <a:gd name="connsiteX59" fmla="*/ 1257300 w 2171700"/>
                <a:gd name="connsiteY59" fmla="*/ 1011093 h 7249968"/>
                <a:gd name="connsiteX60" fmla="*/ 1333500 w 2171700"/>
                <a:gd name="connsiteY60" fmla="*/ 858693 h 7249968"/>
                <a:gd name="connsiteX61" fmla="*/ 1447800 w 2171700"/>
                <a:gd name="connsiteY61" fmla="*/ 391968 h 7249968"/>
                <a:gd name="connsiteX62" fmla="*/ 1339600 w 2171700"/>
                <a:gd name="connsiteY62" fmla="*/ 146331 h 7249968"/>
                <a:gd name="connsiteX63" fmla="*/ 1063645 w 2171700"/>
                <a:gd name="connsiteY63" fmla="*/ 241 h 7249968"/>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0680 w 2171700"/>
                <a:gd name="connsiteY52" fmla="*/ 272330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19792"/>
                <a:gd name="connsiteY0" fmla="*/ 568 h 7250295"/>
                <a:gd name="connsiteX1" fmla="*/ 809625 w 2219792"/>
                <a:gd name="connsiteY1" fmla="*/ 116070 h 7250295"/>
                <a:gd name="connsiteX2" fmla="*/ 685800 w 2219792"/>
                <a:gd name="connsiteY2" fmla="*/ 297045 h 7250295"/>
                <a:gd name="connsiteX3" fmla="*/ 704850 w 2219792"/>
                <a:gd name="connsiteY3" fmla="*/ 620895 h 7250295"/>
                <a:gd name="connsiteX4" fmla="*/ 838200 w 2219792"/>
                <a:gd name="connsiteY4" fmla="*/ 897120 h 7250295"/>
                <a:gd name="connsiteX5" fmla="*/ 742950 w 2219792"/>
                <a:gd name="connsiteY5" fmla="*/ 1011420 h 7250295"/>
                <a:gd name="connsiteX6" fmla="*/ 133350 w 2219792"/>
                <a:gd name="connsiteY6" fmla="*/ 1220970 h 7250295"/>
                <a:gd name="connsiteX7" fmla="*/ 0 w 2219792"/>
                <a:gd name="connsiteY7" fmla="*/ 2211570 h 7250295"/>
                <a:gd name="connsiteX8" fmla="*/ 333375 w 2219792"/>
                <a:gd name="connsiteY8" fmla="*/ 3106920 h 7250295"/>
                <a:gd name="connsiteX9" fmla="*/ 247650 w 2219792"/>
                <a:gd name="connsiteY9" fmla="*/ 3840345 h 7250295"/>
                <a:gd name="connsiteX10" fmla="*/ 371475 w 2219792"/>
                <a:gd name="connsiteY10" fmla="*/ 4059420 h 7250295"/>
                <a:gd name="connsiteX11" fmla="*/ 495300 w 2219792"/>
                <a:gd name="connsiteY11" fmla="*/ 4278495 h 7250295"/>
                <a:gd name="connsiteX12" fmla="*/ 476250 w 2219792"/>
                <a:gd name="connsiteY12" fmla="*/ 4735695 h 7250295"/>
                <a:gd name="connsiteX13" fmla="*/ 476250 w 2219792"/>
                <a:gd name="connsiteY13" fmla="*/ 5097645 h 7250295"/>
                <a:gd name="connsiteX14" fmla="*/ 371475 w 2219792"/>
                <a:gd name="connsiteY14" fmla="*/ 6145395 h 7250295"/>
                <a:gd name="connsiteX15" fmla="*/ 371475 w 2219792"/>
                <a:gd name="connsiteY15" fmla="*/ 6621645 h 7250295"/>
                <a:gd name="connsiteX16" fmla="*/ 400050 w 2219792"/>
                <a:gd name="connsiteY16" fmla="*/ 6821670 h 7250295"/>
                <a:gd name="connsiteX17" fmla="*/ 323850 w 2219792"/>
                <a:gd name="connsiteY17" fmla="*/ 7002645 h 7250295"/>
                <a:gd name="connsiteX18" fmla="*/ 533400 w 2219792"/>
                <a:gd name="connsiteY18" fmla="*/ 7250295 h 7250295"/>
                <a:gd name="connsiteX19" fmla="*/ 952500 w 2219792"/>
                <a:gd name="connsiteY19" fmla="*/ 7240770 h 7250295"/>
                <a:gd name="connsiteX20" fmla="*/ 733425 w 2219792"/>
                <a:gd name="connsiteY20" fmla="*/ 6821670 h 7250295"/>
                <a:gd name="connsiteX21" fmla="*/ 790575 w 2219792"/>
                <a:gd name="connsiteY21" fmla="*/ 6574020 h 7250295"/>
                <a:gd name="connsiteX22" fmla="*/ 762000 w 2219792"/>
                <a:gd name="connsiteY22" fmla="*/ 6250170 h 7250295"/>
                <a:gd name="connsiteX23" fmla="*/ 885825 w 2219792"/>
                <a:gd name="connsiteY23" fmla="*/ 5411970 h 7250295"/>
                <a:gd name="connsiteX24" fmla="*/ 866775 w 2219792"/>
                <a:gd name="connsiteY24" fmla="*/ 5326245 h 7250295"/>
                <a:gd name="connsiteX25" fmla="*/ 971550 w 2219792"/>
                <a:gd name="connsiteY25" fmla="*/ 5211945 h 7250295"/>
                <a:gd name="connsiteX26" fmla="*/ 962025 w 2219792"/>
                <a:gd name="connsiteY26" fmla="*/ 5069070 h 7250295"/>
                <a:gd name="connsiteX27" fmla="*/ 1104900 w 2219792"/>
                <a:gd name="connsiteY27" fmla="*/ 4526145 h 7250295"/>
                <a:gd name="connsiteX28" fmla="*/ 1123950 w 2219792"/>
                <a:gd name="connsiteY28" fmla="*/ 4392795 h 7250295"/>
                <a:gd name="connsiteX29" fmla="*/ 1276350 w 2219792"/>
                <a:gd name="connsiteY29" fmla="*/ 4649970 h 7250295"/>
                <a:gd name="connsiteX30" fmla="*/ 1352550 w 2219792"/>
                <a:gd name="connsiteY30" fmla="*/ 4926195 h 7250295"/>
                <a:gd name="connsiteX31" fmla="*/ 1333500 w 2219792"/>
                <a:gd name="connsiteY31" fmla="*/ 5069070 h 7250295"/>
                <a:gd name="connsiteX32" fmla="*/ 1371600 w 2219792"/>
                <a:gd name="connsiteY32" fmla="*/ 5078595 h 7250295"/>
                <a:gd name="connsiteX33" fmla="*/ 1247775 w 2219792"/>
                <a:gd name="connsiteY33" fmla="*/ 5516745 h 7250295"/>
                <a:gd name="connsiteX34" fmla="*/ 1257300 w 2219792"/>
                <a:gd name="connsiteY34" fmla="*/ 6469245 h 7250295"/>
                <a:gd name="connsiteX35" fmla="*/ 1333500 w 2219792"/>
                <a:gd name="connsiteY35" fmla="*/ 6583545 h 7250295"/>
                <a:gd name="connsiteX36" fmla="*/ 1314450 w 2219792"/>
                <a:gd name="connsiteY36" fmla="*/ 6735945 h 7250295"/>
                <a:gd name="connsiteX37" fmla="*/ 1323975 w 2219792"/>
                <a:gd name="connsiteY37" fmla="*/ 6859770 h 7250295"/>
                <a:gd name="connsiteX38" fmla="*/ 1304925 w 2219792"/>
                <a:gd name="connsiteY38" fmla="*/ 7012170 h 7250295"/>
                <a:gd name="connsiteX39" fmla="*/ 1704975 w 2219792"/>
                <a:gd name="connsiteY39" fmla="*/ 7212195 h 7250295"/>
                <a:gd name="connsiteX40" fmla="*/ 2152650 w 2219792"/>
                <a:gd name="connsiteY40" fmla="*/ 7212195 h 7250295"/>
                <a:gd name="connsiteX41" fmla="*/ 2206314 w 2219792"/>
                <a:gd name="connsiteY41" fmla="*/ 7184702 h 7250295"/>
                <a:gd name="connsiteX42" fmla="*/ 2171850 w 2219792"/>
                <a:gd name="connsiteY42" fmla="*/ 7046786 h 7250295"/>
                <a:gd name="connsiteX43" fmla="*/ 1687247 w 2219792"/>
                <a:gd name="connsiteY43" fmla="*/ 6680449 h 7250295"/>
                <a:gd name="connsiteX44" fmla="*/ 1708130 w 2219792"/>
                <a:gd name="connsiteY44" fmla="*/ 6550072 h 7250295"/>
                <a:gd name="connsiteX45" fmla="*/ 1668617 w 2219792"/>
                <a:gd name="connsiteY45" fmla="*/ 6451067 h 7250295"/>
                <a:gd name="connsiteX46" fmla="*/ 1657350 w 2219792"/>
                <a:gd name="connsiteY46" fmla="*/ 6250170 h 7250295"/>
                <a:gd name="connsiteX47" fmla="*/ 1679014 w 2219792"/>
                <a:gd name="connsiteY47" fmla="*/ 5979714 h 7250295"/>
                <a:gd name="connsiteX48" fmla="*/ 1727631 w 2219792"/>
                <a:gd name="connsiteY48" fmla="*/ 5512209 h 7250295"/>
                <a:gd name="connsiteX49" fmla="*/ 1739049 w 2219792"/>
                <a:gd name="connsiteY49" fmla="*/ 5363804 h 7250295"/>
                <a:gd name="connsiteX50" fmla="*/ 1797611 w 2219792"/>
                <a:gd name="connsiteY50" fmla="*/ 5317321 h 7250295"/>
                <a:gd name="connsiteX51" fmla="*/ 1884207 w 2219792"/>
                <a:gd name="connsiteY51" fmla="*/ 5097645 h 7250295"/>
                <a:gd name="connsiteX52" fmla="*/ 1909357 w 2219792"/>
                <a:gd name="connsiteY52" fmla="*/ 4805496 h 7250295"/>
                <a:gd name="connsiteX53" fmla="*/ 1900373 w 2219792"/>
                <a:gd name="connsiteY53" fmla="*/ 4348776 h 7250295"/>
                <a:gd name="connsiteX54" fmla="*/ 1881052 w 2219792"/>
                <a:gd name="connsiteY54" fmla="*/ 3902573 h 7250295"/>
                <a:gd name="connsiteX55" fmla="*/ 1855362 w 2219792"/>
                <a:gd name="connsiteY55" fmla="*/ 3584643 h 7250295"/>
                <a:gd name="connsiteX56" fmla="*/ 2056257 w 2219792"/>
                <a:gd name="connsiteY56" fmla="*/ 2654077 h 7250295"/>
                <a:gd name="connsiteX57" fmla="*/ 2042707 w 2219792"/>
                <a:gd name="connsiteY57" fmla="*/ 2404684 h 7250295"/>
                <a:gd name="connsiteX58" fmla="*/ 1981200 w 2219792"/>
                <a:gd name="connsiteY58" fmla="*/ 1864914 h 7250295"/>
                <a:gd name="connsiteX59" fmla="*/ 1936459 w 2219792"/>
                <a:gd name="connsiteY59" fmla="*/ 1677029 h 7250295"/>
                <a:gd name="connsiteX60" fmla="*/ 1922037 w 2219792"/>
                <a:gd name="connsiteY60" fmla="*/ 1432534 h 7250295"/>
                <a:gd name="connsiteX61" fmla="*/ 1874412 w 2219792"/>
                <a:gd name="connsiteY61" fmla="*/ 1302338 h 7250295"/>
                <a:gd name="connsiteX62" fmla="*/ 1407687 w 2219792"/>
                <a:gd name="connsiteY62" fmla="*/ 1134975 h 7250295"/>
                <a:gd name="connsiteX63" fmla="*/ 1309221 w 2219792"/>
                <a:gd name="connsiteY63" fmla="*/ 1020075 h 7250295"/>
                <a:gd name="connsiteX64" fmla="*/ 1365230 w 2219792"/>
                <a:gd name="connsiteY64" fmla="*/ 821521 h 7250295"/>
                <a:gd name="connsiteX65" fmla="*/ 1433407 w 2219792"/>
                <a:gd name="connsiteY65" fmla="*/ 622909 h 7250295"/>
                <a:gd name="connsiteX66" fmla="*/ 1444916 w 2219792"/>
                <a:gd name="connsiteY66" fmla="*/ 380757 h 7250295"/>
                <a:gd name="connsiteX67" fmla="*/ 1330946 w 2219792"/>
                <a:gd name="connsiteY67" fmla="*/ 143773 h 7250295"/>
                <a:gd name="connsiteX68" fmla="*/ 1063645 w 2219792"/>
                <a:gd name="connsiteY68" fmla="*/ 568 h 7250295"/>
                <a:gd name="connsiteX0" fmla="*/ 1063645 w 2207395"/>
                <a:gd name="connsiteY0" fmla="*/ 568 h 7250295"/>
                <a:gd name="connsiteX1" fmla="*/ 809625 w 2207395"/>
                <a:gd name="connsiteY1" fmla="*/ 116070 h 7250295"/>
                <a:gd name="connsiteX2" fmla="*/ 685800 w 2207395"/>
                <a:gd name="connsiteY2" fmla="*/ 297045 h 7250295"/>
                <a:gd name="connsiteX3" fmla="*/ 704850 w 2207395"/>
                <a:gd name="connsiteY3" fmla="*/ 620895 h 7250295"/>
                <a:gd name="connsiteX4" fmla="*/ 838200 w 2207395"/>
                <a:gd name="connsiteY4" fmla="*/ 897120 h 7250295"/>
                <a:gd name="connsiteX5" fmla="*/ 742950 w 2207395"/>
                <a:gd name="connsiteY5" fmla="*/ 1011420 h 7250295"/>
                <a:gd name="connsiteX6" fmla="*/ 133350 w 2207395"/>
                <a:gd name="connsiteY6" fmla="*/ 1220970 h 7250295"/>
                <a:gd name="connsiteX7" fmla="*/ 0 w 2207395"/>
                <a:gd name="connsiteY7" fmla="*/ 2211570 h 7250295"/>
                <a:gd name="connsiteX8" fmla="*/ 333375 w 2207395"/>
                <a:gd name="connsiteY8" fmla="*/ 3106920 h 7250295"/>
                <a:gd name="connsiteX9" fmla="*/ 247650 w 2207395"/>
                <a:gd name="connsiteY9" fmla="*/ 3840345 h 7250295"/>
                <a:gd name="connsiteX10" fmla="*/ 371475 w 2207395"/>
                <a:gd name="connsiteY10" fmla="*/ 4059420 h 7250295"/>
                <a:gd name="connsiteX11" fmla="*/ 495300 w 2207395"/>
                <a:gd name="connsiteY11" fmla="*/ 4278495 h 7250295"/>
                <a:gd name="connsiteX12" fmla="*/ 476250 w 2207395"/>
                <a:gd name="connsiteY12" fmla="*/ 4735695 h 7250295"/>
                <a:gd name="connsiteX13" fmla="*/ 476250 w 2207395"/>
                <a:gd name="connsiteY13" fmla="*/ 5097645 h 7250295"/>
                <a:gd name="connsiteX14" fmla="*/ 371475 w 2207395"/>
                <a:gd name="connsiteY14" fmla="*/ 6145395 h 7250295"/>
                <a:gd name="connsiteX15" fmla="*/ 371475 w 2207395"/>
                <a:gd name="connsiteY15" fmla="*/ 6621645 h 7250295"/>
                <a:gd name="connsiteX16" fmla="*/ 400050 w 2207395"/>
                <a:gd name="connsiteY16" fmla="*/ 6821670 h 7250295"/>
                <a:gd name="connsiteX17" fmla="*/ 323850 w 2207395"/>
                <a:gd name="connsiteY17" fmla="*/ 7002645 h 7250295"/>
                <a:gd name="connsiteX18" fmla="*/ 533400 w 2207395"/>
                <a:gd name="connsiteY18" fmla="*/ 7250295 h 7250295"/>
                <a:gd name="connsiteX19" fmla="*/ 952500 w 2207395"/>
                <a:gd name="connsiteY19" fmla="*/ 7240770 h 7250295"/>
                <a:gd name="connsiteX20" fmla="*/ 733425 w 2207395"/>
                <a:gd name="connsiteY20" fmla="*/ 6821670 h 7250295"/>
                <a:gd name="connsiteX21" fmla="*/ 790575 w 2207395"/>
                <a:gd name="connsiteY21" fmla="*/ 6574020 h 7250295"/>
                <a:gd name="connsiteX22" fmla="*/ 762000 w 2207395"/>
                <a:gd name="connsiteY22" fmla="*/ 6250170 h 7250295"/>
                <a:gd name="connsiteX23" fmla="*/ 885825 w 2207395"/>
                <a:gd name="connsiteY23" fmla="*/ 5411970 h 7250295"/>
                <a:gd name="connsiteX24" fmla="*/ 866775 w 2207395"/>
                <a:gd name="connsiteY24" fmla="*/ 5326245 h 7250295"/>
                <a:gd name="connsiteX25" fmla="*/ 971550 w 2207395"/>
                <a:gd name="connsiteY25" fmla="*/ 5211945 h 7250295"/>
                <a:gd name="connsiteX26" fmla="*/ 962025 w 2207395"/>
                <a:gd name="connsiteY26" fmla="*/ 5069070 h 7250295"/>
                <a:gd name="connsiteX27" fmla="*/ 1104900 w 2207395"/>
                <a:gd name="connsiteY27" fmla="*/ 4526145 h 7250295"/>
                <a:gd name="connsiteX28" fmla="*/ 1123950 w 2207395"/>
                <a:gd name="connsiteY28" fmla="*/ 4392795 h 7250295"/>
                <a:gd name="connsiteX29" fmla="*/ 1276350 w 2207395"/>
                <a:gd name="connsiteY29" fmla="*/ 4649970 h 7250295"/>
                <a:gd name="connsiteX30" fmla="*/ 1352550 w 2207395"/>
                <a:gd name="connsiteY30" fmla="*/ 4926195 h 7250295"/>
                <a:gd name="connsiteX31" fmla="*/ 1333500 w 2207395"/>
                <a:gd name="connsiteY31" fmla="*/ 5069070 h 7250295"/>
                <a:gd name="connsiteX32" fmla="*/ 1371600 w 2207395"/>
                <a:gd name="connsiteY32" fmla="*/ 5078595 h 7250295"/>
                <a:gd name="connsiteX33" fmla="*/ 1247775 w 2207395"/>
                <a:gd name="connsiteY33" fmla="*/ 5516745 h 7250295"/>
                <a:gd name="connsiteX34" fmla="*/ 1257300 w 2207395"/>
                <a:gd name="connsiteY34" fmla="*/ 6469245 h 7250295"/>
                <a:gd name="connsiteX35" fmla="*/ 1333500 w 2207395"/>
                <a:gd name="connsiteY35" fmla="*/ 6583545 h 7250295"/>
                <a:gd name="connsiteX36" fmla="*/ 1314450 w 2207395"/>
                <a:gd name="connsiteY36" fmla="*/ 6735945 h 7250295"/>
                <a:gd name="connsiteX37" fmla="*/ 1323975 w 2207395"/>
                <a:gd name="connsiteY37" fmla="*/ 6859770 h 7250295"/>
                <a:gd name="connsiteX38" fmla="*/ 1304925 w 2207395"/>
                <a:gd name="connsiteY38" fmla="*/ 7012170 h 7250295"/>
                <a:gd name="connsiteX39" fmla="*/ 1704975 w 2207395"/>
                <a:gd name="connsiteY39" fmla="*/ 7212195 h 7250295"/>
                <a:gd name="connsiteX40" fmla="*/ 2152650 w 2207395"/>
                <a:gd name="connsiteY40" fmla="*/ 7212195 h 7250295"/>
                <a:gd name="connsiteX41" fmla="*/ 2206314 w 2207395"/>
                <a:gd name="connsiteY41" fmla="*/ 7184702 h 7250295"/>
                <a:gd name="connsiteX42" fmla="*/ 2171850 w 2207395"/>
                <a:gd name="connsiteY42" fmla="*/ 7046786 h 7250295"/>
                <a:gd name="connsiteX43" fmla="*/ 1687247 w 2207395"/>
                <a:gd name="connsiteY43" fmla="*/ 6680449 h 7250295"/>
                <a:gd name="connsiteX44" fmla="*/ 1708130 w 2207395"/>
                <a:gd name="connsiteY44" fmla="*/ 6550072 h 7250295"/>
                <a:gd name="connsiteX45" fmla="*/ 1668617 w 2207395"/>
                <a:gd name="connsiteY45" fmla="*/ 6451067 h 7250295"/>
                <a:gd name="connsiteX46" fmla="*/ 1657350 w 2207395"/>
                <a:gd name="connsiteY46" fmla="*/ 6250170 h 7250295"/>
                <a:gd name="connsiteX47" fmla="*/ 1679014 w 2207395"/>
                <a:gd name="connsiteY47" fmla="*/ 5979714 h 7250295"/>
                <a:gd name="connsiteX48" fmla="*/ 1727631 w 2207395"/>
                <a:gd name="connsiteY48" fmla="*/ 5512209 h 7250295"/>
                <a:gd name="connsiteX49" fmla="*/ 1739049 w 2207395"/>
                <a:gd name="connsiteY49" fmla="*/ 5363804 h 7250295"/>
                <a:gd name="connsiteX50" fmla="*/ 1797611 w 2207395"/>
                <a:gd name="connsiteY50" fmla="*/ 5317321 h 7250295"/>
                <a:gd name="connsiteX51" fmla="*/ 1884207 w 2207395"/>
                <a:gd name="connsiteY51" fmla="*/ 5097645 h 7250295"/>
                <a:gd name="connsiteX52" fmla="*/ 1909357 w 2207395"/>
                <a:gd name="connsiteY52" fmla="*/ 4805496 h 7250295"/>
                <a:gd name="connsiteX53" fmla="*/ 1900373 w 2207395"/>
                <a:gd name="connsiteY53" fmla="*/ 4348776 h 7250295"/>
                <a:gd name="connsiteX54" fmla="*/ 1881052 w 2207395"/>
                <a:gd name="connsiteY54" fmla="*/ 3902573 h 7250295"/>
                <a:gd name="connsiteX55" fmla="*/ 1855362 w 2207395"/>
                <a:gd name="connsiteY55" fmla="*/ 3584643 h 7250295"/>
                <a:gd name="connsiteX56" fmla="*/ 2056257 w 2207395"/>
                <a:gd name="connsiteY56" fmla="*/ 2654077 h 7250295"/>
                <a:gd name="connsiteX57" fmla="*/ 2042707 w 2207395"/>
                <a:gd name="connsiteY57" fmla="*/ 2404684 h 7250295"/>
                <a:gd name="connsiteX58" fmla="*/ 1981200 w 2207395"/>
                <a:gd name="connsiteY58" fmla="*/ 1864914 h 7250295"/>
                <a:gd name="connsiteX59" fmla="*/ 1936459 w 2207395"/>
                <a:gd name="connsiteY59" fmla="*/ 1677029 h 7250295"/>
                <a:gd name="connsiteX60" fmla="*/ 1922037 w 2207395"/>
                <a:gd name="connsiteY60" fmla="*/ 1432534 h 7250295"/>
                <a:gd name="connsiteX61" fmla="*/ 1874412 w 2207395"/>
                <a:gd name="connsiteY61" fmla="*/ 1302338 h 7250295"/>
                <a:gd name="connsiteX62" fmla="*/ 1407687 w 2207395"/>
                <a:gd name="connsiteY62" fmla="*/ 1134975 h 7250295"/>
                <a:gd name="connsiteX63" fmla="*/ 1309221 w 2207395"/>
                <a:gd name="connsiteY63" fmla="*/ 1020075 h 7250295"/>
                <a:gd name="connsiteX64" fmla="*/ 1365230 w 2207395"/>
                <a:gd name="connsiteY64" fmla="*/ 821521 h 7250295"/>
                <a:gd name="connsiteX65" fmla="*/ 1433407 w 2207395"/>
                <a:gd name="connsiteY65" fmla="*/ 622909 h 7250295"/>
                <a:gd name="connsiteX66" fmla="*/ 1444916 w 2207395"/>
                <a:gd name="connsiteY66" fmla="*/ 380757 h 7250295"/>
                <a:gd name="connsiteX67" fmla="*/ 1330946 w 2207395"/>
                <a:gd name="connsiteY67" fmla="*/ 143773 h 7250295"/>
                <a:gd name="connsiteX68" fmla="*/ 1063645 w 2207395"/>
                <a:gd name="connsiteY68" fmla="*/ 568 h 7250295"/>
                <a:gd name="connsiteX0" fmla="*/ 1063645 w 2197075"/>
                <a:gd name="connsiteY0" fmla="*/ 568 h 7250295"/>
                <a:gd name="connsiteX1" fmla="*/ 809625 w 2197075"/>
                <a:gd name="connsiteY1" fmla="*/ 116070 h 7250295"/>
                <a:gd name="connsiteX2" fmla="*/ 685800 w 2197075"/>
                <a:gd name="connsiteY2" fmla="*/ 297045 h 7250295"/>
                <a:gd name="connsiteX3" fmla="*/ 704850 w 2197075"/>
                <a:gd name="connsiteY3" fmla="*/ 620895 h 7250295"/>
                <a:gd name="connsiteX4" fmla="*/ 838200 w 2197075"/>
                <a:gd name="connsiteY4" fmla="*/ 897120 h 7250295"/>
                <a:gd name="connsiteX5" fmla="*/ 742950 w 2197075"/>
                <a:gd name="connsiteY5" fmla="*/ 1011420 h 7250295"/>
                <a:gd name="connsiteX6" fmla="*/ 133350 w 2197075"/>
                <a:gd name="connsiteY6" fmla="*/ 1220970 h 7250295"/>
                <a:gd name="connsiteX7" fmla="*/ 0 w 2197075"/>
                <a:gd name="connsiteY7" fmla="*/ 2211570 h 7250295"/>
                <a:gd name="connsiteX8" fmla="*/ 333375 w 2197075"/>
                <a:gd name="connsiteY8" fmla="*/ 3106920 h 7250295"/>
                <a:gd name="connsiteX9" fmla="*/ 247650 w 2197075"/>
                <a:gd name="connsiteY9" fmla="*/ 3840345 h 7250295"/>
                <a:gd name="connsiteX10" fmla="*/ 371475 w 2197075"/>
                <a:gd name="connsiteY10" fmla="*/ 4059420 h 7250295"/>
                <a:gd name="connsiteX11" fmla="*/ 495300 w 2197075"/>
                <a:gd name="connsiteY11" fmla="*/ 4278495 h 7250295"/>
                <a:gd name="connsiteX12" fmla="*/ 476250 w 2197075"/>
                <a:gd name="connsiteY12" fmla="*/ 4735695 h 7250295"/>
                <a:gd name="connsiteX13" fmla="*/ 476250 w 2197075"/>
                <a:gd name="connsiteY13" fmla="*/ 5097645 h 7250295"/>
                <a:gd name="connsiteX14" fmla="*/ 371475 w 2197075"/>
                <a:gd name="connsiteY14" fmla="*/ 6145395 h 7250295"/>
                <a:gd name="connsiteX15" fmla="*/ 371475 w 2197075"/>
                <a:gd name="connsiteY15" fmla="*/ 6621645 h 7250295"/>
                <a:gd name="connsiteX16" fmla="*/ 400050 w 2197075"/>
                <a:gd name="connsiteY16" fmla="*/ 6821670 h 7250295"/>
                <a:gd name="connsiteX17" fmla="*/ 323850 w 2197075"/>
                <a:gd name="connsiteY17" fmla="*/ 7002645 h 7250295"/>
                <a:gd name="connsiteX18" fmla="*/ 533400 w 2197075"/>
                <a:gd name="connsiteY18" fmla="*/ 7250295 h 7250295"/>
                <a:gd name="connsiteX19" fmla="*/ 952500 w 2197075"/>
                <a:gd name="connsiteY19" fmla="*/ 7240770 h 7250295"/>
                <a:gd name="connsiteX20" fmla="*/ 733425 w 2197075"/>
                <a:gd name="connsiteY20" fmla="*/ 6821670 h 7250295"/>
                <a:gd name="connsiteX21" fmla="*/ 790575 w 2197075"/>
                <a:gd name="connsiteY21" fmla="*/ 6574020 h 7250295"/>
                <a:gd name="connsiteX22" fmla="*/ 762000 w 2197075"/>
                <a:gd name="connsiteY22" fmla="*/ 6250170 h 7250295"/>
                <a:gd name="connsiteX23" fmla="*/ 885825 w 2197075"/>
                <a:gd name="connsiteY23" fmla="*/ 5411970 h 7250295"/>
                <a:gd name="connsiteX24" fmla="*/ 866775 w 2197075"/>
                <a:gd name="connsiteY24" fmla="*/ 5326245 h 7250295"/>
                <a:gd name="connsiteX25" fmla="*/ 971550 w 2197075"/>
                <a:gd name="connsiteY25" fmla="*/ 5211945 h 7250295"/>
                <a:gd name="connsiteX26" fmla="*/ 962025 w 2197075"/>
                <a:gd name="connsiteY26" fmla="*/ 5069070 h 7250295"/>
                <a:gd name="connsiteX27" fmla="*/ 1104900 w 2197075"/>
                <a:gd name="connsiteY27" fmla="*/ 4526145 h 7250295"/>
                <a:gd name="connsiteX28" fmla="*/ 1123950 w 2197075"/>
                <a:gd name="connsiteY28" fmla="*/ 4392795 h 7250295"/>
                <a:gd name="connsiteX29" fmla="*/ 1276350 w 2197075"/>
                <a:gd name="connsiteY29" fmla="*/ 4649970 h 7250295"/>
                <a:gd name="connsiteX30" fmla="*/ 1352550 w 2197075"/>
                <a:gd name="connsiteY30" fmla="*/ 4926195 h 7250295"/>
                <a:gd name="connsiteX31" fmla="*/ 1333500 w 2197075"/>
                <a:gd name="connsiteY31" fmla="*/ 5069070 h 7250295"/>
                <a:gd name="connsiteX32" fmla="*/ 1371600 w 2197075"/>
                <a:gd name="connsiteY32" fmla="*/ 5078595 h 7250295"/>
                <a:gd name="connsiteX33" fmla="*/ 1247775 w 2197075"/>
                <a:gd name="connsiteY33" fmla="*/ 5516745 h 7250295"/>
                <a:gd name="connsiteX34" fmla="*/ 1257300 w 2197075"/>
                <a:gd name="connsiteY34" fmla="*/ 6469245 h 7250295"/>
                <a:gd name="connsiteX35" fmla="*/ 1333500 w 2197075"/>
                <a:gd name="connsiteY35" fmla="*/ 6583545 h 7250295"/>
                <a:gd name="connsiteX36" fmla="*/ 1314450 w 2197075"/>
                <a:gd name="connsiteY36" fmla="*/ 6735945 h 7250295"/>
                <a:gd name="connsiteX37" fmla="*/ 1323975 w 2197075"/>
                <a:gd name="connsiteY37" fmla="*/ 6859770 h 7250295"/>
                <a:gd name="connsiteX38" fmla="*/ 1304925 w 2197075"/>
                <a:gd name="connsiteY38" fmla="*/ 7012170 h 7250295"/>
                <a:gd name="connsiteX39" fmla="*/ 1704975 w 2197075"/>
                <a:gd name="connsiteY39" fmla="*/ 7212195 h 7250295"/>
                <a:gd name="connsiteX40" fmla="*/ 2152650 w 2197075"/>
                <a:gd name="connsiteY40" fmla="*/ 7212195 h 7250295"/>
                <a:gd name="connsiteX41" fmla="*/ 2189006 w 2197075"/>
                <a:gd name="connsiteY41" fmla="*/ 7199125 h 7250295"/>
                <a:gd name="connsiteX42" fmla="*/ 2171850 w 2197075"/>
                <a:gd name="connsiteY42" fmla="*/ 7046786 h 7250295"/>
                <a:gd name="connsiteX43" fmla="*/ 1687247 w 2197075"/>
                <a:gd name="connsiteY43" fmla="*/ 6680449 h 7250295"/>
                <a:gd name="connsiteX44" fmla="*/ 1708130 w 2197075"/>
                <a:gd name="connsiteY44" fmla="*/ 6550072 h 7250295"/>
                <a:gd name="connsiteX45" fmla="*/ 1668617 w 2197075"/>
                <a:gd name="connsiteY45" fmla="*/ 6451067 h 7250295"/>
                <a:gd name="connsiteX46" fmla="*/ 1657350 w 2197075"/>
                <a:gd name="connsiteY46" fmla="*/ 6250170 h 7250295"/>
                <a:gd name="connsiteX47" fmla="*/ 1679014 w 2197075"/>
                <a:gd name="connsiteY47" fmla="*/ 5979714 h 7250295"/>
                <a:gd name="connsiteX48" fmla="*/ 1727631 w 2197075"/>
                <a:gd name="connsiteY48" fmla="*/ 5512209 h 7250295"/>
                <a:gd name="connsiteX49" fmla="*/ 1739049 w 2197075"/>
                <a:gd name="connsiteY49" fmla="*/ 5363804 h 7250295"/>
                <a:gd name="connsiteX50" fmla="*/ 1797611 w 2197075"/>
                <a:gd name="connsiteY50" fmla="*/ 5317321 h 7250295"/>
                <a:gd name="connsiteX51" fmla="*/ 1884207 w 2197075"/>
                <a:gd name="connsiteY51" fmla="*/ 5097645 h 7250295"/>
                <a:gd name="connsiteX52" fmla="*/ 1909357 w 2197075"/>
                <a:gd name="connsiteY52" fmla="*/ 4805496 h 7250295"/>
                <a:gd name="connsiteX53" fmla="*/ 1900373 w 2197075"/>
                <a:gd name="connsiteY53" fmla="*/ 4348776 h 7250295"/>
                <a:gd name="connsiteX54" fmla="*/ 1881052 w 2197075"/>
                <a:gd name="connsiteY54" fmla="*/ 3902573 h 7250295"/>
                <a:gd name="connsiteX55" fmla="*/ 1855362 w 2197075"/>
                <a:gd name="connsiteY55" fmla="*/ 3584643 h 7250295"/>
                <a:gd name="connsiteX56" fmla="*/ 2056257 w 2197075"/>
                <a:gd name="connsiteY56" fmla="*/ 2654077 h 7250295"/>
                <a:gd name="connsiteX57" fmla="*/ 2042707 w 2197075"/>
                <a:gd name="connsiteY57" fmla="*/ 2404684 h 7250295"/>
                <a:gd name="connsiteX58" fmla="*/ 1981200 w 2197075"/>
                <a:gd name="connsiteY58" fmla="*/ 1864914 h 7250295"/>
                <a:gd name="connsiteX59" fmla="*/ 1936459 w 2197075"/>
                <a:gd name="connsiteY59" fmla="*/ 1677029 h 7250295"/>
                <a:gd name="connsiteX60" fmla="*/ 1922037 w 2197075"/>
                <a:gd name="connsiteY60" fmla="*/ 1432534 h 7250295"/>
                <a:gd name="connsiteX61" fmla="*/ 1874412 w 2197075"/>
                <a:gd name="connsiteY61" fmla="*/ 1302338 h 7250295"/>
                <a:gd name="connsiteX62" fmla="*/ 1407687 w 2197075"/>
                <a:gd name="connsiteY62" fmla="*/ 1134975 h 7250295"/>
                <a:gd name="connsiteX63" fmla="*/ 1309221 w 2197075"/>
                <a:gd name="connsiteY63" fmla="*/ 1020075 h 7250295"/>
                <a:gd name="connsiteX64" fmla="*/ 1365230 w 2197075"/>
                <a:gd name="connsiteY64" fmla="*/ 821521 h 7250295"/>
                <a:gd name="connsiteX65" fmla="*/ 1433407 w 2197075"/>
                <a:gd name="connsiteY65" fmla="*/ 622909 h 7250295"/>
                <a:gd name="connsiteX66" fmla="*/ 1444916 w 2197075"/>
                <a:gd name="connsiteY66" fmla="*/ 380757 h 7250295"/>
                <a:gd name="connsiteX67" fmla="*/ 1330946 w 2197075"/>
                <a:gd name="connsiteY67" fmla="*/ 143773 h 7250295"/>
                <a:gd name="connsiteX68" fmla="*/ 1063645 w 2197075"/>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2152650 w 2213217"/>
                <a:gd name="connsiteY40" fmla="*/ 7212195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985347 w 2213217"/>
                <a:gd name="connsiteY40" fmla="*/ 722661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482866 w 2213217"/>
                <a:gd name="connsiteY39" fmla="*/ 7114120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97852 w 2213217"/>
                <a:gd name="connsiteY39" fmla="*/ 7174696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74056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87593 w 2213217"/>
                <a:gd name="connsiteY27" fmla="*/ 4482877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09709 w 2213217"/>
                <a:gd name="connsiteY27" fmla="*/ 4955941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44526"/>
                <a:gd name="connsiteX1" fmla="*/ 809625 w 2213217"/>
                <a:gd name="connsiteY1" fmla="*/ 116070 h 7244526"/>
                <a:gd name="connsiteX2" fmla="*/ 685800 w 2213217"/>
                <a:gd name="connsiteY2" fmla="*/ 297045 h 7244526"/>
                <a:gd name="connsiteX3" fmla="*/ 704850 w 2213217"/>
                <a:gd name="connsiteY3" fmla="*/ 620895 h 7244526"/>
                <a:gd name="connsiteX4" fmla="*/ 838200 w 2213217"/>
                <a:gd name="connsiteY4" fmla="*/ 897120 h 7244526"/>
                <a:gd name="connsiteX5" fmla="*/ 742950 w 2213217"/>
                <a:gd name="connsiteY5" fmla="*/ 1011420 h 7244526"/>
                <a:gd name="connsiteX6" fmla="*/ 133350 w 2213217"/>
                <a:gd name="connsiteY6" fmla="*/ 1220970 h 7244526"/>
                <a:gd name="connsiteX7" fmla="*/ 0 w 2213217"/>
                <a:gd name="connsiteY7" fmla="*/ 2211570 h 7244526"/>
                <a:gd name="connsiteX8" fmla="*/ 333375 w 2213217"/>
                <a:gd name="connsiteY8" fmla="*/ 3106920 h 7244526"/>
                <a:gd name="connsiteX9" fmla="*/ 247650 w 2213217"/>
                <a:gd name="connsiteY9" fmla="*/ 3840345 h 7244526"/>
                <a:gd name="connsiteX10" fmla="*/ 371475 w 2213217"/>
                <a:gd name="connsiteY10" fmla="*/ 4059420 h 7244526"/>
                <a:gd name="connsiteX11" fmla="*/ 495300 w 2213217"/>
                <a:gd name="connsiteY11" fmla="*/ 4278495 h 7244526"/>
                <a:gd name="connsiteX12" fmla="*/ 476250 w 2213217"/>
                <a:gd name="connsiteY12" fmla="*/ 4735695 h 7244526"/>
                <a:gd name="connsiteX13" fmla="*/ 476250 w 2213217"/>
                <a:gd name="connsiteY13" fmla="*/ 5097645 h 7244526"/>
                <a:gd name="connsiteX14" fmla="*/ 371475 w 2213217"/>
                <a:gd name="connsiteY14" fmla="*/ 6145395 h 7244526"/>
                <a:gd name="connsiteX15" fmla="*/ 371475 w 2213217"/>
                <a:gd name="connsiteY15" fmla="*/ 6621645 h 7244526"/>
                <a:gd name="connsiteX16" fmla="*/ 400050 w 2213217"/>
                <a:gd name="connsiteY16" fmla="*/ 6821670 h 7244526"/>
                <a:gd name="connsiteX17" fmla="*/ 323850 w 2213217"/>
                <a:gd name="connsiteY17" fmla="*/ 7002645 h 7244526"/>
                <a:gd name="connsiteX18" fmla="*/ 605514 w 2213217"/>
                <a:gd name="connsiteY18" fmla="*/ 7244526 h 7244526"/>
                <a:gd name="connsiteX19" fmla="*/ 958269 w 2213217"/>
                <a:gd name="connsiteY19" fmla="*/ 7136926 h 7244526"/>
                <a:gd name="connsiteX20" fmla="*/ 724772 w 2213217"/>
                <a:gd name="connsiteY20" fmla="*/ 6844746 h 7244526"/>
                <a:gd name="connsiteX21" fmla="*/ 753076 w 2213217"/>
                <a:gd name="connsiteY21" fmla="*/ 6579789 h 7244526"/>
                <a:gd name="connsiteX22" fmla="*/ 738924 w 2213217"/>
                <a:gd name="connsiteY22" fmla="*/ 6250170 h 7244526"/>
                <a:gd name="connsiteX23" fmla="*/ 856500 w 2213217"/>
                <a:gd name="connsiteY23" fmla="*/ 5489132 h 7244526"/>
                <a:gd name="connsiteX24" fmla="*/ 906017 w 2213217"/>
                <a:gd name="connsiteY24" fmla="*/ 5380240 h 7244526"/>
                <a:gd name="connsiteX25" fmla="*/ 898504 w 2213217"/>
                <a:gd name="connsiteY25" fmla="*/ 5308938 h 7244526"/>
                <a:gd name="connsiteX26" fmla="*/ 971550 w 2213217"/>
                <a:gd name="connsiteY26" fmla="*/ 5211945 h 7244526"/>
                <a:gd name="connsiteX27" fmla="*/ 973564 w 2213217"/>
                <a:gd name="connsiteY27" fmla="*/ 5069070 h 7244526"/>
                <a:gd name="connsiteX28" fmla="*/ 1129719 w 2213217"/>
                <a:gd name="connsiteY28" fmla="*/ 4378373 h 7244526"/>
                <a:gd name="connsiteX29" fmla="*/ 1276350 w 2213217"/>
                <a:gd name="connsiteY29" fmla="*/ 4649970 h 7244526"/>
                <a:gd name="connsiteX30" fmla="*/ 1341012 w 2213217"/>
                <a:gd name="connsiteY30" fmla="*/ 4880042 h 7244526"/>
                <a:gd name="connsiteX31" fmla="*/ 1310424 w 2213217"/>
                <a:gd name="connsiteY31" fmla="*/ 4973880 h 7244526"/>
                <a:gd name="connsiteX32" fmla="*/ 1354293 w 2213217"/>
                <a:gd name="connsiteY32" fmla="*/ 5113209 h 7244526"/>
                <a:gd name="connsiteX33" fmla="*/ 1262198 w 2213217"/>
                <a:gd name="connsiteY33" fmla="*/ 5554244 h 7244526"/>
                <a:gd name="connsiteX34" fmla="*/ 1263220 w 2213217"/>
                <a:gd name="connsiteY34" fmla="*/ 6360264 h 7244526"/>
                <a:gd name="connsiteX35" fmla="*/ 1336385 w 2213217"/>
                <a:gd name="connsiteY35" fmla="*/ 6540277 h 7244526"/>
                <a:gd name="connsiteX36" fmla="*/ 1285605 w 2213217"/>
                <a:gd name="connsiteY36" fmla="*/ 6741714 h 7244526"/>
                <a:gd name="connsiteX37" fmla="*/ 1303783 w 2213217"/>
                <a:gd name="connsiteY37" fmla="*/ 6828040 h 7244526"/>
                <a:gd name="connsiteX38" fmla="*/ 1313579 w 2213217"/>
                <a:gd name="connsiteY38" fmla="*/ 7020824 h 7244526"/>
                <a:gd name="connsiteX39" fmla="*/ 1760353 w 2213217"/>
                <a:gd name="connsiteY39" fmla="*/ 7189119 h 7244526"/>
                <a:gd name="connsiteX40" fmla="*/ 2189006 w 2213217"/>
                <a:gd name="connsiteY40" fmla="*/ 7199125 h 7244526"/>
                <a:gd name="connsiteX41" fmla="*/ 2171850 w 2213217"/>
                <a:gd name="connsiteY41" fmla="*/ 7046786 h 7244526"/>
                <a:gd name="connsiteX42" fmla="*/ 1687247 w 2213217"/>
                <a:gd name="connsiteY42" fmla="*/ 6680449 h 7244526"/>
                <a:gd name="connsiteX43" fmla="*/ 1708130 w 2213217"/>
                <a:gd name="connsiteY43" fmla="*/ 6550072 h 7244526"/>
                <a:gd name="connsiteX44" fmla="*/ 1668617 w 2213217"/>
                <a:gd name="connsiteY44" fmla="*/ 6451067 h 7244526"/>
                <a:gd name="connsiteX45" fmla="*/ 1657350 w 2213217"/>
                <a:gd name="connsiteY45" fmla="*/ 6250170 h 7244526"/>
                <a:gd name="connsiteX46" fmla="*/ 1679014 w 2213217"/>
                <a:gd name="connsiteY46" fmla="*/ 5979714 h 7244526"/>
                <a:gd name="connsiteX47" fmla="*/ 1727631 w 2213217"/>
                <a:gd name="connsiteY47" fmla="*/ 5512209 h 7244526"/>
                <a:gd name="connsiteX48" fmla="*/ 1739049 w 2213217"/>
                <a:gd name="connsiteY48" fmla="*/ 5363804 h 7244526"/>
                <a:gd name="connsiteX49" fmla="*/ 1797611 w 2213217"/>
                <a:gd name="connsiteY49" fmla="*/ 5317321 h 7244526"/>
                <a:gd name="connsiteX50" fmla="*/ 1884207 w 2213217"/>
                <a:gd name="connsiteY50" fmla="*/ 5097645 h 7244526"/>
                <a:gd name="connsiteX51" fmla="*/ 1909357 w 2213217"/>
                <a:gd name="connsiteY51" fmla="*/ 4805496 h 7244526"/>
                <a:gd name="connsiteX52" fmla="*/ 1900373 w 2213217"/>
                <a:gd name="connsiteY52" fmla="*/ 4348776 h 7244526"/>
                <a:gd name="connsiteX53" fmla="*/ 1881052 w 2213217"/>
                <a:gd name="connsiteY53" fmla="*/ 3902573 h 7244526"/>
                <a:gd name="connsiteX54" fmla="*/ 1855362 w 2213217"/>
                <a:gd name="connsiteY54" fmla="*/ 3584643 h 7244526"/>
                <a:gd name="connsiteX55" fmla="*/ 2056257 w 2213217"/>
                <a:gd name="connsiteY55" fmla="*/ 2654077 h 7244526"/>
                <a:gd name="connsiteX56" fmla="*/ 2042707 w 2213217"/>
                <a:gd name="connsiteY56" fmla="*/ 2404684 h 7244526"/>
                <a:gd name="connsiteX57" fmla="*/ 1981200 w 2213217"/>
                <a:gd name="connsiteY57" fmla="*/ 1864914 h 7244526"/>
                <a:gd name="connsiteX58" fmla="*/ 1936459 w 2213217"/>
                <a:gd name="connsiteY58" fmla="*/ 1677029 h 7244526"/>
                <a:gd name="connsiteX59" fmla="*/ 1922037 w 2213217"/>
                <a:gd name="connsiteY59" fmla="*/ 1432534 h 7244526"/>
                <a:gd name="connsiteX60" fmla="*/ 1874412 w 2213217"/>
                <a:gd name="connsiteY60" fmla="*/ 1302338 h 7244526"/>
                <a:gd name="connsiteX61" fmla="*/ 1407687 w 2213217"/>
                <a:gd name="connsiteY61" fmla="*/ 1134975 h 7244526"/>
                <a:gd name="connsiteX62" fmla="*/ 1309221 w 2213217"/>
                <a:gd name="connsiteY62" fmla="*/ 1020075 h 7244526"/>
                <a:gd name="connsiteX63" fmla="*/ 1365230 w 2213217"/>
                <a:gd name="connsiteY63" fmla="*/ 821521 h 7244526"/>
                <a:gd name="connsiteX64" fmla="*/ 1433407 w 2213217"/>
                <a:gd name="connsiteY64" fmla="*/ 622909 h 7244526"/>
                <a:gd name="connsiteX65" fmla="*/ 1444916 w 2213217"/>
                <a:gd name="connsiteY65" fmla="*/ 380757 h 7244526"/>
                <a:gd name="connsiteX66" fmla="*/ 1330946 w 2213217"/>
                <a:gd name="connsiteY66" fmla="*/ 143773 h 7244526"/>
                <a:gd name="connsiteX67" fmla="*/ 1063645 w 2213217"/>
                <a:gd name="connsiteY67" fmla="*/ 568 h 7244526"/>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84394 w 2213217"/>
                <a:gd name="connsiteY12" fmla="*/ 4600693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287222 w 2213217"/>
                <a:gd name="connsiteY8" fmla="*/ 3112689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72753 w 2222325"/>
                <a:gd name="connsiteY0" fmla="*/ 568 h 7252515"/>
                <a:gd name="connsiteX1" fmla="*/ 818733 w 2222325"/>
                <a:gd name="connsiteY1" fmla="*/ 116070 h 7252515"/>
                <a:gd name="connsiteX2" fmla="*/ 694908 w 2222325"/>
                <a:gd name="connsiteY2" fmla="*/ 297045 h 7252515"/>
                <a:gd name="connsiteX3" fmla="*/ 713958 w 2222325"/>
                <a:gd name="connsiteY3" fmla="*/ 620895 h 7252515"/>
                <a:gd name="connsiteX4" fmla="*/ 847308 w 2222325"/>
                <a:gd name="connsiteY4" fmla="*/ 897120 h 7252515"/>
                <a:gd name="connsiteX5" fmla="*/ 752058 w 2222325"/>
                <a:gd name="connsiteY5" fmla="*/ 1011420 h 7252515"/>
                <a:gd name="connsiteX6" fmla="*/ 142458 w 2222325"/>
                <a:gd name="connsiteY6" fmla="*/ 1220970 h 7252515"/>
                <a:gd name="connsiteX7" fmla="*/ 9108 w 2222325"/>
                <a:gd name="connsiteY7" fmla="*/ 2211570 h 7252515"/>
                <a:gd name="connsiteX8" fmla="*/ 322291 w 2222325"/>
                <a:gd name="connsiteY8" fmla="*/ 3017500 h 7252515"/>
                <a:gd name="connsiteX9" fmla="*/ 250989 w 2222325"/>
                <a:gd name="connsiteY9" fmla="*/ 3814384 h 7252515"/>
                <a:gd name="connsiteX10" fmla="*/ 386352 w 2222325"/>
                <a:gd name="connsiteY10" fmla="*/ 3984422 h 7252515"/>
                <a:gd name="connsiteX11" fmla="*/ 443833 w 2222325"/>
                <a:gd name="connsiteY11" fmla="*/ 4229457 h 7252515"/>
                <a:gd name="connsiteX12" fmla="*/ 505040 w 2222325"/>
                <a:gd name="connsiteY12" fmla="*/ 4629539 h 7252515"/>
                <a:gd name="connsiteX13" fmla="*/ 513694 w 2222325"/>
                <a:gd name="connsiteY13" fmla="*/ 4793958 h 7252515"/>
                <a:gd name="connsiteX14" fmla="*/ 499780 w 2222325"/>
                <a:gd name="connsiteY14" fmla="*/ 4980881 h 7252515"/>
                <a:gd name="connsiteX15" fmla="*/ 468050 w 2222325"/>
                <a:gd name="connsiteY15" fmla="*/ 5126491 h 7252515"/>
                <a:gd name="connsiteX16" fmla="*/ 392121 w 2222325"/>
                <a:gd name="connsiteY16" fmla="*/ 6154049 h 7252515"/>
                <a:gd name="connsiteX17" fmla="*/ 357506 w 2222325"/>
                <a:gd name="connsiteY17" fmla="*/ 6604338 h 7252515"/>
                <a:gd name="connsiteX18" fmla="*/ 429350 w 2222325"/>
                <a:gd name="connsiteY18" fmla="*/ 6827439 h 7252515"/>
                <a:gd name="connsiteX19" fmla="*/ 376226 w 2222325"/>
                <a:gd name="connsiteY19" fmla="*/ 6982453 h 7252515"/>
                <a:gd name="connsiteX20" fmla="*/ 614622 w 2222325"/>
                <a:gd name="connsiteY20" fmla="*/ 7244526 h 7252515"/>
                <a:gd name="connsiteX21" fmla="*/ 967377 w 2222325"/>
                <a:gd name="connsiteY21" fmla="*/ 7136926 h 7252515"/>
                <a:gd name="connsiteX22" fmla="*/ 733880 w 2222325"/>
                <a:gd name="connsiteY22" fmla="*/ 6844746 h 7252515"/>
                <a:gd name="connsiteX23" fmla="*/ 762184 w 2222325"/>
                <a:gd name="connsiteY23" fmla="*/ 6579789 h 7252515"/>
                <a:gd name="connsiteX24" fmla="*/ 748032 w 2222325"/>
                <a:gd name="connsiteY24" fmla="*/ 6250170 h 7252515"/>
                <a:gd name="connsiteX25" fmla="*/ 865608 w 2222325"/>
                <a:gd name="connsiteY25" fmla="*/ 5489132 h 7252515"/>
                <a:gd name="connsiteX26" fmla="*/ 915125 w 2222325"/>
                <a:gd name="connsiteY26" fmla="*/ 5380240 h 7252515"/>
                <a:gd name="connsiteX27" fmla="*/ 907612 w 2222325"/>
                <a:gd name="connsiteY27" fmla="*/ 5308938 h 7252515"/>
                <a:gd name="connsiteX28" fmla="*/ 980658 w 2222325"/>
                <a:gd name="connsiteY28" fmla="*/ 5211945 h 7252515"/>
                <a:gd name="connsiteX29" fmla="*/ 982672 w 2222325"/>
                <a:gd name="connsiteY29" fmla="*/ 5069070 h 7252515"/>
                <a:gd name="connsiteX30" fmla="*/ 1138827 w 2222325"/>
                <a:gd name="connsiteY30" fmla="*/ 4378373 h 7252515"/>
                <a:gd name="connsiteX31" fmla="*/ 1285458 w 2222325"/>
                <a:gd name="connsiteY31" fmla="*/ 4649970 h 7252515"/>
                <a:gd name="connsiteX32" fmla="*/ 1350120 w 2222325"/>
                <a:gd name="connsiteY32" fmla="*/ 4880042 h 7252515"/>
                <a:gd name="connsiteX33" fmla="*/ 1319532 w 2222325"/>
                <a:gd name="connsiteY33" fmla="*/ 4973880 h 7252515"/>
                <a:gd name="connsiteX34" fmla="*/ 1363401 w 2222325"/>
                <a:gd name="connsiteY34" fmla="*/ 5113209 h 7252515"/>
                <a:gd name="connsiteX35" fmla="*/ 1271306 w 2222325"/>
                <a:gd name="connsiteY35" fmla="*/ 5554244 h 7252515"/>
                <a:gd name="connsiteX36" fmla="*/ 1272328 w 2222325"/>
                <a:gd name="connsiteY36" fmla="*/ 6360264 h 7252515"/>
                <a:gd name="connsiteX37" fmla="*/ 1345493 w 2222325"/>
                <a:gd name="connsiteY37" fmla="*/ 6540277 h 7252515"/>
                <a:gd name="connsiteX38" fmla="*/ 1294713 w 2222325"/>
                <a:gd name="connsiteY38" fmla="*/ 6741714 h 7252515"/>
                <a:gd name="connsiteX39" fmla="*/ 1312891 w 2222325"/>
                <a:gd name="connsiteY39" fmla="*/ 6828040 h 7252515"/>
                <a:gd name="connsiteX40" fmla="*/ 1322687 w 2222325"/>
                <a:gd name="connsiteY40" fmla="*/ 7020824 h 7252515"/>
                <a:gd name="connsiteX41" fmla="*/ 1769461 w 2222325"/>
                <a:gd name="connsiteY41" fmla="*/ 7189119 h 7252515"/>
                <a:gd name="connsiteX42" fmla="*/ 2198114 w 2222325"/>
                <a:gd name="connsiteY42" fmla="*/ 7199125 h 7252515"/>
                <a:gd name="connsiteX43" fmla="*/ 2180958 w 2222325"/>
                <a:gd name="connsiteY43" fmla="*/ 7046786 h 7252515"/>
                <a:gd name="connsiteX44" fmla="*/ 1696355 w 2222325"/>
                <a:gd name="connsiteY44" fmla="*/ 6680449 h 7252515"/>
                <a:gd name="connsiteX45" fmla="*/ 1717238 w 2222325"/>
                <a:gd name="connsiteY45" fmla="*/ 6550072 h 7252515"/>
                <a:gd name="connsiteX46" fmla="*/ 1677725 w 2222325"/>
                <a:gd name="connsiteY46" fmla="*/ 6451067 h 7252515"/>
                <a:gd name="connsiteX47" fmla="*/ 1666458 w 2222325"/>
                <a:gd name="connsiteY47" fmla="*/ 6250170 h 7252515"/>
                <a:gd name="connsiteX48" fmla="*/ 1688122 w 2222325"/>
                <a:gd name="connsiteY48" fmla="*/ 5979714 h 7252515"/>
                <a:gd name="connsiteX49" fmla="*/ 1736739 w 2222325"/>
                <a:gd name="connsiteY49" fmla="*/ 5512209 h 7252515"/>
                <a:gd name="connsiteX50" fmla="*/ 1748157 w 2222325"/>
                <a:gd name="connsiteY50" fmla="*/ 5363804 h 7252515"/>
                <a:gd name="connsiteX51" fmla="*/ 1806719 w 2222325"/>
                <a:gd name="connsiteY51" fmla="*/ 5317321 h 7252515"/>
                <a:gd name="connsiteX52" fmla="*/ 1893315 w 2222325"/>
                <a:gd name="connsiteY52" fmla="*/ 5097645 h 7252515"/>
                <a:gd name="connsiteX53" fmla="*/ 1918465 w 2222325"/>
                <a:gd name="connsiteY53" fmla="*/ 4805496 h 7252515"/>
                <a:gd name="connsiteX54" fmla="*/ 1909481 w 2222325"/>
                <a:gd name="connsiteY54" fmla="*/ 4348776 h 7252515"/>
                <a:gd name="connsiteX55" fmla="*/ 1890160 w 2222325"/>
                <a:gd name="connsiteY55" fmla="*/ 3902573 h 7252515"/>
                <a:gd name="connsiteX56" fmla="*/ 1864470 w 2222325"/>
                <a:gd name="connsiteY56" fmla="*/ 3584643 h 7252515"/>
                <a:gd name="connsiteX57" fmla="*/ 2065365 w 2222325"/>
                <a:gd name="connsiteY57" fmla="*/ 2654077 h 7252515"/>
                <a:gd name="connsiteX58" fmla="*/ 2051815 w 2222325"/>
                <a:gd name="connsiteY58" fmla="*/ 2404684 h 7252515"/>
                <a:gd name="connsiteX59" fmla="*/ 1990308 w 2222325"/>
                <a:gd name="connsiteY59" fmla="*/ 1864914 h 7252515"/>
                <a:gd name="connsiteX60" fmla="*/ 1945567 w 2222325"/>
                <a:gd name="connsiteY60" fmla="*/ 1677029 h 7252515"/>
                <a:gd name="connsiteX61" fmla="*/ 1931145 w 2222325"/>
                <a:gd name="connsiteY61" fmla="*/ 1432534 h 7252515"/>
                <a:gd name="connsiteX62" fmla="*/ 1883520 w 2222325"/>
                <a:gd name="connsiteY62" fmla="*/ 1302338 h 7252515"/>
                <a:gd name="connsiteX63" fmla="*/ 1416795 w 2222325"/>
                <a:gd name="connsiteY63" fmla="*/ 1134975 h 7252515"/>
                <a:gd name="connsiteX64" fmla="*/ 1318329 w 2222325"/>
                <a:gd name="connsiteY64" fmla="*/ 1020075 h 7252515"/>
                <a:gd name="connsiteX65" fmla="*/ 1374338 w 2222325"/>
                <a:gd name="connsiteY65" fmla="*/ 821521 h 7252515"/>
                <a:gd name="connsiteX66" fmla="*/ 1442515 w 2222325"/>
                <a:gd name="connsiteY66" fmla="*/ 622909 h 7252515"/>
                <a:gd name="connsiteX67" fmla="*/ 1454024 w 2222325"/>
                <a:gd name="connsiteY67" fmla="*/ 380757 h 7252515"/>
                <a:gd name="connsiteX68" fmla="*/ 1340054 w 2222325"/>
                <a:gd name="connsiteY68" fmla="*/ 143773 h 7252515"/>
                <a:gd name="connsiteX69" fmla="*/ 1072753 w 2222325"/>
                <a:gd name="connsiteY69" fmla="*/ 568 h 7252515"/>
                <a:gd name="connsiteX0" fmla="*/ 1074836 w 2224408"/>
                <a:gd name="connsiteY0" fmla="*/ 568 h 7252515"/>
                <a:gd name="connsiteX1" fmla="*/ 820816 w 2224408"/>
                <a:gd name="connsiteY1" fmla="*/ 116070 h 7252515"/>
                <a:gd name="connsiteX2" fmla="*/ 696991 w 2224408"/>
                <a:gd name="connsiteY2" fmla="*/ 297045 h 7252515"/>
                <a:gd name="connsiteX3" fmla="*/ 716041 w 2224408"/>
                <a:gd name="connsiteY3" fmla="*/ 620895 h 7252515"/>
                <a:gd name="connsiteX4" fmla="*/ 849391 w 2224408"/>
                <a:gd name="connsiteY4" fmla="*/ 897120 h 7252515"/>
                <a:gd name="connsiteX5" fmla="*/ 754141 w 2224408"/>
                <a:gd name="connsiteY5" fmla="*/ 1011420 h 7252515"/>
                <a:gd name="connsiteX6" fmla="*/ 112811 w 2224408"/>
                <a:gd name="connsiteY6" fmla="*/ 1267123 h 7252515"/>
                <a:gd name="connsiteX7" fmla="*/ 11191 w 2224408"/>
                <a:gd name="connsiteY7" fmla="*/ 2211570 h 7252515"/>
                <a:gd name="connsiteX8" fmla="*/ 324374 w 2224408"/>
                <a:gd name="connsiteY8" fmla="*/ 3017500 h 7252515"/>
                <a:gd name="connsiteX9" fmla="*/ 253072 w 2224408"/>
                <a:gd name="connsiteY9" fmla="*/ 3814384 h 7252515"/>
                <a:gd name="connsiteX10" fmla="*/ 388435 w 2224408"/>
                <a:gd name="connsiteY10" fmla="*/ 3984422 h 7252515"/>
                <a:gd name="connsiteX11" fmla="*/ 445916 w 2224408"/>
                <a:gd name="connsiteY11" fmla="*/ 4229457 h 7252515"/>
                <a:gd name="connsiteX12" fmla="*/ 507123 w 2224408"/>
                <a:gd name="connsiteY12" fmla="*/ 4629539 h 7252515"/>
                <a:gd name="connsiteX13" fmla="*/ 515777 w 2224408"/>
                <a:gd name="connsiteY13" fmla="*/ 4793958 h 7252515"/>
                <a:gd name="connsiteX14" fmla="*/ 501863 w 2224408"/>
                <a:gd name="connsiteY14" fmla="*/ 4980881 h 7252515"/>
                <a:gd name="connsiteX15" fmla="*/ 470133 w 2224408"/>
                <a:gd name="connsiteY15" fmla="*/ 5126491 h 7252515"/>
                <a:gd name="connsiteX16" fmla="*/ 394204 w 2224408"/>
                <a:gd name="connsiteY16" fmla="*/ 6154049 h 7252515"/>
                <a:gd name="connsiteX17" fmla="*/ 359589 w 2224408"/>
                <a:gd name="connsiteY17" fmla="*/ 6604338 h 7252515"/>
                <a:gd name="connsiteX18" fmla="*/ 431433 w 2224408"/>
                <a:gd name="connsiteY18" fmla="*/ 6827439 h 7252515"/>
                <a:gd name="connsiteX19" fmla="*/ 378309 w 2224408"/>
                <a:gd name="connsiteY19" fmla="*/ 6982453 h 7252515"/>
                <a:gd name="connsiteX20" fmla="*/ 616705 w 2224408"/>
                <a:gd name="connsiteY20" fmla="*/ 7244526 h 7252515"/>
                <a:gd name="connsiteX21" fmla="*/ 969460 w 2224408"/>
                <a:gd name="connsiteY21" fmla="*/ 7136926 h 7252515"/>
                <a:gd name="connsiteX22" fmla="*/ 735963 w 2224408"/>
                <a:gd name="connsiteY22" fmla="*/ 6844746 h 7252515"/>
                <a:gd name="connsiteX23" fmla="*/ 764267 w 2224408"/>
                <a:gd name="connsiteY23" fmla="*/ 6579789 h 7252515"/>
                <a:gd name="connsiteX24" fmla="*/ 750115 w 2224408"/>
                <a:gd name="connsiteY24" fmla="*/ 6250170 h 7252515"/>
                <a:gd name="connsiteX25" fmla="*/ 867691 w 2224408"/>
                <a:gd name="connsiteY25" fmla="*/ 5489132 h 7252515"/>
                <a:gd name="connsiteX26" fmla="*/ 917208 w 2224408"/>
                <a:gd name="connsiteY26" fmla="*/ 5380240 h 7252515"/>
                <a:gd name="connsiteX27" fmla="*/ 909695 w 2224408"/>
                <a:gd name="connsiteY27" fmla="*/ 5308938 h 7252515"/>
                <a:gd name="connsiteX28" fmla="*/ 982741 w 2224408"/>
                <a:gd name="connsiteY28" fmla="*/ 5211945 h 7252515"/>
                <a:gd name="connsiteX29" fmla="*/ 984755 w 2224408"/>
                <a:gd name="connsiteY29" fmla="*/ 5069070 h 7252515"/>
                <a:gd name="connsiteX30" fmla="*/ 1140910 w 2224408"/>
                <a:gd name="connsiteY30" fmla="*/ 4378373 h 7252515"/>
                <a:gd name="connsiteX31" fmla="*/ 1287541 w 2224408"/>
                <a:gd name="connsiteY31" fmla="*/ 4649970 h 7252515"/>
                <a:gd name="connsiteX32" fmla="*/ 1352203 w 2224408"/>
                <a:gd name="connsiteY32" fmla="*/ 4880042 h 7252515"/>
                <a:gd name="connsiteX33" fmla="*/ 1321615 w 2224408"/>
                <a:gd name="connsiteY33" fmla="*/ 4973880 h 7252515"/>
                <a:gd name="connsiteX34" fmla="*/ 1365484 w 2224408"/>
                <a:gd name="connsiteY34" fmla="*/ 5113209 h 7252515"/>
                <a:gd name="connsiteX35" fmla="*/ 1273389 w 2224408"/>
                <a:gd name="connsiteY35" fmla="*/ 5554244 h 7252515"/>
                <a:gd name="connsiteX36" fmla="*/ 1274411 w 2224408"/>
                <a:gd name="connsiteY36" fmla="*/ 6360264 h 7252515"/>
                <a:gd name="connsiteX37" fmla="*/ 1347576 w 2224408"/>
                <a:gd name="connsiteY37" fmla="*/ 6540277 h 7252515"/>
                <a:gd name="connsiteX38" fmla="*/ 1296796 w 2224408"/>
                <a:gd name="connsiteY38" fmla="*/ 6741714 h 7252515"/>
                <a:gd name="connsiteX39" fmla="*/ 1314974 w 2224408"/>
                <a:gd name="connsiteY39" fmla="*/ 6828040 h 7252515"/>
                <a:gd name="connsiteX40" fmla="*/ 1324770 w 2224408"/>
                <a:gd name="connsiteY40" fmla="*/ 7020824 h 7252515"/>
                <a:gd name="connsiteX41" fmla="*/ 1771544 w 2224408"/>
                <a:gd name="connsiteY41" fmla="*/ 7189119 h 7252515"/>
                <a:gd name="connsiteX42" fmla="*/ 2200197 w 2224408"/>
                <a:gd name="connsiteY42" fmla="*/ 7199125 h 7252515"/>
                <a:gd name="connsiteX43" fmla="*/ 2183041 w 2224408"/>
                <a:gd name="connsiteY43" fmla="*/ 7046786 h 7252515"/>
                <a:gd name="connsiteX44" fmla="*/ 1698438 w 2224408"/>
                <a:gd name="connsiteY44" fmla="*/ 6680449 h 7252515"/>
                <a:gd name="connsiteX45" fmla="*/ 1719321 w 2224408"/>
                <a:gd name="connsiteY45" fmla="*/ 6550072 h 7252515"/>
                <a:gd name="connsiteX46" fmla="*/ 1679808 w 2224408"/>
                <a:gd name="connsiteY46" fmla="*/ 6451067 h 7252515"/>
                <a:gd name="connsiteX47" fmla="*/ 1668541 w 2224408"/>
                <a:gd name="connsiteY47" fmla="*/ 6250170 h 7252515"/>
                <a:gd name="connsiteX48" fmla="*/ 1690205 w 2224408"/>
                <a:gd name="connsiteY48" fmla="*/ 5979714 h 7252515"/>
                <a:gd name="connsiteX49" fmla="*/ 1738822 w 2224408"/>
                <a:gd name="connsiteY49" fmla="*/ 5512209 h 7252515"/>
                <a:gd name="connsiteX50" fmla="*/ 1750240 w 2224408"/>
                <a:gd name="connsiteY50" fmla="*/ 5363804 h 7252515"/>
                <a:gd name="connsiteX51" fmla="*/ 1808802 w 2224408"/>
                <a:gd name="connsiteY51" fmla="*/ 5317321 h 7252515"/>
                <a:gd name="connsiteX52" fmla="*/ 1895398 w 2224408"/>
                <a:gd name="connsiteY52" fmla="*/ 5097645 h 7252515"/>
                <a:gd name="connsiteX53" fmla="*/ 1920548 w 2224408"/>
                <a:gd name="connsiteY53" fmla="*/ 4805496 h 7252515"/>
                <a:gd name="connsiteX54" fmla="*/ 1911564 w 2224408"/>
                <a:gd name="connsiteY54" fmla="*/ 4348776 h 7252515"/>
                <a:gd name="connsiteX55" fmla="*/ 1892243 w 2224408"/>
                <a:gd name="connsiteY55" fmla="*/ 3902573 h 7252515"/>
                <a:gd name="connsiteX56" fmla="*/ 1866553 w 2224408"/>
                <a:gd name="connsiteY56" fmla="*/ 3584643 h 7252515"/>
                <a:gd name="connsiteX57" fmla="*/ 2067448 w 2224408"/>
                <a:gd name="connsiteY57" fmla="*/ 2654077 h 7252515"/>
                <a:gd name="connsiteX58" fmla="*/ 2053898 w 2224408"/>
                <a:gd name="connsiteY58" fmla="*/ 2404684 h 7252515"/>
                <a:gd name="connsiteX59" fmla="*/ 1992391 w 2224408"/>
                <a:gd name="connsiteY59" fmla="*/ 1864914 h 7252515"/>
                <a:gd name="connsiteX60" fmla="*/ 1947650 w 2224408"/>
                <a:gd name="connsiteY60" fmla="*/ 1677029 h 7252515"/>
                <a:gd name="connsiteX61" fmla="*/ 1933228 w 2224408"/>
                <a:gd name="connsiteY61" fmla="*/ 1432534 h 7252515"/>
                <a:gd name="connsiteX62" fmla="*/ 1885603 w 2224408"/>
                <a:gd name="connsiteY62" fmla="*/ 1302338 h 7252515"/>
                <a:gd name="connsiteX63" fmla="*/ 1418878 w 2224408"/>
                <a:gd name="connsiteY63" fmla="*/ 1134975 h 7252515"/>
                <a:gd name="connsiteX64" fmla="*/ 1320412 w 2224408"/>
                <a:gd name="connsiteY64" fmla="*/ 1020075 h 7252515"/>
                <a:gd name="connsiteX65" fmla="*/ 1376421 w 2224408"/>
                <a:gd name="connsiteY65" fmla="*/ 821521 h 7252515"/>
                <a:gd name="connsiteX66" fmla="*/ 1444598 w 2224408"/>
                <a:gd name="connsiteY66" fmla="*/ 622909 h 7252515"/>
                <a:gd name="connsiteX67" fmla="*/ 1456107 w 2224408"/>
                <a:gd name="connsiteY67" fmla="*/ 380757 h 7252515"/>
                <a:gd name="connsiteX68" fmla="*/ 1342137 w 2224408"/>
                <a:gd name="connsiteY68" fmla="*/ 143773 h 7252515"/>
                <a:gd name="connsiteX69" fmla="*/ 1074836 w 2224408"/>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08662 w 2223793"/>
                <a:gd name="connsiteY1" fmla="*/ 133377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59799 w 2223793"/>
                <a:gd name="connsiteY0" fmla="*/ 683 h 7238207"/>
                <a:gd name="connsiteX1" fmla="*/ 808662 w 2223793"/>
                <a:gd name="connsiteY1" fmla="*/ 119069 h 7238207"/>
                <a:gd name="connsiteX2" fmla="*/ 710799 w 2223793"/>
                <a:gd name="connsiteY2" fmla="*/ 285622 h 7238207"/>
                <a:gd name="connsiteX3" fmla="*/ 698118 w 2223793"/>
                <a:gd name="connsiteY3" fmla="*/ 574857 h 7238207"/>
                <a:gd name="connsiteX4" fmla="*/ 868967 w 2223793"/>
                <a:gd name="connsiteY4" fmla="*/ 885696 h 7238207"/>
                <a:gd name="connsiteX5" fmla="*/ 744872 w 2223793"/>
                <a:gd name="connsiteY5" fmla="*/ 1025957 h 7238207"/>
                <a:gd name="connsiteX6" fmla="*/ 112196 w 2223793"/>
                <a:gd name="connsiteY6" fmla="*/ 1252815 h 7238207"/>
                <a:gd name="connsiteX7" fmla="*/ 10576 w 2223793"/>
                <a:gd name="connsiteY7" fmla="*/ 2197262 h 7238207"/>
                <a:gd name="connsiteX8" fmla="*/ 323759 w 2223793"/>
                <a:gd name="connsiteY8" fmla="*/ 3003192 h 7238207"/>
                <a:gd name="connsiteX9" fmla="*/ 252457 w 2223793"/>
                <a:gd name="connsiteY9" fmla="*/ 3800076 h 7238207"/>
                <a:gd name="connsiteX10" fmla="*/ 387820 w 2223793"/>
                <a:gd name="connsiteY10" fmla="*/ 3970114 h 7238207"/>
                <a:gd name="connsiteX11" fmla="*/ 445301 w 2223793"/>
                <a:gd name="connsiteY11" fmla="*/ 4215149 h 7238207"/>
                <a:gd name="connsiteX12" fmla="*/ 506508 w 2223793"/>
                <a:gd name="connsiteY12" fmla="*/ 4615231 h 7238207"/>
                <a:gd name="connsiteX13" fmla="*/ 515162 w 2223793"/>
                <a:gd name="connsiteY13" fmla="*/ 4779650 h 7238207"/>
                <a:gd name="connsiteX14" fmla="*/ 501248 w 2223793"/>
                <a:gd name="connsiteY14" fmla="*/ 4966573 h 7238207"/>
                <a:gd name="connsiteX15" fmla="*/ 469518 w 2223793"/>
                <a:gd name="connsiteY15" fmla="*/ 5112183 h 7238207"/>
                <a:gd name="connsiteX16" fmla="*/ 393589 w 2223793"/>
                <a:gd name="connsiteY16" fmla="*/ 6139741 h 7238207"/>
                <a:gd name="connsiteX17" fmla="*/ 358974 w 2223793"/>
                <a:gd name="connsiteY17" fmla="*/ 6590030 h 7238207"/>
                <a:gd name="connsiteX18" fmla="*/ 430818 w 2223793"/>
                <a:gd name="connsiteY18" fmla="*/ 6813131 h 7238207"/>
                <a:gd name="connsiteX19" fmla="*/ 377694 w 2223793"/>
                <a:gd name="connsiteY19" fmla="*/ 6968145 h 7238207"/>
                <a:gd name="connsiteX20" fmla="*/ 616090 w 2223793"/>
                <a:gd name="connsiteY20" fmla="*/ 7230218 h 7238207"/>
                <a:gd name="connsiteX21" fmla="*/ 968845 w 2223793"/>
                <a:gd name="connsiteY21" fmla="*/ 7122618 h 7238207"/>
                <a:gd name="connsiteX22" fmla="*/ 735348 w 2223793"/>
                <a:gd name="connsiteY22" fmla="*/ 6830438 h 7238207"/>
                <a:gd name="connsiteX23" fmla="*/ 763652 w 2223793"/>
                <a:gd name="connsiteY23" fmla="*/ 6565481 h 7238207"/>
                <a:gd name="connsiteX24" fmla="*/ 749500 w 2223793"/>
                <a:gd name="connsiteY24" fmla="*/ 6235862 h 7238207"/>
                <a:gd name="connsiteX25" fmla="*/ 867076 w 2223793"/>
                <a:gd name="connsiteY25" fmla="*/ 5474824 h 7238207"/>
                <a:gd name="connsiteX26" fmla="*/ 916593 w 2223793"/>
                <a:gd name="connsiteY26" fmla="*/ 5365932 h 7238207"/>
                <a:gd name="connsiteX27" fmla="*/ 909080 w 2223793"/>
                <a:gd name="connsiteY27" fmla="*/ 5294630 h 7238207"/>
                <a:gd name="connsiteX28" fmla="*/ 982126 w 2223793"/>
                <a:gd name="connsiteY28" fmla="*/ 5197637 h 7238207"/>
                <a:gd name="connsiteX29" fmla="*/ 984140 w 2223793"/>
                <a:gd name="connsiteY29" fmla="*/ 5054762 h 7238207"/>
                <a:gd name="connsiteX30" fmla="*/ 1140295 w 2223793"/>
                <a:gd name="connsiteY30" fmla="*/ 4364065 h 7238207"/>
                <a:gd name="connsiteX31" fmla="*/ 1286926 w 2223793"/>
                <a:gd name="connsiteY31" fmla="*/ 4635662 h 7238207"/>
                <a:gd name="connsiteX32" fmla="*/ 1351588 w 2223793"/>
                <a:gd name="connsiteY32" fmla="*/ 4865734 h 7238207"/>
                <a:gd name="connsiteX33" fmla="*/ 1321000 w 2223793"/>
                <a:gd name="connsiteY33" fmla="*/ 4959572 h 7238207"/>
                <a:gd name="connsiteX34" fmla="*/ 1364869 w 2223793"/>
                <a:gd name="connsiteY34" fmla="*/ 5098901 h 7238207"/>
                <a:gd name="connsiteX35" fmla="*/ 1272774 w 2223793"/>
                <a:gd name="connsiteY35" fmla="*/ 5539936 h 7238207"/>
                <a:gd name="connsiteX36" fmla="*/ 1273796 w 2223793"/>
                <a:gd name="connsiteY36" fmla="*/ 6345956 h 7238207"/>
                <a:gd name="connsiteX37" fmla="*/ 1346961 w 2223793"/>
                <a:gd name="connsiteY37" fmla="*/ 6525969 h 7238207"/>
                <a:gd name="connsiteX38" fmla="*/ 1296181 w 2223793"/>
                <a:gd name="connsiteY38" fmla="*/ 6727406 h 7238207"/>
                <a:gd name="connsiteX39" fmla="*/ 1314359 w 2223793"/>
                <a:gd name="connsiteY39" fmla="*/ 6813732 h 7238207"/>
                <a:gd name="connsiteX40" fmla="*/ 1324155 w 2223793"/>
                <a:gd name="connsiteY40" fmla="*/ 7006516 h 7238207"/>
                <a:gd name="connsiteX41" fmla="*/ 1770929 w 2223793"/>
                <a:gd name="connsiteY41" fmla="*/ 7174811 h 7238207"/>
                <a:gd name="connsiteX42" fmla="*/ 2199582 w 2223793"/>
                <a:gd name="connsiteY42" fmla="*/ 7184817 h 7238207"/>
                <a:gd name="connsiteX43" fmla="*/ 2182426 w 2223793"/>
                <a:gd name="connsiteY43" fmla="*/ 7032478 h 7238207"/>
                <a:gd name="connsiteX44" fmla="*/ 1697823 w 2223793"/>
                <a:gd name="connsiteY44" fmla="*/ 6666141 h 7238207"/>
                <a:gd name="connsiteX45" fmla="*/ 1718706 w 2223793"/>
                <a:gd name="connsiteY45" fmla="*/ 6535764 h 7238207"/>
                <a:gd name="connsiteX46" fmla="*/ 1679193 w 2223793"/>
                <a:gd name="connsiteY46" fmla="*/ 6436759 h 7238207"/>
                <a:gd name="connsiteX47" fmla="*/ 1667926 w 2223793"/>
                <a:gd name="connsiteY47" fmla="*/ 6235862 h 7238207"/>
                <a:gd name="connsiteX48" fmla="*/ 1689590 w 2223793"/>
                <a:gd name="connsiteY48" fmla="*/ 5965406 h 7238207"/>
                <a:gd name="connsiteX49" fmla="*/ 1738207 w 2223793"/>
                <a:gd name="connsiteY49" fmla="*/ 5497901 h 7238207"/>
                <a:gd name="connsiteX50" fmla="*/ 1749625 w 2223793"/>
                <a:gd name="connsiteY50" fmla="*/ 5349496 h 7238207"/>
                <a:gd name="connsiteX51" fmla="*/ 1808187 w 2223793"/>
                <a:gd name="connsiteY51" fmla="*/ 5303013 h 7238207"/>
                <a:gd name="connsiteX52" fmla="*/ 1894783 w 2223793"/>
                <a:gd name="connsiteY52" fmla="*/ 5083337 h 7238207"/>
                <a:gd name="connsiteX53" fmla="*/ 1919933 w 2223793"/>
                <a:gd name="connsiteY53" fmla="*/ 4791188 h 7238207"/>
                <a:gd name="connsiteX54" fmla="*/ 1910949 w 2223793"/>
                <a:gd name="connsiteY54" fmla="*/ 4334468 h 7238207"/>
                <a:gd name="connsiteX55" fmla="*/ 1891628 w 2223793"/>
                <a:gd name="connsiteY55" fmla="*/ 3888265 h 7238207"/>
                <a:gd name="connsiteX56" fmla="*/ 1865938 w 2223793"/>
                <a:gd name="connsiteY56" fmla="*/ 3570335 h 7238207"/>
                <a:gd name="connsiteX57" fmla="*/ 2066833 w 2223793"/>
                <a:gd name="connsiteY57" fmla="*/ 2639769 h 7238207"/>
                <a:gd name="connsiteX58" fmla="*/ 2053283 w 2223793"/>
                <a:gd name="connsiteY58" fmla="*/ 2390376 h 7238207"/>
                <a:gd name="connsiteX59" fmla="*/ 1991776 w 2223793"/>
                <a:gd name="connsiteY59" fmla="*/ 1850606 h 7238207"/>
                <a:gd name="connsiteX60" fmla="*/ 1947035 w 2223793"/>
                <a:gd name="connsiteY60" fmla="*/ 1662721 h 7238207"/>
                <a:gd name="connsiteX61" fmla="*/ 1932613 w 2223793"/>
                <a:gd name="connsiteY61" fmla="*/ 1418226 h 7238207"/>
                <a:gd name="connsiteX62" fmla="*/ 1884988 w 2223793"/>
                <a:gd name="connsiteY62" fmla="*/ 1288030 h 7238207"/>
                <a:gd name="connsiteX63" fmla="*/ 1418263 w 2223793"/>
                <a:gd name="connsiteY63" fmla="*/ 1120667 h 7238207"/>
                <a:gd name="connsiteX64" fmla="*/ 1319797 w 2223793"/>
                <a:gd name="connsiteY64" fmla="*/ 1005767 h 7238207"/>
                <a:gd name="connsiteX65" fmla="*/ 1375806 w 2223793"/>
                <a:gd name="connsiteY65" fmla="*/ 807213 h 7238207"/>
                <a:gd name="connsiteX66" fmla="*/ 1443983 w 2223793"/>
                <a:gd name="connsiteY66" fmla="*/ 608601 h 7238207"/>
                <a:gd name="connsiteX67" fmla="*/ 1455492 w 2223793"/>
                <a:gd name="connsiteY67" fmla="*/ 366449 h 7238207"/>
                <a:gd name="connsiteX68" fmla="*/ 1341522 w 2223793"/>
                <a:gd name="connsiteY68" fmla="*/ 129465 h 7238207"/>
                <a:gd name="connsiteX69" fmla="*/ 1059799 w 2223793"/>
                <a:gd name="connsiteY69" fmla="*/ 683 h 7238207"/>
                <a:gd name="connsiteX0" fmla="*/ 1059799 w 2223793"/>
                <a:gd name="connsiteY0" fmla="*/ 632 h 7238156"/>
                <a:gd name="connsiteX1" fmla="*/ 808662 w 2223793"/>
                <a:gd name="connsiteY1" fmla="*/ 119018 h 7238156"/>
                <a:gd name="connsiteX2" fmla="*/ 710799 w 2223793"/>
                <a:gd name="connsiteY2" fmla="*/ 285571 h 7238156"/>
                <a:gd name="connsiteX3" fmla="*/ 698118 w 2223793"/>
                <a:gd name="connsiteY3" fmla="*/ 574806 h 7238156"/>
                <a:gd name="connsiteX4" fmla="*/ 868967 w 2223793"/>
                <a:gd name="connsiteY4" fmla="*/ 885645 h 7238156"/>
                <a:gd name="connsiteX5" fmla="*/ 744872 w 2223793"/>
                <a:gd name="connsiteY5" fmla="*/ 1025906 h 7238156"/>
                <a:gd name="connsiteX6" fmla="*/ 112196 w 2223793"/>
                <a:gd name="connsiteY6" fmla="*/ 1252764 h 7238156"/>
                <a:gd name="connsiteX7" fmla="*/ 10576 w 2223793"/>
                <a:gd name="connsiteY7" fmla="*/ 2197211 h 7238156"/>
                <a:gd name="connsiteX8" fmla="*/ 323759 w 2223793"/>
                <a:gd name="connsiteY8" fmla="*/ 3003141 h 7238156"/>
                <a:gd name="connsiteX9" fmla="*/ 252457 w 2223793"/>
                <a:gd name="connsiteY9" fmla="*/ 3800025 h 7238156"/>
                <a:gd name="connsiteX10" fmla="*/ 387820 w 2223793"/>
                <a:gd name="connsiteY10" fmla="*/ 3970063 h 7238156"/>
                <a:gd name="connsiteX11" fmla="*/ 445301 w 2223793"/>
                <a:gd name="connsiteY11" fmla="*/ 4215098 h 7238156"/>
                <a:gd name="connsiteX12" fmla="*/ 506508 w 2223793"/>
                <a:gd name="connsiteY12" fmla="*/ 4615180 h 7238156"/>
                <a:gd name="connsiteX13" fmla="*/ 515162 w 2223793"/>
                <a:gd name="connsiteY13" fmla="*/ 4779599 h 7238156"/>
                <a:gd name="connsiteX14" fmla="*/ 501248 w 2223793"/>
                <a:gd name="connsiteY14" fmla="*/ 4966522 h 7238156"/>
                <a:gd name="connsiteX15" fmla="*/ 469518 w 2223793"/>
                <a:gd name="connsiteY15" fmla="*/ 5112132 h 7238156"/>
                <a:gd name="connsiteX16" fmla="*/ 393589 w 2223793"/>
                <a:gd name="connsiteY16" fmla="*/ 6139690 h 7238156"/>
                <a:gd name="connsiteX17" fmla="*/ 358974 w 2223793"/>
                <a:gd name="connsiteY17" fmla="*/ 6589979 h 7238156"/>
                <a:gd name="connsiteX18" fmla="*/ 430818 w 2223793"/>
                <a:gd name="connsiteY18" fmla="*/ 6813080 h 7238156"/>
                <a:gd name="connsiteX19" fmla="*/ 377694 w 2223793"/>
                <a:gd name="connsiteY19" fmla="*/ 6968094 h 7238156"/>
                <a:gd name="connsiteX20" fmla="*/ 616090 w 2223793"/>
                <a:gd name="connsiteY20" fmla="*/ 7230167 h 7238156"/>
                <a:gd name="connsiteX21" fmla="*/ 968845 w 2223793"/>
                <a:gd name="connsiteY21" fmla="*/ 7122567 h 7238156"/>
                <a:gd name="connsiteX22" fmla="*/ 735348 w 2223793"/>
                <a:gd name="connsiteY22" fmla="*/ 6830387 h 7238156"/>
                <a:gd name="connsiteX23" fmla="*/ 763652 w 2223793"/>
                <a:gd name="connsiteY23" fmla="*/ 6565430 h 7238156"/>
                <a:gd name="connsiteX24" fmla="*/ 749500 w 2223793"/>
                <a:gd name="connsiteY24" fmla="*/ 6235811 h 7238156"/>
                <a:gd name="connsiteX25" fmla="*/ 867076 w 2223793"/>
                <a:gd name="connsiteY25" fmla="*/ 5474773 h 7238156"/>
                <a:gd name="connsiteX26" fmla="*/ 916593 w 2223793"/>
                <a:gd name="connsiteY26" fmla="*/ 5365881 h 7238156"/>
                <a:gd name="connsiteX27" fmla="*/ 909080 w 2223793"/>
                <a:gd name="connsiteY27" fmla="*/ 5294579 h 7238156"/>
                <a:gd name="connsiteX28" fmla="*/ 982126 w 2223793"/>
                <a:gd name="connsiteY28" fmla="*/ 5197586 h 7238156"/>
                <a:gd name="connsiteX29" fmla="*/ 984140 w 2223793"/>
                <a:gd name="connsiteY29" fmla="*/ 5054711 h 7238156"/>
                <a:gd name="connsiteX30" fmla="*/ 1140295 w 2223793"/>
                <a:gd name="connsiteY30" fmla="*/ 4364014 h 7238156"/>
                <a:gd name="connsiteX31" fmla="*/ 1286926 w 2223793"/>
                <a:gd name="connsiteY31" fmla="*/ 4635611 h 7238156"/>
                <a:gd name="connsiteX32" fmla="*/ 1351588 w 2223793"/>
                <a:gd name="connsiteY32" fmla="*/ 4865683 h 7238156"/>
                <a:gd name="connsiteX33" fmla="*/ 1321000 w 2223793"/>
                <a:gd name="connsiteY33" fmla="*/ 4959521 h 7238156"/>
                <a:gd name="connsiteX34" fmla="*/ 1364869 w 2223793"/>
                <a:gd name="connsiteY34" fmla="*/ 5098850 h 7238156"/>
                <a:gd name="connsiteX35" fmla="*/ 1272774 w 2223793"/>
                <a:gd name="connsiteY35" fmla="*/ 5539885 h 7238156"/>
                <a:gd name="connsiteX36" fmla="*/ 1273796 w 2223793"/>
                <a:gd name="connsiteY36" fmla="*/ 6345905 h 7238156"/>
                <a:gd name="connsiteX37" fmla="*/ 1346961 w 2223793"/>
                <a:gd name="connsiteY37" fmla="*/ 6525918 h 7238156"/>
                <a:gd name="connsiteX38" fmla="*/ 1296181 w 2223793"/>
                <a:gd name="connsiteY38" fmla="*/ 6727355 h 7238156"/>
                <a:gd name="connsiteX39" fmla="*/ 1314359 w 2223793"/>
                <a:gd name="connsiteY39" fmla="*/ 6813681 h 7238156"/>
                <a:gd name="connsiteX40" fmla="*/ 1324155 w 2223793"/>
                <a:gd name="connsiteY40" fmla="*/ 7006465 h 7238156"/>
                <a:gd name="connsiteX41" fmla="*/ 1770929 w 2223793"/>
                <a:gd name="connsiteY41" fmla="*/ 7174760 h 7238156"/>
                <a:gd name="connsiteX42" fmla="*/ 2199582 w 2223793"/>
                <a:gd name="connsiteY42" fmla="*/ 7184766 h 7238156"/>
                <a:gd name="connsiteX43" fmla="*/ 2182426 w 2223793"/>
                <a:gd name="connsiteY43" fmla="*/ 7032427 h 7238156"/>
                <a:gd name="connsiteX44" fmla="*/ 1697823 w 2223793"/>
                <a:gd name="connsiteY44" fmla="*/ 6666090 h 7238156"/>
                <a:gd name="connsiteX45" fmla="*/ 1718706 w 2223793"/>
                <a:gd name="connsiteY45" fmla="*/ 6535713 h 7238156"/>
                <a:gd name="connsiteX46" fmla="*/ 1679193 w 2223793"/>
                <a:gd name="connsiteY46" fmla="*/ 6436708 h 7238156"/>
                <a:gd name="connsiteX47" fmla="*/ 1667926 w 2223793"/>
                <a:gd name="connsiteY47" fmla="*/ 6235811 h 7238156"/>
                <a:gd name="connsiteX48" fmla="*/ 1689590 w 2223793"/>
                <a:gd name="connsiteY48" fmla="*/ 5965355 h 7238156"/>
                <a:gd name="connsiteX49" fmla="*/ 1738207 w 2223793"/>
                <a:gd name="connsiteY49" fmla="*/ 5497850 h 7238156"/>
                <a:gd name="connsiteX50" fmla="*/ 1749625 w 2223793"/>
                <a:gd name="connsiteY50" fmla="*/ 5349445 h 7238156"/>
                <a:gd name="connsiteX51" fmla="*/ 1808187 w 2223793"/>
                <a:gd name="connsiteY51" fmla="*/ 5302962 h 7238156"/>
                <a:gd name="connsiteX52" fmla="*/ 1894783 w 2223793"/>
                <a:gd name="connsiteY52" fmla="*/ 5083286 h 7238156"/>
                <a:gd name="connsiteX53" fmla="*/ 1919933 w 2223793"/>
                <a:gd name="connsiteY53" fmla="*/ 4791137 h 7238156"/>
                <a:gd name="connsiteX54" fmla="*/ 1910949 w 2223793"/>
                <a:gd name="connsiteY54" fmla="*/ 4334417 h 7238156"/>
                <a:gd name="connsiteX55" fmla="*/ 1891628 w 2223793"/>
                <a:gd name="connsiteY55" fmla="*/ 3888214 h 7238156"/>
                <a:gd name="connsiteX56" fmla="*/ 1865938 w 2223793"/>
                <a:gd name="connsiteY56" fmla="*/ 3570284 h 7238156"/>
                <a:gd name="connsiteX57" fmla="*/ 2066833 w 2223793"/>
                <a:gd name="connsiteY57" fmla="*/ 2639718 h 7238156"/>
                <a:gd name="connsiteX58" fmla="*/ 2053283 w 2223793"/>
                <a:gd name="connsiteY58" fmla="*/ 2390325 h 7238156"/>
                <a:gd name="connsiteX59" fmla="*/ 1991776 w 2223793"/>
                <a:gd name="connsiteY59" fmla="*/ 1850555 h 7238156"/>
                <a:gd name="connsiteX60" fmla="*/ 1947035 w 2223793"/>
                <a:gd name="connsiteY60" fmla="*/ 1662670 h 7238156"/>
                <a:gd name="connsiteX61" fmla="*/ 1932613 w 2223793"/>
                <a:gd name="connsiteY61" fmla="*/ 1418175 h 7238156"/>
                <a:gd name="connsiteX62" fmla="*/ 1884988 w 2223793"/>
                <a:gd name="connsiteY62" fmla="*/ 1287979 h 7238156"/>
                <a:gd name="connsiteX63" fmla="*/ 1418263 w 2223793"/>
                <a:gd name="connsiteY63" fmla="*/ 1120616 h 7238156"/>
                <a:gd name="connsiteX64" fmla="*/ 1319797 w 2223793"/>
                <a:gd name="connsiteY64" fmla="*/ 1005716 h 7238156"/>
                <a:gd name="connsiteX65" fmla="*/ 1375806 w 2223793"/>
                <a:gd name="connsiteY65" fmla="*/ 807162 h 7238156"/>
                <a:gd name="connsiteX66" fmla="*/ 1443983 w 2223793"/>
                <a:gd name="connsiteY66" fmla="*/ 608550 h 7238156"/>
                <a:gd name="connsiteX67" fmla="*/ 1455492 w 2223793"/>
                <a:gd name="connsiteY67" fmla="*/ 366398 h 7238156"/>
                <a:gd name="connsiteX68" fmla="*/ 1379021 w 2223793"/>
                <a:gd name="connsiteY68" fmla="*/ 135183 h 7238156"/>
                <a:gd name="connsiteX69" fmla="*/ 1059799 w 2223793"/>
                <a:gd name="connsiteY69" fmla="*/ 632 h 7238156"/>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54544 w 2223793"/>
                <a:gd name="connsiteY4" fmla="*/ 882679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95683 w 2264509"/>
                <a:gd name="connsiteY56" fmla="*/ 3828242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6634"/>
                <a:gd name="connsiteX1" fmla="*/ 849378 w 2264509"/>
                <a:gd name="connsiteY1" fmla="*/ 118937 h 7236634"/>
                <a:gd name="connsiteX2" fmla="*/ 751515 w 2264509"/>
                <a:gd name="connsiteY2" fmla="*/ 285490 h 7236634"/>
                <a:gd name="connsiteX3" fmla="*/ 756141 w 2264509"/>
                <a:gd name="connsiteY3" fmla="*/ 566071 h 7236634"/>
                <a:gd name="connsiteX4" fmla="*/ 895260 w 2264509"/>
                <a:gd name="connsiteY4" fmla="*/ 882679 h 7236634"/>
                <a:gd name="connsiteX5" fmla="*/ 785588 w 2264509"/>
                <a:gd name="connsiteY5" fmla="*/ 1025825 h 7236634"/>
                <a:gd name="connsiteX6" fmla="*/ 152912 w 2264509"/>
                <a:gd name="connsiteY6" fmla="*/ 1252683 h 7236634"/>
                <a:gd name="connsiteX7" fmla="*/ 8160 w 2264509"/>
                <a:gd name="connsiteY7" fmla="*/ 2283394 h 7236634"/>
                <a:gd name="connsiteX8" fmla="*/ 416233 w 2264509"/>
                <a:gd name="connsiteY8" fmla="*/ 2735641 h 7236634"/>
                <a:gd name="connsiteX9" fmla="*/ 293173 w 2264509"/>
                <a:gd name="connsiteY9" fmla="*/ 3799944 h 7236634"/>
                <a:gd name="connsiteX10" fmla="*/ 428536 w 2264509"/>
                <a:gd name="connsiteY10" fmla="*/ 3969982 h 7236634"/>
                <a:gd name="connsiteX11" fmla="*/ 486017 w 2264509"/>
                <a:gd name="connsiteY11" fmla="*/ 4215017 h 7236634"/>
                <a:gd name="connsiteX12" fmla="*/ 547224 w 2264509"/>
                <a:gd name="connsiteY12" fmla="*/ 4615099 h 7236634"/>
                <a:gd name="connsiteX13" fmla="*/ 555878 w 2264509"/>
                <a:gd name="connsiteY13" fmla="*/ 4779518 h 7236634"/>
                <a:gd name="connsiteX14" fmla="*/ 541964 w 2264509"/>
                <a:gd name="connsiteY14" fmla="*/ 4966441 h 7236634"/>
                <a:gd name="connsiteX15" fmla="*/ 510234 w 2264509"/>
                <a:gd name="connsiteY15" fmla="*/ 5112051 h 7236634"/>
                <a:gd name="connsiteX16" fmla="*/ 434305 w 2264509"/>
                <a:gd name="connsiteY16" fmla="*/ 6139609 h 7236634"/>
                <a:gd name="connsiteX17" fmla="*/ 399690 w 2264509"/>
                <a:gd name="connsiteY17" fmla="*/ 6589898 h 7236634"/>
                <a:gd name="connsiteX18" fmla="*/ 471534 w 2264509"/>
                <a:gd name="connsiteY18" fmla="*/ 6812999 h 7236634"/>
                <a:gd name="connsiteX19" fmla="*/ 436821 w 2264509"/>
                <a:gd name="connsiteY19" fmla="*/ 7004834 h 7236634"/>
                <a:gd name="connsiteX20" fmla="*/ 656806 w 2264509"/>
                <a:gd name="connsiteY20" fmla="*/ 7230086 h 7236634"/>
                <a:gd name="connsiteX21" fmla="*/ 1018766 w 2264509"/>
                <a:gd name="connsiteY21" fmla="*/ 7101007 h 7236634"/>
                <a:gd name="connsiteX22" fmla="*/ 776064 w 2264509"/>
                <a:gd name="connsiteY22" fmla="*/ 6830306 h 7236634"/>
                <a:gd name="connsiteX23" fmla="*/ 804368 w 2264509"/>
                <a:gd name="connsiteY23" fmla="*/ 6565349 h 7236634"/>
                <a:gd name="connsiteX24" fmla="*/ 790216 w 2264509"/>
                <a:gd name="connsiteY24" fmla="*/ 6235730 h 7236634"/>
                <a:gd name="connsiteX25" fmla="*/ 907792 w 2264509"/>
                <a:gd name="connsiteY25" fmla="*/ 5474692 h 7236634"/>
                <a:gd name="connsiteX26" fmla="*/ 957309 w 2264509"/>
                <a:gd name="connsiteY26" fmla="*/ 5365800 h 7236634"/>
                <a:gd name="connsiteX27" fmla="*/ 949796 w 2264509"/>
                <a:gd name="connsiteY27" fmla="*/ 5294498 h 7236634"/>
                <a:gd name="connsiteX28" fmla="*/ 1022842 w 2264509"/>
                <a:gd name="connsiteY28" fmla="*/ 5197505 h 7236634"/>
                <a:gd name="connsiteX29" fmla="*/ 1024856 w 2264509"/>
                <a:gd name="connsiteY29" fmla="*/ 5054630 h 7236634"/>
                <a:gd name="connsiteX30" fmla="*/ 1250022 w 2264509"/>
                <a:gd name="connsiteY30" fmla="*/ 4234537 h 7236634"/>
                <a:gd name="connsiteX31" fmla="*/ 1388027 w 2264509"/>
                <a:gd name="connsiteY31" fmla="*/ 4644157 h 7236634"/>
                <a:gd name="connsiteX32" fmla="*/ 1392304 w 2264509"/>
                <a:gd name="connsiteY32" fmla="*/ 4865602 h 7236634"/>
                <a:gd name="connsiteX33" fmla="*/ 1361716 w 2264509"/>
                <a:gd name="connsiteY33" fmla="*/ 4959440 h 7236634"/>
                <a:gd name="connsiteX34" fmla="*/ 1405585 w 2264509"/>
                <a:gd name="connsiteY34" fmla="*/ 5098769 h 7236634"/>
                <a:gd name="connsiteX35" fmla="*/ 1313490 w 2264509"/>
                <a:gd name="connsiteY35" fmla="*/ 5539804 h 7236634"/>
                <a:gd name="connsiteX36" fmla="*/ 1314512 w 2264509"/>
                <a:gd name="connsiteY36" fmla="*/ 6345824 h 7236634"/>
                <a:gd name="connsiteX37" fmla="*/ 1387677 w 2264509"/>
                <a:gd name="connsiteY37" fmla="*/ 6525837 h 7236634"/>
                <a:gd name="connsiteX38" fmla="*/ 1336897 w 2264509"/>
                <a:gd name="connsiteY38" fmla="*/ 6727274 h 7236634"/>
                <a:gd name="connsiteX39" fmla="*/ 1355075 w 2264509"/>
                <a:gd name="connsiteY39" fmla="*/ 6813600 h 7236634"/>
                <a:gd name="connsiteX40" fmla="*/ 1364871 w 2264509"/>
                <a:gd name="connsiteY40" fmla="*/ 7006384 h 7236634"/>
                <a:gd name="connsiteX41" fmla="*/ 1811645 w 2264509"/>
                <a:gd name="connsiteY41" fmla="*/ 7174679 h 7236634"/>
                <a:gd name="connsiteX42" fmla="*/ 2240298 w 2264509"/>
                <a:gd name="connsiteY42" fmla="*/ 7184685 h 7236634"/>
                <a:gd name="connsiteX43" fmla="*/ 2223142 w 2264509"/>
                <a:gd name="connsiteY43" fmla="*/ 7032346 h 7236634"/>
                <a:gd name="connsiteX44" fmla="*/ 1738539 w 2264509"/>
                <a:gd name="connsiteY44" fmla="*/ 6666009 h 7236634"/>
                <a:gd name="connsiteX45" fmla="*/ 1759422 w 2264509"/>
                <a:gd name="connsiteY45" fmla="*/ 6535632 h 7236634"/>
                <a:gd name="connsiteX46" fmla="*/ 1719909 w 2264509"/>
                <a:gd name="connsiteY46" fmla="*/ 6436627 h 7236634"/>
                <a:gd name="connsiteX47" fmla="*/ 1708642 w 2264509"/>
                <a:gd name="connsiteY47" fmla="*/ 6235730 h 7236634"/>
                <a:gd name="connsiteX48" fmla="*/ 1730306 w 2264509"/>
                <a:gd name="connsiteY48" fmla="*/ 5965274 h 7236634"/>
                <a:gd name="connsiteX49" fmla="*/ 1778923 w 2264509"/>
                <a:gd name="connsiteY49" fmla="*/ 5497769 h 7236634"/>
                <a:gd name="connsiteX50" fmla="*/ 1790341 w 2264509"/>
                <a:gd name="connsiteY50" fmla="*/ 5349364 h 7236634"/>
                <a:gd name="connsiteX51" fmla="*/ 1848903 w 2264509"/>
                <a:gd name="connsiteY51" fmla="*/ 5302881 h 7236634"/>
                <a:gd name="connsiteX52" fmla="*/ 1935499 w 2264509"/>
                <a:gd name="connsiteY52" fmla="*/ 5083205 h 7236634"/>
                <a:gd name="connsiteX53" fmla="*/ 1960649 w 2264509"/>
                <a:gd name="connsiteY53" fmla="*/ 4791056 h 7236634"/>
                <a:gd name="connsiteX54" fmla="*/ 1951665 w 2264509"/>
                <a:gd name="connsiteY54" fmla="*/ 4334336 h 7236634"/>
                <a:gd name="connsiteX55" fmla="*/ 1932344 w 2264509"/>
                <a:gd name="connsiteY55" fmla="*/ 3888133 h 7236634"/>
                <a:gd name="connsiteX56" fmla="*/ 2114094 w 2264509"/>
                <a:gd name="connsiteY56" fmla="*/ 3794489 h 7236634"/>
                <a:gd name="connsiteX57" fmla="*/ 1762492 w 2264509"/>
                <a:gd name="connsiteY57" fmla="*/ 2682768 h 7236634"/>
                <a:gd name="connsiteX58" fmla="*/ 2171636 w 2264509"/>
                <a:gd name="connsiteY58" fmla="*/ 2450629 h 7236634"/>
                <a:gd name="connsiteX59" fmla="*/ 2032492 w 2264509"/>
                <a:gd name="connsiteY59" fmla="*/ 1850474 h 7236634"/>
                <a:gd name="connsiteX60" fmla="*/ 1987751 w 2264509"/>
                <a:gd name="connsiteY60" fmla="*/ 1662589 h 7236634"/>
                <a:gd name="connsiteX61" fmla="*/ 1973329 w 2264509"/>
                <a:gd name="connsiteY61" fmla="*/ 1418094 h 7236634"/>
                <a:gd name="connsiteX62" fmla="*/ 1925704 w 2264509"/>
                <a:gd name="connsiteY62" fmla="*/ 1287898 h 7236634"/>
                <a:gd name="connsiteX63" fmla="*/ 1458979 w 2264509"/>
                <a:gd name="connsiteY63" fmla="*/ 1120535 h 7236634"/>
                <a:gd name="connsiteX64" fmla="*/ 1360513 w 2264509"/>
                <a:gd name="connsiteY64" fmla="*/ 1005635 h 7236634"/>
                <a:gd name="connsiteX65" fmla="*/ 1416522 w 2264509"/>
                <a:gd name="connsiteY65" fmla="*/ 807081 h 7236634"/>
                <a:gd name="connsiteX66" fmla="*/ 1484699 w 2264509"/>
                <a:gd name="connsiteY66" fmla="*/ 608469 h 7236634"/>
                <a:gd name="connsiteX67" fmla="*/ 1496208 w 2264509"/>
                <a:gd name="connsiteY67" fmla="*/ 366317 h 7236634"/>
                <a:gd name="connsiteX68" fmla="*/ 1413968 w 2264509"/>
                <a:gd name="connsiteY68" fmla="*/ 146640 h 7236634"/>
                <a:gd name="connsiteX69" fmla="*/ 1100515 w 2264509"/>
                <a:gd name="connsiteY69" fmla="*/ 551 h 7236634"/>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09205 w 2264509"/>
                <a:gd name="connsiteY19" fmla="*/ 698642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86424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95629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64509" h="7217346">
                  <a:moveTo>
                    <a:pt x="1100515" y="551"/>
                  </a:moveTo>
                  <a:cubicBezTo>
                    <a:pt x="956227" y="12130"/>
                    <a:pt x="938859" y="78513"/>
                    <a:pt x="849378" y="118937"/>
                  </a:cubicBezTo>
                  <a:lnTo>
                    <a:pt x="751515" y="285490"/>
                  </a:lnTo>
                  <a:cubicBezTo>
                    <a:pt x="752096" y="382863"/>
                    <a:pt x="735368" y="474467"/>
                    <a:pt x="756141" y="566071"/>
                  </a:cubicBezTo>
                  <a:cubicBezTo>
                    <a:pt x="839051" y="656223"/>
                    <a:pt x="861387" y="780989"/>
                    <a:pt x="895260" y="882679"/>
                  </a:cubicBezTo>
                  <a:cubicBezTo>
                    <a:pt x="860625" y="930394"/>
                    <a:pt x="851952" y="995418"/>
                    <a:pt x="785588" y="1025825"/>
                  </a:cubicBezTo>
                  <a:cubicBezTo>
                    <a:pt x="571811" y="1111059"/>
                    <a:pt x="311147" y="1083246"/>
                    <a:pt x="152912" y="1252683"/>
                  </a:cubicBezTo>
                  <a:cubicBezTo>
                    <a:pt x="117116" y="1305967"/>
                    <a:pt x="-36811" y="1976270"/>
                    <a:pt x="8160" y="2283394"/>
                  </a:cubicBezTo>
                  <a:cubicBezTo>
                    <a:pt x="74946" y="2644124"/>
                    <a:pt x="199451" y="2599388"/>
                    <a:pt x="416233" y="2735641"/>
                  </a:cubicBezTo>
                  <a:cubicBezTo>
                    <a:pt x="378043" y="2987808"/>
                    <a:pt x="305402" y="3596814"/>
                    <a:pt x="293173" y="3799944"/>
                  </a:cubicBezTo>
                  <a:cubicBezTo>
                    <a:pt x="303163" y="3909481"/>
                    <a:pt x="451194" y="3871613"/>
                    <a:pt x="428536" y="3969982"/>
                  </a:cubicBezTo>
                  <a:cubicBezTo>
                    <a:pt x="367409" y="4161754"/>
                    <a:pt x="494289" y="4163739"/>
                    <a:pt x="486017" y="4215017"/>
                  </a:cubicBezTo>
                  <a:cubicBezTo>
                    <a:pt x="446666" y="4442245"/>
                    <a:pt x="558870" y="4554782"/>
                    <a:pt x="547224" y="4615099"/>
                  </a:cubicBezTo>
                  <a:cubicBezTo>
                    <a:pt x="499734" y="4714755"/>
                    <a:pt x="576381" y="4760555"/>
                    <a:pt x="555878" y="4779518"/>
                  </a:cubicBezTo>
                  <a:cubicBezTo>
                    <a:pt x="497416" y="4853314"/>
                    <a:pt x="584173" y="4940219"/>
                    <a:pt x="541964" y="4966441"/>
                  </a:cubicBezTo>
                  <a:cubicBezTo>
                    <a:pt x="485235" y="5009209"/>
                    <a:pt x="536153" y="5069650"/>
                    <a:pt x="510234" y="5112051"/>
                  </a:cubicBezTo>
                  <a:cubicBezTo>
                    <a:pt x="386849" y="5389188"/>
                    <a:pt x="370194" y="5876895"/>
                    <a:pt x="434305" y="6139609"/>
                  </a:cubicBezTo>
                  <a:cubicBezTo>
                    <a:pt x="459079" y="6235267"/>
                    <a:pt x="377433" y="6489390"/>
                    <a:pt x="399690" y="6589898"/>
                  </a:cubicBezTo>
                  <a:cubicBezTo>
                    <a:pt x="435770" y="6685927"/>
                    <a:pt x="436189" y="6732311"/>
                    <a:pt x="471534" y="6812999"/>
                  </a:cubicBezTo>
                  <a:cubicBezTo>
                    <a:pt x="488173" y="6860456"/>
                    <a:pt x="399805" y="6945471"/>
                    <a:pt x="409205" y="6995629"/>
                  </a:cubicBezTo>
                  <a:cubicBezTo>
                    <a:pt x="442517" y="7119524"/>
                    <a:pt x="574205" y="7160756"/>
                    <a:pt x="712039" y="7208607"/>
                  </a:cubicBezTo>
                  <a:cubicBezTo>
                    <a:pt x="997889" y="7240046"/>
                    <a:pt x="1125087" y="7182616"/>
                    <a:pt x="1018766" y="7101007"/>
                  </a:cubicBezTo>
                  <a:cubicBezTo>
                    <a:pt x="882408" y="6986307"/>
                    <a:pt x="865108" y="6968450"/>
                    <a:pt x="760721" y="6842580"/>
                  </a:cubicBezTo>
                  <a:cubicBezTo>
                    <a:pt x="746528" y="6774595"/>
                    <a:pt x="754550" y="6666168"/>
                    <a:pt x="804368" y="6565349"/>
                  </a:cubicBezTo>
                  <a:cubicBezTo>
                    <a:pt x="828823" y="6456110"/>
                    <a:pt x="768773" y="6288448"/>
                    <a:pt x="790216" y="6235730"/>
                  </a:cubicBezTo>
                  <a:cubicBezTo>
                    <a:pt x="853381" y="6041579"/>
                    <a:pt x="928500" y="5651410"/>
                    <a:pt x="907792" y="5474692"/>
                  </a:cubicBezTo>
                  <a:cubicBezTo>
                    <a:pt x="898623" y="5424894"/>
                    <a:pt x="967135" y="5402562"/>
                    <a:pt x="957309" y="5365800"/>
                  </a:cubicBezTo>
                  <a:cubicBezTo>
                    <a:pt x="941343" y="5331456"/>
                    <a:pt x="934032" y="5317304"/>
                    <a:pt x="949796" y="5294498"/>
                  </a:cubicBezTo>
                  <a:cubicBezTo>
                    <a:pt x="959313" y="5253146"/>
                    <a:pt x="997985" y="5250763"/>
                    <a:pt x="1022842" y="5197505"/>
                  </a:cubicBezTo>
                  <a:cubicBezTo>
                    <a:pt x="1034090" y="5145340"/>
                    <a:pt x="999185" y="5110908"/>
                    <a:pt x="1024856" y="5054630"/>
                  </a:cubicBezTo>
                  <a:cubicBezTo>
                    <a:pt x="1158637" y="4659979"/>
                    <a:pt x="1173932" y="4239775"/>
                    <a:pt x="1250022" y="4234537"/>
                  </a:cubicBezTo>
                  <a:cubicBezTo>
                    <a:pt x="1366949" y="4225072"/>
                    <a:pt x="1304762" y="4516209"/>
                    <a:pt x="1388027" y="4644157"/>
                  </a:cubicBezTo>
                  <a:cubicBezTo>
                    <a:pt x="1423878" y="4693049"/>
                    <a:pt x="1347674" y="4797565"/>
                    <a:pt x="1392304" y="4865602"/>
                  </a:cubicBezTo>
                  <a:cubicBezTo>
                    <a:pt x="1434272" y="4906086"/>
                    <a:pt x="1362708" y="4925093"/>
                    <a:pt x="1364785" y="4971714"/>
                  </a:cubicBezTo>
                  <a:cubicBezTo>
                    <a:pt x="1369180" y="5026340"/>
                    <a:pt x="1419601" y="5044142"/>
                    <a:pt x="1405585" y="5098769"/>
                  </a:cubicBezTo>
                  <a:cubicBezTo>
                    <a:pt x="1360464" y="5208282"/>
                    <a:pt x="1344188" y="5392792"/>
                    <a:pt x="1313490" y="5539804"/>
                  </a:cubicBezTo>
                  <a:cubicBezTo>
                    <a:pt x="1285330" y="5690352"/>
                    <a:pt x="1328109" y="6161294"/>
                    <a:pt x="1314512" y="6345824"/>
                  </a:cubicBezTo>
                  <a:cubicBezTo>
                    <a:pt x="1318223" y="6455358"/>
                    <a:pt x="1397139" y="6492211"/>
                    <a:pt x="1369266" y="6519700"/>
                  </a:cubicBezTo>
                  <a:cubicBezTo>
                    <a:pt x="1281188" y="6581076"/>
                    <a:pt x="1395947" y="6650005"/>
                    <a:pt x="1336897" y="6727274"/>
                  </a:cubicBezTo>
                  <a:cubicBezTo>
                    <a:pt x="1318409" y="6752980"/>
                    <a:pt x="1364359" y="6784825"/>
                    <a:pt x="1355075" y="6813600"/>
                  </a:cubicBezTo>
                  <a:cubicBezTo>
                    <a:pt x="1351610" y="6867285"/>
                    <a:pt x="1310646" y="6977246"/>
                    <a:pt x="1364871" y="7006384"/>
                  </a:cubicBezTo>
                  <a:cubicBezTo>
                    <a:pt x="1539756" y="7079790"/>
                    <a:pt x="1633875" y="7147426"/>
                    <a:pt x="1811645" y="7174679"/>
                  </a:cubicBezTo>
                  <a:cubicBezTo>
                    <a:pt x="1978566" y="7193397"/>
                    <a:pt x="2174335" y="7209234"/>
                    <a:pt x="2240298" y="7184685"/>
                  </a:cubicBezTo>
                  <a:cubicBezTo>
                    <a:pt x="2281478" y="7150868"/>
                    <a:pt x="2266384" y="7065428"/>
                    <a:pt x="2223142" y="7032346"/>
                  </a:cubicBezTo>
                  <a:cubicBezTo>
                    <a:pt x="1975096" y="6878113"/>
                    <a:pt x="1692271" y="6731007"/>
                    <a:pt x="1738539" y="6666009"/>
                  </a:cubicBezTo>
                  <a:cubicBezTo>
                    <a:pt x="1810883" y="6566781"/>
                    <a:pt x="1784291" y="6555321"/>
                    <a:pt x="1759422" y="6535632"/>
                  </a:cubicBezTo>
                  <a:cubicBezTo>
                    <a:pt x="1705868" y="6511283"/>
                    <a:pt x="1696994" y="6484236"/>
                    <a:pt x="1719909" y="6436627"/>
                  </a:cubicBezTo>
                  <a:cubicBezTo>
                    <a:pt x="1750767" y="6369661"/>
                    <a:pt x="1744128" y="6311349"/>
                    <a:pt x="1708642" y="6235730"/>
                  </a:cubicBezTo>
                  <a:cubicBezTo>
                    <a:pt x="1690396" y="6162701"/>
                    <a:pt x="1701055" y="6090225"/>
                    <a:pt x="1730306" y="5965274"/>
                  </a:cubicBezTo>
                  <a:cubicBezTo>
                    <a:pt x="1746827" y="5849492"/>
                    <a:pt x="1802089" y="5632109"/>
                    <a:pt x="1778923" y="5513111"/>
                  </a:cubicBezTo>
                  <a:cubicBezTo>
                    <a:pt x="1767295" y="5469112"/>
                    <a:pt x="1844612" y="5453494"/>
                    <a:pt x="1790341" y="5349364"/>
                  </a:cubicBezTo>
                  <a:cubicBezTo>
                    <a:pt x="1779178" y="5318527"/>
                    <a:pt x="1850862" y="5303033"/>
                    <a:pt x="1855040" y="5272196"/>
                  </a:cubicBezTo>
                  <a:cubicBezTo>
                    <a:pt x="1869298" y="5159406"/>
                    <a:pt x="1881958" y="5150887"/>
                    <a:pt x="1920156" y="5046384"/>
                  </a:cubicBezTo>
                  <a:cubicBezTo>
                    <a:pt x="1951126" y="4944734"/>
                    <a:pt x="1903824" y="4812887"/>
                    <a:pt x="1939169" y="4760372"/>
                  </a:cubicBezTo>
                  <a:cubicBezTo>
                    <a:pt x="1959229" y="4644398"/>
                    <a:pt x="1951575" y="4503573"/>
                    <a:pt x="1951665" y="4334336"/>
                  </a:cubicBezTo>
                  <a:cubicBezTo>
                    <a:pt x="1952181" y="4141966"/>
                    <a:pt x="1965707" y="4071482"/>
                    <a:pt x="1932344" y="3888133"/>
                  </a:cubicBezTo>
                  <a:cubicBezTo>
                    <a:pt x="2024530" y="3828015"/>
                    <a:pt x="2138927" y="3872631"/>
                    <a:pt x="2114094" y="3794489"/>
                  </a:cubicBezTo>
                  <a:cubicBezTo>
                    <a:pt x="2004573" y="3440309"/>
                    <a:pt x="1785909" y="2841037"/>
                    <a:pt x="1762492" y="2682768"/>
                  </a:cubicBezTo>
                  <a:cubicBezTo>
                    <a:pt x="1895117" y="2668567"/>
                    <a:pt x="2125465" y="2666041"/>
                    <a:pt x="2171636" y="2450629"/>
                  </a:cubicBezTo>
                  <a:cubicBezTo>
                    <a:pt x="2199124" y="2230322"/>
                    <a:pt x="2151580" y="2090442"/>
                    <a:pt x="2032492" y="1850474"/>
                  </a:cubicBezTo>
                  <a:cubicBezTo>
                    <a:pt x="1985848" y="1799467"/>
                    <a:pt x="2047772" y="1723110"/>
                    <a:pt x="1990819" y="1650316"/>
                  </a:cubicBezTo>
                  <a:cubicBezTo>
                    <a:pt x="1967685" y="1637100"/>
                    <a:pt x="2025493" y="1537968"/>
                    <a:pt x="1973329" y="1418094"/>
                  </a:cubicBezTo>
                  <a:cubicBezTo>
                    <a:pt x="1961710" y="1378726"/>
                    <a:pt x="1998634" y="1322234"/>
                    <a:pt x="1913430" y="1284830"/>
                  </a:cubicBezTo>
                  <a:cubicBezTo>
                    <a:pt x="1742471" y="1205966"/>
                    <a:pt x="1546285" y="1161900"/>
                    <a:pt x="1458979" y="1120535"/>
                  </a:cubicBezTo>
                  <a:cubicBezTo>
                    <a:pt x="1405004" y="1081274"/>
                    <a:pt x="1379873" y="1053550"/>
                    <a:pt x="1360513" y="1005635"/>
                  </a:cubicBezTo>
                  <a:cubicBezTo>
                    <a:pt x="1340722" y="948104"/>
                    <a:pt x="1398814" y="867496"/>
                    <a:pt x="1416522" y="807081"/>
                  </a:cubicBezTo>
                  <a:cubicBezTo>
                    <a:pt x="1435777" y="734637"/>
                    <a:pt x="1435362" y="682410"/>
                    <a:pt x="1484699" y="608469"/>
                  </a:cubicBezTo>
                  <a:cubicBezTo>
                    <a:pt x="1473461" y="517220"/>
                    <a:pt x="1500304" y="458673"/>
                    <a:pt x="1496208" y="366317"/>
                  </a:cubicBezTo>
                  <a:cubicBezTo>
                    <a:pt x="1497641" y="303667"/>
                    <a:pt x="1487534" y="203520"/>
                    <a:pt x="1413968" y="146640"/>
                  </a:cubicBezTo>
                  <a:cubicBezTo>
                    <a:pt x="1384481" y="73906"/>
                    <a:pt x="1248267" y="-7481"/>
                    <a:pt x="1100515" y="5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Freeform 8">
              <a:extLst>
                <a:ext uri="{FF2B5EF4-FFF2-40B4-BE49-F238E27FC236}">
                  <a16:creationId xmlns:a16="http://schemas.microsoft.com/office/drawing/2014/main" xmlns="" id="{D380309B-B32C-4182-A236-59260535CD29}"/>
                </a:ext>
              </a:extLst>
            </p:cNvPr>
            <p:cNvSpPr>
              <a:spLocks noChangeAspect="1"/>
            </p:cNvSpPr>
            <p:nvPr/>
          </p:nvSpPr>
          <p:spPr>
            <a:xfrm>
              <a:off x="2929866" y="1389705"/>
              <a:ext cx="989222" cy="3999743"/>
            </a:xfrm>
            <a:custGeom>
              <a:avLst/>
              <a:gdLst/>
              <a:ahLst/>
              <a:cxnLst/>
              <a:rect l="l" t="t" r="r" b="b"/>
              <a:pathLst>
                <a:path w="1700581" h="6876000">
                  <a:moveTo>
                    <a:pt x="878607" y="5728536"/>
                  </a:moveTo>
                  <a:lnTo>
                    <a:pt x="1213038" y="5728536"/>
                  </a:lnTo>
                  <a:cubicBezTo>
                    <a:pt x="1191114" y="5878770"/>
                    <a:pt x="1166919" y="6038257"/>
                    <a:pt x="1136360" y="6221609"/>
                  </a:cubicBezTo>
                  <a:cubicBezTo>
                    <a:pt x="1143018" y="6556144"/>
                    <a:pt x="1429288" y="6641027"/>
                    <a:pt x="1376029" y="6715924"/>
                  </a:cubicBezTo>
                  <a:cubicBezTo>
                    <a:pt x="1327762" y="6799140"/>
                    <a:pt x="1164654" y="6747547"/>
                    <a:pt x="1026513" y="6735896"/>
                  </a:cubicBezTo>
                  <a:cubicBezTo>
                    <a:pt x="996554" y="6629376"/>
                    <a:pt x="976582" y="6462941"/>
                    <a:pt x="936637" y="6461276"/>
                  </a:cubicBezTo>
                  <a:cubicBezTo>
                    <a:pt x="901685" y="6449625"/>
                    <a:pt x="926652" y="6562802"/>
                    <a:pt x="911672" y="6641026"/>
                  </a:cubicBezTo>
                  <a:lnTo>
                    <a:pt x="836775" y="6656007"/>
                  </a:lnTo>
                  <a:cubicBezTo>
                    <a:pt x="813474" y="6507878"/>
                    <a:pt x="765208" y="6364743"/>
                    <a:pt x="766873" y="6211623"/>
                  </a:cubicBezTo>
                  <a:cubicBezTo>
                    <a:pt x="770201" y="6148377"/>
                    <a:pt x="803489" y="6145049"/>
                    <a:pt x="856748" y="6081803"/>
                  </a:cubicBezTo>
                  <a:cubicBezTo>
                    <a:pt x="894429" y="6019813"/>
                    <a:pt x="886836" y="5883254"/>
                    <a:pt x="878607" y="5728536"/>
                  </a:cubicBezTo>
                  <a:close/>
                  <a:moveTo>
                    <a:pt x="291280" y="5728536"/>
                  </a:moveTo>
                  <a:lnTo>
                    <a:pt x="617128" y="5728536"/>
                  </a:lnTo>
                  <a:cubicBezTo>
                    <a:pt x="607671" y="5759643"/>
                    <a:pt x="597428" y="5790682"/>
                    <a:pt x="587121" y="5822163"/>
                  </a:cubicBezTo>
                  <a:cubicBezTo>
                    <a:pt x="595442" y="5913703"/>
                    <a:pt x="518883" y="6125076"/>
                    <a:pt x="552169" y="6171678"/>
                  </a:cubicBezTo>
                  <a:cubicBezTo>
                    <a:pt x="582127" y="6219945"/>
                    <a:pt x="612087" y="6258225"/>
                    <a:pt x="622073" y="6321471"/>
                  </a:cubicBezTo>
                  <a:cubicBezTo>
                    <a:pt x="612086" y="6489570"/>
                    <a:pt x="581294" y="6627747"/>
                    <a:pt x="582128" y="6770847"/>
                  </a:cubicBezTo>
                  <a:cubicBezTo>
                    <a:pt x="542184" y="6772511"/>
                    <a:pt x="541200" y="6783894"/>
                    <a:pt x="502239" y="6780832"/>
                  </a:cubicBezTo>
                  <a:cubicBezTo>
                    <a:pt x="487260" y="6709265"/>
                    <a:pt x="515554" y="6675978"/>
                    <a:pt x="477273" y="6621054"/>
                  </a:cubicBezTo>
                  <a:cubicBezTo>
                    <a:pt x="452307" y="6692623"/>
                    <a:pt x="407370" y="6689294"/>
                    <a:pt x="402376" y="6835757"/>
                  </a:cubicBezTo>
                  <a:cubicBezTo>
                    <a:pt x="344478" y="6846528"/>
                    <a:pt x="258804" y="6865470"/>
                    <a:pt x="181318" y="6876000"/>
                  </a:cubicBezTo>
                  <a:lnTo>
                    <a:pt x="22668" y="6876000"/>
                  </a:lnTo>
                  <a:cubicBezTo>
                    <a:pt x="325" y="6867219"/>
                    <a:pt x="-7264" y="6849920"/>
                    <a:pt x="7923" y="6820777"/>
                  </a:cubicBezTo>
                  <a:cubicBezTo>
                    <a:pt x="91141" y="6682635"/>
                    <a:pt x="249255" y="6509542"/>
                    <a:pt x="292529" y="6226601"/>
                  </a:cubicBezTo>
                  <a:lnTo>
                    <a:pt x="292529" y="6121748"/>
                  </a:lnTo>
                  <a:lnTo>
                    <a:pt x="277550" y="6051844"/>
                  </a:lnTo>
                  <a:lnTo>
                    <a:pt x="297522" y="5922024"/>
                  </a:lnTo>
                  <a:close/>
                  <a:moveTo>
                    <a:pt x="357997" y="3433607"/>
                  </a:moveTo>
                  <a:lnTo>
                    <a:pt x="1564298" y="3433607"/>
                  </a:lnTo>
                  <a:cubicBezTo>
                    <a:pt x="1526982" y="3820040"/>
                    <a:pt x="1389157" y="4196631"/>
                    <a:pt x="1307467" y="4581071"/>
                  </a:cubicBezTo>
                  <a:lnTo>
                    <a:pt x="1307466" y="4581071"/>
                  </a:lnTo>
                  <a:cubicBezTo>
                    <a:pt x="1296887" y="4621614"/>
                    <a:pt x="1288623" y="4662612"/>
                    <a:pt x="1281159" y="4703713"/>
                  </a:cubicBezTo>
                  <a:cubicBezTo>
                    <a:pt x="1256194" y="4795252"/>
                    <a:pt x="1316111" y="4916752"/>
                    <a:pt x="1311119" y="5063215"/>
                  </a:cubicBezTo>
                  <a:cubicBezTo>
                    <a:pt x="1274117" y="5297224"/>
                    <a:pt x="1246129" y="5502391"/>
                    <a:pt x="1213038" y="5728535"/>
                  </a:cubicBezTo>
                  <a:lnTo>
                    <a:pt x="878608" y="5728535"/>
                  </a:lnTo>
                  <a:cubicBezTo>
                    <a:pt x="875701" y="5671395"/>
                    <a:pt x="872625" y="5611785"/>
                    <a:pt x="871727" y="5552536"/>
                  </a:cubicBezTo>
                  <a:lnTo>
                    <a:pt x="856748" y="5402743"/>
                  </a:lnTo>
                  <a:lnTo>
                    <a:pt x="856748" y="4938388"/>
                  </a:lnTo>
                  <a:lnTo>
                    <a:pt x="906679" y="4693727"/>
                  </a:lnTo>
                  <a:lnTo>
                    <a:pt x="888339" y="4581071"/>
                  </a:lnTo>
                  <a:lnTo>
                    <a:pt x="888340" y="4581071"/>
                  </a:lnTo>
                  <a:lnTo>
                    <a:pt x="871728" y="4479025"/>
                  </a:lnTo>
                  <a:cubicBezTo>
                    <a:pt x="862264" y="4512577"/>
                    <a:pt x="850467" y="4546796"/>
                    <a:pt x="837952" y="4581071"/>
                  </a:cubicBezTo>
                  <a:lnTo>
                    <a:pt x="837951" y="4581071"/>
                  </a:lnTo>
                  <a:cubicBezTo>
                    <a:pt x="802120" y="4679442"/>
                    <a:pt x="760533" y="4778331"/>
                    <a:pt x="751893" y="4863490"/>
                  </a:cubicBezTo>
                  <a:cubicBezTo>
                    <a:pt x="763709" y="5248980"/>
                    <a:pt x="696884" y="5485051"/>
                    <a:pt x="617128" y="5728535"/>
                  </a:cubicBezTo>
                  <a:lnTo>
                    <a:pt x="291281" y="5728535"/>
                  </a:lnTo>
                  <a:lnTo>
                    <a:pt x="287536" y="5612453"/>
                  </a:lnTo>
                  <a:cubicBezTo>
                    <a:pt x="265900" y="5206349"/>
                    <a:pt x="304180" y="4960024"/>
                    <a:pt x="397384" y="4618831"/>
                  </a:cubicBezTo>
                  <a:lnTo>
                    <a:pt x="397033" y="4581071"/>
                  </a:lnTo>
                  <a:lnTo>
                    <a:pt x="397034" y="4581071"/>
                  </a:lnTo>
                  <a:cubicBezTo>
                    <a:pt x="400543" y="4198569"/>
                    <a:pt x="344626" y="3816062"/>
                    <a:pt x="357997" y="3433607"/>
                  </a:cubicBezTo>
                  <a:close/>
                  <a:moveTo>
                    <a:pt x="1000299" y="1643"/>
                  </a:moveTo>
                  <a:cubicBezTo>
                    <a:pt x="1142290" y="17714"/>
                    <a:pt x="1233725" y="147534"/>
                    <a:pt x="1266180" y="209948"/>
                  </a:cubicBezTo>
                  <a:cubicBezTo>
                    <a:pt x="1337749" y="388035"/>
                    <a:pt x="1289481" y="646010"/>
                    <a:pt x="1306126" y="898993"/>
                  </a:cubicBezTo>
                  <a:cubicBezTo>
                    <a:pt x="1341077" y="1017161"/>
                    <a:pt x="1336084" y="1055442"/>
                    <a:pt x="1296139" y="1048785"/>
                  </a:cubicBezTo>
                  <a:cubicBezTo>
                    <a:pt x="1304964" y="1086489"/>
                    <a:pt x="1295227" y="1111434"/>
                    <a:pt x="1298096" y="1138678"/>
                  </a:cubicBezTo>
                  <a:lnTo>
                    <a:pt x="1298097" y="1138678"/>
                  </a:lnTo>
                  <a:cubicBezTo>
                    <a:pt x="1300323" y="1168033"/>
                    <a:pt x="1317044" y="1200049"/>
                    <a:pt x="1386014" y="1253500"/>
                  </a:cubicBezTo>
                  <a:lnTo>
                    <a:pt x="1291146" y="1328397"/>
                  </a:lnTo>
                  <a:cubicBezTo>
                    <a:pt x="1326098" y="1446567"/>
                    <a:pt x="1381023" y="1589701"/>
                    <a:pt x="1445932" y="1692891"/>
                  </a:cubicBezTo>
                  <a:lnTo>
                    <a:pt x="1381022" y="1757801"/>
                  </a:lnTo>
                  <a:cubicBezTo>
                    <a:pt x="1405988" y="1786095"/>
                    <a:pt x="1480883" y="1809396"/>
                    <a:pt x="1455918" y="1842683"/>
                  </a:cubicBezTo>
                  <a:cubicBezTo>
                    <a:pt x="1427624" y="1945873"/>
                    <a:pt x="1369372" y="2059050"/>
                    <a:pt x="1326098" y="2167233"/>
                  </a:cubicBezTo>
                  <a:cubicBezTo>
                    <a:pt x="1386015" y="2173890"/>
                    <a:pt x="1415974" y="2180547"/>
                    <a:pt x="1505849" y="2187205"/>
                  </a:cubicBezTo>
                  <a:cubicBezTo>
                    <a:pt x="1532134" y="2216917"/>
                    <a:pt x="1563125" y="2251336"/>
                    <a:pt x="1592182" y="2286142"/>
                  </a:cubicBezTo>
                  <a:lnTo>
                    <a:pt x="1592184" y="2286142"/>
                  </a:lnTo>
                  <a:cubicBezTo>
                    <a:pt x="1648871" y="2351776"/>
                    <a:pt x="1699489" y="2417957"/>
                    <a:pt x="1700581" y="2451838"/>
                  </a:cubicBezTo>
                  <a:cubicBezTo>
                    <a:pt x="1677280" y="2570007"/>
                    <a:pt x="1614033" y="2708149"/>
                    <a:pt x="1525823" y="2806346"/>
                  </a:cubicBezTo>
                  <a:cubicBezTo>
                    <a:pt x="1582604" y="3019952"/>
                    <a:pt x="1588783" y="3228287"/>
                    <a:pt x="1564298" y="3433606"/>
                  </a:cubicBezTo>
                  <a:lnTo>
                    <a:pt x="357997" y="3433606"/>
                  </a:lnTo>
                  <a:cubicBezTo>
                    <a:pt x="361606" y="3257771"/>
                    <a:pt x="381219" y="3081989"/>
                    <a:pt x="427343" y="2906207"/>
                  </a:cubicBezTo>
                  <a:lnTo>
                    <a:pt x="312503" y="2781381"/>
                  </a:lnTo>
                  <a:lnTo>
                    <a:pt x="502240" y="2441852"/>
                  </a:lnTo>
                  <a:cubicBezTo>
                    <a:pt x="445692" y="2397654"/>
                    <a:pt x="398283" y="2345651"/>
                    <a:pt x="360181" y="2286142"/>
                  </a:cubicBezTo>
                  <a:lnTo>
                    <a:pt x="360181" y="2286142"/>
                  </a:lnTo>
                  <a:cubicBezTo>
                    <a:pt x="191427" y="2049061"/>
                    <a:pt x="144185" y="1710010"/>
                    <a:pt x="67840" y="1403293"/>
                  </a:cubicBezTo>
                  <a:cubicBezTo>
                    <a:pt x="51782" y="1311963"/>
                    <a:pt x="90192" y="1206108"/>
                    <a:pt x="144160" y="1138678"/>
                  </a:cubicBezTo>
                  <a:lnTo>
                    <a:pt x="144160" y="1138678"/>
                  </a:lnTo>
                  <a:cubicBezTo>
                    <a:pt x="178854" y="1093626"/>
                    <a:pt x="220576" y="1065454"/>
                    <a:pt x="257578" y="1068757"/>
                  </a:cubicBezTo>
                  <a:lnTo>
                    <a:pt x="227619" y="903986"/>
                  </a:lnTo>
                  <a:cubicBezTo>
                    <a:pt x="508895" y="707591"/>
                    <a:pt x="630395" y="86785"/>
                    <a:pt x="841769" y="30197"/>
                  </a:cubicBezTo>
                  <a:cubicBezTo>
                    <a:pt x="900021" y="3568"/>
                    <a:pt x="952969" y="-3714"/>
                    <a:pt x="1000299" y="16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Freeform 9">
              <a:extLst>
                <a:ext uri="{FF2B5EF4-FFF2-40B4-BE49-F238E27FC236}">
                  <a16:creationId xmlns:a16="http://schemas.microsoft.com/office/drawing/2014/main" xmlns="" id="{CBAD6227-BF16-4A07-BBD9-3ED6B4CB62FD}"/>
                </a:ext>
              </a:extLst>
            </p:cNvPr>
            <p:cNvSpPr>
              <a:spLocks noChangeAspect="1"/>
            </p:cNvSpPr>
            <p:nvPr/>
          </p:nvSpPr>
          <p:spPr>
            <a:xfrm>
              <a:off x="5098388" y="1352808"/>
              <a:ext cx="1255596" cy="4001786"/>
            </a:xfrm>
            <a:custGeom>
              <a:avLst/>
              <a:gdLst>
                <a:gd name="connsiteX0" fmla="*/ 1095375 w 2171700"/>
                <a:gd name="connsiteY0" fmla="*/ 0 h 7324725"/>
                <a:gd name="connsiteX1" fmla="*/ 809625 w 2171700"/>
                <a:gd name="connsiteY1" fmla="*/ 190500 h 7324725"/>
                <a:gd name="connsiteX2" fmla="*/ 685800 w 2171700"/>
                <a:gd name="connsiteY2" fmla="*/ 371475 h 7324725"/>
                <a:gd name="connsiteX3" fmla="*/ 704850 w 2171700"/>
                <a:gd name="connsiteY3" fmla="*/ 695325 h 7324725"/>
                <a:gd name="connsiteX4" fmla="*/ 838200 w 2171700"/>
                <a:gd name="connsiteY4" fmla="*/ 971550 h 7324725"/>
                <a:gd name="connsiteX5" fmla="*/ 742950 w 2171700"/>
                <a:gd name="connsiteY5" fmla="*/ 1085850 h 7324725"/>
                <a:gd name="connsiteX6" fmla="*/ 133350 w 2171700"/>
                <a:gd name="connsiteY6" fmla="*/ 1295400 h 7324725"/>
                <a:gd name="connsiteX7" fmla="*/ 0 w 2171700"/>
                <a:gd name="connsiteY7" fmla="*/ 2286000 h 7324725"/>
                <a:gd name="connsiteX8" fmla="*/ 333375 w 2171700"/>
                <a:gd name="connsiteY8" fmla="*/ 3181350 h 7324725"/>
                <a:gd name="connsiteX9" fmla="*/ 247650 w 2171700"/>
                <a:gd name="connsiteY9" fmla="*/ 3914775 h 7324725"/>
                <a:gd name="connsiteX10" fmla="*/ 371475 w 2171700"/>
                <a:gd name="connsiteY10" fmla="*/ 4133850 h 7324725"/>
                <a:gd name="connsiteX11" fmla="*/ 495300 w 2171700"/>
                <a:gd name="connsiteY11" fmla="*/ 4352925 h 7324725"/>
                <a:gd name="connsiteX12" fmla="*/ 476250 w 2171700"/>
                <a:gd name="connsiteY12" fmla="*/ 4810125 h 7324725"/>
                <a:gd name="connsiteX13" fmla="*/ 476250 w 2171700"/>
                <a:gd name="connsiteY13" fmla="*/ 5172075 h 7324725"/>
                <a:gd name="connsiteX14" fmla="*/ 371475 w 2171700"/>
                <a:gd name="connsiteY14" fmla="*/ 6219825 h 7324725"/>
                <a:gd name="connsiteX15" fmla="*/ 371475 w 2171700"/>
                <a:gd name="connsiteY15" fmla="*/ 6696075 h 7324725"/>
                <a:gd name="connsiteX16" fmla="*/ 400050 w 2171700"/>
                <a:gd name="connsiteY16" fmla="*/ 6896100 h 7324725"/>
                <a:gd name="connsiteX17" fmla="*/ 323850 w 2171700"/>
                <a:gd name="connsiteY17" fmla="*/ 7077075 h 7324725"/>
                <a:gd name="connsiteX18" fmla="*/ 533400 w 2171700"/>
                <a:gd name="connsiteY18" fmla="*/ 7324725 h 7324725"/>
                <a:gd name="connsiteX19" fmla="*/ 952500 w 2171700"/>
                <a:gd name="connsiteY19" fmla="*/ 7315200 h 7324725"/>
                <a:gd name="connsiteX20" fmla="*/ 733425 w 2171700"/>
                <a:gd name="connsiteY20" fmla="*/ 6896100 h 7324725"/>
                <a:gd name="connsiteX21" fmla="*/ 790575 w 2171700"/>
                <a:gd name="connsiteY21" fmla="*/ 6648450 h 7324725"/>
                <a:gd name="connsiteX22" fmla="*/ 762000 w 2171700"/>
                <a:gd name="connsiteY22" fmla="*/ 6324600 h 7324725"/>
                <a:gd name="connsiteX23" fmla="*/ 885825 w 2171700"/>
                <a:gd name="connsiteY23" fmla="*/ 5486400 h 7324725"/>
                <a:gd name="connsiteX24" fmla="*/ 866775 w 2171700"/>
                <a:gd name="connsiteY24" fmla="*/ 5400675 h 7324725"/>
                <a:gd name="connsiteX25" fmla="*/ 971550 w 2171700"/>
                <a:gd name="connsiteY25" fmla="*/ 5286375 h 7324725"/>
                <a:gd name="connsiteX26" fmla="*/ 962025 w 2171700"/>
                <a:gd name="connsiteY26" fmla="*/ 5143500 h 7324725"/>
                <a:gd name="connsiteX27" fmla="*/ 1104900 w 2171700"/>
                <a:gd name="connsiteY27" fmla="*/ 4600575 h 7324725"/>
                <a:gd name="connsiteX28" fmla="*/ 1123950 w 2171700"/>
                <a:gd name="connsiteY28" fmla="*/ 4467225 h 7324725"/>
                <a:gd name="connsiteX29" fmla="*/ 1276350 w 2171700"/>
                <a:gd name="connsiteY29" fmla="*/ 4724400 h 7324725"/>
                <a:gd name="connsiteX30" fmla="*/ 1352550 w 2171700"/>
                <a:gd name="connsiteY30" fmla="*/ 5000625 h 7324725"/>
                <a:gd name="connsiteX31" fmla="*/ 1333500 w 2171700"/>
                <a:gd name="connsiteY31" fmla="*/ 5143500 h 7324725"/>
                <a:gd name="connsiteX32" fmla="*/ 1371600 w 2171700"/>
                <a:gd name="connsiteY32" fmla="*/ 5153025 h 7324725"/>
                <a:gd name="connsiteX33" fmla="*/ 1247775 w 2171700"/>
                <a:gd name="connsiteY33" fmla="*/ 5591175 h 7324725"/>
                <a:gd name="connsiteX34" fmla="*/ 1257300 w 2171700"/>
                <a:gd name="connsiteY34" fmla="*/ 6543675 h 7324725"/>
                <a:gd name="connsiteX35" fmla="*/ 1333500 w 2171700"/>
                <a:gd name="connsiteY35" fmla="*/ 6657975 h 7324725"/>
                <a:gd name="connsiteX36" fmla="*/ 1314450 w 2171700"/>
                <a:gd name="connsiteY36" fmla="*/ 6810375 h 7324725"/>
                <a:gd name="connsiteX37" fmla="*/ 1323975 w 2171700"/>
                <a:gd name="connsiteY37" fmla="*/ 6934200 h 7324725"/>
                <a:gd name="connsiteX38" fmla="*/ 1304925 w 2171700"/>
                <a:gd name="connsiteY38" fmla="*/ 7086600 h 7324725"/>
                <a:gd name="connsiteX39" fmla="*/ 1704975 w 2171700"/>
                <a:gd name="connsiteY39" fmla="*/ 7286625 h 7324725"/>
                <a:gd name="connsiteX40" fmla="*/ 2152650 w 2171700"/>
                <a:gd name="connsiteY40" fmla="*/ 7286625 h 7324725"/>
                <a:gd name="connsiteX41" fmla="*/ 2171700 w 2171700"/>
                <a:gd name="connsiteY41" fmla="*/ 7143750 h 7324725"/>
                <a:gd name="connsiteX42" fmla="*/ 1676400 w 2171700"/>
                <a:gd name="connsiteY42" fmla="*/ 6638925 h 7324725"/>
                <a:gd name="connsiteX43" fmla="*/ 1685925 w 2171700"/>
                <a:gd name="connsiteY43" fmla="*/ 6534150 h 7324725"/>
                <a:gd name="connsiteX44" fmla="*/ 1657350 w 2171700"/>
                <a:gd name="connsiteY44" fmla="*/ 6324600 h 7324725"/>
                <a:gd name="connsiteX45" fmla="*/ 1704975 w 2171700"/>
                <a:gd name="connsiteY45" fmla="*/ 6048375 h 7324725"/>
                <a:gd name="connsiteX46" fmla="*/ 1762125 w 2171700"/>
                <a:gd name="connsiteY46" fmla="*/ 5495925 h 7324725"/>
                <a:gd name="connsiteX47" fmla="*/ 1771650 w 2171700"/>
                <a:gd name="connsiteY47" fmla="*/ 5429250 h 7324725"/>
                <a:gd name="connsiteX48" fmla="*/ 1866900 w 2171700"/>
                <a:gd name="connsiteY48" fmla="*/ 5172075 h 7324725"/>
                <a:gd name="connsiteX49" fmla="*/ 1885950 w 2171700"/>
                <a:gd name="connsiteY49" fmla="*/ 4648200 h 7324725"/>
                <a:gd name="connsiteX50" fmla="*/ 1895475 w 2171700"/>
                <a:gd name="connsiteY50" fmla="*/ 4248150 h 7324725"/>
                <a:gd name="connsiteX51" fmla="*/ 1866900 w 2171700"/>
                <a:gd name="connsiteY51" fmla="*/ 3705225 h 7324725"/>
                <a:gd name="connsiteX52" fmla="*/ 2076450 w 2171700"/>
                <a:gd name="connsiteY52" fmla="*/ 2771775 h 7324725"/>
                <a:gd name="connsiteX53" fmla="*/ 2085975 w 2171700"/>
                <a:gd name="connsiteY53" fmla="*/ 2505075 h 7324725"/>
                <a:gd name="connsiteX54" fmla="*/ 1981200 w 2171700"/>
                <a:gd name="connsiteY54" fmla="*/ 1933575 h 7324725"/>
                <a:gd name="connsiteX55" fmla="*/ 1933575 w 2171700"/>
                <a:gd name="connsiteY55" fmla="*/ 1771650 h 7324725"/>
                <a:gd name="connsiteX56" fmla="*/ 1933575 w 2171700"/>
                <a:gd name="connsiteY56" fmla="*/ 1495425 h 7324725"/>
                <a:gd name="connsiteX57" fmla="*/ 1885950 w 2171700"/>
                <a:gd name="connsiteY57" fmla="*/ 1333500 h 7324725"/>
                <a:gd name="connsiteX58" fmla="*/ 1419225 w 2171700"/>
                <a:gd name="connsiteY58" fmla="*/ 1238250 h 7324725"/>
                <a:gd name="connsiteX59" fmla="*/ 1257300 w 2171700"/>
                <a:gd name="connsiteY59" fmla="*/ 1085850 h 7324725"/>
                <a:gd name="connsiteX60" fmla="*/ 1333500 w 2171700"/>
                <a:gd name="connsiteY60" fmla="*/ 933450 h 7324725"/>
                <a:gd name="connsiteX61" fmla="*/ 1447800 w 2171700"/>
                <a:gd name="connsiteY61" fmla="*/ 466725 h 7324725"/>
                <a:gd name="connsiteX62" fmla="*/ 1400175 w 2171700"/>
                <a:gd name="connsiteY62" fmla="*/ 209550 h 7324725"/>
                <a:gd name="connsiteX63" fmla="*/ 1095375 w 2171700"/>
                <a:gd name="connsiteY63" fmla="*/ 0 h 7324725"/>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193 h 7255689"/>
                <a:gd name="connsiteX1" fmla="*/ 809625 w 2171700"/>
                <a:gd name="connsiteY1" fmla="*/ 121464 h 7255689"/>
                <a:gd name="connsiteX2" fmla="*/ 685800 w 2171700"/>
                <a:gd name="connsiteY2" fmla="*/ 302439 h 7255689"/>
                <a:gd name="connsiteX3" fmla="*/ 704850 w 2171700"/>
                <a:gd name="connsiteY3" fmla="*/ 626289 h 7255689"/>
                <a:gd name="connsiteX4" fmla="*/ 838200 w 2171700"/>
                <a:gd name="connsiteY4" fmla="*/ 902514 h 7255689"/>
                <a:gd name="connsiteX5" fmla="*/ 742950 w 2171700"/>
                <a:gd name="connsiteY5" fmla="*/ 1016814 h 7255689"/>
                <a:gd name="connsiteX6" fmla="*/ 133350 w 2171700"/>
                <a:gd name="connsiteY6" fmla="*/ 1226364 h 7255689"/>
                <a:gd name="connsiteX7" fmla="*/ 0 w 2171700"/>
                <a:gd name="connsiteY7" fmla="*/ 2216964 h 7255689"/>
                <a:gd name="connsiteX8" fmla="*/ 333375 w 2171700"/>
                <a:gd name="connsiteY8" fmla="*/ 3112314 h 7255689"/>
                <a:gd name="connsiteX9" fmla="*/ 247650 w 2171700"/>
                <a:gd name="connsiteY9" fmla="*/ 3845739 h 7255689"/>
                <a:gd name="connsiteX10" fmla="*/ 371475 w 2171700"/>
                <a:gd name="connsiteY10" fmla="*/ 4064814 h 7255689"/>
                <a:gd name="connsiteX11" fmla="*/ 495300 w 2171700"/>
                <a:gd name="connsiteY11" fmla="*/ 4283889 h 7255689"/>
                <a:gd name="connsiteX12" fmla="*/ 476250 w 2171700"/>
                <a:gd name="connsiteY12" fmla="*/ 4741089 h 7255689"/>
                <a:gd name="connsiteX13" fmla="*/ 476250 w 2171700"/>
                <a:gd name="connsiteY13" fmla="*/ 5103039 h 7255689"/>
                <a:gd name="connsiteX14" fmla="*/ 371475 w 2171700"/>
                <a:gd name="connsiteY14" fmla="*/ 6150789 h 7255689"/>
                <a:gd name="connsiteX15" fmla="*/ 371475 w 2171700"/>
                <a:gd name="connsiteY15" fmla="*/ 6627039 h 7255689"/>
                <a:gd name="connsiteX16" fmla="*/ 400050 w 2171700"/>
                <a:gd name="connsiteY16" fmla="*/ 6827064 h 7255689"/>
                <a:gd name="connsiteX17" fmla="*/ 323850 w 2171700"/>
                <a:gd name="connsiteY17" fmla="*/ 7008039 h 7255689"/>
                <a:gd name="connsiteX18" fmla="*/ 533400 w 2171700"/>
                <a:gd name="connsiteY18" fmla="*/ 7255689 h 7255689"/>
                <a:gd name="connsiteX19" fmla="*/ 952500 w 2171700"/>
                <a:gd name="connsiteY19" fmla="*/ 7246164 h 7255689"/>
                <a:gd name="connsiteX20" fmla="*/ 733425 w 2171700"/>
                <a:gd name="connsiteY20" fmla="*/ 6827064 h 7255689"/>
                <a:gd name="connsiteX21" fmla="*/ 790575 w 2171700"/>
                <a:gd name="connsiteY21" fmla="*/ 6579414 h 7255689"/>
                <a:gd name="connsiteX22" fmla="*/ 762000 w 2171700"/>
                <a:gd name="connsiteY22" fmla="*/ 6255564 h 7255689"/>
                <a:gd name="connsiteX23" fmla="*/ 885825 w 2171700"/>
                <a:gd name="connsiteY23" fmla="*/ 5417364 h 7255689"/>
                <a:gd name="connsiteX24" fmla="*/ 866775 w 2171700"/>
                <a:gd name="connsiteY24" fmla="*/ 5331639 h 7255689"/>
                <a:gd name="connsiteX25" fmla="*/ 971550 w 2171700"/>
                <a:gd name="connsiteY25" fmla="*/ 5217339 h 7255689"/>
                <a:gd name="connsiteX26" fmla="*/ 962025 w 2171700"/>
                <a:gd name="connsiteY26" fmla="*/ 5074464 h 7255689"/>
                <a:gd name="connsiteX27" fmla="*/ 1104900 w 2171700"/>
                <a:gd name="connsiteY27" fmla="*/ 4531539 h 7255689"/>
                <a:gd name="connsiteX28" fmla="*/ 1123950 w 2171700"/>
                <a:gd name="connsiteY28" fmla="*/ 4398189 h 7255689"/>
                <a:gd name="connsiteX29" fmla="*/ 1276350 w 2171700"/>
                <a:gd name="connsiteY29" fmla="*/ 4655364 h 7255689"/>
                <a:gd name="connsiteX30" fmla="*/ 1352550 w 2171700"/>
                <a:gd name="connsiteY30" fmla="*/ 4931589 h 7255689"/>
                <a:gd name="connsiteX31" fmla="*/ 1333500 w 2171700"/>
                <a:gd name="connsiteY31" fmla="*/ 5074464 h 7255689"/>
                <a:gd name="connsiteX32" fmla="*/ 1371600 w 2171700"/>
                <a:gd name="connsiteY32" fmla="*/ 5083989 h 7255689"/>
                <a:gd name="connsiteX33" fmla="*/ 1247775 w 2171700"/>
                <a:gd name="connsiteY33" fmla="*/ 5522139 h 7255689"/>
                <a:gd name="connsiteX34" fmla="*/ 1257300 w 2171700"/>
                <a:gd name="connsiteY34" fmla="*/ 6474639 h 7255689"/>
                <a:gd name="connsiteX35" fmla="*/ 1333500 w 2171700"/>
                <a:gd name="connsiteY35" fmla="*/ 6588939 h 7255689"/>
                <a:gd name="connsiteX36" fmla="*/ 1314450 w 2171700"/>
                <a:gd name="connsiteY36" fmla="*/ 6741339 h 7255689"/>
                <a:gd name="connsiteX37" fmla="*/ 1323975 w 2171700"/>
                <a:gd name="connsiteY37" fmla="*/ 6865164 h 7255689"/>
                <a:gd name="connsiteX38" fmla="*/ 1304925 w 2171700"/>
                <a:gd name="connsiteY38" fmla="*/ 7017564 h 7255689"/>
                <a:gd name="connsiteX39" fmla="*/ 1704975 w 2171700"/>
                <a:gd name="connsiteY39" fmla="*/ 7217589 h 7255689"/>
                <a:gd name="connsiteX40" fmla="*/ 2152650 w 2171700"/>
                <a:gd name="connsiteY40" fmla="*/ 7217589 h 7255689"/>
                <a:gd name="connsiteX41" fmla="*/ 2171700 w 2171700"/>
                <a:gd name="connsiteY41" fmla="*/ 7074714 h 7255689"/>
                <a:gd name="connsiteX42" fmla="*/ 1676400 w 2171700"/>
                <a:gd name="connsiteY42" fmla="*/ 6569889 h 7255689"/>
                <a:gd name="connsiteX43" fmla="*/ 1685925 w 2171700"/>
                <a:gd name="connsiteY43" fmla="*/ 6465114 h 7255689"/>
                <a:gd name="connsiteX44" fmla="*/ 1657350 w 2171700"/>
                <a:gd name="connsiteY44" fmla="*/ 6255564 h 7255689"/>
                <a:gd name="connsiteX45" fmla="*/ 1704975 w 2171700"/>
                <a:gd name="connsiteY45" fmla="*/ 5979339 h 7255689"/>
                <a:gd name="connsiteX46" fmla="*/ 1762125 w 2171700"/>
                <a:gd name="connsiteY46" fmla="*/ 5426889 h 7255689"/>
                <a:gd name="connsiteX47" fmla="*/ 1771650 w 2171700"/>
                <a:gd name="connsiteY47" fmla="*/ 5360214 h 7255689"/>
                <a:gd name="connsiteX48" fmla="*/ 1866900 w 2171700"/>
                <a:gd name="connsiteY48" fmla="*/ 5103039 h 7255689"/>
                <a:gd name="connsiteX49" fmla="*/ 1885950 w 2171700"/>
                <a:gd name="connsiteY49" fmla="*/ 4579164 h 7255689"/>
                <a:gd name="connsiteX50" fmla="*/ 1895475 w 2171700"/>
                <a:gd name="connsiteY50" fmla="*/ 4179114 h 7255689"/>
                <a:gd name="connsiteX51" fmla="*/ 1866900 w 2171700"/>
                <a:gd name="connsiteY51" fmla="*/ 3636189 h 7255689"/>
                <a:gd name="connsiteX52" fmla="*/ 2076450 w 2171700"/>
                <a:gd name="connsiteY52" fmla="*/ 2702739 h 7255689"/>
                <a:gd name="connsiteX53" fmla="*/ 2085975 w 2171700"/>
                <a:gd name="connsiteY53" fmla="*/ 2436039 h 7255689"/>
                <a:gd name="connsiteX54" fmla="*/ 1981200 w 2171700"/>
                <a:gd name="connsiteY54" fmla="*/ 1864539 h 7255689"/>
                <a:gd name="connsiteX55" fmla="*/ 1933575 w 2171700"/>
                <a:gd name="connsiteY55" fmla="*/ 1702614 h 7255689"/>
                <a:gd name="connsiteX56" fmla="*/ 1933575 w 2171700"/>
                <a:gd name="connsiteY56" fmla="*/ 1426389 h 7255689"/>
                <a:gd name="connsiteX57" fmla="*/ 1885950 w 2171700"/>
                <a:gd name="connsiteY57" fmla="*/ 1264464 h 7255689"/>
                <a:gd name="connsiteX58" fmla="*/ 1419225 w 2171700"/>
                <a:gd name="connsiteY58" fmla="*/ 1169214 h 7255689"/>
                <a:gd name="connsiteX59" fmla="*/ 1257300 w 2171700"/>
                <a:gd name="connsiteY59" fmla="*/ 1016814 h 7255689"/>
                <a:gd name="connsiteX60" fmla="*/ 1333500 w 2171700"/>
                <a:gd name="connsiteY60" fmla="*/ 864414 h 7255689"/>
                <a:gd name="connsiteX61" fmla="*/ 1447800 w 2171700"/>
                <a:gd name="connsiteY61" fmla="*/ 397689 h 7255689"/>
                <a:gd name="connsiteX62" fmla="*/ 1400175 w 2171700"/>
                <a:gd name="connsiteY62" fmla="*/ 140514 h 7255689"/>
                <a:gd name="connsiteX63" fmla="*/ 1078068 w 2171700"/>
                <a:gd name="connsiteY63" fmla="*/ 193 h 7255689"/>
                <a:gd name="connsiteX0" fmla="*/ 1078068 w 2171700"/>
                <a:gd name="connsiteY0" fmla="*/ 175 h 7255671"/>
                <a:gd name="connsiteX1" fmla="*/ 809625 w 2171700"/>
                <a:gd name="connsiteY1" fmla="*/ 121446 h 7255671"/>
                <a:gd name="connsiteX2" fmla="*/ 685800 w 2171700"/>
                <a:gd name="connsiteY2" fmla="*/ 302421 h 7255671"/>
                <a:gd name="connsiteX3" fmla="*/ 704850 w 2171700"/>
                <a:gd name="connsiteY3" fmla="*/ 626271 h 7255671"/>
                <a:gd name="connsiteX4" fmla="*/ 838200 w 2171700"/>
                <a:gd name="connsiteY4" fmla="*/ 902496 h 7255671"/>
                <a:gd name="connsiteX5" fmla="*/ 742950 w 2171700"/>
                <a:gd name="connsiteY5" fmla="*/ 1016796 h 7255671"/>
                <a:gd name="connsiteX6" fmla="*/ 133350 w 2171700"/>
                <a:gd name="connsiteY6" fmla="*/ 1226346 h 7255671"/>
                <a:gd name="connsiteX7" fmla="*/ 0 w 2171700"/>
                <a:gd name="connsiteY7" fmla="*/ 2216946 h 7255671"/>
                <a:gd name="connsiteX8" fmla="*/ 333375 w 2171700"/>
                <a:gd name="connsiteY8" fmla="*/ 3112296 h 7255671"/>
                <a:gd name="connsiteX9" fmla="*/ 247650 w 2171700"/>
                <a:gd name="connsiteY9" fmla="*/ 3845721 h 7255671"/>
                <a:gd name="connsiteX10" fmla="*/ 371475 w 2171700"/>
                <a:gd name="connsiteY10" fmla="*/ 4064796 h 7255671"/>
                <a:gd name="connsiteX11" fmla="*/ 495300 w 2171700"/>
                <a:gd name="connsiteY11" fmla="*/ 4283871 h 7255671"/>
                <a:gd name="connsiteX12" fmla="*/ 476250 w 2171700"/>
                <a:gd name="connsiteY12" fmla="*/ 4741071 h 7255671"/>
                <a:gd name="connsiteX13" fmla="*/ 476250 w 2171700"/>
                <a:gd name="connsiteY13" fmla="*/ 5103021 h 7255671"/>
                <a:gd name="connsiteX14" fmla="*/ 371475 w 2171700"/>
                <a:gd name="connsiteY14" fmla="*/ 6150771 h 7255671"/>
                <a:gd name="connsiteX15" fmla="*/ 371475 w 2171700"/>
                <a:gd name="connsiteY15" fmla="*/ 6627021 h 7255671"/>
                <a:gd name="connsiteX16" fmla="*/ 400050 w 2171700"/>
                <a:gd name="connsiteY16" fmla="*/ 6827046 h 7255671"/>
                <a:gd name="connsiteX17" fmla="*/ 323850 w 2171700"/>
                <a:gd name="connsiteY17" fmla="*/ 7008021 h 7255671"/>
                <a:gd name="connsiteX18" fmla="*/ 533400 w 2171700"/>
                <a:gd name="connsiteY18" fmla="*/ 7255671 h 7255671"/>
                <a:gd name="connsiteX19" fmla="*/ 952500 w 2171700"/>
                <a:gd name="connsiteY19" fmla="*/ 7246146 h 7255671"/>
                <a:gd name="connsiteX20" fmla="*/ 733425 w 2171700"/>
                <a:gd name="connsiteY20" fmla="*/ 6827046 h 7255671"/>
                <a:gd name="connsiteX21" fmla="*/ 790575 w 2171700"/>
                <a:gd name="connsiteY21" fmla="*/ 6579396 h 7255671"/>
                <a:gd name="connsiteX22" fmla="*/ 762000 w 2171700"/>
                <a:gd name="connsiteY22" fmla="*/ 6255546 h 7255671"/>
                <a:gd name="connsiteX23" fmla="*/ 885825 w 2171700"/>
                <a:gd name="connsiteY23" fmla="*/ 5417346 h 7255671"/>
                <a:gd name="connsiteX24" fmla="*/ 866775 w 2171700"/>
                <a:gd name="connsiteY24" fmla="*/ 5331621 h 7255671"/>
                <a:gd name="connsiteX25" fmla="*/ 971550 w 2171700"/>
                <a:gd name="connsiteY25" fmla="*/ 5217321 h 7255671"/>
                <a:gd name="connsiteX26" fmla="*/ 962025 w 2171700"/>
                <a:gd name="connsiteY26" fmla="*/ 5074446 h 7255671"/>
                <a:gd name="connsiteX27" fmla="*/ 1104900 w 2171700"/>
                <a:gd name="connsiteY27" fmla="*/ 4531521 h 7255671"/>
                <a:gd name="connsiteX28" fmla="*/ 1123950 w 2171700"/>
                <a:gd name="connsiteY28" fmla="*/ 4398171 h 7255671"/>
                <a:gd name="connsiteX29" fmla="*/ 1276350 w 2171700"/>
                <a:gd name="connsiteY29" fmla="*/ 4655346 h 7255671"/>
                <a:gd name="connsiteX30" fmla="*/ 1352550 w 2171700"/>
                <a:gd name="connsiteY30" fmla="*/ 4931571 h 7255671"/>
                <a:gd name="connsiteX31" fmla="*/ 1333500 w 2171700"/>
                <a:gd name="connsiteY31" fmla="*/ 5074446 h 7255671"/>
                <a:gd name="connsiteX32" fmla="*/ 1371600 w 2171700"/>
                <a:gd name="connsiteY32" fmla="*/ 5083971 h 7255671"/>
                <a:gd name="connsiteX33" fmla="*/ 1247775 w 2171700"/>
                <a:gd name="connsiteY33" fmla="*/ 5522121 h 7255671"/>
                <a:gd name="connsiteX34" fmla="*/ 1257300 w 2171700"/>
                <a:gd name="connsiteY34" fmla="*/ 6474621 h 7255671"/>
                <a:gd name="connsiteX35" fmla="*/ 1333500 w 2171700"/>
                <a:gd name="connsiteY35" fmla="*/ 6588921 h 7255671"/>
                <a:gd name="connsiteX36" fmla="*/ 1314450 w 2171700"/>
                <a:gd name="connsiteY36" fmla="*/ 6741321 h 7255671"/>
                <a:gd name="connsiteX37" fmla="*/ 1323975 w 2171700"/>
                <a:gd name="connsiteY37" fmla="*/ 6865146 h 7255671"/>
                <a:gd name="connsiteX38" fmla="*/ 1304925 w 2171700"/>
                <a:gd name="connsiteY38" fmla="*/ 7017546 h 7255671"/>
                <a:gd name="connsiteX39" fmla="*/ 1704975 w 2171700"/>
                <a:gd name="connsiteY39" fmla="*/ 7217571 h 7255671"/>
                <a:gd name="connsiteX40" fmla="*/ 2152650 w 2171700"/>
                <a:gd name="connsiteY40" fmla="*/ 7217571 h 7255671"/>
                <a:gd name="connsiteX41" fmla="*/ 2171700 w 2171700"/>
                <a:gd name="connsiteY41" fmla="*/ 7074696 h 7255671"/>
                <a:gd name="connsiteX42" fmla="*/ 1676400 w 2171700"/>
                <a:gd name="connsiteY42" fmla="*/ 6569871 h 7255671"/>
                <a:gd name="connsiteX43" fmla="*/ 1685925 w 2171700"/>
                <a:gd name="connsiteY43" fmla="*/ 6465096 h 7255671"/>
                <a:gd name="connsiteX44" fmla="*/ 1657350 w 2171700"/>
                <a:gd name="connsiteY44" fmla="*/ 6255546 h 7255671"/>
                <a:gd name="connsiteX45" fmla="*/ 1704975 w 2171700"/>
                <a:gd name="connsiteY45" fmla="*/ 5979321 h 7255671"/>
                <a:gd name="connsiteX46" fmla="*/ 1762125 w 2171700"/>
                <a:gd name="connsiteY46" fmla="*/ 5426871 h 7255671"/>
                <a:gd name="connsiteX47" fmla="*/ 1771650 w 2171700"/>
                <a:gd name="connsiteY47" fmla="*/ 5360196 h 7255671"/>
                <a:gd name="connsiteX48" fmla="*/ 1866900 w 2171700"/>
                <a:gd name="connsiteY48" fmla="*/ 5103021 h 7255671"/>
                <a:gd name="connsiteX49" fmla="*/ 1885950 w 2171700"/>
                <a:gd name="connsiteY49" fmla="*/ 4579146 h 7255671"/>
                <a:gd name="connsiteX50" fmla="*/ 1895475 w 2171700"/>
                <a:gd name="connsiteY50" fmla="*/ 4179096 h 7255671"/>
                <a:gd name="connsiteX51" fmla="*/ 1866900 w 2171700"/>
                <a:gd name="connsiteY51" fmla="*/ 3636171 h 7255671"/>
                <a:gd name="connsiteX52" fmla="*/ 2076450 w 2171700"/>
                <a:gd name="connsiteY52" fmla="*/ 2702721 h 7255671"/>
                <a:gd name="connsiteX53" fmla="*/ 2085975 w 2171700"/>
                <a:gd name="connsiteY53" fmla="*/ 2436021 h 7255671"/>
                <a:gd name="connsiteX54" fmla="*/ 1981200 w 2171700"/>
                <a:gd name="connsiteY54" fmla="*/ 1864521 h 7255671"/>
                <a:gd name="connsiteX55" fmla="*/ 1933575 w 2171700"/>
                <a:gd name="connsiteY55" fmla="*/ 1702596 h 7255671"/>
                <a:gd name="connsiteX56" fmla="*/ 1933575 w 2171700"/>
                <a:gd name="connsiteY56" fmla="*/ 1426371 h 7255671"/>
                <a:gd name="connsiteX57" fmla="*/ 1885950 w 2171700"/>
                <a:gd name="connsiteY57" fmla="*/ 1264446 h 7255671"/>
                <a:gd name="connsiteX58" fmla="*/ 1419225 w 2171700"/>
                <a:gd name="connsiteY58" fmla="*/ 1169196 h 7255671"/>
                <a:gd name="connsiteX59" fmla="*/ 1257300 w 2171700"/>
                <a:gd name="connsiteY59" fmla="*/ 1016796 h 7255671"/>
                <a:gd name="connsiteX60" fmla="*/ 1333500 w 2171700"/>
                <a:gd name="connsiteY60" fmla="*/ 864396 h 7255671"/>
                <a:gd name="connsiteX61" fmla="*/ 1447800 w 2171700"/>
                <a:gd name="connsiteY61" fmla="*/ 397671 h 7255671"/>
                <a:gd name="connsiteX62" fmla="*/ 1339600 w 2171700"/>
                <a:gd name="connsiteY62" fmla="*/ 152034 h 7255671"/>
                <a:gd name="connsiteX63" fmla="*/ 1078068 w 2171700"/>
                <a:gd name="connsiteY63" fmla="*/ 175 h 7255671"/>
                <a:gd name="connsiteX0" fmla="*/ 1078068 w 2171700"/>
                <a:gd name="connsiteY0" fmla="*/ 224 h 7255720"/>
                <a:gd name="connsiteX1" fmla="*/ 809625 w 2171700"/>
                <a:gd name="connsiteY1" fmla="*/ 121495 h 7255720"/>
                <a:gd name="connsiteX2" fmla="*/ 685800 w 2171700"/>
                <a:gd name="connsiteY2" fmla="*/ 302470 h 7255720"/>
                <a:gd name="connsiteX3" fmla="*/ 704850 w 2171700"/>
                <a:gd name="connsiteY3" fmla="*/ 626320 h 7255720"/>
                <a:gd name="connsiteX4" fmla="*/ 838200 w 2171700"/>
                <a:gd name="connsiteY4" fmla="*/ 902545 h 7255720"/>
                <a:gd name="connsiteX5" fmla="*/ 742950 w 2171700"/>
                <a:gd name="connsiteY5" fmla="*/ 1016845 h 7255720"/>
                <a:gd name="connsiteX6" fmla="*/ 133350 w 2171700"/>
                <a:gd name="connsiteY6" fmla="*/ 1226395 h 7255720"/>
                <a:gd name="connsiteX7" fmla="*/ 0 w 2171700"/>
                <a:gd name="connsiteY7" fmla="*/ 2216995 h 7255720"/>
                <a:gd name="connsiteX8" fmla="*/ 333375 w 2171700"/>
                <a:gd name="connsiteY8" fmla="*/ 3112345 h 7255720"/>
                <a:gd name="connsiteX9" fmla="*/ 247650 w 2171700"/>
                <a:gd name="connsiteY9" fmla="*/ 3845770 h 7255720"/>
                <a:gd name="connsiteX10" fmla="*/ 371475 w 2171700"/>
                <a:gd name="connsiteY10" fmla="*/ 4064845 h 7255720"/>
                <a:gd name="connsiteX11" fmla="*/ 495300 w 2171700"/>
                <a:gd name="connsiteY11" fmla="*/ 4283920 h 7255720"/>
                <a:gd name="connsiteX12" fmla="*/ 476250 w 2171700"/>
                <a:gd name="connsiteY12" fmla="*/ 4741120 h 7255720"/>
                <a:gd name="connsiteX13" fmla="*/ 476250 w 2171700"/>
                <a:gd name="connsiteY13" fmla="*/ 5103070 h 7255720"/>
                <a:gd name="connsiteX14" fmla="*/ 371475 w 2171700"/>
                <a:gd name="connsiteY14" fmla="*/ 6150820 h 7255720"/>
                <a:gd name="connsiteX15" fmla="*/ 371475 w 2171700"/>
                <a:gd name="connsiteY15" fmla="*/ 6627070 h 7255720"/>
                <a:gd name="connsiteX16" fmla="*/ 400050 w 2171700"/>
                <a:gd name="connsiteY16" fmla="*/ 6827095 h 7255720"/>
                <a:gd name="connsiteX17" fmla="*/ 323850 w 2171700"/>
                <a:gd name="connsiteY17" fmla="*/ 7008070 h 7255720"/>
                <a:gd name="connsiteX18" fmla="*/ 533400 w 2171700"/>
                <a:gd name="connsiteY18" fmla="*/ 7255720 h 7255720"/>
                <a:gd name="connsiteX19" fmla="*/ 952500 w 2171700"/>
                <a:gd name="connsiteY19" fmla="*/ 7246195 h 7255720"/>
                <a:gd name="connsiteX20" fmla="*/ 733425 w 2171700"/>
                <a:gd name="connsiteY20" fmla="*/ 6827095 h 7255720"/>
                <a:gd name="connsiteX21" fmla="*/ 790575 w 2171700"/>
                <a:gd name="connsiteY21" fmla="*/ 6579445 h 7255720"/>
                <a:gd name="connsiteX22" fmla="*/ 762000 w 2171700"/>
                <a:gd name="connsiteY22" fmla="*/ 6255595 h 7255720"/>
                <a:gd name="connsiteX23" fmla="*/ 885825 w 2171700"/>
                <a:gd name="connsiteY23" fmla="*/ 5417395 h 7255720"/>
                <a:gd name="connsiteX24" fmla="*/ 866775 w 2171700"/>
                <a:gd name="connsiteY24" fmla="*/ 5331670 h 7255720"/>
                <a:gd name="connsiteX25" fmla="*/ 971550 w 2171700"/>
                <a:gd name="connsiteY25" fmla="*/ 5217370 h 7255720"/>
                <a:gd name="connsiteX26" fmla="*/ 962025 w 2171700"/>
                <a:gd name="connsiteY26" fmla="*/ 5074495 h 7255720"/>
                <a:gd name="connsiteX27" fmla="*/ 1104900 w 2171700"/>
                <a:gd name="connsiteY27" fmla="*/ 4531570 h 7255720"/>
                <a:gd name="connsiteX28" fmla="*/ 1123950 w 2171700"/>
                <a:gd name="connsiteY28" fmla="*/ 4398220 h 7255720"/>
                <a:gd name="connsiteX29" fmla="*/ 1276350 w 2171700"/>
                <a:gd name="connsiteY29" fmla="*/ 4655395 h 7255720"/>
                <a:gd name="connsiteX30" fmla="*/ 1352550 w 2171700"/>
                <a:gd name="connsiteY30" fmla="*/ 4931620 h 7255720"/>
                <a:gd name="connsiteX31" fmla="*/ 1333500 w 2171700"/>
                <a:gd name="connsiteY31" fmla="*/ 5074495 h 7255720"/>
                <a:gd name="connsiteX32" fmla="*/ 1371600 w 2171700"/>
                <a:gd name="connsiteY32" fmla="*/ 5084020 h 7255720"/>
                <a:gd name="connsiteX33" fmla="*/ 1247775 w 2171700"/>
                <a:gd name="connsiteY33" fmla="*/ 5522170 h 7255720"/>
                <a:gd name="connsiteX34" fmla="*/ 1257300 w 2171700"/>
                <a:gd name="connsiteY34" fmla="*/ 6474670 h 7255720"/>
                <a:gd name="connsiteX35" fmla="*/ 1333500 w 2171700"/>
                <a:gd name="connsiteY35" fmla="*/ 6588970 h 7255720"/>
                <a:gd name="connsiteX36" fmla="*/ 1314450 w 2171700"/>
                <a:gd name="connsiteY36" fmla="*/ 6741370 h 7255720"/>
                <a:gd name="connsiteX37" fmla="*/ 1323975 w 2171700"/>
                <a:gd name="connsiteY37" fmla="*/ 6865195 h 7255720"/>
                <a:gd name="connsiteX38" fmla="*/ 1304925 w 2171700"/>
                <a:gd name="connsiteY38" fmla="*/ 7017595 h 7255720"/>
                <a:gd name="connsiteX39" fmla="*/ 1704975 w 2171700"/>
                <a:gd name="connsiteY39" fmla="*/ 7217620 h 7255720"/>
                <a:gd name="connsiteX40" fmla="*/ 2152650 w 2171700"/>
                <a:gd name="connsiteY40" fmla="*/ 7217620 h 7255720"/>
                <a:gd name="connsiteX41" fmla="*/ 2171700 w 2171700"/>
                <a:gd name="connsiteY41" fmla="*/ 7074745 h 7255720"/>
                <a:gd name="connsiteX42" fmla="*/ 1676400 w 2171700"/>
                <a:gd name="connsiteY42" fmla="*/ 6569920 h 7255720"/>
                <a:gd name="connsiteX43" fmla="*/ 1685925 w 2171700"/>
                <a:gd name="connsiteY43" fmla="*/ 6465145 h 7255720"/>
                <a:gd name="connsiteX44" fmla="*/ 1657350 w 2171700"/>
                <a:gd name="connsiteY44" fmla="*/ 6255595 h 7255720"/>
                <a:gd name="connsiteX45" fmla="*/ 1704975 w 2171700"/>
                <a:gd name="connsiteY45" fmla="*/ 5979370 h 7255720"/>
                <a:gd name="connsiteX46" fmla="*/ 1762125 w 2171700"/>
                <a:gd name="connsiteY46" fmla="*/ 5426920 h 7255720"/>
                <a:gd name="connsiteX47" fmla="*/ 1771650 w 2171700"/>
                <a:gd name="connsiteY47" fmla="*/ 5360245 h 7255720"/>
                <a:gd name="connsiteX48" fmla="*/ 1866900 w 2171700"/>
                <a:gd name="connsiteY48" fmla="*/ 5103070 h 7255720"/>
                <a:gd name="connsiteX49" fmla="*/ 1885950 w 2171700"/>
                <a:gd name="connsiteY49" fmla="*/ 4579195 h 7255720"/>
                <a:gd name="connsiteX50" fmla="*/ 1895475 w 2171700"/>
                <a:gd name="connsiteY50" fmla="*/ 4179145 h 7255720"/>
                <a:gd name="connsiteX51" fmla="*/ 1866900 w 2171700"/>
                <a:gd name="connsiteY51" fmla="*/ 3636220 h 7255720"/>
                <a:gd name="connsiteX52" fmla="*/ 2076450 w 2171700"/>
                <a:gd name="connsiteY52" fmla="*/ 2702770 h 7255720"/>
                <a:gd name="connsiteX53" fmla="*/ 2085975 w 2171700"/>
                <a:gd name="connsiteY53" fmla="*/ 2436070 h 7255720"/>
                <a:gd name="connsiteX54" fmla="*/ 1981200 w 2171700"/>
                <a:gd name="connsiteY54" fmla="*/ 1864570 h 7255720"/>
                <a:gd name="connsiteX55" fmla="*/ 1933575 w 2171700"/>
                <a:gd name="connsiteY55" fmla="*/ 1702645 h 7255720"/>
                <a:gd name="connsiteX56" fmla="*/ 1933575 w 2171700"/>
                <a:gd name="connsiteY56" fmla="*/ 1426420 h 7255720"/>
                <a:gd name="connsiteX57" fmla="*/ 1885950 w 2171700"/>
                <a:gd name="connsiteY57" fmla="*/ 1264495 h 7255720"/>
                <a:gd name="connsiteX58" fmla="*/ 1419225 w 2171700"/>
                <a:gd name="connsiteY58" fmla="*/ 1169245 h 7255720"/>
                <a:gd name="connsiteX59" fmla="*/ 1257300 w 2171700"/>
                <a:gd name="connsiteY59" fmla="*/ 1016845 h 7255720"/>
                <a:gd name="connsiteX60" fmla="*/ 1333500 w 2171700"/>
                <a:gd name="connsiteY60" fmla="*/ 864445 h 7255720"/>
                <a:gd name="connsiteX61" fmla="*/ 1447800 w 2171700"/>
                <a:gd name="connsiteY61" fmla="*/ 397720 h 7255720"/>
                <a:gd name="connsiteX62" fmla="*/ 1339600 w 2171700"/>
                <a:gd name="connsiteY62" fmla="*/ 152083 h 7255720"/>
                <a:gd name="connsiteX63" fmla="*/ 1078068 w 2171700"/>
                <a:gd name="connsiteY63" fmla="*/ 224 h 7255720"/>
                <a:gd name="connsiteX0" fmla="*/ 1063645 w 2171700"/>
                <a:gd name="connsiteY0" fmla="*/ 241 h 7249968"/>
                <a:gd name="connsiteX1" fmla="*/ 809625 w 2171700"/>
                <a:gd name="connsiteY1" fmla="*/ 115743 h 7249968"/>
                <a:gd name="connsiteX2" fmla="*/ 685800 w 2171700"/>
                <a:gd name="connsiteY2" fmla="*/ 296718 h 7249968"/>
                <a:gd name="connsiteX3" fmla="*/ 704850 w 2171700"/>
                <a:gd name="connsiteY3" fmla="*/ 620568 h 7249968"/>
                <a:gd name="connsiteX4" fmla="*/ 838200 w 2171700"/>
                <a:gd name="connsiteY4" fmla="*/ 896793 h 7249968"/>
                <a:gd name="connsiteX5" fmla="*/ 742950 w 2171700"/>
                <a:gd name="connsiteY5" fmla="*/ 1011093 h 7249968"/>
                <a:gd name="connsiteX6" fmla="*/ 133350 w 2171700"/>
                <a:gd name="connsiteY6" fmla="*/ 1220643 h 7249968"/>
                <a:gd name="connsiteX7" fmla="*/ 0 w 2171700"/>
                <a:gd name="connsiteY7" fmla="*/ 2211243 h 7249968"/>
                <a:gd name="connsiteX8" fmla="*/ 333375 w 2171700"/>
                <a:gd name="connsiteY8" fmla="*/ 3106593 h 7249968"/>
                <a:gd name="connsiteX9" fmla="*/ 247650 w 2171700"/>
                <a:gd name="connsiteY9" fmla="*/ 3840018 h 7249968"/>
                <a:gd name="connsiteX10" fmla="*/ 371475 w 2171700"/>
                <a:gd name="connsiteY10" fmla="*/ 4059093 h 7249968"/>
                <a:gd name="connsiteX11" fmla="*/ 495300 w 2171700"/>
                <a:gd name="connsiteY11" fmla="*/ 4278168 h 7249968"/>
                <a:gd name="connsiteX12" fmla="*/ 476250 w 2171700"/>
                <a:gd name="connsiteY12" fmla="*/ 4735368 h 7249968"/>
                <a:gd name="connsiteX13" fmla="*/ 476250 w 2171700"/>
                <a:gd name="connsiteY13" fmla="*/ 5097318 h 7249968"/>
                <a:gd name="connsiteX14" fmla="*/ 371475 w 2171700"/>
                <a:gd name="connsiteY14" fmla="*/ 6145068 h 7249968"/>
                <a:gd name="connsiteX15" fmla="*/ 371475 w 2171700"/>
                <a:gd name="connsiteY15" fmla="*/ 6621318 h 7249968"/>
                <a:gd name="connsiteX16" fmla="*/ 400050 w 2171700"/>
                <a:gd name="connsiteY16" fmla="*/ 6821343 h 7249968"/>
                <a:gd name="connsiteX17" fmla="*/ 323850 w 2171700"/>
                <a:gd name="connsiteY17" fmla="*/ 7002318 h 7249968"/>
                <a:gd name="connsiteX18" fmla="*/ 533400 w 2171700"/>
                <a:gd name="connsiteY18" fmla="*/ 7249968 h 7249968"/>
                <a:gd name="connsiteX19" fmla="*/ 952500 w 2171700"/>
                <a:gd name="connsiteY19" fmla="*/ 7240443 h 7249968"/>
                <a:gd name="connsiteX20" fmla="*/ 733425 w 2171700"/>
                <a:gd name="connsiteY20" fmla="*/ 6821343 h 7249968"/>
                <a:gd name="connsiteX21" fmla="*/ 790575 w 2171700"/>
                <a:gd name="connsiteY21" fmla="*/ 6573693 h 7249968"/>
                <a:gd name="connsiteX22" fmla="*/ 762000 w 2171700"/>
                <a:gd name="connsiteY22" fmla="*/ 6249843 h 7249968"/>
                <a:gd name="connsiteX23" fmla="*/ 885825 w 2171700"/>
                <a:gd name="connsiteY23" fmla="*/ 5411643 h 7249968"/>
                <a:gd name="connsiteX24" fmla="*/ 866775 w 2171700"/>
                <a:gd name="connsiteY24" fmla="*/ 5325918 h 7249968"/>
                <a:gd name="connsiteX25" fmla="*/ 971550 w 2171700"/>
                <a:gd name="connsiteY25" fmla="*/ 5211618 h 7249968"/>
                <a:gd name="connsiteX26" fmla="*/ 962025 w 2171700"/>
                <a:gd name="connsiteY26" fmla="*/ 5068743 h 7249968"/>
                <a:gd name="connsiteX27" fmla="*/ 1104900 w 2171700"/>
                <a:gd name="connsiteY27" fmla="*/ 4525818 h 7249968"/>
                <a:gd name="connsiteX28" fmla="*/ 1123950 w 2171700"/>
                <a:gd name="connsiteY28" fmla="*/ 4392468 h 7249968"/>
                <a:gd name="connsiteX29" fmla="*/ 1276350 w 2171700"/>
                <a:gd name="connsiteY29" fmla="*/ 4649643 h 7249968"/>
                <a:gd name="connsiteX30" fmla="*/ 1352550 w 2171700"/>
                <a:gd name="connsiteY30" fmla="*/ 4925868 h 7249968"/>
                <a:gd name="connsiteX31" fmla="*/ 1333500 w 2171700"/>
                <a:gd name="connsiteY31" fmla="*/ 5068743 h 7249968"/>
                <a:gd name="connsiteX32" fmla="*/ 1371600 w 2171700"/>
                <a:gd name="connsiteY32" fmla="*/ 5078268 h 7249968"/>
                <a:gd name="connsiteX33" fmla="*/ 1247775 w 2171700"/>
                <a:gd name="connsiteY33" fmla="*/ 5516418 h 7249968"/>
                <a:gd name="connsiteX34" fmla="*/ 1257300 w 2171700"/>
                <a:gd name="connsiteY34" fmla="*/ 6468918 h 7249968"/>
                <a:gd name="connsiteX35" fmla="*/ 1333500 w 2171700"/>
                <a:gd name="connsiteY35" fmla="*/ 6583218 h 7249968"/>
                <a:gd name="connsiteX36" fmla="*/ 1314450 w 2171700"/>
                <a:gd name="connsiteY36" fmla="*/ 6735618 h 7249968"/>
                <a:gd name="connsiteX37" fmla="*/ 1323975 w 2171700"/>
                <a:gd name="connsiteY37" fmla="*/ 6859443 h 7249968"/>
                <a:gd name="connsiteX38" fmla="*/ 1304925 w 2171700"/>
                <a:gd name="connsiteY38" fmla="*/ 7011843 h 7249968"/>
                <a:gd name="connsiteX39" fmla="*/ 1704975 w 2171700"/>
                <a:gd name="connsiteY39" fmla="*/ 7211868 h 7249968"/>
                <a:gd name="connsiteX40" fmla="*/ 2152650 w 2171700"/>
                <a:gd name="connsiteY40" fmla="*/ 7211868 h 7249968"/>
                <a:gd name="connsiteX41" fmla="*/ 2171700 w 2171700"/>
                <a:gd name="connsiteY41" fmla="*/ 7068993 h 7249968"/>
                <a:gd name="connsiteX42" fmla="*/ 1676400 w 2171700"/>
                <a:gd name="connsiteY42" fmla="*/ 6564168 h 7249968"/>
                <a:gd name="connsiteX43" fmla="*/ 1685925 w 2171700"/>
                <a:gd name="connsiteY43" fmla="*/ 6459393 h 7249968"/>
                <a:gd name="connsiteX44" fmla="*/ 1657350 w 2171700"/>
                <a:gd name="connsiteY44" fmla="*/ 6249843 h 7249968"/>
                <a:gd name="connsiteX45" fmla="*/ 1704975 w 2171700"/>
                <a:gd name="connsiteY45" fmla="*/ 5973618 h 7249968"/>
                <a:gd name="connsiteX46" fmla="*/ 1762125 w 2171700"/>
                <a:gd name="connsiteY46" fmla="*/ 5421168 h 7249968"/>
                <a:gd name="connsiteX47" fmla="*/ 1771650 w 2171700"/>
                <a:gd name="connsiteY47" fmla="*/ 5354493 h 7249968"/>
                <a:gd name="connsiteX48" fmla="*/ 1866900 w 2171700"/>
                <a:gd name="connsiteY48" fmla="*/ 5097318 h 7249968"/>
                <a:gd name="connsiteX49" fmla="*/ 1885950 w 2171700"/>
                <a:gd name="connsiteY49" fmla="*/ 4573443 h 7249968"/>
                <a:gd name="connsiteX50" fmla="*/ 1895475 w 2171700"/>
                <a:gd name="connsiteY50" fmla="*/ 4173393 h 7249968"/>
                <a:gd name="connsiteX51" fmla="*/ 1866900 w 2171700"/>
                <a:gd name="connsiteY51" fmla="*/ 3630468 h 7249968"/>
                <a:gd name="connsiteX52" fmla="*/ 2076450 w 2171700"/>
                <a:gd name="connsiteY52" fmla="*/ 2697018 h 7249968"/>
                <a:gd name="connsiteX53" fmla="*/ 2085975 w 2171700"/>
                <a:gd name="connsiteY53" fmla="*/ 2430318 h 7249968"/>
                <a:gd name="connsiteX54" fmla="*/ 1981200 w 2171700"/>
                <a:gd name="connsiteY54" fmla="*/ 1858818 h 7249968"/>
                <a:gd name="connsiteX55" fmla="*/ 1933575 w 2171700"/>
                <a:gd name="connsiteY55" fmla="*/ 1696893 h 7249968"/>
                <a:gd name="connsiteX56" fmla="*/ 1933575 w 2171700"/>
                <a:gd name="connsiteY56" fmla="*/ 1420668 h 7249968"/>
                <a:gd name="connsiteX57" fmla="*/ 1885950 w 2171700"/>
                <a:gd name="connsiteY57" fmla="*/ 1258743 h 7249968"/>
                <a:gd name="connsiteX58" fmla="*/ 1419225 w 2171700"/>
                <a:gd name="connsiteY58" fmla="*/ 1163493 h 7249968"/>
                <a:gd name="connsiteX59" fmla="*/ 1257300 w 2171700"/>
                <a:gd name="connsiteY59" fmla="*/ 1011093 h 7249968"/>
                <a:gd name="connsiteX60" fmla="*/ 1333500 w 2171700"/>
                <a:gd name="connsiteY60" fmla="*/ 858693 h 7249968"/>
                <a:gd name="connsiteX61" fmla="*/ 1447800 w 2171700"/>
                <a:gd name="connsiteY61" fmla="*/ 391968 h 7249968"/>
                <a:gd name="connsiteX62" fmla="*/ 1339600 w 2171700"/>
                <a:gd name="connsiteY62" fmla="*/ 146331 h 7249968"/>
                <a:gd name="connsiteX63" fmla="*/ 1063645 w 2171700"/>
                <a:gd name="connsiteY63" fmla="*/ 241 h 7249968"/>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0680 w 2171700"/>
                <a:gd name="connsiteY52" fmla="*/ 272330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19792"/>
                <a:gd name="connsiteY0" fmla="*/ 568 h 7250295"/>
                <a:gd name="connsiteX1" fmla="*/ 809625 w 2219792"/>
                <a:gd name="connsiteY1" fmla="*/ 116070 h 7250295"/>
                <a:gd name="connsiteX2" fmla="*/ 685800 w 2219792"/>
                <a:gd name="connsiteY2" fmla="*/ 297045 h 7250295"/>
                <a:gd name="connsiteX3" fmla="*/ 704850 w 2219792"/>
                <a:gd name="connsiteY3" fmla="*/ 620895 h 7250295"/>
                <a:gd name="connsiteX4" fmla="*/ 838200 w 2219792"/>
                <a:gd name="connsiteY4" fmla="*/ 897120 h 7250295"/>
                <a:gd name="connsiteX5" fmla="*/ 742950 w 2219792"/>
                <a:gd name="connsiteY5" fmla="*/ 1011420 h 7250295"/>
                <a:gd name="connsiteX6" fmla="*/ 133350 w 2219792"/>
                <a:gd name="connsiteY6" fmla="*/ 1220970 h 7250295"/>
                <a:gd name="connsiteX7" fmla="*/ 0 w 2219792"/>
                <a:gd name="connsiteY7" fmla="*/ 2211570 h 7250295"/>
                <a:gd name="connsiteX8" fmla="*/ 333375 w 2219792"/>
                <a:gd name="connsiteY8" fmla="*/ 3106920 h 7250295"/>
                <a:gd name="connsiteX9" fmla="*/ 247650 w 2219792"/>
                <a:gd name="connsiteY9" fmla="*/ 3840345 h 7250295"/>
                <a:gd name="connsiteX10" fmla="*/ 371475 w 2219792"/>
                <a:gd name="connsiteY10" fmla="*/ 4059420 h 7250295"/>
                <a:gd name="connsiteX11" fmla="*/ 495300 w 2219792"/>
                <a:gd name="connsiteY11" fmla="*/ 4278495 h 7250295"/>
                <a:gd name="connsiteX12" fmla="*/ 476250 w 2219792"/>
                <a:gd name="connsiteY12" fmla="*/ 4735695 h 7250295"/>
                <a:gd name="connsiteX13" fmla="*/ 476250 w 2219792"/>
                <a:gd name="connsiteY13" fmla="*/ 5097645 h 7250295"/>
                <a:gd name="connsiteX14" fmla="*/ 371475 w 2219792"/>
                <a:gd name="connsiteY14" fmla="*/ 6145395 h 7250295"/>
                <a:gd name="connsiteX15" fmla="*/ 371475 w 2219792"/>
                <a:gd name="connsiteY15" fmla="*/ 6621645 h 7250295"/>
                <a:gd name="connsiteX16" fmla="*/ 400050 w 2219792"/>
                <a:gd name="connsiteY16" fmla="*/ 6821670 h 7250295"/>
                <a:gd name="connsiteX17" fmla="*/ 323850 w 2219792"/>
                <a:gd name="connsiteY17" fmla="*/ 7002645 h 7250295"/>
                <a:gd name="connsiteX18" fmla="*/ 533400 w 2219792"/>
                <a:gd name="connsiteY18" fmla="*/ 7250295 h 7250295"/>
                <a:gd name="connsiteX19" fmla="*/ 952500 w 2219792"/>
                <a:gd name="connsiteY19" fmla="*/ 7240770 h 7250295"/>
                <a:gd name="connsiteX20" fmla="*/ 733425 w 2219792"/>
                <a:gd name="connsiteY20" fmla="*/ 6821670 h 7250295"/>
                <a:gd name="connsiteX21" fmla="*/ 790575 w 2219792"/>
                <a:gd name="connsiteY21" fmla="*/ 6574020 h 7250295"/>
                <a:gd name="connsiteX22" fmla="*/ 762000 w 2219792"/>
                <a:gd name="connsiteY22" fmla="*/ 6250170 h 7250295"/>
                <a:gd name="connsiteX23" fmla="*/ 885825 w 2219792"/>
                <a:gd name="connsiteY23" fmla="*/ 5411970 h 7250295"/>
                <a:gd name="connsiteX24" fmla="*/ 866775 w 2219792"/>
                <a:gd name="connsiteY24" fmla="*/ 5326245 h 7250295"/>
                <a:gd name="connsiteX25" fmla="*/ 971550 w 2219792"/>
                <a:gd name="connsiteY25" fmla="*/ 5211945 h 7250295"/>
                <a:gd name="connsiteX26" fmla="*/ 962025 w 2219792"/>
                <a:gd name="connsiteY26" fmla="*/ 5069070 h 7250295"/>
                <a:gd name="connsiteX27" fmla="*/ 1104900 w 2219792"/>
                <a:gd name="connsiteY27" fmla="*/ 4526145 h 7250295"/>
                <a:gd name="connsiteX28" fmla="*/ 1123950 w 2219792"/>
                <a:gd name="connsiteY28" fmla="*/ 4392795 h 7250295"/>
                <a:gd name="connsiteX29" fmla="*/ 1276350 w 2219792"/>
                <a:gd name="connsiteY29" fmla="*/ 4649970 h 7250295"/>
                <a:gd name="connsiteX30" fmla="*/ 1352550 w 2219792"/>
                <a:gd name="connsiteY30" fmla="*/ 4926195 h 7250295"/>
                <a:gd name="connsiteX31" fmla="*/ 1333500 w 2219792"/>
                <a:gd name="connsiteY31" fmla="*/ 5069070 h 7250295"/>
                <a:gd name="connsiteX32" fmla="*/ 1371600 w 2219792"/>
                <a:gd name="connsiteY32" fmla="*/ 5078595 h 7250295"/>
                <a:gd name="connsiteX33" fmla="*/ 1247775 w 2219792"/>
                <a:gd name="connsiteY33" fmla="*/ 5516745 h 7250295"/>
                <a:gd name="connsiteX34" fmla="*/ 1257300 w 2219792"/>
                <a:gd name="connsiteY34" fmla="*/ 6469245 h 7250295"/>
                <a:gd name="connsiteX35" fmla="*/ 1333500 w 2219792"/>
                <a:gd name="connsiteY35" fmla="*/ 6583545 h 7250295"/>
                <a:gd name="connsiteX36" fmla="*/ 1314450 w 2219792"/>
                <a:gd name="connsiteY36" fmla="*/ 6735945 h 7250295"/>
                <a:gd name="connsiteX37" fmla="*/ 1323975 w 2219792"/>
                <a:gd name="connsiteY37" fmla="*/ 6859770 h 7250295"/>
                <a:gd name="connsiteX38" fmla="*/ 1304925 w 2219792"/>
                <a:gd name="connsiteY38" fmla="*/ 7012170 h 7250295"/>
                <a:gd name="connsiteX39" fmla="*/ 1704975 w 2219792"/>
                <a:gd name="connsiteY39" fmla="*/ 7212195 h 7250295"/>
                <a:gd name="connsiteX40" fmla="*/ 2152650 w 2219792"/>
                <a:gd name="connsiteY40" fmla="*/ 7212195 h 7250295"/>
                <a:gd name="connsiteX41" fmla="*/ 2206314 w 2219792"/>
                <a:gd name="connsiteY41" fmla="*/ 7184702 h 7250295"/>
                <a:gd name="connsiteX42" fmla="*/ 2171850 w 2219792"/>
                <a:gd name="connsiteY42" fmla="*/ 7046786 h 7250295"/>
                <a:gd name="connsiteX43" fmla="*/ 1687247 w 2219792"/>
                <a:gd name="connsiteY43" fmla="*/ 6680449 h 7250295"/>
                <a:gd name="connsiteX44" fmla="*/ 1708130 w 2219792"/>
                <a:gd name="connsiteY44" fmla="*/ 6550072 h 7250295"/>
                <a:gd name="connsiteX45" fmla="*/ 1668617 w 2219792"/>
                <a:gd name="connsiteY45" fmla="*/ 6451067 h 7250295"/>
                <a:gd name="connsiteX46" fmla="*/ 1657350 w 2219792"/>
                <a:gd name="connsiteY46" fmla="*/ 6250170 h 7250295"/>
                <a:gd name="connsiteX47" fmla="*/ 1679014 w 2219792"/>
                <a:gd name="connsiteY47" fmla="*/ 5979714 h 7250295"/>
                <a:gd name="connsiteX48" fmla="*/ 1727631 w 2219792"/>
                <a:gd name="connsiteY48" fmla="*/ 5512209 h 7250295"/>
                <a:gd name="connsiteX49" fmla="*/ 1739049 w 2219792"/>
                <a:gd name="connsiteY49" fmla="*/ 5363804 h 7250295"/>
                <a:gd name="connsiteX50" fmla="*/ 1797611 w 2219792"/>
                <a:gd name="connsiteY50" fmla="*/ 5317321 h 7250295"/>
                <a:gd name="connsiteX51" fmla="*/ 1884207 w 2219792"/>
                <a:gd name="connsiteY51" fmla="*/ 5097645 h 7250295"/>
                <a:gd name="connsiteX52" fmla="*/ 1909357 w 2219792"/>
                <a:gd name="connsiteY52" fmla="*/ 4805496 h 7250295"/>
                <a:gd name="connsiteX53" fmla="*/ 1900373 w 2219792"/>
                <a:gd name="connsiteY53" fmla="*/ 4348776 h 7250295"/>
                <a:gd name="connsiteX54" fmla="*/ 1881052 w 2219792"/>
                <a:gd name="connsiteY54" fmla="*/ 3902573 h 7250295"/>
                <a:gd name="connsiteX55" fmla="*/ 1855362 w 2219792"/>
                <a:gd name="connsiteY55" fmla="*/ 3584643 h 7250295"/>
                <a:gd name="connsiteX56" fmla="*/ 2056257 w 2219792"/>
                <a:gd name="connsiteY56" fmla="*/ 2654077 h 7250295"/>
                <a:gd name="connsiteX57" fmla="*/ 2042707 w 2219792"/>
                <a:gd name="connsiteY57" fmla="*/ 2404684 h 7250295"/>
                <a:gd name="connsiteX58" fmla="*/ 1981200 w 2219792"/>
                <a:gd name="connsiteY58" fmla="*/ 1864914 h 7250295"/>
                <a:gd name="connsiteX59" fmla="*/ 1936459 w 2219792"/>
                <a:gd name="connsiteY59" fmla="*/ 1677029 h 7250295"/>
                <a:gd name="connsiteX60" fmla="*/ 1922037 w 2219792"/>
                <a:gd name="connsiteY60" fmla="*/ 1432534 h 7250295"/>
                <a:gd name="connsiteX61" fmla="*/ 1874412 w 2219792"/>
                <a:gd name="connsiteY61" fmla="*/ 1302338 h 7250295"/>
                <a:gd name="connsiteX62" fmla="*/ 1407687 w 2219792"/>
                <a:gd name="connsiteY62" fmla="*/ 1134975 h 7250295"/>
                <a:gd name="connsiteX63" fmla="*/ 1309221 w 2219792"/>
                <a:gd name="connsiteY63" fmla="*/ 1020075 h 7250295"/>
                <a:gd name="connsiteX64" fmla="*/ 1365230 w 2219792"/>
                <a:gd name="connsiteY64" fmla="*/ 821521 h 7250295"/>
                <a:gd name="connsiteX65" fmla="*/ 1433407 w 2219792"/>
                <a:gd name="connsiteY65" fmla="*/ 622909 h 7250295"/>
                <a:gd name="connsiteX66" fmla="*/ 1444916 w 2219792"/>
                <a:gd name="connsiteY66" fmla="*/ 380757 h 7250295"/>
                <a:gd name="connsiteX67" fmla="*/ 1330946 w 2219792"/>
                <a:gd name="connsiteY67" fmla="*/ 143773 h 7250295"/>
                <a:gd name="connsiteX68" fmla="*/ 1063645 w 2219792"/>
                <a:gd name="connsiteY68" fmla="*/ 568 h 7250295"/>
                <a:gd name="connsiteX0" fmla="*/ 1063645 w 2207395"/>
                <a:gd name="connsiteY0" fmla="*/ 568 h 7250295"/>
                <a:gd name="connsiteX1" fmla="*/ 809625 w 2207395"/>
                <a:gd name="connsiteY1" fmla="*/ 116070 h 7250295"/>
                <a:gd name="connsiteX2" fmla="*/ 685800 w 2207395"/>
                <a:gd name="connsiteY2" fmla="*/ 297045 h 7250295"/>
                <a:gd name="connsiteX3" fmla="*/ 704850 w 2207395"/>
                <a:gd name="connsiteY3" fmla="*/ 620895 h 7250295"/>
                <a:gd name="connsiteX4" fmla="*/ 838200 w 2207395"/>
                <a:gd name="connsiteY4" fmla="*/ 897120 h 7250295"/>
                <a:gd name="connsiteX5" fmla="*/ 742950 w 2207395"/>
                <a:gd name="connsiteY5" fmla="*/ 1011420 h 7250295"/>
                <a:gd name="connsiteX6" fmla="*/ 133350 w 2207395"/>
                <a:gd name="connsiteY6" fmla="*/ 1220970 h 7250295"/>
                <a:gd name="connsiteX7" fmla="*/ 0 w 2207395"/>
                <a:gd name="connsiteY7" fmla="*/ 2211570 h 7250295"/>
                <a:gd name="connsiteX8" fmla="*/ 333375 w 2207395"/>
                <a:gd name="connsiteY8" fmla="*/ 3106920 h 7250295"/>
                <a:gd name="connsiteX9" fmla="*/ 247650 w 2207395"/>
                <a:gd name="connsiteY9" fmla="*/ 3840345 h 7250295"/>
                <a:gd name="connsiteX10" fmla="*/ 371475 w 2207395"/>
                <a:gd name="connsiteY10" fmla="*/ 4059420 h 7250295"/>
                <a:gd name="connsiteX11" fmla="*/ 495300 w 2207395"/>
                <a:gd name="connsiteY11" fmla="*/ 4278495 h 7250295"/>
                <a:gd name="connsiteX12" fmla="*/ 476250 w 2207395"/>
                <a:gd name="connsiteY12" fmla="*/ 4735695 h 7250295"/>
                <a:gd name="connsiteX13" fmla="*/ 476250 w 2207395"/>
                <a:gd name="connsiteY13" fmla="*/ 5097645 h 7250295"/>
                <a:gd name="connsiteX14" fmla="*/ 371475 w 2207395"/>
                <a:gd name="connsiteY14" fmla="*/ 6145395 h 7250295"/>
                <a:gd name="connsiteX15" fmla="*/ 371475 w 2207395"/>
                <a:gd name="connsiteY15" fmla="*/ 6621645 h 7250295"/>
                <a:gd name="connsiteX16" fmla="*/ 400050 w 2207395"/>
                <a:gd name="connsiteY16" fmla="*/ 6821670 h 7250295"/>
                <a:gd name="connsiteX17" fmla="*/ 323850 w 2207395"/>
                <a:gd name="connsiteY17" fmla="*/ 7002645 h 7250295"/>
                <a:gd name="connsiteX18" fmla="*/ 533400 w 2207395"/>
                <a:gd name="connsiteY18" fmla="*/ 7250295 h 7250295"/>
                <a:gd name="connsiteX19" fmla="*/ 952500 w 2207395"/>
                <a:gd name="connsiteY19" fmla="*/ 7240770 h 7250295"/>
                <a:gd name="connsiteX20" fmla="*/ 733425 w 2207395"/>
                <a:gd name="connsiteY20" fmla="*/ 6821670 h 7250295"/>
                <a:gd name="connsiteX21" fmla="*/ 790575 w 2207395"/>
                <a:gd name="connsiteY21" fmla="*/ 6574020 h 7250295"/>
                <a:gd name="connsiteX22" fmla="*/ 762000 w 2207395"/>
                <a:gd name="connsiteY22" fmla="*/ 6250170 h 7250295"/>
                <a:gd name="connsiteX23" fmla="*/ 885825 w 2207395"/>
                <a:gd name="connsiteY23" fmla="*/ 5411970 h 7250295"/>
                <a:gd name="connsiteX24" fmla="*/ 866775 w 2207395"/>
                <a:gd name="connsiteY24" fmla="*/ 5326245 h 7250295"/>
                <a:gd name="connsiteX25" fmla="*/ 971550 w 2207395"/>
                <a:gd name="connsiteY25" fmla="*/ 5211945 h 7250295"/>
                <a:gd name="connsiteX26" fmla="*/ 962025 w 2207395"/>
                <a:gd name="connsiteY26" fmla="*/ 5069070 h 7250295"/>
                <a:gd name="connsiteX27" fmla="*/ 1104900 w 2207395"/>
                <a:gd name="connsiteY27" fmla="*/ 4526145 h 7250295"/>
                <a:gd name="connsiteX28" fmla="*/ 1123950 w 2207395"/>
                <a:gd name="connsiteY28" fmla="*/ 4392795 h 7250295"/>
                <a:gd name="connsiteX29" fmla="*/ 1276350 w 2207395"/>
                <a:gd name="connsiteY29" fmla="*/ 4649970 h 7250295"/>
                <a:gd name="connsiteX30" fmla="*/ 1352550 w 2207395"/>
                <a:gd name="connsiteY30" fmla="*/ 4926195 h 7250295"/>
                <a:gd name="connsiteX31" fmla="*/ 1333500 w 2207395"/>
                <a:gd name="connsiteY31" fmla="*/ 5069070 h 7250295"/>
                <a:gd name="connsiteX32" fmla="*/ 1371600 w 2207395"/>
                <a:gd name="connsiteY32" fmla="*/ 5078595 h 7250295"/>
                <a:gd name="connsiteX33" fmla="*/ 1247775 w 2207395"/>
                <a:gd name="connsiteY33" fmla="*/ 5516745 h 7250295"/>
                <a:gd name="connsiteX34" fmla="*/ 1257300 w 2207395"/>
                <a:gd name="connsiteY34" fmla="*/ 6469245 h 7250295"/>
                <a:gd name="connsiteX35" fmla="*/ 1333500 w 2207395"/>
                <a:gd name="connsiteY35" fmla="*/ 6583545 h 7250295"/>
                <a:gd name="connsiteX36" fmla="*/ 1314450 w 2207395"/>
                <a:gd name="connsiteY36" fmla="*/ 6735945 h 7250295"/>
                <a:gd name="connsiteX37" fmla="*/ 1323975 w 2207395"/>
                <a:gd name="connsiteY37" fmla="*/ 6859770 h 7250295"/>
                <a:gd name="connsiteX38" fmla="*/ 1304925 w 2207395"/>
                <a:gd name="connsiteY38" fmla="*/ 7012170 h 7250295"/>
                <a:gd name="connsiteX39" fmla="*/ 1704975 w 2207395"/>
                <a:gd name="connsiteY39" fmla="*/ 7212195 h 7250295"/>
                <a:gd name="connsiteX40" fmla="*/ 2152650 w 2207395"/>
                <a:gd name="connsiteY40" fmla="*/ 7212195 h 7250295"/>
                <a:gd name="connsiteX41" fmla="*/ 2206314 w 2207395"/>
                <a:gd name="connsiteY41" fmla="*/ 7184702 h 7250295"/>
                <a:gd name="connsiteX42" fmla="*/ 2171850 w 2207395"/>
                <a:gd name="connsiteY42" fmla="*/ 7046786 h 7250295"/>
                <a:gd name="connsiteX43" fmla="*/ 1687247 w 2207395"/>
                <a:gd name="connsiteY43" fmla="*/ 6680449 h 7250295"/>
                <a:gd name="connsiteX44" fmla="*/ 1708130 w 2207395"/>
                <a:gd name="connsiteY44" fmla="*/ 6550072 h 7250295"/>
                <a:gd name="connsiteX45" fmla="*/ 1668617 w 2207395"/>
                <a:gd name="connsiteY45" fmla="*/ 6451067 h 7250295"/>
                <a:gd name="connsiteX46" fmla="*/ 1657350 w 2207395"/>
                <a:gd name="connsiteY46" fmla="*/ 6250170 h 7250295"/>
                <a:gd name="connsiteX47" fmla="*/ 1679014 w 2207395"/>
                <a:gd name="connsiteY47" fmla="*/ 5979714 h 7250295"/>
                <a:gd name="connsiteX48" fmla="*/ 1727631 w 2207395"/>
                <a:gd name="connsiteY48" fmla="*/ 5512209 h 7250295"/>
                <a:gd name="connsiteX49" fmla="*/ 1739049 w 2207395"/>
                <a:gd name="connsiteY49" fmla="*/ 5363804 h 7250295"/>
                <a:gd name="connsiteX50" fmla="*/ 1797611 w 2207395"/>
                <a:gd name="connsiteY50" fmla="*/ 5317321 h 7250295"/>
                <a:gd name="connsiteX51" fmla="*/ 1884207 w 2207395"/>
                <a:gd name="connsiteY51" fmla="*/ 5097645 h 7250295"/>
                <a:gd name="connsiteX52" fmla="*/ 1909357 w 2207395"/>
                <a:gd name="connsiteY52" fmla="*/ 4805496 h 7250295"/>
                <a:gd name="connsiteX53" fmla="*/ 1900373 w 2207395"/>
                <a:gd name="connsiteY53" fmla="*/ 4348776 h 7250295"/>
                <a:gd name="connsiteX54" fmla="*/ 1881052 w 2207395"/>
                <a:gd name="connsiteY54" fmla="*/ 3902573 h 7250295"/>
                <a:gd name="connsiteX55" fmla="*/ 1855362 w 2207395"/>
                <a:gd name="connsiteY55" fmla="*/ 3584643 h 7250295"/>
                <a:gd name="connsiteX56" fmla="*/ 2056257 w 2207395"/>
                <a:gd name="connsiteY56" fmla="*/ 2654077 h 7250295"/>
                <a:gd name="connsiteX57" fmla="*/ 2042707 w 2207395"/>
                <a:gd name="connsiteY57" fmla="*/ 2404684 h 7250295"/>
                <a:gd name="connsiteX58" fmla="*/ 1981200 w 2207395"/>
                <a:gd name="connsiteY58" fmla="*/ 1864914 h 7250295"/>
                <a:gd name="connsiteX59" fmla="*/ 1936459 w 2207395"/>
                <a:gd name="connsiteY59" fmla="*/ 1677029 h 7250295"/>
                <a:gd name="connsiteX60" fmla="*/ 1922037 w 2207395"/>
                <a:gd name="connsiteY60" fmla="*/ 1432534 h 7250295"/>
                <a:gd name="connsiteX61" fmla="*/ 1874412 w 2207395"/>
                <a:gd name="connsiteY61" fmla="*/ 1302338 h 7250295"/>
                <a:gd name="connsiteX62" fmla="*/ 1407687 w 2207395"/>
                <a:gd name="connsiteY62" fmla="*/ 1134975 h 7250295"/>
                <a:gd name="connsiteX63" fmla="*/ 1309221 w 2207395"/>
                <a:gd name="connsiteY63" fmla="*/ 1020075 h 7250295"/>
                <a:gd name="connsiteX64" fmla="*/ 1365230 w 2207395"/>
                <a:gd name="connsiteY64" fmla="*/ 821521 h 7250295"/>
                <a:gd name="connsiteX65" fmla="*/ 1433407 w 2207395"/>
                <a:gd name="connsiteY65" fmla="*/ 622909 h 7250295"/>
                <a:gd name="connsiteX66" fmla="*/ 1444916 w 2207395"/>
                <a:gd name="connsiteY66" fmla="*/ 380757 h 7250295"/>
                <a:gd name="connsiteX67" fmla="*/ 1330946 w 2207395"/>
                <a:gd name="connsiteY67" fmla="*/ 143773 h 7250295"/>
                <a:gd name="connsiteX68" fmla="*/ 1063645 w 2207395"/>
                <a:gd name="connsiteY68" fmla="*/ 568 h 7250295"/>
                <a:gd name="connsiteX0" fmla="*/ 1063645 w 2197075"/>
                <a:gd name="connsiteY0" fmla="*/ 568 h 7250295"/>
                <a:gd name="connsiteX1" fmla="*/ 809625 w 2197075"/>
                <a:gd name="connsiteY1" fmla="*/ 116070 h 7250295"/>
                <a:gd name="connsiteX2" fmla="*/ 685800 w 2197075"/>
                <a:gd name="connsiteY2" fmla="*/ 297045 h 7250295"/>
                <a:gd name="connsiteX3" fmla="*/ 704850 w 2197075"/>
                <a:gd name="connsiteY3" fmla="*/ 620895 h 7250295"/>
                <a:gd name="connsiteX4" fmla="*/ 838200 w 2197075"/>
                <a:gd name="connsiteY4" fmla="*/ 897120 h 7250295"/>
                <a:gd name="connsiteX5" fmla="*/ 742950 w 2197075"/>
                <a:gd name="connsiteY5" fmla="*/ 1011420 h 7250295"/>
                <a:gd name="connsiteX6" fmla="*/ 133350 w 2197075"/>
                <a:gd name="connsiteY6" fmla="*/ 1220970 h 7250295"/>
                <a:gd name="connsiteX7" fmla="*/ 0 w 2197075"/>
                <a:gd name="connsiteY7" fmla="*/ 2211570 h 7250295"/>
                <a:gd name="connsiteX8" fmla="*/ 333375 w 2197075"/>
                <a:gd name="connsiteY8" fmla="*/ 3106920 h 7250295"/>
                <a:gd name="connsiteX9" fmla="*/ 247650 w 2197075"/>
                <a:gd name="connsiteY9" fmla="*/ 3840345 h 7250295"/>
                <a:gd name="connsiteX10" fmla="*/ 371475 w 2197075"/>
                <a:gd name="connsiteY10" fmla="*/ 4059420 h 7250295"/>
                <a:gd name="connsiteX11" fmla="*/ 495300 w 2197075"/>
                <a:gd name="connsiteY11" fmla="*/ 4278495 h 7250295"/>
                <a:gd name="connsiteX12" fmla="*/ 476250 w 2197075"/>
                <a:gd name="connsiteY12" fmla="*/ 4735695 h 7250295"/>
                <a:gd name="connsiteX13" fmla="*/ 476250 w 2197075"/>
                <a:gd name="connsiteY13" fmla="*/ 5097645 h 7250295"/>
                <a:gd name="connsiteX14" fmla="*/ 371475 w 2197075"/>
                <a:gd name="connsiteY14" fmla="*/ 6145395 h 7250295"/>
                <a:gd name="connsiteX15" fmla="*/ 371475 w 2197075"/>
                <a:gd name="connsiteY15" fmla="*/ 6621645 h 7250295"/>
                <a:gd name="connsiteX16" fmla="*/ 400050 w 2197075"/>
                <a:gd name="connsiteY16" fmla="*/ 6821670 h 7250295"/>
                <a:gd name="connsiteX17" fmla="*/ 323850 w 2197075"/>
                <a:gd name="connsiteY17" fmla="*/ 7002645 h 7250295"/>
                <a:gd name="connsiteX18" fmla="*/ 533400 w 2197075"/>
                <a:gd name="connsiteY18" fmla="*/ 7250295 h 7250295"/>
                <a:gd name="connsiteX19" fmla="*/ 952500 w 2197075"/>
                <a:gd name="connsiteY19" fmla="*/ 7240770 h 7250295"/>
                <a:gd name="connsiteX20" fmla="*/ 733425 w 2197075"/>
                <a:gd name="connsiteY20" fmla="*/ 6821670 h 7250295"/>
                <a:gd name="connsiteX21" fmla="*/ 790575 w 2197075"/>
                <a:gd name="connsiteY21" fmla="*/ 6574020 h 7250295"/>
                <a:gd name="connsiteX22" fmla="*/ 762000 w 2197075"/>
                <a:gd name="connsiteY22" fmla="*/ 6250170 h 7250295"/>
                <a:gd name="connsiteX23" fmla="*/ 885825 w 2197075"/>
                <a:gd name="connsiteY23" fmla="*/ 5411970 h 7250295"/>
                <a:gd name="connsiteX24" fmla="*/ 866775 w 2197075"/>
                <a:gd name="connsiteY24" fmla="*/ 5326245 h 7250295"/>
                <a:gd name="connsiteX25" fmla="*/ 971550 w 2197075"/>
                <a:gd name="connsiteY25" fmla="*/ 5211945 h 7250295"/>
                <a:gd name="connsiteX26" fmla="*/ 962025 w 2197075"/>
                <a:gd name="connsiteY26" fmla="*/ 5069070 h 7250295"/>
                <a:gd name="connsiteX27" fmla="*/ 1104900 w 2197075"/>
                <a:gd name="connsiteY27" fmla="*/ 4526145 h 7250295"/>
                <a:gd name="connsiteX28" fmla="*/ 1123950 w 2197075"/>
                <a:gd name="connsiteY28" fmla="*/ 4392795 h 7250295"/>
                <a:gd name="connsiteX29" fmla="*/ 1276350 w 2197075"/>
                <a:gd name="connsiteY29" fmla="*/ 4649970 h 7250295"/>
                <a:gd name="connsiteX30" fmla="*/ 1352550 w 2197075"/>
                <a:gd name="connsiteY30" fmla="*/ 4926195 h 7250295"/>
                <a:gd name="connsiteX31" fmla="*/ 1333500 w 2197075"/>
                <a:gd name="connsiteY31" fmla="*/ 5069070 h 7250295"/>
                <a:gd name="connsiteX32" fmla="*/ 1371600 w 2197075"/>
                <a:gd name="connsiteY32" fmla="*/ 5078595 h 7250295"/>
                <a:gd name="connsiteX33" fmla="*/ 1247775 w 2197075"/>
                <a:gd name="connsiteY33" fmla="*/ 5516745 h 7250295"/>
                <a:gd name="connsiteX34" fmla="*/ 1257300 w 2197075"/>
                <a:gd name="connsiteY34" fmla="*/ 6469245 h 7250295"/>
                <a:gd name="connsiteX35" fmla="*/ 1333500 w 2197075"/>
                <a:gd name="connsiteY35" fmla="*/ 6583545 h 7250295"/>
                <a:gd name="connsiteX36" fmla="*/ 1314450 w 2197075"/>
                <a:gd name="connsiteY36" fmla="*/ 6735945 h 7250295"/>
                <a:gd name="connsiteX37" fmla="*/ 1323975 w 2197075"/>
                <a:gd name="connsiteY37" fmla="*/ 6859770 h 7250295"/>
                <a:gd name="connsiteX38" fmla="*/ 1304925 w 2197075"/>
                <a:gd name="connsiteY38" fmla="*/ 7012170 h 7250295"/>
                <a:gd name="connsiteX39" fmla="*/ 1704975 w 2197075"/>
                <a:gd name="connsiteY39" fmla="*/ 7212195 h 7250295"/>
                <a:gd name="connsiteX40" fmla="*/ 2152650 w 2197075"/>
                <a:gd name="connsiteY40" fmla="*/ 7212195 h 7250295"/>
                <a:gd name="connsiteX41" fmla="*/ 2189006 w 2197075"/>
                <a:gd name="connsiteY41" fmla="*/ 7199125 h 7250295"/>
                <a:gd name="connsiteX42" fmla="*/ 2171850 w 2197075"/>
                <a:gd name="connsiteY42" fmla="*/ 7046786 h 7250295"/>
                <a:gd name="connsiteX43" fmla="*/ 1687247 w 2197075"/>
                <a:gd name="connsiteY43" fmla="*/ 6680449 h 7250295"/>
                <a:gd name="connsiteX44" fmla="*/ 1708130 w 2197075"/>
                <a:gd name="connsiteY44" fmla="*/ 6550072 h 7250295"/>
                <a:gd name="connsiteX45" fmla="*/ 1668617 w 2197075"/>
                <a:gd name="connsiteY45" fmla="*/ 6451067 h 7250295"/>
                <a:gd name="connsiteX46" fmla="*/ 1657350 w 2197075"/>
                <a:gd name="connsiteY46" fmla="*/ 6250170 h 7250295"/>
                <a:gd name="connsiteX47" fmla="*/ 1679014 w 2197075"/>
                <a:gd name="connsiteY47" fmla="*/ 5979714 h 7250295"/>
                <a:gd name="connsiteX48" fmla="*/ 1727631 w 2197075"/>
                <a:gd name="connsiteY48" fmla="*/ 5512209 h 7250295"/>
                <a:gd name="connsiteX49" fmla="*/ 1739049 w 2197075"/>
                <a:gd name="connsiteY49" fmla="*/ 5363804 h 7250295"/>
                <a:gd name="connsiteX50" fmla="*/ 1797611 w 2197075"/>
                <a:gd name="connsiteY50" fmla="*/ 5317321 h 7250295"/>
                <a:gd name="connsiteX51" fmla="*/ 1884207 w 2197075"/>
                <a:gd name="connsiteY51" fmla="*/ 5097645 h 7250295"/>
                <a:gd name="connsiteX52" fmla="*/ 1909357 w 2197075"/>
                <a:gd name="connsiteY52" fmla="*/ 4805496 h 7250295"/>
                <a:gd name="connsiteX53" fmla="*/ 1900373 w 2197075"/>
                <a:gd name="connsiteY53" fmla="*/ 4348776 h 7250295"/>
                <a:gd name="connsiteX54" fmla="*/ 1881052 w 2197075"/>
                <a:gd name="connsiteY54" fmla="*/ 3902573 h 7250295"/>
                <a:gd name="connsiteX55" fmla="*/ 1855362 w 2197075"/>
                <a:gd name="connsiteY55" fmla="*/ 3584643 h 7250295"/>
                <a:gd name="connsiteX56" fmla="*/ 2056257 w 2197075"/>
                <a:gd name="connsiteY56" fmla="*/ 2654077 h 7250295"/>
                <a:gd name="connsiteX57" fmla="*/ 2042707 w 2197075"/>
                <a:gd name="connsiteY57" fmla="*/ 2404684 h 7250295"/>
                <a:gd name="connsiteX58" fmla="*/ 1981200 w 2197075"/>
                <a:gd name="connsiteY58" fmla="*/ 1864914 h 7250295"/>
                <a:gd name="connsiteX59" fmla="*/ 1936459 w 2197075"/>
                <a:gd name="connsiteY59" fmla="*/ 1677029 h 7250295"/>
                <a:gd name="connsiteX60" fmla="*/ 1922037 w 2197075"/>
                <a:gd name="connsiteY60" fmla="*/ 1432534 h 7250295"/>
                <a:gd name="connsiteX61" fmla="*/ 1874412 w 2197075"/>
                <a:gd name="connsiteY61" fmla="*/ 1302338 h 7250295"/>
                <a:gd name="connsiteX62" fmla="*/ 1407687 w 2197075"/>
                <a:gd name="connsiteY62" fmla="*/ 1134975 h 7250295"/>
                <a:gd name="connsiteX63" fmla="*/ 1309221 w 2197075"/>
                <a:gd name="connsiteY63" fmla="*/ 1020075 h 7250295"/>
                <a:gd name="connsiteX64" fmla="*/ 1365230 w 2197075"/>
                <a:gd name="connsiteY64" fmla="*/ 821521 h 7250295"/>
                <a:gd name="connsiteX65" fmla="*/ 1433407 w 2197075"/>
                <a:gd name="connsiteY65" fmla="*/ 622909 h 7250295"/>
                <a:gd name="connsiteX66" fmla="*/ 1444916 w 2197075"/>
                <a:gd name="connsiteY66" fmla="*/ 380757 h 7250295"/>
                <a:gd name="connsiteX67" fmla="*/ 1330946 w 2197075"/>
                <a:gd name="connsiteY67" fmla="*/ 143773 h 7250295"/>
                <a:gd name="connsiteX68" fmla="*/ 1063645 w 2197075"/>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2152650 w 2213217"/>
                <a:gd name="connsiteY40" fmla="*/ 7212195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985347 w 2213217"/>
                <a:gd name="connsiteY40" fmla="*/ 722661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482866 w 2213217"/>
                <a:gd name="connsiteY39" fmla="*/ 7114120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97852 w 2213217"/>
                <a:gd name="connsiteY39" fmla="*/ 7174696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74056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87593 w 2213217"/>
                <a:gd name="connsiteY27" fmla="*/ 4482877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09709 w 2213217"/>
                <a:gd name="connsiteY27" fmla="*/ 4955941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44526"/>
                <a:gd name="connsiteX1" fmla="*/ 809625 w 2213217"/>
                <a:gd name="connsiteY1" fmla="*/ 116070 h 7244526"/>
                <a:gd name="connsiteX2" fmla="*/ 685800 w 2213217"/>
                <a:gd name="connsiteY2" fmla="*/ 297045 h 7244526"/>
                <a:gd name="connsiteX3" fmla="*/ 704850 w 2213217"/>
                <a:gd name="connsiteY3" fmla="*/ 620895 h 7244526"/>
                <a:gd name="connsiteX4" fmla="*/ 838200 w 2213217"/>
                <a:gd name="connsiteY4" fmla="*/ 897120 h 7244526"/>
                <a:gd name="connsiteX5" fmla="*/ 742950 w 2213217"/>
                <a:gd name="connsiteY5" fmla="*/ 1011420 h 7244526"/>
                <a:gd name="connsiteX6" fmla="*/ 133350 w 2213217"/>
                <a:gd name="connsiteY6" fmla="*/ 1220970 h 7244526"/>
                <a:gd name="connsiteX7" fmla="*/ 0 w 2213217"/>
                <a:gd name="connsiteY7" fmla="*/ 2211570 h 7244526"/>
                <a:gd name="connsiteX8" fmla="*/ 333375 w 2213217"/>
                <a:gd name="connsiteY8" fmla="*/ 3106920 h 7244526"/>
                <a:gd name="connsiteX9" fmla="*/ 247650 w 2213217"/>
                <a:gd name="connsiteY9" fmla="*/ 3840345 h 7244526"/>
                <a:gd name="connsiteX10" fmla="*/ 371475 w 2213217"/>
                <a:gd name="connsiteY10" fmla="*/ 4059420 h 7244526"/>
                <a:gd name="connsiteX11" fmla="*/ 495300 w 2213217"/>
                <a:gd name="connsiteY11" fmla="*/ 4278495 h 7244526"/>
                <a:gd name="connsiteX12" fmla="*/ 476250 w 2213217"/>
                <a:gd name="connsiteY12" fmla="*/ 4735695 h 7244526"/>
                <a:gd name="connsiteX13" fmla="*/ 476250 w 2213217"/>
                <a:gd name="connsiteY13" fmla="*/ 5097645 h 7244526"/>
                <a:gd name="connsiteX14" fmla="*/ 371475 w 2213217"/>
                <a:gd name="connsiteY14" fmla="*/ 6145395 h 7244526"/>
                <a:gd name="connsiteX15" fmla="*/ 371475 w 2213217"/>
                <a:gd name="connsiteY15" fmla="*/ 6621645 h 7244526"/>
                <a:gd name="connsiteX16" fmla="*/ 400050 w 2213217"/>
                <a:gd name="connsiteY16" fmla="*/ 6821670 h 7244526"/>
                <a:gd name="connsiteX17" fmla="*/ 323850 w 2213217"/>
                <a:gd name="connsiteY17" fmla="*/ 7002645 h 7244526"/>
                <a:gd name="connsiteX18" fmla="*/ 605514 w 2213217"/>
                <a:gd name="connsiteY18" fmla="*/ 7244526 h 7244526"/>
                <a:gd name="connsiteX19" fmla="*/ 958269 w 2213217"/>
                <a:gd name="connsiteY19" fmla="*/ 7136926 h 7244526"/>
                <a:gd name="connsiteX20" fmla="*/ 724772 w 2213217"/>
                <a:gd name="connsiteY20" fmla="*/ 6844746 h 7244526"/>
                <a:gd name="connsiteX21" fmla="*/ 753076 w 2213217"/>
                <a:gd name="connsiteY21" fmla="*/ 6579789 h 7244526"/>
                <a:gd name="connsiteX22" fmla="*/ 738924 w 2213217"/>
                <a:gd name="connsiteY22" fmla="*/ 6250170 h 7244526"/>
                <a:gd name="connsiteX23" fmla="*/ 856500 w 2213217"/>
                <a:gd name="connsiteY23" fmla="*/ 5489132 h 7244526"/>
                <a:gd name="connsiteX24" fmla="*/ 906017 w 2213217"/>
                <a:gd name="connsiteY24" fmla="*/ 5380240 h 7244526"/>
                <a:gd name="connsiteX25" fmla="*/ 898504 w 2213217"/>
                <a:gd name="connsiteY25" fmla="*/ 5308938 h 7244526"/>
                <a:gd name="connsiteX26" fmla="*/ 971550 w 2213217"/>
                <a:gd name="connsiteY26" fmla="*/ 5211945 h 7244526"/>
                <a:gd name="connsiteX27" fmla="*/ 973564 w 2213217"/>
                <a:gd name="connsiteY27" fmla="*/ 5069070 h 7244526"/>
                <a:gd name="connsiteX28" fmla="*/ 1129719 w 2213217"/>
                <a:gd name="connsiteY28" fmla="*/ 4378373 h 7244526"/>
                <a:gd name="connsiteX29" fmla="*/ 1276350 w 2213217"/>
                <a:gd name="connsiteY29" fmla="*/ 4649970 h 7244526"/>
                <a:gd name="connsiteX30" fmla="*/ 1341012 w 2213217"/>
                <a:gd name="connsiteY30" fmla="*/ 4880042 h 7244526"/>
                <a:gd name="connsiteX31" fmla="*/ 1310424 w 2213217"/>
                <a:gd name="connsiteY31" fmla="*/ 4973880 h 7244526"/>
                <a:gd name="connsiteX32" fmla="*/ 1354293 w 2213217"/>
                <a:gd name="connsiteY32" fmla="*/ 5113209 h 7244526"/>
                <a:gd name="connsiteX33" fmla="*/ 1262198 w 2213217"/>
                <a:gd name="connsiteY33" fmla="*/ 5554244 h 7244526"/>
                <a:gd name="connsiteX34" fmla="*/ 1263220 w 2213217"/>
                <a:gd name="connsiteY34" fmla="*/ 6360264 h 7244526"/>
                <a:gd name="connsiteX35" fmla="*/ 1336385 w 2213217"/>
                <a:gd name="connsiteY35" fmla="*/ 6540277 h 7244526"/>
                <a:gd name="connsiteX36" fmla="*/ 1285605 w 2213217"/>
                <a:gd name="connsiteY36" fmla="*/ 6741714 h 7244526"/>
                <a:gd name="connsiteX37" fmla="*/ 1303783 w 2213217"/>
                <a:gd name="connsiteY37" fmla="*/ 6828040 h 7244526"/>
                <a:gd name="connsiteX38" fmla="*/ 1313579 w 2213217"/>
                <a:gd name="connsiteY38" fmla="*/ 7020824 h 7244526"/>
                <a:gd name="connsiteX39" fmla="*/ 1760353 w 2213217"/>
                <a:gd name="connsiteY39" fmla="*/ 7189119 h 7244526"/>
                <a:gd name="connsiteX40" fmla="*/ 2189006 w 2213217"/>
                <a:gd name="connsiteY40" fmla="*/ 7199125 h 7244526"/>
                <a:gd name="connsiteX41" fmla="*/ 2171850 w 2213217"/>
                <a:gd name="connsiteY41" fmla="*/ 7046786 h 7244526"/>
                <a:gd name="connsiteX42" fmla="*/ 1687247 w 2213217"/>
                <a:gd name="connsiteY42" fmla="*/ 6680449 h 7244526"/>
                <a:gd name="connsiteX43" fmla="*/ 1708130 w 2213217"/>
                <a:gd name="connsiteY43" fmla="*/ 6550072 h 7244526"/>
                <a:gd name="connsiteX44" fmla="*/ 1668617 w 2213217"/>
                <a:gd name="connsiteY44" fmla="*/ 6451067 h 7244526"/>
                <a:gd name="connsiteX45" fmla="*/ 1657350 w 2213217"/>
                <a:gd name="connsiteY45" fmla="*/ 6250170 h 7244526"/>
                <a:gd name="connsiteX46" fmla="*/ 1679014 w 2213217"/>
                <a:gd name="connsiteY46" fmla="*/ 5979714 h 7244526"/>
                <a:gd name="connsiteX47" fmla="*/ 1727631 w 2213217"/>
                <a:gd name="connsiteY47" fmla="*/ 5512209 h 7244526"/>
                <a:gd name="connsiteX48" fmla="*/ 1739049 w 2213217"/>
                <a:gd name="connsiteY48" fmla="*/ 5363804 h 7244526"/>
                <a:gd name="connsiteX49" fmla="*/ 1797611 w 2213217"/>
                <a:gd name="connsiteY49" fmla="*/ 5317321 h 7244526"/>
                <a:gd name="connsiteX50" fmla="*/ 1884207 w 2213217"/>
                <a:gd name="connsiteY50" fmla="*/ 5097645 h 7244526"/>
                <a:gd name="connsiteX51" fmla="*/ 1909357 w 2213217"/>
                <a:gd name="connsiteY51" fmla="*/ 4805496 h 7244526"/>
                <a:gd name="connsiteX52" fmla="*/ 1900373 w 2213217"/>
                <a:gd name="connsiteY52" fmla="*/ 4348776 h 7244526"/>
                <a:gd name="connsiteX53" fmla="*/ 1881052 w 2213217"/>
                <a:gd name="connsiteY53" fmla="*/ 3902573 h 7244526"/>
                <a:gd name="connsiteX54" fmla="*/ 1855362 w 2213217"/>
                <a:gd name="connsiteY54" fmla="*/ 3584643 h 7244526"/>
                <a:gd name="connsiteX55" fmla="*/ 2056257 w 2213217"/>
                <a:gd name="connsiteY55" fmla="*/ 2654077 h 7244526"/>
                <a:gd name="connsiteX56" fmla="*/ 2042707 w 2213217"/>
                <a:gd name="connsiteY56" fmla="*/ 2404684 h 7244526"/>
                <a:gd name="connsiteX57" fmla="*/ 1981200 w 2213217"/>
                <a:gd name="connsiteY57" fmla="*/ 1864914 h 7244526"/>
                <a:gd name="connsiteX58" fmla="*/ 1936459 w 2213217"/>
                <a:gd name="connsiteY58" fmla="*/ 1677029 h 7244526"/>
                <a:gd name="connsiteX59" fmla="*/ 1922037 w 2213217"/>
                <a:gd name="connsiteY59" fmla="*/ 1432534 h 7244526"/>
                <a:gd name="connsiteX60" fmla="*/ 1874412 w 2213217"/>
                <a:gd name="connsiteY60" fmla="*/ 1302338 h 7244526"/>
                <a:gd name="connsiteX61" fmla="*/ 1407687 w 2213217"/>
                <a:gd name="connsiteY61" fmla="*/ 1134975 h 7244526"/>
                <a:gd name="connsiteX62" fmla="*/ 1309221 w 2213217"/>
                <a:gd name="connsiteY62" fmla="*/ 1020075 h 7244526"/>
                <a:gd name="connsiteX63" fmla="*/ 1365230 w 2213217"/>
                <a:gd name="connsiteY63" fmla="*/ 821521 h 7244526"/>
                <a:gd name="connsiteX64" fmla="*/ 1433407 w 2213217"/>
                <a:gd name="connsiteY64" fmla="*/ 622909 h 7244526"/>
                <a:gd name="connsiteX65" fmla="*/ 1444916 w 2213217"/>
                <a:gd name="connsiteY65" fmla="*/ 380757 h 7244526"/>
                <a:gd name="connsiteX66" fmla="*/ 1330946 w 2213217"/>
                <a:gd name="connsiteY66" fmla="*/ 143773 h 7244526"/>
                <a:gd name="connsiteX67" fmla="*/ 1063645 w 2213217"/>
                <a:gd name="connsiteY67" fmla="*/ 568 h 7244526"/>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84394 w 2213217"/>
                <a:gd name="connsiteY12" fmla="*/ 4600693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287222 w 2213217"/>
                <a:gd name="connsiteY8" fmla="*/ 3112689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72753 w 2222325"/>
                <a:gd name="connsiteY0" fmla="*/ 568 h 7252515"/>
                <a:gd name="connsiteX1" fmla="*/ 818733 w 2222325"/>
                <a:gd name="connsiteY1" fmla="*/ 116070 h 7252515"/>
                <a:gd name="connsiteX2" fmla="*/ 694908 w 2222325"/>
                <a:gd name="connsiteY2" fmla="*/ 297045 h 7252515"/>
                <a:gd name="connsiteX3" fmla="*/ 713958 w 2222325"/>
                <a:gd name="connsiteY3" fmla="*/ 620895 h 7252515"/>
                <a:gd name="connsiteX4" fmla="*/ 847308 w 2222325"/>
                <a:gd name="connsiteY4" fmla="*/ 897120 h 7252515"/>
                <a:gd name="connsiteX5" fmla="*/ 752058 w 2222325"/>
                <a:gd name="connsiteY5" fmla="*/ 1011420 h 7252515"/>
                <a:gd name="connsiteX6" fmla="*/ 142458 w 2222325"/>
                <a:gd name="connsiteY6" fmla="*/ 1220970 h 7252515"/>
                <a:gd name="connsiteX7" fmla="*/ 9108 w 2222325"/>
                <a:gd name="connsiteY7" fmla="*/ 2211570 h 7252515"/>
                <a:gd name="connsiteX8" fmla="*/ 322291 w 2222325"/>
                <a:gd name="connsiteY8" fmla="*/ 3017500 h 7252515"/>
                <a:gd name="connsiteX9" fmla="*/ 250989 w 2222325"/>
                <a:gd name="connsiteY9" fmla="*/ 3814384 h 7252515"/>
                <a:gd name="connsiteX10" fmla="*/ 386352 w 2222325"/>
                <a:gd name="connsiteY10" fmla="*/ 3984422 h 7252515"/>
                <a:gd name="connsiteX11" fmla="*/ 443833 w 2222325"/>
                <a:gd name="connsiteY11" fmla="*/ 4229457 h 7252515"/>
                <a:gd name="connsiteX12" fmla="*/ 505040 w 2222325"/>
                <a:gd name="connsiteY12" fmla="*/ 4629539 h 7252515"/>
                <a:gd name="connsiteX13" fmla="*/ 513694 w 2222325"/>
                <a:gd name="connsiteY13" fmla="*/ 4793958 h 7252515"/>
                <a:gd name="connsiteX14" fmla="*/ 499780 w 2222325"/>
                <a:gd name="connsiteY14" fmla="*/ 4980881 h 7252515"/>
                <a:gd name="connsiteX15" fmla="*/ 468050 w 2222325"/>
                <a:gd name="connsiteY15" fmla="*/ 5126491 h 7252515"/>
                <a:gd name="connsiteX16" fmla="*/ 392121 w 2222325"/>
                <a:gd name="connsiteY16" fmla="*/ 6154049 h 7252515"/>
                <a:gd name="connsiteX17" fmla="*/ 357506 w 2222325"/>
                <a:gd name="connsiteY17" fmla="*/ 6604338 h 7252515"/>
                <a:gd name="connsiteX18" fmla="*/ 429350 w 2222325"/>
                <a:gd name="connsiteY18" fmla="*/ 6827439 h 7252515"/>
                <a:gd name="connsiteX19" fmla="*/ 376226 w 2222325"/>
                <a:gd name="connsiteY19" fmla="*/ 6982453 h 7252515"/>
                <a:gd name="connsiteX20" fmla="*/ 614622 w 2222325"/>
                <a:gd name="connsiteY20" fmla="*/ 7244526 h 7252515"/>
                <a:gd name="connsiteX21" fmla="*/ 967377 w 2222325"/>
                <a:gd name="connsiteY21" fmla="*/ 7136926 h 7252515"/>
                <a:gd name="connsiteX22" fmla="*/ 733880 w 2222325"/>
                <a:gd name="connsiteY22" fmla="*/ 6844746 h 7252515"/>
                <a:gd name="connsiteX23" fmla="*/ 762184 w 2222325"/>
                <a:gd name="connsiteY23" fmla="*/ 6579789 h 7252515"/>
                <a:gd name="connsiteX24" fmla="*/ 748032 w 2222325"/>
                <a:gd name="connsiteY24" fmla="*/ 6250170 h 7252515"/>
                <a:gd name="connsiteX25" fmla="*/ 865608 w 2222325"/>
                <a:gd name="connsiteY25" fmla="*/ 5489132 h 7252515"/>
                <a:gd name="connsiteX26" fmla="*/ 915125 w 2222325"/>
                <a:gd name="connsiteY26" fmla="*/ 5380240 h 7252515"/>
                <a:gd name="connsiteX27" fmla="*/ 907612 w 2222325"/>
                <a:gd name="connsiteY27" fmla="*/ 5308938 h 7252515"/>
                <a:gd name="connsiteX28" fmla="*/ 980658 w 2222325"/>
                <a:gd name="connsiteY28" fmla="*/ 5211945 h 7252515"/>
                <a:gd name="connsiteX29" fmla="*/ 982672 w 2222325"/>
                <a:gd name="connsiteY29" fmla="*/ 5069070 h 7252515"/>
                <a:gd name="connsiteX30" fmla="*/ 1138827 w 2222325"/>
                <a:gd name="connsiteY30" fmla="*/ 4378373 h 7252515"/>
                <a:gd name="connsiteX31" fmla="*/ 1285458 w 2222325"/>
                <a:gd name="connsiteY31" fmla="*/ 4649970 h 7252515"/>
                <a:gd name="connsiteX32" fmla="*/ 1350120 w 2222325"/>
                <a:gd name="connsiteY32" fmla="*/ 4880042 h 7252515"/>
                <a:gd name="connsiteX33" fmla="*/ 1319532 w 2222325"/>
                <a:gd name="connsiteY33" fmla="*/ 4973880 h 7252515"/>
                <a:gd name="connsiteX34" fmla="*/ 1363401 w 2222325"/>
                <a:gd name="connsiteY34" fmla="*/ 5113209 h 7252515"/>
                <a:gd name="connsiteX35" fmla="*/ 1271306 w 2222325"/>
                <a:gd name="connsiteY35" fmla="*/ 5554244 h 7252515"/>
                <a:gd name="connsiteX36" fmla="*/ 1272328 w 2222325"/>
                <a:gd name="connsiteY36" fmla="*/ 6360264 h 7252515"/>
                <a:gd name="connsiteX37" fmla="*/ 1345493 w 2222325"/>
                <a:gd name="connsiteY37" fmla="*/ 6540277 h 7252515"/>
                <a:gd name="connsiteX38" fmla="*/ 1294713 w 2222325"/>
                <a:gd name="connsiteY38" fmla="*/ 6741714 h 7252515"/>
                <a:gd name="connsiteX39" fmla="*/ 1312891 w 2222325"/>
                <a:gd name="connsiteY39" fmla="*/ 6828040 h 7252515"/>
                <a:gd name="connsiteX40" fmla="*/ 1322687 w 2222325"/>
                <a:gd name="connsiteY40" fmla="*/ 7020824 h 7252515"/>
                <a:gd name="connsiteX41" fmla="*/ 1769461 w 2222325"/>
                <a:gd name="connsiteY41" fmla="*/ 7189119 h 7252515"/>
                <a:gd name="connsiteX42" fmla="*/ 2198114 w 2222325"/>
                <a:gd name="connsiteY42" fmla="*/ 7199125 h 7252515"/>
                <a:gd name="connsiteX43" fmla="*/ 2180958 w 2222325"/>
                <a:gd name="connsiteY43" fmla="*/ 7046786 h 7252515"/>
                <a:gd name="connsiteX44" fmla="*/ 1696355 w 2222325"/>
                <a:gd name="connsiteY44" fmla="*/ 6680449 h 7252515"/>
                <a:gd name="connsiteX45" fmla="*/ 1717238 w 2222325"/>
                <a:gd name="connsiteY45" fmla="*/ 6550072 h 7252515"/>
                <a:gd name="connsiteX46" fmla="*/ 1677725 w 2222325"/>
                <a:gd name="connsiteY46" fmla="*/ 6451067 h 7252515"/>
                <a:gd name="connsiteX47" fmla="*/ 1666458 w 2222325"/>
                <a:gd name="connsiteY47" fmla="*/ 6250170 h 7252515"/>
                <a:gd name="connsiteX48" fmla="*/ 1688122 w 2222325"/>
                <a:gd name="connsiteY48" fmla="*/ 5979714 h 7252515"/>
                <a:gd name="connsiteX49" fmla="*/ 1736739 w 2222325"/>
                <a:gd name="connsiteY49" fmla="*/ 5512209 h 7252515"/>
                <a:gd name="connsiteX50" fmla="*/ 1748157 w 2222325"/>
                <a:gd name="connsiteY50" fmla="*/ 5363804 h 7252515"/>
                <a:gd name="connsiteX51" fmla="*/ 1806719 w 2222325"/>
                <a:gd name="connsiteY51" fmla="*/ 5317321 h 7252515"/>
                <a:gd name="connsiteX52" fmla="*/ 1893315 w 2222325"/>
                <a:gd name="connsiteY52" fmla="*/ 5097645 h 7252515"/>
                <a:gd name="connsiteX53" fmla="*/ 1918465 w 2222325"/>
                <a:gd name="connsiteY53" fmla="*/ 4805496 h 7252515"/>
                <a:gd name="connsiteX54" fmla="*/ 1909481 w 2222325"/>
                <a:gd name="connsiteY54" fmla="*/ 4348776 h 7252515"/>
                <a:gd name="connsiteX55" fmla="*/ 1890160 w 2222325"/>
                <a:gd name="connsiteY55" fmla="*/ 3902573 h 7252515"/>
                <a:gd name="connsiteX56" fmla="*/ 1864470 w 2222325"/>
                <a:gd name="connsiteY56" fmla="*/ 3584643 h 7252515"/>
                <a:gd name="connsiteX57" fmla="*/ 2065365 w 2222325"/>
                <a:gd name="connsiteY57" fmla="*/ 2654077 h 7252515"/>
                <a:gd name="connsiteX58" fmla="*/ 2051815 w 2222325"/>
                <a:gd name="connsiteY58" fmla="*/ 2404684 h 7252515"/>
                <a:gd name="connsiteX59" fmla="*/ 1990308 w 2222325"/>
                <a:gd name="connsiteY59" fmla="*/ 1864914 h 7252515"/>
                <a:gd name="connsiteX60" fmla="*/ 1945567 w 2222325"/>
                <a:gd name="connsiteY60" fmla="*/ 1677029 h 7252515"/>
                <a:gd name="connsiteX61" fmla="*/ 1931145 w 2222325"/>
                <a:gd name="connsiteY61" fmla="*/ 1432534 h 7252515"/>
                <a:gd name="connsiteX62" fmla="*/ 1883520 w 2222325"/>
                <a:gd name="connsiteY62" fmla="*/ 1302338 h 7252515"/>
                <a:gd name="connsiteX63" fmla="*/ 1416795 w 2222325"/>
                <a:gd name="connsiteY63" fmla="*/ 1134975 h 7252515"/>
                <a:gd name="connsiteX64" fmla="*/ 1318329 w 2222325"/>
                <a:gd name="connsiteY64" fmla="*/ 1020075 h 7252515"/>
                <a:gd name="connsiteX65" fmla="*/ 1374338 w 2222325"/>
                <a:gd name="connsiteY65" fmla="*/ 821521 h 7252515"/>
                <a:gd name="connsiteX66" fmla="*/ 1442515 w 2222325"/>
                <a:gd name="connsiteY66" fmla="*/ 622909 h 7252515"/>
                <a:gd name="connsiteX67" fmla="*/ 1454024 w 2222325"/>
                <a:gd name="connsiteY67" fmla="*/ 380757 h 7252515"/>
                <a:gd name="connsiteX68" fmla="*/ 1340054 w 2222325"/>
                <a:gd name="connsiteY68" fmla="*/ 143773 h 7252515"/>
                <a:gd name="connsiteX69" fmla="*/ 1072753 w 2222325"/>
                <a:gd name="connsiteY69" fmla="*/ 568 h 7252515"/>
                <a:gd name="connsiteX0" fmla="*/ 1074836 w 2224408"/>
                <a:gd name="connsiteY0" fmla="*/ 568 h 7252515"/>
                <a:gd name="connsiteX1" fmla="*/ 820816 w 2224408"/>
                <a:gd name="connsiteY1" fmla="*/ 116070 h 7252515"/>
                <a:gd name="connsiteX2" fmla="*/ 696991 w 2224408"/>
                <a:gd name="connsiteY2" fmla="*/ 297045 h 7252515"/>
                <a:gd name="connsiteX3" fmla="*/ 716041 w 2224408"/>
                <a:gd name="connsiteY3" fmla="*/ 620895 h 7252515"/>
                <a:gd name="connsiteX4" fmla="*/ 849391 w 2224408"/>
                <a:gd name="connsiteY4" fmla="*/ 897120 h 7252515"/>
                <a:gd name="connsiteX5" fmla="*/ 754141 w 2224408"/>
                <a:gd name="connsiteY5" fmla="*/ 1011420 h 7252515"/>
                <a:gd name="connsiteX6" fmla="*/ 112811 w 2224408"/>
                <a:gd name="connsiteY6" fmla="*/ 1267123 h 7252515"/>
                <a:gd name="connsiteX7" fmla="*/ 11191 w 2224408"/>
                <a:gd name="connsiteY7" fmla="*/ 2211570 h 7252515"/>
                <a:gd name="connsiteX8" fmla="*/ 324374 w 2224408"/>
                <a:gd name="connsiteY8" fmla="*/ 3017500 h 7252515"/>
                <a:gd name="connsiteX9" fmla="*/ 253072 w 2224408"/>
                <a:gd name="connsiteY9" fmla="*/ 3814384 h 7252515"/>
                <a:gd name="connsiteX10" fmla="*/ 388435 w 2224408"/>
                <a:gd name="connsiteY10" fmla="*/ 3984422 h 7252515"/>
                <a:gd name="connsiteX11" fmla="*/ 445916 w 2224408"/>
                <a:gd name="connsiteY11" fmla="*/ 4229457 h 7252515"/>
                <a:gd name="connsiteX12" fmla="*/ 507123 w 2224408"/>
                <a:gd name="connsiteY12" fmla="*/ 4629539 h 7252515"/>
                <a:gd name="connsiteX13" fmla="*/ 515777 w 2224408"/>
                <a:gd name="connsiteY13" fmla="*/ 4793958 h 7252515"/>
                <a:gd name="connsiteX14" fmla="*/ 501863 w 2224408"/>
                <a:gd name="connsiteY14" fmla="*/ 4980881 h 7252515"/>
                <a:gd name="connsiteX15" fmla="*/ 470133 w 2224408"/>
                <a:gd name="connsiteY15" fmla="*/ 5126491 h 7252515"/>
                <a:gd name="connsiteX16" fmla="*/ 394204 w 2224408"/>
                <a:gd name="connsiteY16" fmla="*/ 6154049 h 7252515"/>
                <a:gd name="connsiteX17" fmla="*/ 359589 w 2224408"/>
                <a:gd name="connsiteY17" fmla="*/ 6604338 h 7252515"/>
                <a:gd name="connsiteX18" fmla="*/ 431433 w 2224408"/>
                <a:gd name="connsiteY18" fmla="*/ 6827439 h 7252515"/>
                <a:gd name="connsiteX19" fmla="*/ 378309 w 2224408"/>
                <a:gd name="connsiteY19" fmla="*/ 6982453 h 7252515"/>
                <a:gd name="connsiteX20" fmla="*/ 616705 w 2224408"/>
                <a:gd name="connsiteY20" fmla="*/ 7244526 h 7252515"/>
                <a:gd name="connsiteX21" fmla="*/ 969460 w 2224408"/>
                <a:gd name="connsiteY21" fmla="*/ 7136926 h 7252515"/>
                <a:gd name="connsiteX22" fmla="*/ 735963 w 2224408"/>
                <a:gd name="connsiteY22" fmla="*/ 6844746 h 7252515"/>
                <a:gd name="connsiteX23" fmla="*/ 764267 w 2224408"/>
                <a:gd name="connsiteY23" fmla="*/ 6579789 h 7252515"/>
                <a:gd name="connsiteX24" fmla="*/ 750115 w 2224408"/>
                <a:gd name="connsiteY24" fmla="*/ 6250170 h 7252515"/>
                <a:gd name="connsiteX25" fmla="*/ 867691 w 2224408"/>
                <a:gd name="connsiteY25" fmla="*/ 5489132 h 7252515"/>
                <a:gd name="connsiteX26" fmla="*/ 917208 w 2224408"/>
                <a:gd name="connsiteY26" fmla="*/ 5380240 h 7252515"/>
                <a:gd name="connsiteX27" fmla="*/ 909695 w 2224408"/>
                <a:gd name="connsiteY27" fmla="*/ 5308938 h 7252515"/>
                <a:gd name="connsiteX28" fmla="*/ 982741 w 2224408"/>
                <a:gd name="connsiteY28" fmla="*/ 5211945 h 7252515"/>
                <a:gd name="connsiteX29" fmla="*/ 984755 w 2224408"/>
                <a:gd name="connsiteY29" fmla="*/ 5069070 h 7252515"/>
                <a:gd name="connsiteX30" fmla="*/ 1140910 w 2224408"/>
                <a:gd name="connsiteY30" fmla="*/ 4378373 h 7252515"/>
                <a:gd name="connsiteX31" fmla="*/ 1287541 w 2224408"/>
                <a:gd name="connsiteY31" fmla="*/ 4649970 h 7252515"/>
                <a:gd name="connsiteX32" fmla="*/ 1352203 w 2224408"/>
                <a:gd name="connsiteY32" fmla="*/ 4880042 h 7252515"/>
                <a:gd name="connsiteX33" fmla="*/ 1321615 w 2224408"/>
                <a:gd name="connsiteY33" fmla="*/ 4973880 h 7252515"/>
                <a:gd name="connsiteX34" fmla="*/ 1365484 w 2224408"/>
                <a:gd name="connsiteY34" fmla="*/ 5113209 h 7252515"/>
                <a:gd name="connsiteX35" fmla="*/ 1273389 w 2224408"/>
                <a:gd name="connsiteY35" fmla="*/ 5554244 h 7252515"/>
                <a:gd name="connsiteX36" fmla="*/ 1274411 w 2224408"/>
                <a:gd name="connsiteY36" fmla="*/ 6360264 h 7252515"/>
                <a:gd name="connsiteX37" fmla="*/ 1347576 w 2224408"/>
                <a:gd name="connsiteY37" fmla="*/ 6540277 h 7252515"/>
                <a:gd name="connsiteX38" fmla="*/ 1296796 w 2224408"/>
                <a:gd name="connsiteY38" fmla="*/ 6741714 h 7252515"/>
                <a:gd name="connsiteX39" fmla="*/ 1314974 w 2224408"/>
                <a:gd name="connsiteY39" fmla="*/ 6828040 h 7252515"/>
                <a:gd name="connsiteX40" fmla="*/ 1324770 w 2224408"/>
                <a:gd name="connsiteY40" fmla="*/ 7020824 h 7252515"/>
                <a:gd name="connsiteX41" fmla="*/ 1771544 w 2224408"/>
                <a:gd name="connsiteY41" fmla="*/ 7189119 h 7252515"/>
                <a:gd name="connsiteX42" fmla="*/ 2200197 w 2224408"/>
                <a:gd name="connsiteY42" fmla="*/ 7199125 h 7252515"/>
                <a:gd name="connsiteX43" fmla="*/ 2183041 w 2224408"/>
                <a:gd name="connsiteY43" fmla="*/ 7046786 h 7252515"/>
                <a:gd name="connsiteX44" fmla="*/ 1698438 w 2224408"/>
                <a:gd name="connsiteY44" fmla="*/ 6680449 h 7252515"/>
                <a:gd name="connsiteX45" fmla="*/ 1719321 w 2224408"/>
                <a:gd name="connsiteY45" fmla="*/ 6550072 h 7252515"/>
                <a:gd name="connsiteX46" fmla="*/ 1679808 w 2224408"/>
                <a:gd name="connsiteY46" fmla="*/ 6451067 h 7252515"/>
                <a:gd name="connsiteX47" fmla="*/ 1668541 w 2224408"/>
                <a:gd name="connsiteY47" fmla="*/ 6250170 h 7252515"/>
                <a:gd name="connsiteX48" fmla="*/ 1690205 w 2224408"/>
                <a:gd name="connsiteY48" fmla="*/ 5979714 h 7252515"/>
                <a:gd name="connsiteX49" fmla="*/ 1738822 w 2224408"/>
                <a:gd name="connsiteY49" fmla="*/ 5512209 h 7252515"/>
                <a:gd name="connsiteX50" fmla="*/ 1750240 w 2224408"/>
                <a:gd name="connsiteY50" fmla="*/ 5363804 h 7252515"/>
                <a:gd name="connsiteX51" fmla="*/ 1808802 w 2224408"/>
                <a:gd name="connsiteY51" fmla="*/ 5317321 h 7252515"/>
                <a:gd name="connsiteX52" fmla="*/ 1895398 w 2224408"/>
                <a:gd name="connsiteY52" fmla="*/ 5097645 h 7252515"/>
                <a:gd name="connsiteX53" fmla="*/ 1920548 w 2224408"/>
                <a:gd name="connsiteY53" fmla="*/ 4805496 h 7252515"/>
                <a:gd name="connsiteX54" fmla="*/ 1911564 w 2224408"/>
                <a:gd name="connsiteY54" fmla="*/ 4348776 h 7252515"/>
                <a:gd name="connsiteX55" fmla="*/ 1892243 w 2224408"/>
                <a:gd name="connsiteY55" fmla="*/ 3902573 h 7252515"/>
                <a:gd name="connsiteX56" fmla="*/ 1866553 w 2224408"/>
                <a:gd name="connsiteY56" fmla="*/ 3584643 h 7252515"/>
                <a:gd name="connsiteX57" fmla="*/ 2067448 w 2224408"/>
                <a:gd name="connsiteY57" fmla="*/ 2654077 h 7252515"/>
                <a:gd name="connsiteX58" fmla="*/ 2053898 w 2224408"/>
                <a:gd name="connsiteY58" fmla="*/ 2404684 h 7252515"/>
                <a:gd name="connsiteX59" fmla="*/ 1992391 w 2224408"/>
                <a:gd name="connsiteY59" fmla="*/ 1864914 h 7252515"/>
                <a:gd name="connsiteX60" fmla="*/ 1947650 w 2224408"/>
                <a:gd name="connsiteY60" fmla="*/ 1677029 h 7252515"/>
                <a:gd name="connsiteX61" fmla="*/ 1933228 w 2224408"/>
                <a:gd name="connsiteY61" fmla="*/ 1432534 h 7252515"/>
                <a:gd name="connsiteX62" fmla="*/ 1885603 w 2224408"/>
                <a:gd name="connsiteY62" fmla="*/ 1302338 h 7252515"/>
                <a:gd name="connsiteX63" fmla="*/ 1418878 w 2224408"/>
                <a:gd name="connsiteY63" fmla="*/ 1134975 h 7252515"/>
                <a:gd name="connsiteX64" fmla="*/ 1320412 w 2224408"/>
                <a:gd name="connsiteY64" fmla="*/ 1020075 h 7252515"/>
                <a:gd name="connsiteX65" fmla="*/ 1376421 w 2224408"/>
                <a:gd name="connsiteY65" fmla="*/ 821521 h 7252515"/>
                <a:gd name="connsiteX66" fmla="*/ 1444598 w 2224408"/>
                <a:gd name="connsiteY66" fmla="*/ 622909 h 7252515"/>
                <a:gd name="connsiteX67" fmla="*/ 1456107 w 2224408"/>
                <a:gd name="connsiteY67" fmla="*/ 380757 h 7252515"/>
                <a:gd name="connsiteX68" fmla="*/ 1342137 w 2224408"/>
                <a:gd name="connsiteY68" fmla="*/ 143773 h 7252515"/>
                <a:gd name="connsiteX69" fmla="*/ 1074836 w 2224408"/>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08662 w 2223793"/>
                <a:gd name="connsiteY1" fmla="*/ 133377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59799 w 2223793"/>
                <a:gd name="connsiteY0" fmla="*/ 683 h 7238207"/>
                <a:gd name="connsiteX1" fmla="*/ 808662 w 2223793"/>
                <a:gd name="connsiteY1" fmla="*/ 119069 h 7238207"/>
                <a:gd name="connsiteX2" fmla="*/ 710799 w 2223793"/>
                <a:gd name="connsiteY2" fmla="*/ 285622 h 7238207"/>
                <a:gd name="connsiteX3" fmla="*/ 698118 w 2223793"/>
                <a:gd name="connsiteY3" fmla="*/ 574857 h 7238207"/>
                <a:gd name="connsiteX4" fmla="*/ 868967 w 2223793"/>
                <a:gd name="connsiteY4" fmla="*/ 885696 h 7238207"/>
                <a:gd name="connsiteX5" fmla="*/ 744872 w 2223793"/>
                <a:gd name="connsiteY5" fmla="*/ 1025957 h 7238207"/>
                <a:gd name="connsiteX6" fmla="*/ 112196 w 2223793"/>
                <a:gd name="connsiteY6" fmla="*/ 1252815 h 7238207"/>
                <a:gd name="connsiteX7" fmla="*/ 10576 w 2223793"/>
                <a:gd name="connsiteY7" fmla="*/ 2197262 h 7238207"/>
                <a:gd name="connsiteX8" fmla="*/ 323759 w 2223793"/>
                <a:gd name="connsiteY8" fmla="*/ 3003192 h 7238207"/>
                <a:gd name="connsiteX9" fmla="*/ 252457 w 2223793"/>
                <a:gd name="connsiteY9" fmla="*/ 3800076 h 7238207"/>
                <a:gd name="connsiteX10" fmla="*/ 387820 w 2223793"/>
                <a:gd name="connsiteY10" fmla="*/ 3970114 h 7238207"/>
                <a:gd name="connsiteX11" fmla="*/ 445301 w 2223793"/>
                <a:gd name="connsiteY11" fmla="*/ 4215149 h 7238207"/>
                <a:gd name="connsiteX12" fmla="*/ 506508 w 2223793"/>
                <a:gd name="connsiteY12" fmla="*/ 4615231 h 7238207"/>
                <a:gd name="connsiteX13" fmla="*/ 515162 w 2223793"/>
                <a:gd name="connsiteY13" fmla="*/ 4779650 h 7238207"/>
                <a:gd name="connsiteX14" fmla="*/ 501248 w 2223793"/>
                <a:gd name="connsiteY14" fmla="*/ 4966573 h 7238207"/>
                <a:gd name="connsiteX15" fmla="*/ 469518 w 2223793"/>
                <a:gd name="connsiteY15" fmla="*/ 5112183 h 7238207"/>
                <a:gd name="connsiteX16" fmla="*/ 393589 w 2223793"/>
                <a:gd name="connsiteY16" fmla="*/ 6139741 h 7238207"/>
                <a:gd name="connsiteX17" fmla="*/ 358974 w 2223793"/>
                <a:gd name="connsiteY17" fmla="*/ 6590030 h 7238207"/>
                <a:gd name="connsiteX18" fmla="*/ 430818 w 2223793"/>
                <a:gd name="connsiteY18" fmla="*/ 6813131 h 7238207"/>
                <a:gd name="connsiteX19" fmla="*/ 377694 w 2223793"/>
                <a:gd name="connsiteY19" fmla="*/ 6968145 h 7238207"/>
                <a:gd name="connsiteX20" fmla="*/ 616090 w 2223793"/>
                <a:gd name="connsiteY20" fmla="*/ 7230218 h 7238207"/>
                <a:gd name="connsiteX21" fmla="*/ 968845 w 2223793"/>
                <a:gd name="connsiteY21" fmla="*/ 7122618 h 7238207"/>
                <a:gd name="connsiteX22" fmla="*/ 735348 w 2223793"/>
                <a:gd name="connsiteY22" fmla="*/ 6830438 h 7238207"/>
                <a:gd name="connsiteX23" fmla="*/ 763652 w 2223793"/>
                <a:gd name="connsiteY23" fmla="*/ 6565481 h 7238207"/>
                <a:gd name="connsiteX24" fmla="*/ 749500 w 2223793"/>
                <a:gd name="connsiteY24" fmla="*/ 6235862 h 7238207"/>
                <a:gd name="connsiteX25" fmla="*/ 867076 w 2223793"/>
                <a:gd name="connsiteY25" fmla="*/ 5474824 h 7238207"/>
                <a:gd name="connsiteX26" fmla="*/ 916593 w 2223793"/>
                <a:gd name="connsiteY26" fmla="*/ 5365932 h 7238207"/>
                <a:gd name="connsiteX27" fmla="*/ 909080 w 2223793"/>
                <a:gd name="connsiteY27" fmla="*/ 5294630 h 7238207"/>
                <a:gd name="connsiteX28" fmla="*/ 982126 w 2223793"/>
                <a:gd name="connsiteY28" fmla="*/ 5197637 h 7238207"/>
                <a:gd name="connsiteX29" fmla="*/ 984140 w 2223793"/>
                <a:gd name="connsiteY29" fmla="*/ 5054762 h 7238207"/>
                <a:gd name="connsiteX30" fmla="*/ 1140295 w 2223793"/>
                <a:gd name="connsiteY30" fmla="*/ 4364065 h 7238207"/>
                <a:gd name="connsiteX31" fmla="*/ 1286926 w 2223793"/>
                <a:gd name="connsiteY31" fmla="*/ 4635662 h 7238207"/>
                <a:gd name="connsiteX32" fmla="*/ 1351588 w 2223793"/>
                <a:gd name="connsiteY32" fmla="*/ 4865734 h 7238207"/>
                <a:gd name="connsiteX33" fmla="*/ 1321000 w 2223793"/>
                <a:gd name="connsiteY33" fmla="*/ 4959572 h 7238207"/>
                <a:gd name="connsiteX34" fmla="*/ 1364869 w 2223793"/>
                <a:gd name="connsiteY34" fmla="*/ 5098901 h 7238207"/>
                <a:gd name="connsiteX35" fmla="*/ 1272774 w 2223793"/>
                <a:gd name="connsiteY35" fmla="*/ 5539936 h 7238207"/>
                <a:gd name="connsiteX36" fmla="*/ 1273796 w 2223793"/>
                <a:gd name="connsiteY36" fmla="*/ 6345956 h 7238207"/>
                <a:gd name="connsiteX37" fmla="*/ 1346961 w 2223793"/>
                <a:gd name="connsiteY37" fmla="*/ 6525969 h 7238207"/>
                <a:gd name="connsiteX38" fmla="*/ 1296181 w 2223793"/>
                <a:gd name="connsiteY38" fmla="*/ 6727406 h 7238207"/>
                <a:gd name="connsiteX39" fmla="*/ 1314359 w 2223793"/>
                <a:gd name="connsiteY39" fmla="*/ 6813732 h 7238207"/>
                <a:gd name="connsiteX40" fmla="*/ 1324155 w 2223793"/>
                <a:gd name="connsiteY40" fmla="*/ 7006516 h 7238207"/>
                <a:gd name="connsiteX41" fmla="*/ 1770929 w 2223793"/>
                <a:gd name="connsiteY41" fmla="*/ 7174811 h 7238207"/>
                <a:gd name="connsiteX42" fmla="*/ 2199582 w 2223793"/>
                <a:gd name="connsiteY42" fmla="*/ 7184817 h 7238207"/>
                <a:gd name="connsiteX43" fmla="*/ 2182426 w 2223793"/>
                <a:gd name="connsiteY43" fmla="*/ 7032478 h 7238207"/>
                <a:gd name="connsiteX44" fmla="*/ 1697823 w 2223793"/>
                <a:gd name="connsiteY44" fmla="*/ 6666141 h 7238207"/>
                <a:gd name="connsiteX45" fmla="*/ 1718706 w 2223793"/>
                <a:gd name="connsiteY45" fmla="*/ 6535764 h 7238207"/>
                <a:gd name="connsiteX46" fmla="*/ 1679193 w 2223793"/>
                <a:gd name="connsiteY46" fmla="*/ 6436759 h 7238207"/>
                <a:gd name="connsiteX47" fmla="*/ 1667926 w 2223793"/>
                <a:gd name="connsiteY47" fmla="*/ 6235862 h 7238207"/>
                <a:gd name="connsiteX48" fmla="*/ 1689590 w 2223793"/>
                <a:gd name="connsiteY48" fmla="*/ 5965406 h 7238207"/>
                <a:gd name="connsiteX49" fmla="*/ 1738207 w 2223793"/>
                <a:gd name="connsiteY49" fmla="*/ 5497901 h 7238207"/>
                <a:gd name="connsiteX50" fmla="*/ 1749625 w 2223793"/>
                <a:gd name="connsiteY50" fmla="*/ 5349496 h 7238207"/>
                <a:gd name="connsiteX51" fmla="*/ 1808187 w 2223793"/>
                <a:gd name="connsiteY51" fmla="*/ 5303013 h 7238207"/>
                <a:gd name="connsiteX52" fmla="*/ 1894783 w 2223793"/>
                <a:gd name="connsiteY52" fmla="*/ 5083337 h 7238207"/>
                <a:gd name="connsiteX53" fmla="*/ 1919933 w 2223793"/>
                <a:gd name="connsiteY53" fmla="*/ 4791188 h 7238207"/>
                <a:gd name="connsiteX54" fmla="*/ 1910949 w 2223793"/>
                <a:gd name="connsiteY54" fmla="*/ 4334468 h 7238207"/>
                <a:gd name="connsiteX55" fmla="*/ 1891628 w 2223793"/>
                <a:gd name="connsiteY55" fmla="*/ 3888265 h 7238207"/>
                <a:gd name="connsiteX56" fmla="*/ 1865938 w 2223793"/>
                <a:gd name="connsiteY56" fmla="*/ 3570335 h 7238207"/>
                <a:gd name="connsiteX57" fmla="*/ 2066833 w 2223793"/>
                <a:gd name="connsiteY57" fmla="*/ 2639769 h 7238207"/>
                <a:gd name="connsiteX58" fmla="*/ 2053283 w 2223793"/>
                <a:gd name="connsiteY58" fmla="*/ 2390376 h 7238207"/>
                <a:gd name="connsiteX59" fmla="*/ 1991776 w 2223793"/>
                <a:gd name="connsiteY59" fmla="*/ 1850606 h 7238207"/>
                <a:gd name="connsiteX60" fmla="*/ 1947035 w 2223793"/>
                <a:gd name="connsiteY60" fmla="*/ 1662721 h 7238207"/>
                <a:gd name="connsiteX61" fmla="*/ 1932613 w 2223793"/>
                <a:gd name="connsiteY61" fmla="*/ 1418226 h 7238207"/>
                <a:gd name="connsiteX62" fmla="*/ 1884988 w 2223793"/>
                <a:gd name="connsiteY62" fmla="*/ 1288030 h 7238207"/>
                <a:gd name="connsiteX63" fmla="*/ 1418263 w 2223793"/>
                <a:gd name="connsiteY63" fmla="*/ 1120667 h 7238207"/>
                <a:gd name="connsiteX64" fmla="*/ 1319797 w 2223793"/>
                <a:gd name="connsiteY64" fmla="*/ 1005767 h 7238207"/>
                <a:gd name="connsiteX65" fmla="*/ 1375806 w 2223793"/>
                <a:gd name="connsiteY65" fmla="*/ 807213 h 7238207"/>
                <a:gd name="connsiteX66" fmla="*/ 1443983 w 2223793"/>
                <a:gd name="connsiteY66" fmla="*/ 608601 h 7238207"/>
                <a:gd name="connsiteX67" fmla="*/ 1455492 w 2223793"/>
                <a:gd name="connsiteY67" fmla="*/ 366449 h 7238207"/>
                <a:gd name="connsiteX68" fmla="*/ 1341522 w 2223793"/>
                <a:gd name="connsiteY68" fmla="*/ 129465 h 7238207"/>
                <a:gd name="connsiteX69" fmla="*/ 1059799 w 2223793"/>
                <a:gd name="connsiteY69" fmla="*/ 683 h 7238207"/>
                <a:gd name="connsiteX0" fmla="*/ 1059799 w 2223793"/>
                <a:gd name="connsiteY0" fmla="*/ 632 h 7238156"/>
                <a:gd name="connsiteX1" fmla="*/ 808662 w 2223793"/>
                <a:gd name="connsiteY1" fmla="*/ 119018 h 7238156"/>
                <a:gd name="connsiteX2" fmla="*/ 710799 w 2223793"/>
                <a:gd name="connsiteY2" fmla="*/ 285571 h 7238156"/>
                <a:gd name="connsiteX3" fmla="*/ 698118 w 2223793"/>
                <a:gd name="connsiteY3" fmla="*/ 574806 h 7238156"/>
                <a:gd name="connsiteX4" fmla="*/ 868967 w 2223793"/>
                <a:gd name="connsiteY4" fmla="*/ 885645 h 7238156"/>
                <a:gd name="connsiteX5" fmla="*/ 744872 w 2223793"/>
                <a:gd name="connsiteY5" fmla="*/ 1025906 h 7238156"/>
                <a:gd name="connsiteX6" fmla="*/ 112196 w 2223793"/>
                <a:gd name="connsiteY6" fmla="*/ 1252764 h 7238156"/>
                <a:gd name="connsiteX7" fmla="*/ 10576 w 2223793"/>
                <a:gd name="connsiteY7" fmla="*/ 2197211 h 7238156"/>
                <a:gd name="connsiteX8" fmla="*/ 323759 w 2223793"/>
                <a:gd name="connsiteY8" fmla="*/ 3003141 h 7238156"/>
                <a:gd name="connsiteX9" fmla="*/ 252457 w 2223793"/>
                <a:gd name="connsiteY9" fmla="*/ 3800025 h 7238156"/>
                <a:gd name="connsiteX10" fmla="*/ 387820 w 2223793"/>
                <a:gd name="connsiteY10" fmla="*/ 3970063 h 7238156"/>
                <a:gd name="connsiteX11" fmla="*/ 445301 w 2223793"/>
                <a:gd name="connsiteY11" fmla="*/ 4215098 h 7238156"/>
                <a:gd name="connsiteX12" fmla="*/ 506508 w 2223793"/>
                <a:gd name="connsiteY12" fmla="*/ 4615180 h 7238156"/>
                <a:gd name="connsiteX13" fmla="*/ 515162 w 2223793"/>
                <a:gd name="connsiteY13" fmla="*/ 4779599 h 7238156"/>
                <a:gd name="connsiteX14" fmla="*/ 501248 w 2223793"/>
                <a:gd name="connsiteY14" fmla="*/ 4966522 h 7238156"/>
                <a:gd name="connsiteX15" fmla="*/ 469518 w 2223793"/>
                <a:gd name="connsiteY15" fmla="*/ 5112132 h 7238156"/>
                <a:gd name="connsiteX16" fmla="*/ 393589 w 2223793"/>
                <a:gd name="connsiteY16" fmla="*/ 6139690 h 7238156"/>
                <a:gd name="connsiteX17" fmla="*/ 358974 w 2223793"/>
                <a:gd name="connsiteY17" fmla="*/ 6589979 h 7238156"/>
                <a:gd name="connsiteX18" fmla="*/ 430818 w 2223793"/>
                <a:gd name="connsiteY18" fmla="*/ 6813080 h 7238156"/>
                <a:gd name="connsiteX19" fmla="*/ 377694 w 2223793"/>
                <a:gd name="connsiteY19" fmla="*/ 6968094 h 7238156"/>
                <a:gd name="connsiteX20" fmla="*/ 616090 w 2223793"/>
                <a:gd name="connsiteY20" fmla="*/ 7230167 h 7238156"/>
                <a:gd name="connsiteX21" fmla="*/ 968845 w 2223793"/>
                <a:gd name="connsiteY21" fmla="*/ 7122567 h 7238156"/>
                <a:gd name="connsiteX22" fmla="*/ 735348 w 2223793"/>
                <a:gd name="connsiteY22" fmla="*/ 6830387 h 7238156"/>
                <a:gd name="connsiteX23" fmla="*/ 763652 w 2223793"/>
                <a:gd name="connsiteY23" fmla="*/ 6565430 h 7238156"/>
                <a:gd name="connsiteX24" fmla="*/ 749500 w 2223793"/>
                <a:gd name="connsiteY24" fmla="*/ 6235811 h 7238156"/>
                <a:gd name="connsiteX25" fmla="*/ 867076 w 2223793"/>
                <a:gd name="connsiteY25" fmla="*/ 5474773 h 7238156"/>
                <a:gd name="connsiteX26" fmla="*/ 916593 w 2223793"/>
                <a:gd name="connsiteY26" fmla="*/ 5365881 h 7238156"/>
                <a:gd name="connsiteX27" fmla="*/ 909080 w 2223793"/>
                <a:gd name="connsiteY27" fmla="*/ 5294579 h 7238156"/>
                <a:gd name="connsiteX28" fmla="*/ 982126 w 2223793"/>
                <a:gd name="connsiteY28" fmla="*/ 5197586 h 7238156"/>
                <a:gd name="connsiteX29" fmla="*/ 984140 w 2223793"/>
                <a:gd name="connsiteY29" fmla="*/ 5054711 h 7238156"/>
                <a:gd name="connsiteX30" fmla="*/ 1140295 w 2223793"/>
                <a:gd name="connsiteY30" fmla="*/ 4364014 h 7238156"/>
                <a:gd name="connsiteX31" fmla="*/ 1286926 w 2223793"/>
                <a:gd name="connsiteY31" fmla="*/ 4635611 h 7238156"/>
                <a:gd name="connsiteX32" fmla="*/ 1351588 w 2223793"/>
                <a:gd name="connsiteY32" fmla="*/ 4865683 h 7238156"/>
                <a:gd name="connsiteX33" fmla="*/ 1321000 w 2223793"/>
                <a:gd name="connsiteY33" fmla="*/ 4959521 h 7238156"/>
                <a:gd name="connsiteX34" fmla="*/ 1364869 w 2223793"/>
                <a:gd name="connsiteY34" fmla="*/ 5098850 h 7238156"/>
                <a:gd name="connsiteX35" fmla="*/ 1272774 w 2223793"/>
                <a:gd name="connsiteY35" fmla="*/ 5539885 h 7238156"/>
                <a:gd name="connsiteX36" fmla="*/ 1273796 w 2223793"/>
                <a:gd name="connsiteY36" fmla="*/ 6345905 h 7238156"/>
                <a:gd name="connsiteX37" fmla="*/ 1346961 w 2223793"/>
                <a:gd name="connsiteY37" fmla="*/ 6525918 h 7238156"/>
                <a:gd name="connsiteX38" fmla="*/ 1296181 w 2223793"/>
                <a:gd name="connsiteY38" fmla="*/ 6727355 h 7238156"/>
                <a:gd name="connsiteX39" fmla="*/ 1314359 w 2223793"/>
                <a:gd name="connsiteY39" fmla="*/ 6813681 h 7238156"/>
                <a:gd name="connsiteX40" fmla="*/ 1324155 w 2223793"/>
                <a:gd name="connsiteY40" fmla="*/ 7006465 h 7238156"/>
                <a:gd name="connsiteX41" fmla="*/ 1770929 w 2223793"/>
                <a:gd name="connsiteY41" fmla="*/ 7174760 h 7238156"/>
                <a:gd name="connsiteX42" fmla="*/ 2199582 w 2223793"/>
                <a:gd name="connsiteY42" fmla="*/ 7184766 h 7238156"/>
                <a:gd name="connsiteX43" fmla="*/ 2182426 w 2223793"/>
                <a:gd name="connsiteY43" fmla="*/ 7032427 h 7238156"/>
                <a:gd name="connsiteX44" fmla="*/ 1697823 w 2223793"/>
                <a:gd name="connsiteY44" fmla="*/ 6666090 h 7238156"/>
                <a:gd name="connsiteX45" fmla="*/ 1718706 w 2223793"/>
                <a:gd name="connsiteY45" fmla="*/ 6535713 h 7238156"/>
                <a:gd name="connsiteX46" fmla="*/ 1679193 w 2223793"/>
                <a:gd name="connsiteY46" fmla="*/ 6436708 h 7238156"/>
                <a:gd name="connsiteX47" fmla="*/ 1667926 w 2223793"/>
                <a:gd name="connsiteY47" fmla="*/ 6235811 h 7238156"/>
                <a:gd name="connsiteX48" fmla="*/ 1689590 w 2223793"/>
                <a:gd name="connsiteY48" fmla="*/ 5965355 h 7238156"/>
                <a:gd name="connsiteX49" fmla="*/ 1738207 w 2223793"/>
                <a:gd name="connsiteY49" fmla="*/ 5497850 h 7238156"/>
                <a:gd name="connsiteX50" fmla="*/ 1749625 w 2223793"/>
                <a:gd name="connsiteY50" fmla="*/ 5349445 h 7238156"/>
                <a:gd name="connsiteX51" fmla="*/ 1808187 w 2223793"/>
                <a:gd name="connsiteY51" fmla="*/ 5302962 h 7238156"/>
                <a:gd name="connsiteX52" fmla="*/ 1894783 w 2223793"/>
                <a:gd name="connsiteY52" fmla="*/ 5083286 h 7238156"/>
                <a:gd name="connsiteX53" fmla="*/ 1919933 w 2223793"/>
                <a:gd name="connsiteY53" fmla="*/ 4791137 h 7238156"/>
                <a:gd name="connsiteX54" fmla="*/ 1910949 w 2223793"/>
                <a:gd name="connsiteY54" fmla="*/ 4334417 h 7238156"/>
                <a:gd name="connsiteX55" fmla="*/ 1891628 w 2223793"/>
                <a:gd name="connsiteY55" fmla="*/ 3888214 h 7238156"/>
                <a:gd name="connsiteX56" fmla="*/ 1865938 w 2223793"/>
                <a:gd name="connsiteY56" fmla="*/ 3570284 h 7238156"/>
                <a:gd name="connsiteX57" fmla="*/ 2066833 w 2223793"/>
                <a:gd name="connsiteY57" fmla="*/ 2639718 h 7238156"/>
                <a:gd name="connsiteX58" fmla="*/ 2053283 w 2223793"/>
                <a:gd name="connsiteY58" fmla="*/ 2390325 h 7238156"/>
                <a:gd name="connsiteX59" fmla="*/ 1991776 w 2223793"/>
                <a:gd name="connsiteY59" fmla="*/ 1850555 h 7238156"/>
                <a:gd name="connsiteX60" fmla="*/ 1947035 w 2223793"/>
                <a:gd name="connsiteY60" fmla="*/ 1662670 h 7238156"/>
                <a:gd name="connsiteX61" fmla="*/ 1932613 w 2223793"/>
                <a:gd name="connsiteY61" fmla="*/ 1418175 h 7238156"/>
                <a:gd name="connsiteX62" fmla="*/ 1884988 w 2223793"/>
                <a:gd name="connsiteY62" fmla="*/ 1287979 h 7238156"/>
                <a:gd name="connsiteX63" fmla="*/ 1418263 w 2223793"/>
                <a:gd name="connsiteY63" fmla="*/ 1120616 h 7238156"/>
                <a:gd name="connsiteX64" fmla="*/ 1319797 w 2223793"/>
                <a:gd name="connsiteY64" fmla="*/ 1005716 h 7238156"/>
                <a:gd name="connsiteX65" fmla="*/ 1375806 w 2223793"/>
                <a:gd name="connsiteY65" fmla="*/ 807162 h 7238156"/>
                <a:gd name="connsiteX66" fmla="*/ 1443983 w 2223793"/>
                <a:gd name="connsiteY66" fmla="*/ 608550 h 7238156"/>
                <a:gd name="connsiteX67" fmla="*/ 1455492 w 2223793"/>
                <a:gd name="connsiteY67" fmla="*/ 366398 h 7238156"/>
                <a:gd name="connsiteX68" fmla="*/ 1379021 w 2223793"/>
                <a:gd name="connsiteY68" fmla="*/ 135183 h 7238156"/>
                <a:gd name="connsiteX69" fmla="*/ 1059799 w 2223793"/>
                <a:gd name="connsiteY69" fmla="*/ 632 h 7238156"/>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54544 w 2223793"/>
                <a:gd name="connsiteY4" fmla="*/ 882679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95683 w 2264509"/>
                <a:gd name="connsiteY56" fmla="*/ 3828242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6634"/>
                <a:gd name="connsiteX1" fmla="*/ 849378 w 2264509"/>
                <a:gd name="connsiteY1" fmla="*/ 118937 h 7236634"/>
                <a:gd name="connsiteX2" fmla="*/ 751515 w 2264509"/>
                <a:gd name="connsiteY2" fmla="*/ 285490 h 7236634"/>
                <a:gd name="connsiteX3" fmla="*/ 756141 w 2264509"/>
                <a:gd name="connsiteY3" fmla="*/ 566071 h 7236634"/>
                <a:gd name="connsiteX4" fmla="*/ 895260 w 2264509"/>
                <a:gd name="connsiteY4" fmla="*/ 882679 h 7236634"/>
                <a:gd name="connsiteX5" fmla="*/ 785588 w 2264509"/>
                <a:gd name="connsiteY5" fmla="*/ 1025825 h 7236634"/>
                <a:gd name="connsiteX6" fmla="*/ 152912 w 2264509"/>
                <a:gd name="connsiteY6" fmla="*/ 1252683 h 7236634"/>
                <a:gd name="connsiteX7" fmla="*/ 8160 w 2264509"/>
                <a:gd name="connsiteY7" fmla="*/ 2283394 h 7236634"/>
                <a:gd name="connsiteX8" fmla="*/ 416233 w 2264509"/>
                <a:gd name="connsiteY8" fmla="*/ 2735641 h 7236634"/>
                <a:gd name="connsiteX9" fmla="*/ 293173 w 2264509"/>
                <a:gd name="connsiteY9" fmla="*/ 3799944 h 7236634"/>
                <a:gd name="connsiteX10" fmla="*/ 428536 w 2264509"/>
                <a:gd name="connsiteY10" fmla="*/ 3969982 h 7236634"/>
                <a:gd name="connsiteX11" fmla="*/ 486017 w 2264509"/>
                <a:gd name="connsiteY11" fmla="*/ 4215017 h 7236634"/>
                <a:gd name="connsiteX12" fmla="*/ 547224 w 2264509"/>
                <a:gd name="connsiteY12" fmla="*/ 4615099 h 7236634"/>
                <a:gd name="connsiteX13" fmla="*/ 555878 w 2264509"/>
                <a:gd name="connsiteY13" fmla="*/ 4779518 h 7236634"/>
                <a:gd name="connsiteX14" fmla="*/ 541964 w 2264509"/>
                <a:gd name="connsiteY14" fmla="*/ 4966441 h 7236634"/>
                <a:gd name="connsiteX15" fmla="*/ 510234 w 2264509"/>
                <a:gd name="connsiteY15" fmla="*/ 5112051 h 7236634"/>
                <a:gd name="connsiteX16" fmla="*/ 434305 w 2264509"/>
                <a:gd name="connsiteY16" fmla="*/ 6139609 h 7236634"/>
                <a:gd name="connsiteX17" fmla="*/ 399690 w 2264509"/>
                <a:gd name="connsiteY17" fmla="*/ 6589898 h 7236634"/>
                <a:gd name="connsiteX18" fmla="*/ 471534 w 2264509"/>
                <a:gd name="connsiteY18" fmla="*/ 6812999 h 7236634"/>
                <a:gd name="connsiteX19" fmla="*/ 436821 w 2264509"/>
                <a:gd name="connsiteY19" fmla="*/ 7004834 h 7236634"/>
                <a:gd name="connsiteX20" fmla="*/ 656806 w 2264509"/>
                <a:gd name="connsiteY20" fmla="*/ 7230086 h 7236634"/>
                <a:gd name="connsiteX21" fmla="*/ 1018766 w 2264509"/>
                <a:gd name="connsiteY21" fmla="*/ 7101007 h 7236634"/>
                <a:gd name="connsiteX22" fmla="*/ 776064 w 2264509"/>
                <a:gd name="connsiteY22" fmla="*/ 6830306 h 7236634"/>
                <a:gd name="connsiteX23" fmla="*/ 804368 w 2264509"/>
                <a:gd name="connsiteY23" fmla="*/ 6565349 h 7236634"/>
                <a:gd name="connsiteX24" fmla="*/ 790216 w 2264509"/>
                <a:gd name="connsiteY24" fmla="*/ 6235730 h 7236634"/>
                <a:gd name="connsiteX25" fmla="*/ 907792 w 2264509"/>
                <a:gd name="connsiteY25" fmla="*/ 5474692 h 7236634"/>
                <a:gd name="connsiteX26" fmla="*/ 957309 w 2264509"/>
                <a:gd name="connsiteY26" fmla="*/ 5365800 h 7236634"/>
                <a:gd name="connsiteX27" fmla="*/ 949796 w 2264509"/>
                <a:gd name="connsiteY27" fmla="*/ 5294498 h 7236634"/>
                <a:gd name="connsiteX28" fmla="*/ 1022842 w 2264509"/>
                <a:gd name="connsiteY28" fmla="*/ 5197505 h 7236634"/>
                <a:gd name="connsiteX29" fmla="*/ 1024856 w 2264509"/>
                <a:gd name="connsiteY29" fmla="*/ 5054630 h 7236634"/>
                <a:gd name="connsiteX30" fmla="*/ 1250022 w 2264509"/>
                <a:gd name="connsiteY30" fmla="*/ 4234537 h 7236634"/>
                <a:gd name="connsiteX31" fmla="*/ 1388027 w 2264509"/>
                <a:gd name="connsiteY31" fmla="*/ 4644157 h 7236634"/>
                <a:gd name="connsiteX32" fmla="*/ 1392304 w 2264509"/>
                <a:gd name="connsiteY32" fmla="*/ 4865602 h 7236634"/>
                <a:gd name="connsiteX33" fmla="*/ 1361716 w 2264509"/>
                <a:gd name="connsiteY33" fmla="*/ 4959440 h 7236634"/>
                <a:gd name="connsiteX34" fmla="*/ 1405585 w 2264509"/>
                <a:gd name="connsiteY34" fmla="*/ 5098769 h 7236634"/>
                <a:gd name="connsiteX35" fmla="*/ 1313490 w 2264509"/>
                <a:gd name="connsiteY35" fmla="*/ 5539804 h 7236634"/>
                <a:gd name="connsiteX36" fmla="*/ 1314512 w 2264509"/>
                <a:gd name="connsiteY36" fmla="*/ 6345824 h 7236634"/>
                <a:gd name="connsiteX37" fmla="*/ 1387677 w 2264509"/>
                <a:gd name="connsiteY37" fmla="*/ 6525837 h 7236634"/>
                <a:gd name="connsiteX38" fmla="*/ 1336897 w 2264509"/>
                <a:gd name="connsiteY38" fmla="*/ 6727274 h 7236634"/>
                <a:gd name="connsiteX39" fmla="*/ 1355075 w 2264509"/>
                <a:gd name="connsiteY39" fmla="*/ 6813600 h 7236634"/>
                <a:gd name="connsiteX40" fmla="*/ 1364871 w 2264509"/>
                <a:gd name="connsiteY40" fmla="*/ 7006384 h 7236634"/>
                <a:gd name="connsiteX41" fmla="*/ 1811645 w 2264509"/>
                <a:gd name="connsiteY41" fmla="*/ 7174679 h 7236634"/>
                <a:gd name="connsiteX42" fmla="*/ 2240298 w 2264509"/>
                <a:gd name="connsiteY42" fmla="*/ 7184685 h 7236634"/>
                <a:gd name="connsiteX43" fmla="*/ 2223142 w 2264509"/>
                <a:gd name="connsiteY43" fmla="*/ 7032346 h 7236634"/>
                <a:gd name="connsiteX44" fmla="*/ 1738539 w 2264509"/>
                <a:gd name="connsiteY44" fmla="*/ 6666009 h 7236634"/>
                <a:gd name="connsiteX45" fmla="*/ 1759422 w 2264509"/>
                <a:gd name="connsiteY45" fmla="*/ 6535632 h 7236634"/>
                <a:gd name="connsiteX46" fmla="*/ 1719909 w 2264509"/>
                <a:gd name="connsiteY46" fmla="*/ 6436627 h 7236634"/>
                <a:gd name="connsiteX47" fmla="*/ 1708642 w 2264509"/>
                <a:gd name="connsiteY47" fmla="*/ 6235730 h 7236634"/>
                <a:gd name="connsiteX48" fmla="*/ 1730306 w 2264509"/>
                <a:gd name="connsiteY48" fmla="*/ 5965274 h 7236634"/>
                <a:gd name="connsiteX49" fmla="*/ 1778923 w 2264509"/>
                <a:gd name="connsiteY49" fmla="*/ 5497769 h 7236634"/>
                <a:gd name="connsiteX50" fmla="*/ 1790341 w 2264509"/>
                <a:gd name="connsiteY50" fmla="*/ 5349364 h 7236634"/>
                <a:gd name="connsiteX51" fmla="*/ 1848903 w 2264509"/>
                <a:gd name="connsiteY51" fmla="*/ 5302881 h 7236634"/>
                <a:gd name="connsiteX52" fmla="*/ 1935499 w 2264509"/>
                <a:gd name="connsiteY52" fmla="*/ 5083205 h 7236634"/>
                <a:gd name="connsiteX53" fmla="*/ 1960649 w 2264509"/>
                <a:gd name="connsiteY53" fmla="*/ 4791056 h 7236634"/>
                <a:gd name="connsiteX54" fmla="*/ 1951665 w 2264509"/>
                <a:gd name="connsiteY54" fmla="*/ 4334336 h 7236634"/>
                <a:gd name="connsiteX55" fmla="*/ 1932344 w 2264509"/>
                <a:gd name="connsiteY55" fmla="*/ 3888133 h 7236634"/>
                <a:gd name="connsiteX56" fmla="*/ 2114094 w 2264509"/>
                <a:gd name="connsiteY56" fmla="*/ 3794489 h 7236634"/>
                <a:gd name="connsiteX57" fmla="*/ 1762492 w 2264509"/>
                <a:gd name="connsiteY57" fmla="*/ 2682768 h 7236634"/>
                <a:gd name="connsiteX58" fmla="*/ 2171636 w 2264509"/>
                <a:gd name="connsiteY58" fmla="*/ 2450629 h 7236634"/>
                <a:gd name="connsiteX59" fmla="*/ 2032492 w 2264509"/>
                <a:gd name="connsiteY59" fmla="*/ 1850474 h 7236634"/>
                <a:gd name="connsiteX60" fmla="*/ 1987751 w 2264509"/>
                <a:gd name="connsiteY60" fmla="*/ 1662589 h 7236634"/>
                <a:gd name="connsiteX61" fmla="*/ 1973329 w 2264509"/>
                <a:gd name="connsiteY61" fmla="*/ 1418094 h 7236634"/>
                <a:gd name="connsiteX62" fmla="*/ 1925704 w 2264509"/>
                <a:gd name="connsiteY62" fmla="*/ 1287898 h 7236634"/>
                <a:gd name="connsiteX63" fmla="*/ 1458979 w 2264509"/>
                <a:gd name="connsiteY63" fmla="*/ 1120535 h 7236634"/>
                <a:gd name="connsiteX64" fmla="*/ 1360513 w 2264509"/>
                <a:gd name="connsiteY64" fmla="*/ 1005635 h 7236634"/>
                <a:gd name="connsiteX65" fmla="*/ 1416522 w 2264509"/>
                <a:gd name="connsiteY65" fmla="*/ 807081 h 7236634"/>
                <a:gd name="connsiteX66" fmla="*/ 1484699 w 2264509"/>
                <a:gd name="connsiteY66" fmla="*/ 608469 h 7236634"/>
                <a:gd name="connsiteX67" fmla="*/ 1496208 w 2264509"/>
                <a:gd name="connsiteY67" fmla="*/ 366317 h 7236634"/>
                <a:gd name="connsiteX68" fmla="*/ 1413968 w 2264509"/>
                <a:gd name="connsiteY68" fmla="*/ 146640 h 7236634"/>
                <a:gd name="connsiteX69" fmla="*/ 1100515 w 2264509"/>
                <a:gd name="connsiteY69" fmla="*/ 551 h 7236634"/>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09205 w 2264509"/>
                <a:gd name="connsiteY19" fmla="*/ 698642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86424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95629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64509" h="7217346">
                  <a:moveTo>
                    <a:pt x="1100515" y="551"/>
                  </a:moveTo>
                  <a:cubicBezTo>
                    <a:pt x="956227" y="12130"/>
                    <a:pt x="938859" y="78513"/>
                    <a:pt x="849378" y="118937"/>
                  </a:cubicBezTo>
                  <a:lnTo>
                    <a:pt x="751515" y="285490"/>
                  </a:lnTo>
                  <a:cubicBezTo>
                    <a:pt x="752096" y="382863"/>
                    <a:pt x="735368" y="474467"/>
                    <a:pt x="756141" y="566071"/>
                  </a:cubicBezTo>
                  <a:cubicBezTo>
                    <a:pt x="839051" y="656223"/>
                    <a:pt x="861387" y="780989"/>
                    <a:pt x="895260" y="882679"/>
                  </a:cubicBezTo>
                  <a:cubicBezTo>
                    <a:pt x="860625" y="930394"/>
                    <a:pt x="851952" y="995418"/>
                    <a:pt x="785588" y="1025825"/>
                  </a:cubicBezTo>
                  <a:cubicBezTo>
                    <a:pt x="571811" y="1111059"/>
                    <a:pt x="311147" y="1083246"/>
                    <a:pt x="152912" y="1252683"/>
                  </a:cubicBezTo>
                  <a:cubicBezTo>
                    <a:pt x="117116" y="1305967"/>
                    <a:pt x="-36811" y="1976270"/>
                    <a:pt x="8160" y="2283394"/>
                  </a:cubicBezTo>
                  <a:cubicBezTo>
                    <a:pt x="74946" y="2644124"/>
                    <a:pt x="199451" y="2599388"/>
                    <a:pt x="416233" y="2735641"/>
                  </a:cubicBezTo>
                  <a:cubicBezTo>
                    <a:pt x="378043" y="2987808"/>
                    <a:pt x="305402" y="3596814"/>
                    <a:pt x="293173" y="3799944"/>
                  </a:cubicBezTo>
                  <a:cubicBezTo>
                    <a:pt x="303163" y="3909481"/>
                    <a:pt x="451194" y="3871613"/>
                    <a:pt x="428536" y="3969982"/>
                  </a:cubicBezTo>
                  <a:cubicBezTo>
                    <a:pt x="367409" y="4161754"/>
                    <a:pt x="494289" y="4163739"/>
                    <a:pt x="486017" y="4215017"/>
                  </a:cubicBezTo>
                  <a:cubicBezTo>
                    <a:pt x="446666" y="4442245"/>
                    <a:pt x="558870" y="4554782"/>
                    <a:pt x="547224" y="4615099"/>
                  </a:cubicBezTo>
                  <a:cubicBezTo>
                    <a:pt x="499734" y="4714755"/>
                    <a:pt x="576381" y="4760555"/>
                    <a:pt x="555878" y="4779518"/>
                  </a:cubicBezTo>
                  <a:cubicBezTo>
                    <a:pt x="497416" y="4853314"/>
                    <a:pt x="584173" y="4940219"/>
                    <a:pt x="541964" y="4966441"/>
                  </a:cubicBezTo>
                  <a:cubicBezTo>
                    <a:pt x="485235" y="5009209"/>
                    <a:pt x="536153" y="5069650"/>
                    <a:pt x="510234" y="5112051"/>
                  </a:cubicBezTo>
                  <a:cubicBezTo>
                    <a:pt x="386849" y="5389188"/>
                    <a:pt x="370194" y="5876895"/>
                    <a:pt x="434305" y="6139609"/>
                  </a:cubicBezTo>
                  <a:cubicBezTo>
                    <a:pt x="459079" y="6235267"/>
                    <a:pt x="377433" y="6489390"/>
                    <a:pt x="399690" y="6589898"/>
                  </a:cubicBezTo>
                  <a:cubicBezTo>
                    <a:pt x="435770" y="6685927"/>
                    <a:pt x="436189" y="6732311"/>
                    <a:pt x="471534" y="6812999"/>
                  </a:cubicBezTo>
                  <a:cubicBezTo>
                    <a:pt x="488173" y="6860456"/>
                    <a:pt x="399805" y="6945471"/>
                    <a:pt x="409205" y="6995629"/>
                  </a:cubicBezTo>
                  <a:cubicBezTo>
                    <a:pt x="442517" y="7119524"/>
                    <a:pt x="574205" y="7160756"/>
                    <a:pt x="712039" y="7208607"/>
                  </a:cubicBezTo>
                  <a:cubicBezTo>
                    <a:pt x="997889" y="7240046"/>
                    <a:pt x="1125087" y="7182616"/>
                    <a:pt x="1018766" y="7101007"/>
                  </a:cubicBezTo>
                  <a:cubicBezTo>
                    <a:pt x="882408" y="6986307"/>
                    <a:pt x="865108" y="6968450"/>
                    <a:pt x="760721" y="6842580"/>
                  </a:cubicBezTo>
                  <a:cubicBezTo>
                    <a:pt x="746528" y="6774595"/>
                    <a:pt x="754550" y="6666168"/>
                    <a:pt x="804368" y="6565349"/>
                  </a:cubicBezTo>
                  <a:cubicBezTo>
                    <a:pt x="828823" y="6456110"/>
                    <a:pt x="768773" y="6288448"/>
                    <a:pt x="790216" y="6235730"/>
                  </a:cubicBezTo>
                  <a:cubicBezTo>
                    <a:pt x="853381" y="6041579"/>
                    <a:pt x="928500" y="5651410"/>
                    <a:pt x="907792" y="5474692"/>
                  </a:cubicBezTo>
                  <a:cubicBezTo>
                    <a:pt x="898623" y="5424894"/>
                    <a:pt x="967135" y="5402562"/>
                    <a:pt x="957309" y="5365800"/>
                  </a:cubicBezTo>
                  <a:cubicBezTo>
                    <a:pt x="941343" y="5331456"/>
                    <a:pt x="934032" y="5317304"/>
                    <a:pt x="949796" y="5294498"/>
                  </a:cubicBezTo>
                  <a:cubicBezTo>
                    <a:pt x="959313" y="5253146"/>
                    <a:pt x="997985" y="5250763"/>
                    <a:pt x="1022842" y="5197505"/>
                  </a:cubicBezTo>
                  <a:cubicBezTo>
                    <a:pt x="1034090" y="5145340"/>
                    <a:pt x="999185" y="5110908"/>
                    <a:pt x="1024856" y="5054630"/>
                  </a:cubicBezTo>
                  <a:cubicBezTo>
                    <a:pt x="1158637" y="4659979"/>
                    <a:pt x="1173932" y="4239775"/>
                    <a:pt x="1250022" y="4234537"/>
                  </a:cubicBezTo>
                  <a:cubicBezTo>
                    <a:pt x="1366949" y="4225072"/>
                    <a:pt x="1304762" y="4516209"/>
                    <a:pt x="1388027" y="4644157"/>
                  </a:cubicBezTo>
                  <a:cubicBezTo>
                    <a:pt x="1423878" y="4693049"/>
                    <a:pt x="1347674" y="4797565"/>
                    <a:pt x="1392304" y="4865602"/>
                  </a:cubicBezTo>
                  <a:cubicBezTo>
                    <a:pt x="1434272" y="4906086"/>
                    <a:pt x="1362708" y="4925093"/>
                    <a:pt x="1364785" y="4971714"/>
                  </a:cubicBezTo>
                  <a:cubicBezTo>
                    <a:pt x="1369180" y="5026340"/>
                    <a:pt x="1419601" y="5044142"/>
                    <a:pt x="1405585" y="5098769"/>
                  </a:cubicBezTo>
                  <a:cubicBezTo>
                    <a:pt x="1360464" y="5208282"/>
                    <a:pt x="1344188" y="5392792"/>
                    <a:pt x="1313490" y="5539804"/>
                  </a:cubicBezTo>
                  <a:cubicBezTo>
                    <a:pt x="1285330" y="5690352"/>
                    <a:pt x="1328109" y="6161294"/>
                    <a:pt x="1314512" y="6345824"/>
                  </a:cubicBezTo>
                  <a:cubicBezTo>
                    <a:pt x="1318223" y="6455358"/>
                    <a:pt x="1397139" y="6492211"/>
                    <a:pt x="1369266" y="6519700"/>
                  </a:cubicBezTo>
                  <a:cubicBezTo>
                    <a:pt x="1281188" y="6581076"/>
                    <a:pt x="1395947" y="6650005"/>
                    <a:pt x="1336897" y="6727274"/>
                  </a:cubicBezTo>
                  <a:cubicBezTo>
                    <a:pt x="1318409" y="6752980"/>
                    <a:pt x="1364359" y="6784825"/>
                    <a:pt x="1355075" y="6813600"/>
                  </a:cubicBezTo>
                  <a:cubicBezTo>
                    <a:pt x="1351610" y="6867285"/>
                    <a:pt x="1310646" y="6977246"/>
                    <a:pt x="1364871" y="7006384"/>
                  </a:cubicBezTo>
                  <a:cubicBezTo>
                    <a:pt x="1539756" y="7079790"/>
                    <a:pt x="1633875" y="7147426"/>
                    <a:pt x="1811645" y="7174679"/>
                  </a:cubicBezTo>
                  <a:cubicBezTo>
                    <a:pt x="1978566" y="7193397"/>
                    <a:pt x="2174335" y="7209234"/>
                    <a:pt x="2240298" y="7184685"/>
                  </a:cubicBezTo>
                  <a:cubicBezTo>
                    <a:pt x="2281478" y="7150868"/>
                    <a:pt x="2266384" y="7065428"/>
                    <a:pt x="2223142" y="7032346"/>
                  </a:cubicBezTo>
                  <a:cubicBezTo>
                    <a:pt x="1975096" y="6878113"/>
                    <a:pt x="1692271" y="6731007"/>
                    <a:pt x="1738539" y="6666009"/>
                  </a:cubicBezTo>
                  <a:cubicBezTo>
                    <a:pt x="1810883" y="6566781"/>
                    <a:pt x="1784291" y="6555321"/>
                    <a:pt x="1759422" y="6535632"/>
                  </a:cubicBezTo>
                  <a:cubicBezTo>
                    <a:pt x="1705868" y="6511283"/>
                    <a:pt x="1696994" y="6484236"/>
                    <a:pt x="1719909" y="6436627"/>
                  </a:cubicBezTo>
                  <a:cubicBezTo>
                    <a:pt x="1750767" y="6369661"/>
                    <a:pt x="1744128" y="6311349"/>
                    <a:pt x="1708642" y="6235730"/>
                  </a:cubicBezTo>
                  <a:cubicBezTo>
                    <a:pt x="1690396" y="6162701"/>
                    <a:pt x="1701055" y="6090225"/>
                    <a:pt x="1730306" y="5965274"/>
                  </a:cubicBezTo>
                  <a:cubicBezTo>
                    <a:pt x="1746827" y="5849492"/>
                    <a:pt x="1802089" y="5632109"/>
                    <a:pt x="1778923" y="5513111"/>
                  </a:cubicBezTo>
                  <a:cubicBezTo>
                    <a:pt x="1767295" y="5469112"/>
                    <a:pt x="1844612" y="5453494"/>
                    <a:pt x="1790341" y="5349364"/>
                  </a:cubicBezTo>
                  <a:cubicBezTo>
                    <a:pt x="1779178" y="5318527"/>
                    <a:pt x="1850862" y="5303033"/>
                    <a:pt x="1855040" y="5272196"/>
                  </a:cubicBezTo>
                  <a:cubicBezTo>
                    <a:pt x="1869298" y="5159406"/>
                    <a:pt x="1881958" y="5150887"/>
                    <a:pt x="1920156" y="5046384"/>
                  </a:cubicBezTo>
                  <a:cubicBezTo>
                    <a:pt x="1951126" y="4944734"/>
                    <a:pt x="1903824" y="4812887"/>
                    <a:pt x="1939169" y="4760372"/>
                  </a:cubicBezTo>
                  <a:cubicBezTo>
                    <a:pt x="1959229" y="4644398"/>
                    <a:pt x="1951575" y="4503573"/>
                    <a:pt x="1951665" y="4334336"/>
                  </a:cubicBezTo>
                  <a:cubicBezTo>
                    <a:pt x="1952181" y="4141966"/>
                    <a:pt x="1965707" y="4071482"/>
                    <a:pt x="1932344" y="3888133"/>
                  </a:cubicBezTo>
                  <a:cubicBezTo>
                    <a:pt x="2024530" y="3828015"/>
                    <a:pt x="2138927" y="3872631"/>
                    <a:pt x="2114094" y="3794489"/>
                  </a:cubicBezTo>
                  <a:cubicBezTo>
                    <a:pt x="2004573" y="3440309"/>
                    <a:pt x="1785909" y="2841037"/>
                    <a:pt x="1762492" y="2682768"/>
                  </a:cubicBezTo>
                  <a:cubicBezTo>
                    <a:pt x="1895117" y="2668567"/>
                    <a:pt x="2125465" y="2666041"/>
                    <a:pt x="2171636" y="2450629"/>
                  </a:cubicBezTo>
                  <a:cubicBezTo>
                    <a:pt x="2199124" y="2230322"/>
                    <a:pt x="2151580" y="2090442"/>
                    <a:pt x="2032492" y="1850474"/>
                  </a:cubicBezTo>
                  <a:cubicBezTo>
                    <a:pt x="1985848" y="1799467"/>
                    <a:pt x="2047772" y="1723110"/>
                    <a:pt x="1990819" y="1650316"/>
                  </a:cubicBezTo>
                  <a:cubicBezTo>
                    <a:pt x="1967685" y="1637100"/>
                    <a:pt x="2025493" y="1537968"/>
                    <a:pt x="1973329" y="1418094"/>
                  </a:cubicBezTo>
                  <a:cubicBezTo>
                    <a:pt x="1961710" y="1378726"/>
                    <a:pt x="1998634" y="1322234"/>
                    <a:pt x="1913430" y="1284830"/>
                  </a:cubicBezTo>
                  <a:cubicBezTo>
                    <a:pt x="1742471" y="1205966"/>
                    <a:pt x="1546285" y="1161900"/>
                    <a:pt x="1458979" y="1120535"/>
                  </a:cubicBezTo>
                  <a:cubicBezTo>
                    <a:pt x="1405004" y="1081274"/>
                    <a:pt x="1379873" y="1053550"/>
                    <a:pt x="1360513" y="1005635"/>
                  </a:cubicBezTo>
                  <a:cubicBezTo>
                    <a:pt x="1340722" y="948104"/>
                    <a:pt x="1398814" y="867496"/>
                    <a:pt x="1416522" y="807081"/>
                  </a:cubicBezTo>
                  <a:cubicBezTo>
                    <a:pt x="1435777" y="734637"/>
                    <a:pt x="1435362" y="682410"/>
                    <a:pt x="1484699" y="608469"/>
                  </a:cubicBezTo>
                  <a:cubicBezTo>
                    <a:pt x="1473461" y="517220"/>
                    <a:pt x="1500304" y="458673"/>
                    <a:pt x="1496208" y="366317"/>
                  </a:cubicBezTo>
                  <a:cubicBezTo>
                    <a:pt x="1497641" y="303667"/>
                    <a:pt x="1487534" y="203520"/>
                    <a:pt x="1413968" y="146640"/>
                  </a:cubicBezTo>
                  <a:cubicBezTo>
                    <a:pt x="1384481" y="73906"/>
                    <a:pt x="1248267" y="-7481"/>
                    <a:pt x="1100515" y="5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Freeform 10">
              <a:extLst>
                <a:ext uri="{FF2B5EF4-FFF2-40B4-BE49-F238E27FC236}">
                  <a16:creationId xmlns:a16="http://schemas.microsoft.com/office/drawing/2014/main" xmlns="" id="{170E0F96-85A0-4B01-A134-62A2713FF257}"/>
                </a:ext>
              </a:extLst>
            </p:cNvPr>
            <p:cNvSpPr>
              <a:spLocks noChangeAspect="1"/>
            </p:cNvSpPr>
            <p:nvPr/>
          </p:nvSpPr>
          <p:spPr>
            <a:xfrm flipH="1">
              <a:off x="6228184" y="1429128"/>
              <a:ext cx="989222" cy="3999743"/>
            </a:xfrm>
            <a:custGeom>
              <a:avLst/>
              <a:gdLst/>
              <a:ahLst/>
              <a:cxnLst/>
              <a:rect l="l" t="t" r="r" b="b"/>
              <a:pathLst>
                <a:path w="1700581" h="6876000">
                  <a:moveTo>
                    <a:pt x="878607" y="5728536"/>
                  </a:moveTo>
                  <a:lnTo>
                    <a:pt x="1213038" y="5728536"/>
                  </a:lnTo>
                  <a:cubicBezTo>
                    <a:pt x="1191114" y="5878770"/>
                    <a:pt x="1166919" y="6038257"/>
                    <a:pt x="1136360" y="6221609"/>
                  </a:cubicBezTo>
                  <a:cubicBezTo>
                    <a:pt x="1143018" y="6556144"/>
                    <a:pt x="1429288" y="6641027"/>
                    <a:pt x="1376029" y="6715924"/>
                  </a:cubicBezTo>
                  <a:cubicBezTo>
                    <a:pt x="1327762" y="6799140"/>
                    <a:pt x="1164654" y="6747547"/>
                    <a:pt x="1026513" y="6735896"/>
                  </a:cubicBezTo>
                  <a:cubicBezTo>
                    <a:pt x="996554" y="6629376"/>
                    <a:pt x="976582" y="6462941"/>
                    <a:pt x="936637" y="6461276"/>
                  </a:cubicBezTo>
                  <a:cubicBezTo>
                    <a:pt x="901685" y="6449625"/>
                    <a:pt x="926652" y="6562802"/>
                    <a:pt x="911672" y="6641026"/>
                  </a:cubicBezTo>
                  <a:lnTo>
                    <a:pt x="836775" y="6656007"/>
                  </a:lnTo>
                  <a:cubicBezTo>
                    <a:pt x="813474" y="6507878"/>
                    <a:pt x="765208" y="6364743"/>
                    <a:pt x="766873" y="6211623"/>
                  </a:cubicBezTo>
                  <a:cubicBezTo>
                    <a:pt x="770201" y="6148377"/>
                    <a:pt x="803489" y="6145049"/>
                    <a:pt x="856748" y="6081803"/>
                  </a:cubicBezTo>
                  <a:cubicBezTo>
                    <a:pt x="894429" y="6019813"/>
                    <a:pt x="886836" y="5883254"/>
                    <a:pt x="878607" y="5728536"/>
                  </a:cubicBezTo>
                  <a:close/>
                  <a:moveTo>
                    <a:pt x="291280" y="5728536"/>
                  </a:moveTo>
                  <a:lnTo>
                    <a:pt x="617128" y="5728536"/>
                  </a:lnTo>
                  <a:cubicBezTo>
                    <a:pt x="607671" y="5759643"/>
                    <a:pt x="597428" y="5790682"/>
                    <a:pt x="587121" y="5822163"/>
                  </a:cubicBezTo>
                  <a:cubicBezTo>
                    <a:pt x="595442" y="5913703"/>
                    <a:pt x="518883" y="6125076"/>
                    <a:pt x="552169" y="6171678"/>
                  </a:cubicBezTo>
                  <a:cubicBezTo>
                    <a:pt x="582127" y="6219945"/>
                    <a:pt x="612087" y="6258225"/>
                    <a:pt x="622073" y="6321471"/>
                  </a:cubicBezTo>
                  <a:cubicBezTo>
                    <a:pt x="612086" y="6489570"/>
                    <a:pt x="581294" y="6627747"/>
                    <a:pt x="582128" y="6770847"/>
                  </a:cubicBezTo>
                  <a:cubicBezTo>
                    <a:pt x="542184" y="6772511"/>
                    <a:pt x="541200" y="6783894"/>
                    <a:pt x="502239" y="6780832"/>
                  </a:cubicBezTo>
                  <a:cubicBezTo>
                    <a:pt x="487260" y="6709265"/>
                    <a:pt x="515554" y="6675978"/>
                    <a:pt x="477273" y="6621054"/>
                  </a:cubicBezTo>
                  <a:cubicBezTo>
                    <a:pt x="452307" y="6692623"/>
                    <a:pt x="407370" y="6689294"/>
                    <a:pt x="402376" y="6835757"/>
                  </a:cubicBezTo>
                  <a:cubicBezTo>
                    <a:pt x="344478" y="6846528"/>
                    <a:pt x="258804" y="6865470"/>
                    <a:pt x="181318" y="6876000"/>
                  </a:cubicBezTo>
                  <a:lnTo>
                    <a:pt x="22668" y="6876000"/>
                  </a:lnTo>
                  <a:cubicBezTo>
                    <a:pt x="325" y="6867219"/>
                    <a:pt x="-7264" y="6849920"/>
                    <a:pt x="7923" y="6820777"/>
                  </a:cubicBezTo>
                  <a:cubicBezTo>
                    <a:pt x="91141" y="6682635"/>
                    <a:pt x="249255" y="6509542"/>
                    <a:pt x="292529" y="6226601"/>
                  </a:cubicBezTo>
                  <a:lnTo>
                    <a:pt x="292529" y="6121748"/>
                  </a:lnTo>
                  <a:lnTo>
                    <a:pt x="277550" y="6051844"/>
                  </a:lnTo>
                  <a:lnTo>
                    <a:pt x="297522" y="5922024"/>
                  </a:lnTo>
                  <a:close/>
                  <a:moveTo>
                    <a:pt x="357997" y="3433607"/>
                  </a:moveTo>
                  <a:lnTo>
                    <a:pt x="1564298" y="3433607"/>
                  </a:lnTo>
                  <a:cubicBezTo>
                    <a:pt x="1526982" y="3820040"/>
                    <a:pt x="1389157" y="4196631"/>
                    <a:pt x="1307467" y="4581071"/>
                  </a:cubicBezTo>
                  <a:lnTo>
                    <a:pt x="1307466" y="4581071"/>
                  </a:lnTo>
                  <a:cubicBezTo>
                    <a:pt x="1296887" y="4621614"/>
                    <a:pt x="1288623" y="4662612"/>
                    <a:pt x="1281159" y="4703713"/>
                  </a:cubicBezTo>
                  <a:cubicBezTo>
                    <a:pt x="1256194" y="4795252"/>
                    <a:pt x="1316111" y="4916752"/>
                    <a:pt x="1311119" y="5063215"/>
                  </a:cubicBezTo>
                  <a:cubicBezTo>
                    <a:pt x="1274117" y="5297224"/>
                    <a:pt x="1246129" y="5502391"/>
                    <a:pt x="1213038" y="5728535"/>
                  </a:cubicBezTo>
                  <a:lnTo>
                    <a:pt x="878608" y="5728535"/>
                  </a:lnTo>
                  <a:cubicBezTo>
                    <a:pt x="875701" y="5671395"/>
                    <a:pt x="872625" y="5611785"/>
                    <a:pt x="871727" y="5552536"/>
                  </a:cubicBezTo>
                  <a:lnTo>
                    <a:pt x="856748" y="5402743"/>
                  </a:lnTo>
                  <a:lnTo>
                    <a:pt x="856748" y="4938388"/>
                  </a:lnTo>
                  <a:lnTo>
                    <a:pt x="906679" y="4693727"/>
                  </a:lnTo>
                  <a:lnTo>
                    <a:pt x="888339" y="4581071"/>
                  </a:lnTo>
                  <a:lnTo>
                    <a:pt x="888340" y="4581071"/>
                  </a:lnTo>
                  <a:lnTo>
                    <a:pt x="871728" y="4479025"/>
                  </a:lnTo>
                  <a:cubicBezTo>
                    <a:pt x="862264" y="4512577"/>
                    <a:pt x="850467" y="4546796"/>
                    <a:pt x="837952" y="4581071"/>
                  </a:cubicBezTo>
                  <a:lnTo>
                    <a:pt x="837951" y="4581071"/>
                  </a:lnTo>
                  <a:cubicBezTo>
                    <a:pt x="802120" y="4679442"/>
                    <a:pt x="760533" y="4778331"/>
                    <a:pt x="751893" y="4863490"/>
                  </a:cubicBezTo>
                  <a:cubicBezTo>
                    <a:pt x="763709" y="5248980"/>
                    <a:pt x="696884" y="5485051"/>
                    <a:pt x="617128" y="5728535"/>
                  </a:cubicBezTo>
                  <a:lnTo>
                    <a:pt x="291281" y="5728535"/>
                  </a:lnTo>
                  <a:lnTo>
                    <a:pt x="287536" y="5612453"/>
                  </a:lnTo>
                  <a:cubicBezTo>
                    <a:pt x="265900" y="5206349"/>
                    <a:pt x="304180" y="4960024"/>
                    <a:pt x="397384" y="4618831"/>
                  </a:cubicBezTo>
                  <a:lnTo>
                    <a:pt x="397033" y="4581071"/>
                  </a:lnTo>
                  <a:lnTo>
                    <a:pt x="397034" y="4581071"/>
                  </a:lnTo>
                  <a:cubicBezTo>
                    <a:pt x="400543" y="4198569"/>
                    <a:pt x="344626" y="3816062"/>
                    <a:pt x="357997" y="3433607"/>
                  </a:cubicBezTo>
                  <a:close/>
                  <a:moveTo>
                    <a:pt x="1000299" y="1643"/>
                  </a:moveTo>
                  <a:cubicBezTo>
                    <a:pt x="1142290" y="17714"/>
                    <a:pt x="1233725" y="147534"/>
                    <a:pt x="1266180" y="209948"/>
                  </a:cubicBezTo>
                  <a:cubicBezTo>
                    <a:pt x="1337749" y="388035"/>
                    <a:pt x="1289481" y="646010"/>
                    <a:pt x="1306126" y="898993"/>
                  </a:cubicBezTo>
                  <a:cubicBezTo>
                    <a:pt x="1341077" y="1017161"/>
                    <a:pt x="1336084" y="1055442"/>
                    <a:pt x="1296139" y="1048785"/>
                  </a:cubicBezTo>
                  <a:cubicBezTo>
                    <a:pt x="1304964" y="1086489"/>
                    <a:pt x="1295227" y="1111434"/>
                    <a:pt x="1298096" y="1138678"/>
                  </a:cubicBezTo>
                  <a:lnTo>
                    <a:pt x="1298097" y="1138678"/>
                  </a:lnTo>
                  <a:cubicBezTo>
                    <a:pt x="1300323" y="1168033"/>
                    <a:pt x="1317044" y="1200049"/>
                    <a:pt x="1386014" y="1253500"/>
                  </a:cubicBezTo>
                  <a:lnTo>
                    <a:pt x="1291146" y="1328397"/>
                  </a:lnTo>
                  <a:cubicBezTo>
                    <a:pt x="1326098" y="1446567"/>
                    <a:pt x="1381023" y="1589701"/>
                    <a:pt x="1445932" y="1692891"/>
                  </a:cubicBezTo>
                  <a:lnTo>
                    <a:pt x="1381022" y="1757801"/>
                  </a:lnTo>
                  <a:cubicBezTo>
                    <a:pt x="1405988" y="1786095"/>
                    <a:pt x="1480883" y="1809396"/>
                    <a:pt x="1455918" y="1842683"/>
                  </a:cubicBezTo>
                  <a:cubicBezTo>
                    <a:pt x="1427624" y="1945873"/>
                    <a:pt x="1369372" y="2059050"/>
                    <a:pt x="1326098" y="2167233"/>
                  </a:cubicBezTo>
                  <a:cubicBezTo>
                    <a:pt x="1386015" y="2173890"/>
                    <a:pt x="1415974" y="2180547"/>
                    <a:pt x="1505849" y="2187205"/>
                  </a:cubicBezTo>
                  <a:cubicBezTo>
                    <a:pt x="1532134" y="2216917"/>
                    <a:pt x="1563125" y="2251336"/>
                    <a:pt x="1592182" y="2286142"/>
                  </a:cubicBezTo>
                  <a:lnTo>
                    <a:pt x="1592184" y="2286142"/>
                  </a:lnTo>
                  <a:cubicBezTo>
                    <a:pt x="1648871" y="2351776"/>
                    <a:pt x="1699489" y="2417957"/>
                    <a:pt x="1700581" y="2451838"/>
                  </a:cubicBezTo>
                  <a:cubicBezTo>
                    <a:pt x="1677280" y="2570007"/>
                    <a:pt x="1614033" y="2708149"/>
                    <a:pt x="1525823" y="2806346"/>
                  </a:cubicBezTo>
                  <a:cubicBezTo>
                    <a:pt x="1582604" y="3019952"/>
                    <a:pt x="1588783" y="3228287"/>
                    <a:pt x="1564298" y="3433606"/>
                  </a:cubicBezTo>
                  <a:lnTo>
                    <a:pt x="357997" y="3433606"/>
                  </a:lnTo>
                  <a:cubicBezTo>
                    <a:pt x="361606" y="3257771"/>
                    <a:pt x="381219" y="3081989"/>
                    <a:pt x="427343" y="2906207"/>
                  </a:cubicBezTo>
                  <a:lnTo>
                    <a:pt x="312503" y="2781381"/>
                  </a:lnTo>
                  <a:lnTo>
                    <a:pt x="502240" y="2441852"/>
                  </a:lnTo>
                  <a:cubicBezTo>
                    <a:pt x="445692" y="2397654"/>
                    <a:pt x="398283" y="2345651"/>
                    <a:pt x="360181" y="2286142"/>
                  </a:cubicBezTo>
                  <a:lnTo>
                    <a:pt x="360181" y="2286142"/>
                  </a:lnTo>
                  <a:cubicBezTo>
                    <a:pt x="191427" y="2049061"/>
                    <a:pt x="144185" y="1710010"/>
                    <a:pt x="67840" y="1403293"/>
                  </a:cubicBezTo>
                  <a:cubicBezTo>
                    <a:pt x="51782" y="1311963"/>
                    <a:pt x="90192" y="1206108"/>
                    <a:pt x="144160" y="1138678"/>
                  </a:cubicBezTo>
                  <a:lnTo>
                    <a:pt x="144160" y="1138678"/>
                  </a:lnTo>
                  <a:cubicBezTo>
                    <a:pt x="178854" y="1093626"/>
                    <a:pt x="220576" y="1065454"/>
                    <a:pt x="257578" y="1068757"/>
                  </a:cubicBezTo>
                  <a:lnTo>
                    <a:pt x="227619" y="903986"/>
                  </a:lnTo>
                  <a:cubicBezTo>
                    <a:pt x="508895" y="707591"/>
                    <a:pt x="630395" y="86785"/>
                    <a:pt x="841769" y="30197"/>
                  </a:cubicBezTo>
                  <a:cubicBezTo>
                    <a:pt x="900021" y="3568"/>
                    <a:pt x="952969" y="-3714"/>
                    <a:pt x="1000299" y="16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Freeform 11">
              <a:extLst>
                <a:ext uri="{FF2B5EF4-FFF2-40B4-BE49-F238E27FC236}">
                  <a16:creationId xmlns:a16="http://schemas.microsoft.com/office/drawing/2014/main" xmlns="" id="{BAEE3755-C6D2-4F75-A602-0D7234BB94C7}"/>
                </a:ext>
              </a:extLst>
            </p:cNvPr>
            <p:cNvSpPr/>
            <p:nvPr/>
          </p:nvSpPr>
          <p:spPr>
            <a:xfrm>
              <a:off x="7092280" y="1435354"/>
              <a:ext cx="1251308" cy="3993517"/>
            </a:xfrm>
            <a:custGeom>
              <a:avLst/>
              <a:gdLst>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39802 w 2274475"/>
                <a:gd name="connsiteY54" fmla="*/ 113436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90104 w 2274475"/>
                <a:gd name="connsiteY8" fmla="*/ 110685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74475" h="7258931">
                  <a:moveTo>
                    <a:pt x="1010406" y="480"/>
                  </a:moveTo>
                  <a:cubicBezTo>
                    <a:pt x="1043686" y="-1083"/>
                    <a:pt x="1073016" y="1304"/>
                    <a:pt x="1102095" y="5735"/>
                  </a:cubicBezTo>
                  <a:cubicBezTo>
                    <a:pt x="1104192" y="5411"/>
                    <a:pt x="1106275" y="5508"/>
                    <a:pt x="1108360" y="5621"/>
                  </a:cubicBezTo>
                  <a:cubicBezTo>
                    <a:pt x="1267121" y="18361"/>
                    <a:pt x="1286231" y="91404"/>
                    <a:pt x="1384688" y="135883"/>
                  </a:cubicBezTo>
                  <a:lnTo>
                    <a:pt x="1492367" y="319142"/>
                  </a:lnTo>
                  <a:cubicBezTo>
                    <a:pt x="1491728" y="426282"/>
                    <a:pt x="1510135" y="527075"/>
                    <a:pt x="1487277" y="627868"/>
                  </a:cubicBezTo>
                  <a:cubicBezTo>
                    <a:pt x="1418910" y="746113"/>
                    <a:pt x="1302895" y="830053"/>
                    <a:pt x="1311344" y="934324"/>
                  </a:cubicBezTo>
                  <a:lnTo>
                    <a:pt x="1325500" y="985327"/>
                  </a:lnTo>
                  <a:cubicBezTo>
                    <a:pt x="1330194" y="1024847"/>
                    <a:pt x="1375728" y="1068875"/>
                    <a:pt x="1390104" y="1106856"/>
                  </a:cubicBezTo>
                  <a:cubicBezTo>
                    <a:pt x="1431693" y="1230800"/>
                    <a:pt x="1797433" y="1317290"/>
                    <a:pt x="2048362" y="1385160"/>
                  </a:cubicBezTo>
                  <a:cubicBezTo>
                    <a:pt x="2111119" y="1394902"/>
                    <a:pt x="2091635" y="1498099"/>
                    <a:pt x="2117009" y="1597559"/>
                  </a:cubicBezTo>
                  <a:cubicBezTo>
                    <a:pt x="2135620" y="1660396"/>
                    <a:pt x="2154811" y="1677574"/>
                    <a:pt x="2148808" y="1758448"/>
                  </a:cubicBezTo>
                  <a:cubicBezTo>
                    <a:pt x="2191400" y="1843059"/>
                    <a:pt x="2218460" y="1906746"/>
                    <a:pt x="2189395" y="2037940"/>
                  </a:cubicBezTo>
                  <a:cubicBezTo>
                    <a:pt x="2188764" y="2111215"/>
                    <a:pt x="2206824" y="2102251"/>
                    <a:pt x="2232360" y="2257766"/>
                  </a:cubicBezTo>
                  <a:cubicBezTo>
                    <a:pt x="2286030" y="2406818"/>
                    <a:pt x="2285957" y="2613610"/>
                    <a:pt x="2246002" y="2696740"/>
                  </a:cubicBezTo>
                  <a:cubicBezTo>
                    <a:pt x="2250906" y="2813515"/>
                    <a:pt x="2280244" y="2781221"/>
                    <a:pt x="2261780" y="2932246"/>
                  </a:cubicBezTo>
                  <a:cubicBezTo>
                    <a:pt x="2251812" y="3042523"/>
                    <a:pt x="2230338" y="3222331"/>
                    <a:pt x="2189929" y="3317283"/>
                  </a:cubicBezTo>
                  <a:cubicBezTo>
                    <a:pt x="2205594" y="3415974"/>
                    <a:pt x="2208562" y="3482744"/>
                    <a:pt x="2153905" y="3546819"/>
                  </a:cubicBezTo>
                  <a:cubicBezTo>
                    <a:pt x="2123547" y="3613605"/>
                    <a:pt x="2067020" y="3631796"/>
                    <a:pt x="2062829" y="3747178"/>
                  </a:cubicBezTo>
                  <a:cubicBezTo>
                    <a:pt x="2038248" y="3784366"/>
                    <a:pt x="2043572" y="3814077"/>
                    <a:pt x="1996560" y="3899862"/>
                  </a:cubicBezTo>
                  <a:cubicBezTo>
                    <a:pt x="1976622" y="3973381"/>
                    <a:pt x="1945464" y="4030878"/>
                    <a:pt x="1973112" y="4192026"/>
                  </a:cubicBezTo>
                  <a:cubicBezTo>
                    <a:pt x="1978331" y="4297101"/>
                    <a:pt x="1988760" y="4562878"/>
                    <a:pt x="1994230" y="4758341"/>
                  </a:cubicBezTo>
                  <a:cubicBezTo>
                    <a:pt x="1999377" y="4985418"/>
                    <a:pt x="1993308" y="5242399"/>
                    <a:pt x="1998454" y="5443309"/>
                  </a:cubicBezTo>
                  <a:cubicBezTo>
                    <a:pt x="2022566" y="5619053"/>
                    <a:pt x="2065370" y="5798537"/>
                    <a:pt x="2070791" y="5970543"/>
                  </a:cubicBezTo>
                  <a:lnTo>
                    <a:pt x="2032486" y="6356695"/>
                  </a:lnTo>
                  <a:cubicBezTo>
                    <a:pt x="2079044" y="6432965"/>
                    <a:pt x="2118126" y="6490542"/>
                    <a:pt x="2112349" y="6570550"/>
                  </a:cubicBezTo>
                  <a:cubicBezTo>
                    <a:pt x="2108465" y="6689962"/>
                    <a:pt x="2037292" y="6764517"/>
                    <a:pt x="2055838" y="6861500"/>
                  </a:cubicBezTo>
                  <a:cubicBezTo>
                    <a:pt x="2097864" y="6951606"/>
                    <a:pt x="2147368" y="7116476"/>
                    <a:pt x="2193133" y="7243963"/>
                  </a:cubicBezTo>
                  <a:lnTo>
                    <a:pt x="1732215" y="7204737"/>
                  </a:lnTo>
                  <a:lnTo>
                    <a:pt x="1663568" y="6959567"/>
                  </a:lnTo>
                  <a:cubicBezTo>
                    <a:pt x="1623726" y="6778984"/>
                    <a:pt x="1531549" y="6564756"/>
                    <a:pt x="1544042" y="6417818"/>
                  </a:cubicBezTo>
                  <a:cubicBezTo>
                    <a:pt x="1469780" y="6357795"/>
                    <a:pt x="1458800" y="6257382"/>
                    <a:pt x="1453500" y="6124684"/>
                  </a:cubicBezTo>
                  <a:cubicBezTo>
                    <a:pt x="1459414" y="5973294"/>
                    <a:pt x="1487695" y="5797290"/>
                    <a:pt x="1474862" y="5692653"/>
                  </a:cubicBezTo>
                  <a:cubicBezTo>
                    <a:pt x="1347374" y="5192509"/>
                    <a:pt x="1249791" y="4714793"/>
                    <a:pt x="1163424" y="4154838"/>
                  </a:cubicBezTo>
                  <a:cubicBezTo>
                    <a:pt x="1039173" y="4600350"/>
                    <a:pt x="963519" y="5378561"/>
                    <a:pt x="947675" y="5468942"/>
                  </a:cubicBezTo>
                  <a:cubicBezTo>
                    <a:pt x="932722" y="5560633"/>
                    <a:pt x="914032" y="5637371"/>
                    <a:pt x="902817" y="5744015"/>
                  </a:cubicBezTo>
                  <a:cubicBezTo>
                    <a:pt x="919033" y="6058608"/>
                    <a:pt x="882913" y="6575066"/>
                    <a:pt x="839316" y="6702747"/>
                  </a:cubicBezTo>
                  <a:cubicBezTo>
                    <a:pt x="858492" y="6778871"/>
                    <a:pt x="832810" y="6810137"/>
                    <a:pt x="780961" y="6871307"/>
                  </a:cubicBezTo>
                  <a:cubicBezTo>
                    <a:pt x="768808" y="6922202"/>
                    <a:pt x="820204" y="6999264"/>
                    <a:pt x="740763" y="7038944"/>
                  </a:cubicBezTo>
                  <a:cubicBezTo>
                    <a:pt x="606138" y="7157742"/>
                    <a:pt x="460299" y="7242895"/>
                    <a:pt x="340627" y="7257023"/>
                  </a:cubicBezTo>
                  <a:cubicBezTo>
                    <a:pt x="221975" y="7267509"/>
                    <a:pt x="178088" y="7236875"/>
                    <a:pt x="160369" y="7112785"/>
                  </a:cubicBezTo>
                  <a:cubicBezTo>
                    <a:pt x="142245" y="6930616"/>
                    <a:pt x="404486" y="6901713"/>
                    <a:pt x="375147" y="6637304"/>
                  </a:cubicBezTo>
                  <a:cubicBezTo>
                    <a:pt x="367007" y="6500075"/>
                    <a:pt x="336437" y="6430133"/>
                    <a:pt x="354465" y="6292903"/>
                  </a:cubicBezTo>
                  <a:cubicBezTo>
                    <a:pt x="358235" y="6286495"/>
                    <a:pt x="414341" y="5984768"/>
                    <a:pt x="418111" y="5978359"/>
                  </a:cubicBezTo>
                  <a:cubicBezTo>
                    <a:pt x="413580" y="5770394"/>
                    <a:pt x="386620" y="5689529"/>
                    <a:pt x="438162" y="5462874"/>
                  </a:cubicBezTo>
                  <a:lnTo>
                    <a:pt x="408741" y="4908987"/>
                  </a:lnTo>
                  <a:cubicBezTo>
                    <a:pt x="383383" y="4594734"/>
                    <a:pt x="347025" y="4231956"/>
                    <a:pt x="369833" y="3984130"/>
                  </a:cubicBezTo>
                  <a:cubicBezTo>
                    <a:pt x="360790" y="3878249"/>
                    <a:pt x="203156" y="3654257"/>
                    <a:pt x="114102" y="3468366"/>
                  </a:cubicBezTo>
                  <a:cubicBezTo>
                    <a:pt x="73252" y="3345749"/>
                    <a:pt x="107597" y="3109690"/>
                    <a:pt x="25841" y="2997641"/>
                  </a:cubicBezTo>
                  <a:cubicBezTo>
                    <a:pt x="-26781" y="2864117"/>
                    <a:pt x="13437" y="2636005"/>
                    <a:pt x="37056" y="2488661"/>
                  </a:cubicBezTo>
                  <a:cubicBezTo>
                    <a:pt x="58606" y="2354225"/>
                    <a:pt x="33601" y="2288134"/>
                    <a:pt x="10548" y="2180866"/>
                  </a:cubicBezTo>
                  <a:cubicBezTo>
                    <a:pt x="-2582" y="2138083"/>
                    <a:pt x="49550" y="1969276"/>
                    <a:pt x="66962" y="1852534"/>
                  </a:cubicBezTo>
                  <a:cubicBezTo>
                    <a:pt x="80491" y="1712295"/>
                    <a:pt x="109474" y="1518069"/>
                    <a:pt x="133715" y="1495365"/>
                  </a:cubicBezTo>
                  <a:cubicBezTo>
                    <a:pt x="320335" y="1404758"/>
                    <a:pt x="520831" y="1377628"/>
                    <a:pt x="726142" y="1204779"/>
                  </a:cubicBezTo>
                  <a:lnTo>
                    <a:pt x="801702" y="1145790"/>
                  </a:lnTo>
                  <a:cubicBezTo>
                    <a:pt x="809306" y="1071017"/>
                    <a:pt x="832150" y="1000053"/>
                    <a:pt x="839754" y="925280"/>
                  </a:cubicBezTo>
                  <a:cubicBezTo>
                    <a:pt x="835314" y="915634"/>
                    <a:pt x="854784" y="890796"/>
                    <a:pt x="852095" y="881622"/>
                  </a:cubicBezTo>
                  <a:cubicBezTo>
                    <a:pt x="830908" y="801911"/>
                    <a:pt x="739926" y="755876"/>
                    <a:pt x="685639" y="674518"/>
                  </a:cubicBezTo>
                  <a:cubicBezTo>
                    <a:pt x="679420" y="654057"/>
                    <a:pt x="675363" y="620231"/>
                    <a:pt x="673583" y="580154"/>
                  </a:cubicBezTo>
                  <a:cubicBezTo>
                    <a:pt x="646287" y="504174"/>
                    <a:pt x="625266" y="418796"/>
                    <a:pt x="642606" y="341636"/>
                  </a:cubicBezTo>
                  <a:cubicBezTo>
                    <a:pt x="637217" y="194039"/>
                    <a:pt x="706592" y="142696"/>
                    <a:pt x="839802" y="36004"/>
                  </a:cubicBezTo>
                  <a:cubicBezTo>
                    <a:pt x="910855" y="12350"/>
                    <a:pt x="964405" y="2641"/>
                    <a:pt x="1010406" y="4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57" name="Isosceles Triangle 15">
            <a:extLst>
              <a:ext uri="{FF2B5EF4-FFF2-40B4-BE49-F238E27FC236}">
                <a16:creationId xmlns:a16="http://schemas.microsoft.com/office/drawing/2014/main" xmlns="" id="{EAC85DD6-B6CC-4159-92E5-B764BE5E7802}"/>
              </a:ext>
            </a:extLst>
          </p:cNvPr>
          <p:cNvSpPr/>
          <p:nvPr/>
        </p:nvSpPr>
        <p:spPr>
          <a:xfrm rot="10800000">
            <a:off x="1356157" y="3449325"/>
            <a:ext cx="9593721" cy="2956647"/>
          </a:xfrm>
          <a:custGeom>
            <a:avLst/>
            <a:gdLst/>
            <a:ahLst/>
            <a:cxnLst/>
            <a:rect l="l" t="t" r="r" b="b"/>
            <a:pathLst>
              <a:path w="8427514" h="2597239">
                <a:moveTo>
                  <a:pt x="4226731" y="2597239"/>
                </a:moveTo>
                <a:cubicBezTo>
                  <a:pt x="4151713" y="2593344"/>
                  <a:pt x="4226544" y="1571255"/>
                  <a:pt x="4085641" y="1436961"/>
                </a:cubicBezTo>
                <a:cubicBezTo>
                  <a:pt x="3945097" y="1423791"/>
                  <a:pt x="3830783" y="1321570"/>
                  <a:pt x="3799565" y="1186993"/>
                </a:cubicBezTo>
                <a:cubicBezTo>
                  <a:pt x="3465540" y="1190963"/>
                  <a:pt x="2893896" y="1309190"/>
                  <a:pt x="2893897" y="1243358"/>
                </a:cubicBezTo>
                <a:cubicBezTo>
                  <a:pt x="2878850" y="1173635"/>
                  <a:pt x="3473870" y="1131186"/>
                  <a:pt x="3789402" y="1039632"/>
                </a:cubicBezTo>
                <a:lnTo>
                  <a:pt x="3789402" y="949897"/>
                </a:lnTo>
                <a:lnTo>
                  <a:pt x="47906" y="1257081"/>
                </a:lnTo>
                <a:cubicBezTo>
                  <a:pt x="-132121" y="1267427"/>
                  <a:pt x="240348" y="1141200"/>
                  <a:pt x="420375" y="1120508"/>
                </a:cubicBezTo>
                <a:cubicBezTo>
                  <a:pt x="924509" y="1068703"/>
                  <a:pt x="1278693" y="1044634"/>
                  <a:pt x="1616677" y="1011951"/>
                </a:cubicBezTo>
                <a:lnTo>
                  <a:pt x="1616677" y="899775"/>
                </a:lnTo>
                <a:cubicBezTo>
                  <a:pt x="1616677" y="887559"/>
                  <a:pt x="1626580" y="877656"/>
                  <a:pt x="1638796" y="877656"/>
                </a:cubicBezTo>
                <a:lnTo>
                  <a:pt x="1678877" y="877656"/>
                </a:lnTo>
                <a:cubicBezTo>
                  <a:pt x="1691093" y="877656"/>
                  <a:pt x="1700996" y="887559"/>
                  <a:pt x="1700996" y="899775"/>
                </a:cubicBezTo>
                <a:lnTo>
                  <a:pt x="1700996" y="1003216"/>
                </a:lnTo>
                <a:cubicBezTo>
                  <a:pt x="1874286" y="985864"/>
                  <a:pt x="2046202" y="965062"/>
                  <a:pt x="2235083" y="936195"/>
                </a:cubicBezTo>
                <a:lnTo>
                  <a:pt x="2235083" y="822014"/>
                </a:lnTo>
                <a:cubicBezTo>
                  <a:pt x="2235083" y="809798"/>
                  <a:pt x="2244986" y="799895"/>
                  <a:pt x="2257202" y="799895"/>
                </a:cubicBezTo>
                <a:lnTo>
                  <a:pt x="2297283" y="799895"/>
                </a:lnTo>
                <a:cubicBezTo>
                  <a:pt x="2309499" y="799895"/>
                  <a:pt x="2319402" y="809798"/>
                  <a:pt x="2319402" y="822014"/>
                </a:cubicBezTo>
                <a:lnTo>
                  <a:pt x="2319402" y="922938"/>
                </a:lnTo>
                <a:cubicBezTo>
                  <a:pt x="2499685" y="894212"/>
                  <a:pt x="2696841" y="857660"/>
                  <a:pt x="2925534" y="809594"/>
                </a:cubicBezTo>
                <a:lnTo>
                  <a:pt x="2925534" y="740021"/>
                </a:lnTo>
                <a:cubicBezTo>
                  <a:pt x="2821343" y="727186"/>
                  <a:pt x="2741052" y="638102"/>
                  <a:pt x="2741052" y="530265"/>
                </a:cubicBezTo>
                <a:cubicBezTo>
                  <a:pt x="2741052" y="412855"/>
                  <a:pt x="2836231" y="317676"/>
                  <a:pt x="2953641" y="317676"/>
                </a:cubicBezTo>
                <a:cubicBezTo>
                  <a:pt x="3071051" y="317676"/>
                  <a:pt x="3166230" y="412855"/>
                  <a:pt x="3166230" y="530265"/>
                </a:cubicBezTo>
                <a:cubicBezTo>
                  <a:pt x="3166230" y="628128"/>
                  <a:pt x="3100105" y="710545"/>
                  <a:pt x="3009853" y="734385"/>
                </a:cubicBezTo>
                <a:lnTo>
                  <a:pt x="3009853" y="791386"/>
                </a:lnTo>
                <a:cubicBezTo>
                  <a:pt x="3127996" y="766333"/>
                  <a:pt x="3254362" y="737944"/>
                  <a:pt x="3390843" y="706074"/>
                </a:cubicBezTo>
                <a:lnTo>
                  <a:pt x="3390843" y="168653"/>
                </a:lnTo>
                <a:lnTo>
                  <a:pt x="3359458" y="168653"/>
                </a:lnTo>
                <a:lnTo>
                  <a:pt x="3359458" y="255259"/>
                </a:lnTo>
                <a:cubicBezTo>
                  <a:pt x="3359458" y="269527"/>
                  <a:pt x="3347891" y="281094"/>
                  <a:pt x="3333623" y="281094"/>
                </a:cubicBezTo>
                <a:lnTo>
                  <a:pt x="3272856" y="281094"/>
                </a:lnTo>
                <a:cubicBezTo>
                  <a:pt x="3258588" y="281094"/>
                  <a:pt x="3247021" y="269527"/>
                  <a:pt x="3247021" y="255259"/>
                </a:cubicBezTo>
                <a:lnTo>
                  <a:pt x="3247021" y="25835"/>
                </a:lnTo>
                <a:cubicBezTo>
                  <a:pt x="3247021" y="11567"/>
                  <a:pt x="3258588" y="0"/>
                  <a:pt x="3272856" y="0"/>
                </a:cubicBezTo>
                <a:lnTo>
                  <a:pt x="3333623" y="0"/>
                </a:lnTo>
                <a:cubicBezTo>
                  <a:pt x="3347891" y="0"/>
                  <a:pt x="3359458" y="11567"/>
                  <a:pt x="3359458" y="25835"/>
                </a:cubicBezTo>
                <a:lnTo>
                  <a:pt x="3359458" y="112440"/>
                </a:lnTo>
                <a:lnTo>
                  <a:pt x="3478442" y="112440"/>
                </a:lnTo>
                <a:lnTo>
                  <a:pt x="3478442" y="25835"/>
                </a:lnTo>
                <a:cubicBezTo>
                  <a:pt x="3478442" y="11567"/>
                  <a:pt x="3490009" y="0"/>
                  <a:pt x="3504277" y="0"/>
                </a:cubicBezTo>
                <a:lnTo>
                  <a:pt x="3565044" y="0"/>
                </a:lnTo>
                <a:cubicBezTo>
                  <a:pt x="3579312" y="0"/>
                  <a:pt x="3590879" y="11567"/>
                  <a:pt x="3590879" y="25835"/>
                </a:cubicBezTo>
                <a:lnTo>
                  <a:pt x="3590879" y="255259"/>
                </a:lnTo>
                <a:cubicBezTo>
                  <a:pt x="3590879" y="269527"/>
                  <a:pt x="3579312" y="281094"/>
                  <a:pt x="3565044" y="281094"/>
                </a:cubicBezTo>
                <a:lnTo>
                  <a:pt x="3504277" y="281094"/>
                </a:lnTo>
                <a:cubicBezTo>
                  <a:pt x="3490009" y="281094"/>
                  <a:pt x="3478442" y="269527"/>
                  <a:pt x="3478442" y="255259"/>
                </a:cubicBezTo>
                <a:lnTo>
                  <a:pt x="3478442" y="168653"/>
                </a:lnTo>
                <a:lnTo>
                  <a:pt x="3447055" y="168653"/>
                </a:lnTo>
                <a:lnTo>
                  <a:pt x="3447055" y="692891"/>
                </a:lnTo>
                <a:lnTo>
                  <a:pt x="3447056" y="692891"/>
                </a:lnTo>
                <a:lnTo>
                  <a:pt x="3447056" y="349323"/>
                </a:lnTo>
                <a:lnTo>
                  <a:pt x="3619849" y="651710"/>
                </a:lnTo>
                <a:cubicBezTo>
                  <a:pt x="3679571" y="637288"/>
                  <a:pt x="3741099" y="622243"/>
                  <a:pt x="3804556" y="606555"/>
                </a:cubicBezTo>
                <a:cubicBezTo>
                  <a:pt x="3834161" y="534998"/>
                  <a:pt x="3904681" y="484712"/>
                  <a:pt x="3986946" y="484712"/>
                </a:cubicBezTo>
                <a:lnTo>
                  <a:pt x="4163011" y="484712"/>
                </a:lnTo>
                <a:lnTo>
                  <a:pt x="4178052" y="373728"/>
                </a:lnTo>
                <a:lnTo>
                  <a:pt x="4132718" y="373728"/>
                </a:lnTo>
                <a:lnTo>
                  <a:pt x="4132718" y="317516"/>
                </a:lnTo>
                <a:lnTo>
                  <a:pt x="4185669" y="317516"/>
                </a:lnTo>
                <a:lnTo>
                  <a:pt x="4210475" y="134476"/>
                </a:lnTo>
                <a:lnTo>
                  <a:pt x="4173570" y="134476"/>
                </a:lnTo>
                <a:lnTo>
                  <a:pt x="4173570" y="190698"/>
                </a:lnTo>
                <a:lnTo>
                  <a:pt x="4117358" y="190698"/>
                </a:lnTo>
                <a:lnTo>
                  <a:pt x="4117358" y="22042"/>
                </a:lnTo>
                <a:lnTo>
                  <a:pt x="4173570" y="22042"/>
                </a:lnTo>
                <a:lnTo>
                  <a:pt x="4173570" y="78264"/>
                </a:lnTo>
                <a:lnTo>
                  <a:pt x="4260520" y="78264"/>
                </a:lnTo>
                <a:lnTo>
                  <a:pt x="4260520" y="22042"/>
                </a:lnTo>
                <a:lnTo>
                  <a:pt x="4316732" y="22042"/>
                </a:lnTo>
                <a:lnTo>
                  <a:pt x="4316732" y="190698"/>
                </a:lnTo>
                <a:lnTo>
                  <a:pt x="4260520" y="190698"/>
                </a:lnTo>
                <a:lnTo>
                  <a:pt x="4260520" y="134476"/>
                </a:lnTo>
                <a:lnTo>
                  <a:pt x="4223615" y="134476"/>
                </a:lnTo>
                <a:lnTo>
                  <a:pt x="4248421" y="317516"/>
                </a:lnTo>
                <a:lnTo>
                  <a:pt x="4301374" y="317516"/>
                </a:lnTo>
                <a:lnTo>
                  <a:pt x="4301374" y="373728"/>
                </a:lnTo>
                <a:lnTo>
                  <a:pt x="4256039" y="373728"/>
                </a:lnTo>
                <a:lnTo>
                  <a:pt x="4271080" y="484712"/>
                </a:lnTo>
                <a:lnTo>
                  <a:pt x="4440568" y="484712"/>
                </a:lnTo>
                <a:cubicBezTo>
                  <a:pt x="4522833" y="484712"/>
                  <a:pt x="4593354" y="534998"/>
                  <a:pt x="4622958" y="606555"/>
                </a:cubicBezTo>
                <a:cubicBezTo>
                  <a:pt x="4686415" y="622243"/>
                  <a:pt x="4747943" y="637288"/>
                  <a:pt x="4807665" y="651710"/>
                </a:cubicBezTo>
                <a:lnTo>
                  <a:pt x="4980458" y="349323"/>
                </a:lnTo>
                <a:lnTo>
                  <a:pt x="4980458" y="692891"/>
                </a:lnTo>
                <a:lnTo>
                  <a:pt x="4980459" y="168653"/>
                </a:lnTo>
                <a:lnTo>
                  <a:pt x="4949073" y="168653"/>
                </a:lnTo>
                <a:lnTo>
                  <a:pt x="4949073" y="255259"/>
                </a:lnTo>
                <a:cubicBezTo>
                  <a:pt x="4949073" y="269527"/>
                  <a:pt x="4937506" y="281094"/>
                  <a:pt x="4923238" y="281094"/>
                </a:cubicBezTo>
                <a:lnTo>
                  <a:pt x="4862471" y="281094"/>
                </a:lnTo>
                <a:cubicBezTo>
                  <a:pt x="4848203" y="281094"/>
                  <a:pt x="4836636" y="269527"/>
                  <a:pt x="4836636" y="255259"/>
                </a:cubicBezTo>
                <a:lnTo>
                  <a:pt x="4836636" y="25835"/>
                </a:lnTo>
                <a:cubicBezTo>
                  <a:pt x="4836636" y="11567"/>
                  <a:pt x="4848203" y="0"/>
                  <a:pt x="4862471" y="0"/>
                </a:cubicBezTo>
                <a:lnTo>
                  <a:pt x="4923238" y="0"/>
                </a:lnTo>
                <a:cubicBezTo>
                  <a:pt x="4937506" y="0"/>
                  <a:pt x="4949073" y="11567"/>
                  <a:pt x="4949073" y="25835"/>
                </a:cubicBezTo>
                <a:lnTo>
                  <a:pt x="4949073" y="112440"/>
                </a:lnTo>
                <a:lnTo>
                  <a:pt x="5068056" y="112440"/>
                </a:lnTo>
                <a:lnTo>
                  <a:pt x="5068056" y="25835"/>
                </a:lnTo>
                <a:cubicBezTo>
                  <a:pt x="5068056" y="11567"/>
                  <a:pt x="5079623" y="0"/>
                  <a:pt x="5093891" y="0"/>
                </a:cubicBezTo>
                <a:lnTo>
                  <a:pt x="5154658" y="0"/>
                </a:lnTo>
                <a:cubicBezTo>
                  <a:pt x="5168926" y="0"/>
                  <a:pt x="5180493" y="11567"/>
                  <a:pt x="5180493" y="25835"/>
                </a:cubicBezTo>
                <a:lnTo>
                  <a:pt x="5180493" y="255259"/>
                </a:lnTo>
                <a:cubicBezTo>
                  <a:pt x="5180493" y="269527"/>
                  <a:pt x="5168926" y="281094"/>
                  <a:pt x="5154658" y="281094"/>
                </a:cubicBezTo>
                <a:lnTo>
                  <a:pt x="5093891" y="281094"/>
                </a:lnTo>
                <a:cubicBezTo>
                  <a:pt x="5079623" y="281094"/>
                  <a:pt x="5068056" y="269527"/>
                  <a:pt x="5068056" y="255259"/>
                </a:cubicBezTo>
                <a:lnTo>
                  <a:pt x="5068056" y="168653"/>
                </a:lnTo>
                <a:lnTo>
                  <a:pt x="5036671" y="168653"/>
                </a:lnTo>
                <a:lnTo>
                  <a:pt x="5036671" y="706074"/>
                </a:lnTo>
                <a:cubicBezTo>
                  <a:pt x="5173152" y="737944"/>
                  <a:pt x="5299518" y="766333"/>
                  <a:pt x="5417661" y="791386"/>
                </a:cubicBezTo>
                <a:lnTo>
                  <a:pt x="5417661" y="734385"/>
                </a:lnTo>
                <a:cubicBezTo>
                  <a:pt x="5327409" y="710545"/>
                  <a:pt x="5261284" y="628128"/>
                  <a:pt x="5261284" y="530265"/>
                </a:cubicBezTo>
                <a:cubicBezTo>
                  <a:pt x="5261284" y="412855"/>
                  <a:pt x="5356463" y="317676"/>
                  <a:pt x="5473873" y="317676"/>
                </a:cubicBezTo>
                <a:cubicBezTo>
                  <a:pt x="5591283" y="317676"/>
                  <a:pt x="5686462" y="412855"/>
                  <a:pt x="5686462" y="530265"/>
                </a:cubicBezTo>
                <a:cubicBezTo>
                  <a:pt x="5686462" y="638102"/>
                  <a:pt x="5606171" y="727186"/>
                  <a:pt x="5501980" y="740021"/>
                </a:cubicBezTo>
                <a:lnTo>
                  <a:pt x="5501980" y="809594"/>
                </a:lnTo>
                <a:cubicBezTo>
                  <a:pt x="5730672" y="857660"/>
                  <a:pt x="5927829" y="894211"/>
                  <a:pt x="6108112" y="922938"/>
                </a:cubicBezTo>
                <a:lnTo>
                  <a:pt x="6108112" y="822014"/>
                </a:lnTo>
                <a:cubicBezTo>
                  <a:pt x="6108112" y="809798"/>
                  <a:pt x="6118015" y="799895"/>
                  <a:pt x="6130231" y="799895"/>
                </a:cubicBezTo>
                <a:lnTo>
                  <a:pt x="6170312" y="799895"/>
                </a:lnTo>
                <a:cubicBezTo>
                  <a:pt x="6182528" y="799895"/>
                  <a:pt x="6192431" y="809798"/>
                  <a:pt x="6192431" y="822014"/>
                </a:cubicBezTo>
                <a:lnTo>
                  <a:pt x="6192431" y="936195"/>
                </a:lnTo>
                <a:cubicBezTo>
                  <a:pt x="6381311" y="965062"/>
                  <a:pt x="6553228" y="985864"/>
                  <a:pt x="6726518" y="1003216"/>
                </a:cubicBezTo>
                <a:lnTo>
                  <a:pt x="6726518" y="899775"/>
                </a:lnTo>
                <a:cubicBezTo>
                  <a:pt x="6726518" y="887559"/>
                  <a:pt x="6736421" y="877656"/>
                  <a:pt x="6748637" y="877656"/>
                </a:cubicBezTo>
                <a:lnTo>
                  <a:pt x="6788718" y="877656"/>
                </a:lnTo>
                <a:cubicBezTo>
                  <a:pt x="6800934" y="877656"/>
                  <a:pt x="6810837" y="887559"/>
                  <a:pt x="6810837" y="899775"/>
                </a:cubicBezTo>
                <a:lnTo>
                  <a:pt x="6810837" y="1011951"/>
                </a:lnTo>
                <a:cubicBezTo>
                  <a:pt x="7148821" y="1044634"/>
                  <a:pt x="7503005" y="1068703"/>
                  <a:pt x="8007139" y="1120508"/>
                </a:cubicBezTo>
                <a:cubicBezTo>
                  <a:pt x="8187166" y="1141200"/>
                  <a:pt x="8559635" y="1267427"/>
                  <a:pt x="8379609" y="1257081"/>
                </a:cubicBezTo>
                <a:lnTo>
                  <a:pt x="4638112" y="949897"/>
                </a:lnTo>
                <a:lnTo>
                  <a:pt x="4638112" y="1039632"/>
                </a:lnTo>
                <a:cubicBezTo>
                  <a:pt x="4953644" y="1131186"/>
                  <a:pt x="5548663" y="1173635"/>
                  <a:pt x="5533616" y="1243358"/>
                </a:cubicBezTo>
                <a:cubicBezTo>
                  <a:pt x="5533617" y="1309192"/>
                  <a:pt x="4961926" y="1190954"/>
                  <a:pt x="4627907" y="1186993"/>
                </a:cubicBezTo>
                <a:cubicBezTo>
                  <a:pt x="4598303" y="1315025"/>
                  <a:pt x="4493388" y="1413809"/>
                  <a:pt x="4362270" y="1434905"/>
                </a:cubicBezTo>
                <a:cubicBezTo>
                  <a:pt x="4202604" y="1560230"/>
                  <a:pt x="4292391" y="2593670"/>
                  <a:pt x="4226731" y="259723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0" name="Group 41">
            <a:extLst>
              <a:ext uri="{FF2B5EF4-FFF2-40B4-BE49-F238E27FC236}">
                <a16:creationId xmlns:a16="http://schemas.microsoft.com/office/drawing/2014/main" xmlns="" id="{2CB220B6-DDF4-44D0-A4E1-BE09C5FAB2CE}"/>
              </a:ext>
            </a:extLst>
          </p:cNvPr>
          <p:cNvGrpSpPr/>
          <p:nvPr/>
        </p:nvGrpSpPr>
        <p:grpSpPr>
          <a:xfrm>
            <a:off x="5688021" y="1507771"/>
            <a:ext cx="5644845" cy="1105217"/>
            <a:chOff x="1596377" y="3238221"/>
            <a:chExt cx="5927951" cy="1160647"/>
          </a:xfrm>
        </p:grpSpPr>
        <p:sp>
          <p:nvSpPr>
            <p:cNvPr id="61" name="Freeform 8">
              <a:extLst>
                <a:ext uri="{FF2B5EF4-FFF2-40B4-BE49-F238E27FC236}">
                  <a16:creationId xmlns:a16="http://schemas.microsoft.com/office/drawing/2014/main" xmlns="" id="{232B3AE6-0F17-40EF-BC7C-5649283259BF}"/>
                </a:ext>
              </a:extLst>
            </p:cNvPr>
            <p:cNvSpPr>
              <a:spLocks/>
            </p:cNvSpPr>
            <p:nvPr/>
          </p:nvSpPr>
          <p:spPr bwMode="auto">
            <a:xfrm>
              <a:off x="1596377" y="3942017"/>
              <a:ext cx="1373612" cy="423086"/>
            </a:xfrm>
            <a:custGeom>
              <a:avLst/>
              <a:gdLst/>
              <a:ahLst/>
              <a:cxnLst/>
              <a:rect l="l" t="t" r="r" b="b"/>
              <a:pathLst>
                <a:path w="1373612" h="423086">
                  <a:moveTo>
                    <a:pt x="582313" y="0"/>
                  </a:moveTo>
                  <a:cubicBezTo>
                    <a:pt x="595687" y="4649"/>
                    <a:pt x="606832" y="9299"/>
                    <a:pt x="620206" y="11623"/>
                  </a:cubicBezTo>
                  <a:cubicBezTo>
                    <a:pt x="622435" y="13948"/>
                    <a:pt x="624664" y="16273"/>
                    <a:pt x="626893" y="18597"/>
                  </a:cubicBezTo>
                  <a:cubicBezTo>
                    <a:pt x="626893" y="123206"/>
                    <a:pt x="626893" y="227816"/>
                    <a:pt x="626893" y="330100"/>
                  </a:cubicBezTo>
                  <a:cubicBezTo>
                    <a:pt x="631351" y="330100"/>
                    <a:pt x="635809" y="330100"/>
                    <a:pt x="642496" y="330100"/>
                  </a:cubicBezTo>
                  <a:cubicBezTo>
                    <a:pt x="642496" y="288257"/>
                    <a:pt x="642496" y="246413"/>
                    <a:pt x="642496" y="204569"/>
                  </a:cubicBezTo>
                  <a:cubicBezTo>
                    <a:pt x="646954" y="204569"/>
                    <a:pt x="651412" y="204569"/>
                    <a:pt x="655870" y="204569"/>
                  </a:cubicBezTo>
                  <a:cubicBezTo>
                    <a:pt x="655870" y="199920"/>
                    <a:pt x="655870" y="197595"/>
                    <a:pt x="655870" y="192946"/>
                  </a:cubicBezTo>
                  <a:cubicBezTo>
                    <a:pt x="660328" y="190621"/>
                    <a:pt x="664786" y="188297"/>
                    <a:pt x="669244" y="185972"/>
                  </a:cubicBezTo>
                  <a:lnTo>
                    <a:pt x="680389" y="185972"/>
                  </a:lnTo>
                  <a:cubicBezTo>
                    <a:pt x="680389" y="181323"/>
                    <a:pt x="680389" y="178998"/>
                    <a:pt x="680389" y="174349"/>
                  </a:cubicBezTo>
                  <a:cubicBezTo>
                    <a:pt x="682618" y="172024"/>
                    <a:pt x="687076" y="169699"/>
                    <a:pt x="689305" y="167375"/>
                  </a:cubicBezTo>
                  <a:cubicBezTo>
                    <a:pt x="695993" y="167375"/>
                    <a:pt x="704909" y="167375"/>
                    <a:pt x="711596" y="167375"/>
                  </a:cubicBezTo>
                  <a:cubicBezTo>
                    <a:pt x="711596" y="178998"/>
                    <a:pt x="711596" y="192946"/>
                    <a:pt x="711596" y="204569"/>
                  </a:cubicBezTo>
                  <a:cubicBezTo>
                    <a:pt x="727199" y="204569"/>
                    <a:pt x="742802" y="204569"/>
                    <a:pt x="758405" y="204569"/>
                  </a:cubicBezTo>
                  <a:cubicBezTo>
                    <a:pt x="758405" y="248738"/>
                    <a:pt x="758405" y="290581"/>
                    <a:pt x="758405" y="334750"/>
                  </a:cubicBezTo>
                  <a:cubicBezTo>
                    <a:pt x="765092" y="334750"/>
                    <a:pt x="771779" y="334750"/>
                    <a:pt x="776237" y="334750"/>
                  </a:cubicBezTo>
                  <a:cubicBezTo>
                    <a:pt x="782924" y="332425"/>
                    <a:pt x="787382" y="330100"/>
                    <a:pt x="794069" y="327776"/>
                  </a:cubicBezTo>
                  <a:cubicBezTo>
                    <a:pt x="794069" y="323126"/>
                    <a:pt x="794069" y="320802"/>
                    <a:pt x="794069" y="318477"/>
                  </a:cubicBezTo>
                  <a:cubicBezTo>
                    <a:pt x="791840" y="318477"/>
                    <a:pt x="789611" y="316152"/>
                    <a:pt x="787382" y="316152"/>
                  </a:cubicBezTo>
                  <a:cubicBezTo>
                    <a:pt x="787382" y="313828"/>
                    <a:pt x="787382" y="311503"/>
                    <a:pt x="787382" y="309178"/>
                  </a:cubicBezTo>
                  <a:cubicBezTo>
                    <a:pt x="789611" y="306854"/>
                    <a:pt x="791840" y="306854"/>
                    <a:pt x="794069" y="304529"/>
                  </a:cubicBezTo>
                  <a:cubicBezTo>
                    <a:pt x="794069" y="288257"/>
                    <a:pt x="794069" y="269659"/>
                    <a:pt x="794069" y="253387"/>
                  </a:cubicBezTo>
                  <a:cubicBezTo>
                    <a:pt x="791840" y="253387"/>
                    <a:pt x="789611" y="251062"/>
                    <a:pt x="787382" y="251062"/>
                  </a:cubicBezTo>
                  <a:cubicBezTo>
                    <a:pt x="787382" y="248738"/>
                    <a:pt x="787382" y="246413"/>
                    <a:pt x="787382" y="244088"/>
                  </a:cubicBezTo>
                  <a:cubicBezTo>
                    <a:pt x="789611" y="241764"/>
                    <a:pt x="791840" y="241764"/>
                    <a:pt x="794069" y="239439"/>
                  </a:cubicBezTo>
                  <a:lnTo>
                    <a:pt x="798527" y="234790"/>
                  </a:lnTo>
                  <a:lnTo>
                    <a:pt x="798527" y="225491"/>
                  </a:lnTo>
                  <a:cubicBezTo>
                    <a:pt x="796298" y="225491"/>
                    <a:pt x="796298" y="225491"/>
                    <a:pt x="794069" y="225491"/>
                  </a:cubicBezTo>
                  <a:cubicBezTo>
                    <a:pt x="794069" y="223166"/>
                    <a:pt x="794069" y="220842"/>
                    <a:pt x="794069" y="218517"/>
                  </a:cubicBezTo>
                  <a:cubicBezTo>
                    <a:pt x="796298" y="218517"/>
                    <a:pt x="798527" y="216192"/>
                    <a:pt x="800756" y="213868"/>
                  </a:cubicBezTo>
                  <a:cubicBezTo>
                    <a:pt x="802985" y="185972"/>
                    <a:pt x="809672" y="162726"/>
                    <a:pt x="836420" y="148778"/>
                  </a:cubicBezTo>
                  <a:cubicBezTo>
                    <a:pt x="834191" y="148778"/>
                    <a:pt x="834191" y="146453"/>
                    <a:pt x="831962" y="146453"/>
                  </a:cubicBezTo>
                  <a:cubicBezTo>
                    <a:pt x="831962" y="144128"/>
                    <a:pt x="831962" y="141804"/>
                    <a:pt x="831962" y="139479"/>
                  </a:cubicBezTo>
                  <a:cubicBezTo>
                    <a:pt x="834191" y="139479"/>
                    <a:pt x="836420" y="137154"/>
                    <a:pt x="838649" y="137154"/>
                  </a:cubicBezTo>
                  <a:cubicBezTo>
                    <a:pt x="838649" y="132505"/>
                    <a:pt x="838649" y="130180"/>
                    <a:pt x="838649" y="127856"/>
                  </a:cubicBezTo>
                  <a:cubicBezTo>
                    <a:pt x="840878" y="127856"/>
                    <a:pt x="840878" y="127856"/>
                    <a:pt x="843107" y="127856"/>
                  </a:cubicBezTo>
                  <a:cubicBezTo>
                    <a:pt x="843107" y="120882"/>
                    <a:pt x="843107" y="113908"/>
                    <a:pt x="843107" y="106934"/>
                  </a:cubicBezTo>
                  <a:cubicBezTo>
                    <a:pt x="840878" y="106934"/>
                    <a:pt x="840878" y="106934"/>
                    <a:pt x="838649" y="106934"/>
                  </a:cubicBezTo>
                  <a:cubicBezTo>
                    <a:pt x="838649" y="104609"/>
                    <a:pt x="838649" y="104609"/>
                    <a:pt x="838649" y="102285"/>
                  </a:cubicBezTo>
                  <a:lnTo>
                    <a:pt x="843107" y="99960"/>
                  </a:lnTo>
                  <a:cubicBezTo>
                    <a:pt x="847565" y="95311"/>
                    <a:pt x="849794" y="90661"/>
                    <a:pt x="854252" y="83687"/>
                  </a:cubicBezTo>
                  <a:cubicBezTo>
                    <a:pt x="856481" y="79038"/>
                    <a:pt x="856481" y="76714"/>
                    <a:pt x="856481" y="74389"/>
                  </a:cubicBezTo>
                  <a:cubicBezTo>
                    <a:pt x="852023" y="67415"/>
                    <a:pt x="852023" y="55792"/>
                    <a:pt x="856481" y="48818"/>
                  </a:cubicBezTo>
                  <a:cubicBezTo>
                    <a:pt x="856482" y="48815"/>
                    <a:pt x="856497" y="48769"/>
                    <a:pt x="856760" y="47946"/>
                  </a:cubicBezTo>
                  <a:lnTo>
                    <a:pt x="858710" y="41844"/>
                  </a:lnTo>
                  <a:cubicBezTo>
                    <a:pt x="858711" y="41847"/>
                    <a:pt x="858726" y="41893"/>
                    <a:pt x="858989" y="42716"/>
                  </a:cubicBezTo>
                  <a:lnTo>
                    <a:pt x="860939" y="48818"/>
                  </a:lnTo>
                  <a:cubicBezTo>
                    <a:pt x="865397" y="55792"/>
                    <a:pt x="867626" y="67415"/>
                    <a:pt x="863168" y="74389"/>
                  </a:cubicBezTo>
                  <a:cubicBezTo>
                    <a:pt x="863168" y="76714"/>
                    <a:pt x="863168" y="79038"/>
                    <a:pt x="863168" y="81363"/>
                  </a:cubicBezTo>
                  <a:cubicBezTo>
                    <a:pt x="867626" y="88337"/>
                    <a:pt x="872084" y="95311"/>
                    <a:pt x="874314" y="99960"/>
                  </a:cubicBezTo>
                  <a:cubicBezTo>
                    <a:pt x="876543" y="99960"/>
                    <a:pt x="876543" y="102285"/>
                    <a:pt x="878772" y="102285"/>
                  </a:cubicBezTo>
                  <a:cubicBezTo>
                    <a:pt x="878772" y="104609"/>
                    <a:pt x="878772" y="104609"/>
                    <a:pt x="878772" y="106934"/>
                  </a:cubicBezTo>
                  <a:cubicBezTo>
                    <a:pt x="876543" y="113908"/>
                    <a:pt x="876543" y="120882"/>
                    <a:pt x="876543" y="127856"/>
                  </a:cubicBezTo>
                  <a:cubicBezTo>
                    <a:pt x="881001" y="130180"/>
                    <a:pt x="881001" y="132505"/>
                    <a:pt x="881001" y="137154"/>
                  </a:cubicBezTo>
                  <a:lnTo>
                    <a:pt x="885459" y="139479"/>
                  </a:lnTo>
                  <a:cubicBezTo>
                    <a:pt x="885459" y="141804"/>
                    <a:pt x="885459" y="144128"/>
                    <a:pt x="885459" y="146453"/>
                  </a:cubicBezTo>
                  <a:cubicBezTo>
                    <a:pt x="883230" y="148778"/>
                    <a:pt x="883230" y="148778"/>
                    <a:pt x="881001" y="148778"/>
                  </a:cubicBezTo>
                  <a:cubicBezTo>
                    <a:pt x="907749" y="162726"/>
                    <a:pt x="912207" y="185972"/>
                    <a:pt x="916665" y="213868"/>
                  </a:cubicBezTo>
                  <a:cubicBezTo>
                    <a:pt x="918894" y="216192"/>
                    <a:pt x="921123" y="216192"/>
                    <a:pt x="923352" y="218517"/>
                  </a:cubicBezTo>
                  <a:cubicBezTo>
                    <a:pt x="923352" y="220842"/>
                    <a:pt x="923352" y="223166"/>
                    <a:pt x="923352" y="225491"/>
                  </a:cubicBezTo>
                  <a:cubicBezTo>
                    <a:pt x="921123" y="225491"/>
                    <a:pt x="921123" y="225491"/>
                    <a:pt x="918894" y="225491"/>
                  </a:cubicBezTo>
                  <a:cubicBezTo>
                    <a:pt x="918894" y="230140"/>
                    <a:pt x="918894" y="232465"/>
                    <a:pt x="918894" y="234790"/>
                  </a:cubicBezTo>
                  <a:cubicBezTo>
                    <a:pt x="921123" y="234790"/>
                    <a:pt x="921123" y="234790"/>
                    <a:pt x="923352" y="234790"/>
                  </a:cubicBezTo>
                  <a:cubicBezTo>
                    <a:pt x="925581" y="241764"/>
                    <a:pt x="927810" y="244088"/>
                    <a:pt x="930039" y="244088"/>
                  </a:cubicBezTo>
                  <a:cubicBezTo>
                    <a:pt x="930039" y="246413"/>
                    <a:pt x="930039" y="248738"/>
                    <a:pt x="930039" y="251062"/>
                  </a:cubicBezTo>
                  <a:cubicBezTo>
                    <a:pt x="927810" y="251062"/>
                    <a:pt x="925581" y="253387"/>
                    <a:pt x="923352" y="253387"/>
                  </a:cubicBezTo>
                  <a:cubicBezTo>
                    <a:pt x="923352" y="271984"/>
                    <a:pt x="923352" y="288257"/>
                    <a:pt x="923352" y="304529"/>
                  </a:cubicBezTo>
                  <a:cubicBezTo>
                    <a:pt x="925581" y="306854"/>
                    <a:pt x="927810" y="306854"/>
                    <a:pt x="930039" y="309178"/>
                  </a:cubicBezTo>
                  <a:cubicBezTo>
                    <a:pt x="930039" y="311503"/>
                    <a:pt x="930039" y="313828"/>
                    <a:pt x="930039" y="316152"/>
                  </a:cubicBezTo>
                  <a:cubicBezTo>
                    <a:pt x="927810" y="316152"/>
                    <a:pt x="925581" y="318477"/>
                    <a:pt x="923352" y="318477"/>
                  </a:cubicBezTo>
                  <a:cubicBezTo>
                    <a:pt x="923352" y="320802"/>
                    <a:pt x="923352" y="323126"/>
                    <a:pt x="923352" y="325451"/>
                  </a:cubicBezTo>
                  <a:lnTo>
                    <a:pt x="932268" y="325451"/>
                  </a:lnTo>
                  <a:cubicBezTo>
                    <a:pt x="932268" y="330100"/>
                    <a:pt x="932268" y="332425"/>
                    <a:pt x="932268" y="334750"/>
                  </a:cubicBezTo>
                  <a:cubicBezTo>
                    <a:pt x="938955" y="334750"/>
                    <a:pt x="943413" y="334750"/>
                    <a:pt x="947871" y="334750"/>
                  </a:cubicBezTo>
                  <a:cubicBezTo>
                    <a:pt x="947871" y="283607"/>
                    <a:pt x="947871" y="230140"/>
                    <a:pt x="947871" y="178998"/>
                  </a:cubicBezTo>
                  <a:cubicBezTo>
                    <a:pt x="967932" y="174349"/>
                    <a:pt x="985764" y="172024"/>
                    <a:pt x="1005825" y="167375"/>
                  </a:cubicBezTo>
                  <a:cubicBezTo>
                    <a:pt x="1016970" y="167375"/>
                    <a:pt x="1028115" y="167375"/>
                    <a:pt x="1037031" y="167375"/>
                  </a:cubicBezTo>
                  <a:cubicBezTo>
                    <a:pt x="1037031" y="137154"/>
                    <a:pt x="1037031" y="104609"/>
                    <a:pt x="1037031" y="74389"/>
                  </a:cubicBezTo>
                  <a:cubicBezTo>
                    <a:pt x="1059322" y="53467"/>
                    <a:pt x="1103902" y="53467"/>
                    <a:pt x="1123963" y="74389"/>
                  </a:cubicBezTo>
                  <a:cubicBezTo>
                    <a:pt x="1123963" y="153427"/>
                    <a:pt x="1123963" y="232465"/>
                    <a:pt x="1123963" y="313828"/>
                  </a:cubicBezTo>
                  <a:cubicBezTo>
                    <a:pt x="1135108" y="313828"/>
                    <a:pt x="1146253" y="313828"/>
                    <a:pt x="1155169" y="313828"/>
                  </a:cubicBezTo>
                  <a:cubicBezTo>
                    <a:pt x="1155169" y="271984"/>
                    <a:pt x="1155169" y="232465"/>
                    <a:pt x="1155169" y="192946"/>
                  </a:cubicBezTo>
                  <a:cubicBezTo>
                    <a:pt x="1179688" y="192946"/>
                    <a:pt x="1204207" y="192946"/>
                    <a:pt x="1228726" y="192946"/>
                  </a:cubicBezTo>
                  <a:cubicBezTo>
                    <a:pt x="1233185" y="199920"/>
                    <a:pt x="1237643" y="206894"/>
                    <a:pt x="1242101" y="213868"/>
                  </a:cubicBezTo>
                  <a:cubicBezTo>
                    <a:pt x="1242101" y="248738"/>
                    <a:pt x="1242101" y="281283"/>
                    <a:pt x="1242101" y="313828"/>
                  </a:cubicBezTo>
                  <a:cubicBezTo>
                    <a:pt x="1246559" y="313828"/>
                    <a:pt x="1248788" y="313828"/>
                    <a:pt x="1253246" y="313828"/>
                  </a:cubicBezTo>
                  <a:lnTo>
                    <a:pt x="1264391" y="323126"/>
                  </a:lnTo>
                  <a:cubicBezTo>
                    <a:pt x="1266620" y="323126"/>
                    <a:pt x="1268849" y="323126"/>
                    <a:pt x="1271078" y="323126"/>
                  </a:cubicBezTo>
                  <a:cubicBezTo>
                    <a:pt x="1271078" y="327776"/>
                    <a:pt x="1271078" y="330100"/>
                    <a:pt x="1271078" y="334750"/>
                  </a:cubicBezTo>
                  <a:cubicBezTo>
                    <a:pt x="1273307" y="334750"/>
                    <a:pt x="1275536" y="334750"/>
                    <a:pt x="1277765" y="334750"/>
                  </a:cubicBezTo>
                  <a:cubicBezTo>
                    <a:pt x="1277765" y="327776"/>
                    <a:pt x="1277765" y="320802"/>
                    <a:pt x="1277765" y="313828"/>
                  </a:cubicBezTo>
                  <a:lnTo>
                    <a:pt x="1286681" y="313828"/>
                  </a:lnTo>
                  <a:lnTo>
                    <a:pt x="1286681" y="304529"/>
                  </a:lnTo>
                  <a:cubicBezTo>
                    <a:pt x="1293368" y="304529"/>
                    <a:pt x="1297826" y="304529"/>
                    <a:pt x="1302284" y="304529"/>
                  </a:cubicBezTo>
                  <a:lnTo>
                    <a:pt x="1302284" y="313828"/>
                  </a:lnTo>
                  <a:cubicBezTo>
                    <a:pt x="1306742" y="313828"/>
                    <a:pt x="1313429" y="313828"/>
                    <a:pt x="1320116" y="313828"/>
                  </a:cubicBezTo>
                  <a:cubicBezTo>
                    <a:pt x="1322345" y="311503"/>
                    <a:pt x="1324574" y="306854"/>
                    <a:pt x="1326803" y="304529"/>
                  </a:cubicBezTo>
                  <a:cubicBezTo>
                    <a:pt x="1337948" y="304529"/>
                    <a:pt x="1349093" y="304529"/>
                    <a:pt x="1360238" y="304529"/>
                  </a:cubicBezTo>
                  <a:cubicBezTo>
                    <a:pt x="1360238" y="309178"/>
                    <a:pt x="1360238" y="316152"/>
                    <a:pt x="1360238" y="320802"/>
                  </a:cubicBezTo>
                  <a:cubicBezTo>
                    <a:pt x="1364696" y="320802"/>
                    <a:pt x="1369154" y="320802"/>
                    <a:pt x="1373612" y="320802"/>
                  </a:cubicBezTo>
                  <a:cubicBezTo>
                    <a:pt x="1373612" y="320809"/>
                    <a:pt x="1373612" y="321634"/>
                    <a:pt x="1373612" y="423086"/>
                  </a:cubicBezTo>
                  <a:cubicBezTo>
                    <a:pt x="1373597" y="423086"/>
                    <a:pt x="1368914" y="423086"/>
                    <a:pt x="0" y="423086"/>
                  </a:cubicBezTo>
                  <a:lnTo>
                    <a:pt x="45065" y="345031"/>
                  </a:lnTo>
                  <a:cubicBezTo>
                    <a:pt x="58273" y="343927"/>
                    <a:pt x="71508" y="342825"/>
                    <a:pt x="85243" y="341723"/>
                  </a:cubicBezTo>
                  <a:cubicBezTo>
                    <a:pt x="85243" y="330100"/>
                    <a:pt x="85243" y="320802"/>
                    <a:pt x="85243" y="309178"/>
                  </a:cubicBezTo>
                  <a:cubicBezTo>
                    <a:pt x="100846" y="309178"/>
                    <a:pt x="116449" y="309178"/>
                    <a:pt x="129823" y="309178"/>
                  </a:cubicBezTo>
                  <a:cubicBezTo>
                    <a:pt x="129823" y="302204"/>
                    <a:pt x="129823" y="297555"/>
                    <a:pt x="129823" y="290581"/>
                  </a:cubicBezTo>
                  <a:cubicBezTo>
                    <a:pt x="161030" y="290581"/>
                    <a:pt x="192236" y="290581"/>
                    <a:pt x="223442" y="290581"/>
                  </a:cubicBezTo>
                  <a:cubicBezTo>
                    <a:pt x="223442" y="295230"/>
                    <a:pt x="223442" y="297555"/>
                    <a:pt x="223442" y="302204"/>
                  </a:cubicBezTo>
                  <a:cubicBezTo>
                    <a:pt x="243503" y="302204"/>
                    <a:pt x="263564" y="302204"/>
                    <a:pt x="283625" y="302204"/>
                  </a:cubicBezTo>
                  <a:cubicBezTo>
                    <a:pt x="283625" y="304529"/>
                    <a:pt x="283625" y="306854"/>
                    <a:pt x="283625" y="309178"/>
                  </a:cubicBezTo>
                  <a:cubicBezTo>
                    <a:pt x="288083" y="309178"/>
                    <a:pt x="294770" y="309178"/>
                    <a:pt x="301457" y="309178"/>
                  </a:cubicBezTo>
                  <a:cubicBezTo>
                    <a:pt x="301457" y="311503"/>
                    <a:pt x="301457" y="313828"/>
                    <a:pt x="301457" y="316152"/>
                  </a:cubicBezTo>
                  <a:cubicBezTo>
                    <a:pt x="305915" y="316152"/>
                    <a:pt x="312602" y="316152"/>
                    <a:pt x="317060" y="316152"/>
                  </a:cubicBezTo>
                  <a:cubicBezTo>
                    <a:pt x="317060" y="281283"/>
                    <a:pt x="317060" y="246413"/>
                    <a:pt x="317060" y="211543"/>
                  </a:cubicBezTo>
                  <a:cubicBezTo>
                    <a:pt x="332663" y="206894"/>
                    <a:pt x="348267" y="202245"/>
                    <a:pt x="363870" y="197595"/>
                  </a:cubicBezTo>
                  <a:cubicBezTo>
                    <a:pt x="392847" y="197595"/>
                    <a:pt x="421824" y="197595"/>
                    <a:pt x="450801" y="197595"/>
                  </a:cubicBezTo>
                  <a:cubicBezTo>
                    <a:pt x="450801" y="141804"/>
                    <a:pt x="450801" y="86012"/>
                    <a:pt x="450801" y="30221"/>
                  </a:cubicBezTo>
                  <a:cubicBezTo>
                    <a:pt x="457488" y="25571"/>
                    <a:pt x="466404" y="23247"/>
                    <a:pt x="475320" y="18597"/>
                  </a:cubicBezTo>
                  <a:cubicBezTo>
                    <a:pt x="510984" y="13948"/>
                    <a:pt x="546649" y="6974"/>
                    <a:pt x="582313" y="0"/>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2" name="Freeform 8">
              <a:extLst>
                <a:ext uri="{FF2B5EF4-FFF2-40B4-BE49-F238E27FC236}">
                  <a16:creationId xmlns:a16="http://schemas.microsoft.com/office/drawing/2014/main" xmlns="" id="{42778E88-BFCF-400D-8F8E-E4C9F25C15CD}"/>
                </a:ext>
              </a:extLst>
            </p:cNvPr>
            <p:cNvSpPr>
              <a:spLocks/>
            </p:cNvSpPr>
            <p:nvPr/>
          </p:nvSpPr>
          <p:spPr bwMode="auto">
            <a:xfrm>
              <a:off x="5255462" y="3960615"/>
              <a:ext cx="2268866" cy="404489"/>
            </a:xfrm>
            <a:custGeom>
              <a:avLst/>
              <a:gdLst/>
              <a:ahLst/>
              <a:cxnLst/>
              <a:rect l="l" t="t" r="r" b="b"/>
              <a:pathLst>
                <a:path w="2268866" h="404489">
                  <a:moveTo>
                    <a:pt x="1486751" y="0"/>
                  </a:moveTo>
                  <a:cubicBezTo>
                    <a:pt x="1486751" y="0"/>
                    <a:pt x="1486751" y="0"/>
                    <a:pt x="1524645" y="0"/>
                  </a:cubicBezTo>
                  <a:cubicBezTo>
                    <a:pt x="1524645" y="0"/>
                    <a:pt x="1524645" y="0"/>
                    <a:pt x="1524645" y="1744"/>
                  </a:cubicBezTo>
                  <a:lnTo>
                    <a:pt x="1524645" y="13948"/>
                  </a:lnTo>
                  <a:cubicBezTo>
                    <a:pt x="1524645" y="13948"/>
                    <a:pt x="1524645" y="13948"/>
                    <a:pt x="1562538" y="13948"/>
                  </a:cubicBezTo>
                  <a:cubicBezTo>
                    <a:pt x="1562538" y="13948"/>
                    <a:pt x="1562538" y="13948"/>
                    <a:pt x="1562538" y="104609"/>
                  </a:cubicBezTo>
                  <a:cubicBezTo>
                    <a:pt x="1562538" y="104609"/>
                    <a:pt x="1562538" y="104609"/>
                    <a:pt x="1563931" y="104609"/>
                  </a:cubicBezTo>
                  <a:lnTo>
                    <a:pt x="1573683" y="104609"/>
                  </a:lnTo>
                  <a:cubicBezTo>
                    <a:pt x="1573683" y="104609"/>
                    <a:pt x="1573683" y="104609"/>
                    <a:pt x="1573683" y="237114"/>
                  </a:cubicBezTo>
                  <a:cubicBezTo>
                    <a:pt x="1573683" y="237114"/>
                    <a:pt x="1573683" y="237114"/>
                    <a:pt x="1575912" y="237114"/>
                  </a:cubicBezTo>
                  <a:lnTo>
                    <a:pt x="1591515" y="237114"/>
                  </a:lnTo>
                  <a:cubicBezTo>
                    <a:pt x="1591515" y="237114"/>
                    <a:pt x="1591515" y="237114"/>
                    <a:pt x="1591515" y="151102"/>
                  </a:cubicBezTo>
                  <a:cubicBezTo>
                    <a:pt x="1591515" y="151102"/>
                    <a:pt x="1591515" y="151102"/>
                    <a:pt x="1592351" y="150521"/>
                  </a:cubicBezTo>
                  <a:lnTo>
                    <a:pt x="1598202" y="146453"/>
                  </a:lnTo>
                  <a:cubicBezTo>
                    <a:pt x="1602660" y="146453"/>
                    <a:pt x="1602660" y="146453"/>
                    <a:pt x="1602660" y="147615"/>
                  </a:cubicBezTo>
                  <a:lnTo>
                    <a:pt x="1602660" y="155752"/>
                  </a:lnTo>
                  <a:cubicBezTo>
                    <a:pt x="1602660" y="155752"/>
                    <a:pt x="1602660" y="155752"/>
                    <a:pt x="1604889" y="154589"/>
                  </a:cubicBezTo>
                  <a:lnTo>
                    <a:pt x="1620492" y="146453"/>
                  </a:lnTo>
                  <a:cubicBezTo>
                    <a:pt x="1620492" y="146453"/>
                    <a:pt x="1620492" y="146453"/>
                    <a:pt x="1622443" y="146453"/>
                  </a:cubicBezTo>
                  <a:lnTo>
                    <a:pt x="1636095" y="146453"/>
                  </a:lnTo>
                  <a:cubicBezTo>
                    <a:pt x="1636095" y="146453"/>
                    <a:pt x="1636095" y="146453"/>
                    <a:pt x="1636095" y="304529"/>
                  </a:cubicBezTo>
                  <a:cubicBezTo>
                    <a:pt x="1636095" y="304529"/>
                    <a:pt x="1636095" y="304529"/>
                    <a:pt x="1667302" y="309179"/>
                  </a:cubicBezTo>
                  <a:cubicBezTo>
                    <a:pt x="1667302" y="306854"/>
                    <a:pt x="1667302" y="304529"/>
                    <a:pt x="1667302" y="302205"/>
                  </a:cubicBezTo>
                  <a:cubicBezTo>
                    <a:pt x="1678447" y="302205"/>
                    <a:pt x="1689592" y="302205"/>
                    <a:pt x="1700737" y="302205"/>
                  </a:cubicBezTo>
                  <a:cubicBezTo>
                    <a:pt x="1700737" y="290581"/>
                    <a:pt x="1700737" y="281283"/>
                    <a:pt x="1700737" y="271984"/>
                  </a:cubicBezTo>
                  <a:lnTo>
                    <a:pt x="1709653" y="271984"/>
                  </a:lnTo>
                  <a:cubicBezTo>
                    <a:pt x="1709653" y="258036"/>
                    <a:pt x="1709653" y="246413"/>
                    <a:pt x="1709653" y="232465"/>
                  </a:cubicBezTo>
                  <a:cubicBezTo>
                    <a:pt x="1711882" y="232465"/>
                    <a:pt x="1714111" y="232465"/>
                    <a:pt x="1716340" y="232465"/>
                  </a:cubicBezTo>
                  <a:cubicBezTo>
                    <a:pt x="1716340" y="218517"/>
                    <a:pt x="1716340" y="206894"/>
                    <a:pt x="1716340" y="192946"/>
                  </a:cubicBezTo>
                  <a:cubicBezTo>
                    <a:pt x="1720798" y="192946"/>
                    <a:pt x="1725256" y="192946"/>
                    <a:pt x="1731943" y="192946"/>
                  </a:cubicBezTo>
                  <a:cubicBezTo>
                    <a:pt x="1747546" y="188297"/>
                    <a:pt x="1765378" y="178998"/>
                    <a:pt x="1780981" y="172024"/>
                  </a:cubicBezTo>
                  <a:cubicBezTo>
                    <a:pt x="1783210" y="165050"/>
                    <a:pt x="1783210" y="158076"/>
                    <a:pt x="1783210" y="151102"/>
                  </a:cubicBezTo>
                  <a:cubicBezTo>
                    <a:pt x="1785439" y="158076"/>
                    <a:pt x="1785439" y="165050"/>
                    <a:pt x="1787668" y="172024"/>
                  </a:cubicBezTo>
                  <a:cubicBezTo>
                    <a:pt x="1805500" y="181323"/>
                    <a:pt x="1821103" y="190621"/>
                    <a:pt x="1838935" y="199920"/>
                  </a:cubicBezTo>
                  <a:cubicBezTo>
                    <a:pt x="1838935" y="197601"/>
                    <a:pt x="1838935" y="195283"/>
                    <a:pt x="1838935" y="195271"/>
                  </a:cubicBezTo>
                  <a:cubicBezTo>
                    <a:pt x="1843393" y="195271"/>
                    <a:pt x="1847852" y="195271"/>
                    <a:pt x="1852310" y="195271"/>
                  </a:cubicBezTo>
                  <a:cubicBezTo>
                    <a:pt x="1852310" y="206894"/>
                    <a:pt x="1852310" y="220842"/>
                    <a:pt x="1852310" y="232465"/>
                  </a:cubicBezTo>
                  <a:cubicBezTo>
                    <a:pt x="1854539" y="232465"/>
                    <a:pt x="1856768" y="232465"/>
                    <a:pt x="1858997" y="232465"/>
                  </a:cubicBezTo>
                  <a:cubicBezTo>
                    <a:pt x="1858997" y="246413"/>
                    <a:pt x="1858997" y="260361"/>
                    <a:pt x="1858997" y="276633"/>
                  </a:cubicBezTo>
                  <a:cubicBezTo>
                    <a:pt x="1861226" y="276633"/>
                    <a:pt x="1863455" y="276633"/>
                    <a:pt x="1865684" y="276633"/>
                  </a:cubicBezTo>
                  <a:cubicBezTo>
                    <a:pt x="1865684" y="283607"/>
                    <a:pt x="1865684" y="290581"/>
                    <a:pt x="1865684" y="297555"/>
                  </a:cubicBezTo>
                  <a:cubicBezTo>
                    <a:pt x="1870142" y="297555"/>
                    <a:pt x="1874600" y="297555"/>
                    <a:pt x="1879058" y="297555"/>
                  </a:cubicBezTo>
                  <a:cubicBezTo>
                    <a:pt x="1879058" y="309179"/>
                    <a:pt x="1879058" y="318477"/>
                    <a:pt x="1879058" y="330100"/>
                  </a:cubicBezTo>
                  <a:cubicBezTo>
                    <a:pt x="1908035" y="327776"/>
                    <a:pt x="1934783" y="325451"/>
                    <a:pt x="1963760" y="323126"/>
                  </a:cubicBezTo>
                  <a:cubicBezTo>
                    <a:pt x="1963760" y="311503"/>
                    <a:pt x="1963760" y="302205"/>
                    <a:pt x="1963760" y="290581"/>
                  </a:cubicBezTo>
                  <a:cubicBezTo>
                    <a:pt x="1979363" y="290581"/>
                    <a:pt x="1994966" y="290581"/>
                    <a:pt x="2008340" y="290581"/>
                  </a:cubicBezTo>
                  <a:cubicBezTo>
                    <a:pt x="2008340" y="283607"/>
                    <a:pt x="2008340" y="278958"/>
                    <a:pt x="2008340" y="271984"/>
                  </a:cubicBezTo>
                  <a:cubicBezTo>
                    <a:pt x="2039547" y="271984"/>
                    <a:pt x="2070753" y="271984"/>
                    <a:pt x="2101959" y="271984"/>
                  </a:cubicBezTo>
                  <a:cubicBezTo>
                    <a:pt x="2101959" y="276633"/>
                    <a:pt x="2101959" y="278958"/>
                    <a:pt x="2101959" y="283607"/>
                  </a:cubicBezTo>
                  <a:cubicBezTo>
                    <a:pt x="2122020" y="283607"/>
                    <a:pt x="2142081" y="283607"/>
                    <a:pt x="2162142" y="283607"/>
                  </a:cubicBezTo>
                  <a:cubicBezTo>
                    <a:pt x="2162142" y="285932"/>
                    <a:pt x="2162142" y="288257"/>
                    <a:pt x="2162142" y="290581"/>
                  </a:cubicBezTo>
                  <a:cubicBezTo>
                    <a:pt x="2166600" y="290581"/>
                    <a:pt x="2173287" y="290581"/>
                    <a:pt x="2179974" y="290581"/>
                  </a:cubicBezTo>
                  <a:cubicBezTo>
                    <a:pt x="2179974" y="292906"/>
                    <a:pt x="2179974" y="295231"/>
                    <a:pt x="2179974" y="297555"/>
                  </a:cubicBezTo>
                  <a:cubicBezTo>
                    <a:pt x="2184432" y="297555"/>
                    <a:pt x="2191119" y="297555"/>
                    <a:pt x="2195577" y="297555"/>
                  </a:cubicBezTo>
                  <a:cubicBezTo>
                    <a:pt x="2195577" y="290886"/>
                    <a:pt x="2195577" y="284217"/>
                    <a:pt x="2195577" y="277548"/>
                  </a:cubicBezTo>
                  <a:lnTo>
                    <a:pt x="2268866" y="404489"/>
                  </a:lnTo>
                  <a:cubicBezTo>
                    <a:pt x="1787136" y="404489"/>
                    <a:pt x="1069391" y="404489"/>
                    <a:pt x="0" y="404489"/>
                  </a:cubicBezTo>
                  <a:cubicBezTo>
                    <a:pt x="0" y="404489"/>
                    <a:pt x="0" y="404489"/>
                    <a:pt x="0" y="306854"/>
                  </a:cubicBezTo>
                  <a:cubicBezTo>
                    <a:pt x="0" y="306854"/>
                    <a:pt x="0" y="306854"/>
                    <a:pt x="836" y="307435"/>
                  </a:cubicBezTo>
                  <a:lnTo>
                    <a:pt x="6687" y="311503"/>
                  </a:lnTo>
                  <a:cubicBezTo>
                    <a:pt x="6687" y="311503"/>
                    <a:pt x="6687" y="311503"/>
                    <a:pt x="13374" y="281283"/>
                  </a:cubicBezTo>
                  <a:cubicBezTo>
                    <a:pt x="13374" y="281283"/>
                    <a:pt x="13374" y="281283"/>
                    <a:pt x="14210" y="281283"/>
                  </a:cubicBezTo>
                  <a:lnTo>
                    <a:pt x="20061" y="281283"/>
                  </a:lnTo>
                  <a:cubicBezTo>
                    <a:pt x="20061" y="281283"/>
                    <a:pt x="20061" y="281283"/>
                    <a:pt x="28977" y="211543"/>
                  </a:cubicBezTo>
                  <a:lnTo>
                    <a:pt x="24519" y="206894"/>
                  </a:lnTo>
                  <a:cubicBezTo>
                    <a:pt x="24519" y="206894"/>
                    <a:pt x="24519" y="206894"/>
                    <a:pt x="24519" y="206022"/>
                  </a:cubicBezTo>
                  <a:lnTo>
                    <a:pt x="24519" y="199920"/>
                  </a:lnTo>
                  <a:cubicBezTo>
                    <a:pt x="24519" y="199920"/>
                    <a:pt x="24519" y="199920"/>
                    <a:pt x="25355" y="199339"/>
                  </a:cubicBezTo>
                  <a:lnTo>
                    <a:pt x="31206" y="195271"/>
                  </a:lnTo>
                  <a:cubicBezTo>
                    <a:pt x="31206" y="195271"/>
                    <a:pt x="31206" y="195271"/>
                    <a:pt x="31485" y="193527"/>
                  </a:cubicBezTo>
                  <a:lnTo>
                    <a:pt x="33435" y="181323"/>
                  </a:lnTo>
                  <a:cubicBezTo>
                    <a:pt x="33435" y="181323"/>
                    <a:pt x="33435" y="181323"/>
                    <a:pt x="33993" y="183066"/>
                  </a:cubicBezTo>
                  <a:lnTo>
                    <a:pt x="37893" y="195271"/>
                  </a:lnTo>
                  <a:lnTo>
                    <a:pt x="42351" y="199920"/>
                  </a:lnTo>
                  <a:cubicBezTo>
                    <a:pt x="42351" y="199920"/>
                    <a:pt x="42351" y="199920"/>
                    <a:pt x="42351" y="201082"/>
                  </a:cubicBezTo>
                  <a:lnTo>
                    <a:pt x="42351" y="209219"/>
                  </a:lnTo>
                  <a:lnTo>
                    <a:pt x="37893" y="211543"/>
                  </a:lnTo>
                  <a:cubicBezTo>
                    <a:pt x="37893" y="211543"/>
                    <a:pt x="37893" y="211543"/>
                    <a:pt x="49039" y="278958"/>
                  </a:cubicBezTo>
                  <a:cubicBezTo>
                    <a:pt x="49039" y="278958"/>
                    <a:pt x="49039" y="278958"/>
                    <a:pt x="50153" y="278958"/>
                  </a:cubicBezTo>
                  <a:lnTo>
                    <a:pt x="57955" y="278958"/>
                  </a:lnTo>
                  <a:cubicBezTo>
                    <a:pt x="57955" y="278958"/>
                    <a:pt x="57955" y="278958"/>
                    <a:pt x="64642" y="311503"/>
                  </a:cubicBezTo>
                  <a:cubicBezTo>
                    <a:pt x="64642" y="311503"/>
                    <a:pt x="64642" y="311503"/>
                    <a:pt x="98077" y="318477"/>
                  </a:cubicBezTo>
                  <a:cubicBezTo>
                    <a:pt x="98077" y="318477"/>
                    <a:pt x="98077" y="318477"/>
                    <a:pt x="98077" y="278958"/>
                  </a:cubicBezTo>
                  <a:cubicBezTo>
                    <a:pt x="98077" y="278958"/>
                    <a:pt x="98077" y="278958"/>
                    <a:pt x="153802" y="278958"/>
                  </a:cubicBezTo>
                  <a:cubicBezTo>
                    <a:pt x="153802" y="278958"/>
                    <a:pt x="153802" y="278958"/>
                    <a:pt x="176092" y="295231"/>
                  </a:cubicBezTo>
                  <a:cubicBezTo>
                    <a:pt x="176092" y="295231"/>
                    <a:pt x="176092" y="295231"/>
                    <a:pt x="177485" y="295231"/>
                  </a:cubicBezTo>
                  <a:lnTo>
                    <a:pt x="187237" y="295231"/>
                  </a:lnTo>
                  <a:cubicBezTo>
                    <a:pt x="187237" y="295231"/>
                    <a:pt x="187237" y="295231"/>
                    <a:pt x="188630" y="293197"/>
                  </a:cubicBezTo>
                  <a:lnTo>
                    <a:pt x="198382" y="278958"/>
                  </a:lnTo>
                  <a:cubicBezTo>
                    <a:pt x="198382" y="278958"/>
                    <a:pt x="198382" y="278958"/>
                    <a:pt x="200333" y="278958"/>
                  </a:cubicBezTo>
                  <a:lnTo>
                    <a:pt x="213985" y="278958"/>
                  </a:lnTo>
                  <a:cubicBezTo>
                    <a:pt x="213985" y="278958"/>
                    <a:pt x="213985" y="278958"/>
                    <a:pt x="213985" y="344048"/>
                  </a:cubicBezTo>
                  <a:cubicBezTo>
                    <a:pt x="213985" y="344048"/>
                    <a:pt x="213985" y="344048"/>
                    <a:pt x="215100" y="344339"/>
                  </a:cubicBezTo>
                  <a:lnTo>
                    <a:pt x="222901" y="346373"/>
                  </a:lnTo>
                  <a:cubicBezTo>
                    <a:pt x="222901" y="346373"/>
                    <a:pt x="222901" y="346373"/>
                    <a:pt x="222901" y="345211"/>
                  </a:cubicBezTo>
                  <a:lnTo>
                    <a:pt x="222901" y="337074"/>
                  </a:lnTo>
                  <a:cubicBezTo>
                    <a:pt x="222901" y="337074"/>
                    <a:pt x="222901" y="337074"/>
                    <a:pt x="247421" y="337074"/>
                  </a:cubicBezTo>
                  <a:cubicBezTo>
                    <a:pt x="247421" y="337074"/>
                    <a:pt x="247421" y="337074"/>
                    <a:pt x="247421" y="239439"/>
                  </a:cubicBezTo>
                  <a:cubicBezTo>
                    <a:pt x="249650" y="237114"/>
                    <a:pt x="249650" y="237114"/>
                    <a:pt x="300917" y="237114"/>
                  </a:cubicBezTo>
                  <a:cubicBezTo>
                    <a:pt x="300917" y="237114"/>
                    <a:pt x="300917" y="237114"/>
                    <a:pt x="300917" y="235661"/>
                  </a:cubicBezTo>
                  <a:lnTo>
                    <a:pt x="300917" y="225491"/>
                  </a:lnTo>
                  <a:cubicBezTo>
                    <a:pt x="300917" y="225491"/>
                    <a:pt x="300917" y="225491"/>
                    <a:pt x="323207" y="225491"/>
                  </a:cubicBezTo>
                  <a:cubicBezTo>
                    <a:pt x="323207" y="225491"/>
                    <a:pt x="323207" y="225491"/>
                    <a:pt x="323207" y="224329"/>
                  </a:cubicBezTo>
                  <a:lnTo>
                    <a:pt x="323207" y="216193"/>
                  </a:lnTo>
                  <a:cubicBezTo>
                    <a:pt x="323207" y="216193"/>
                    <a:pt x="323207" y="216193"/>
                    <a:pt x="367787" y="216193"/>
                  </a:cubicBezTo>
                  <a:cubicBezTo>
                    <a:pt x="367787" y="216193"/>
                    <a:pt x="367787" y="216193"/>
                    <a:pt x="367787" y="237114"/>
                  </a:cubicBezTo>
                  <a:cubicBezTo>
                    <a:pt x="367787" y="237114"/>
                    <a:pt x="367787" y="237114"/>
                    <a:pt x="370016" y="238277"/>
                  </a:cubicBezTo>
                  <a:lnTo>
                    <a:pt x="385619" y="246413"/>
                  </a:lnTo>
                  <a:cubicBezTo>
                    <a:pt x="385619" y="246413"/>
                    <a:pt x="385619" y="246413"/>
                    <a:pt x="385619" y="276633"/>
                  </a:cubicBezTo>
                  <a:cubicBezTo>
                    <a:pt x="385619" y="276633"/>
                    <a:pt x="385619" y="276633"/>
                    <a:pt x="387012" y="277215"/>
                  </a:cubicBezTo>
                  <a:lnTo>
                    <a:pt x="396764" y="281283"/>
                  </a:lnTo>
                  <a:cubicBezTo>
                    <a:pt x="396764" y="281283"/>
                    <a:pt x="396764" y="281283"/>
                    <a:pt x="396764" y="280121"/>
                  </a:cubicBezTo>
                  <a:lnTo>
                    <a:pt x="396764" y="271984"/>
                  </a:lnTo>
                  <a:cubicBezTo>
                    <a:pt x="396764" y="271984"/>
                    <a:pt x="396764" y="271984"/>
                    <a:pt x="397879" y="271984"/>
                  </a:cubicBezTo>
                  <a:lnTo>
                    <a:pt x="405681" y="271984"/>
                  </a:lnTo>
                  <a:cubicBezTo>
                    <a:pt x="405681" y="271984"/>
                    <a:pt x="405681" y="271984"/>
                    <a:pt x="405681" y="271112"/>
                  </a:cubicBezTo>
                  <a:lnTo>
                    <a:pt x="405681" y="265010"/>
                  </a:lnTo>
                  <a:cubicBezTo>
                    <a:pt x="405681" y="265010"/>
                    <a:pt x="405681" y="265010"/>
                    <a:pt x="404566" y="265010"/>
                  </a:cubicBezTo>
                  <a:lnTo>
                    <a:pt x="396764" y="265010"/>
                  </a:lnTo>
                  <a:cubicBezTo>
                    <a:pt x="396764" y="265010"/>
                    <a:pt x="396764" y="265010"/>
                    <a:pt x="396764" y="263848"/>
                  </a:cubicBezTo>
                  <a:lnTo>
                    <a:pt x="396764" y="255712"/>
                  </a:lnTo>
                  <a:cubicBezTo>
                    <a:pt x="396764" y="255712"/>
                    <a:pt x="396764" y="255712"/>
                    <a:pt x="397879" y="255712"/>
                  </a:cubicBezTo>
                  <a:lnTo>
                    <a:pt x="405681" y="255712"/>
                  </a:lnTo>
                  <a:cubicBezTo>
                    <a:pt x="405681" y="255712"/>
                    <a:pt x="405681" y="255712"/>
                    <a:pt x="405681" y="254549"/>
                  </a:cubicBezTo>
                  <a:lnTo>
                    <a:pt x="405681" y="246413"/>
                  </a:lnTo>
                  <a:cubicBezTo>
                    <a:pt x="405681" y="246413"/>
                    <a:pt x="405681" y="246413"/>
                    <a:pt x="404566" y="246413"/>
                  </a:cubicBezTo>
                  <a:lnTo>
                    <a:pt x="396764" y="246413"/>
                  </a:lnTo>
                  <a:cubicBezTo>
                    <a:pt x="396764" y="246413"/>
                    <a:pt x="396764" y="246413"/>
                    <a:pt x="396764" y="245251"/>
                  </a:cubicBezTo>
                  <a:lnTo>
                    <a:pt x="396764" y="237114"/>
                  </a:lnTo>
                  <a:cubicBezTo>
                    <a:pt x="396764" y="237114"/>
                    <a:pt x="396764" y="237114"/>
                    <a:pt x="397879" y="237114"/>
                  </a:cubicBezTo>
                  <a:lnTo>
                    <a:pt x="405681" y="237114"/>
                  </a:lnTo>
                  <a:cubicBezTo>
                    <a:pt x="405681" y="237114"/>
                    <a:pt x="405681" y="237114"/>
                    <a:pt x="405681" y="236243"/>
                  </a:cubicBezTo>
                  <a:lnTo>
                    <a:pt x="405681" y="230141"/>
                  </a:lnTo>
                  <a:cubicBezTo>
                    <a:pt x="405681" y="230141"/>
                    <a:pt x="405681" y="230141"/>
                    <a:pt x="404566" y="230141"/>
                  </a:cubicBezTo>
                  <a:lnTo>
                    <a:pt x="396764" y="230141"/>
                  </a:lnTo>
                  <a:cubicBezTo>
                    <a:pt x="396764" y="230141"/>
                    <a:pt x="396764" y="230141"/>
                    <a:pt x="396764" y="228978"/>
                  </a:cubicBezTo>
                  <a:lnTo>
                    <a:pt x="396764" y="220842"/>
                  </a:lnTo>
                  <a:cubicBezTo>
                    <a:pt x="396764" y="220842"/>
                    <a:pt x="396764" y="220842"/>
                    <a:pt x="397879" y="220842"/>
                  </a:cubicBezTo>
                  <a:lnTo>
                    <a:pt x="405681" y="220842"/>
                  </a:lnTo>
                  <a:cubicBezTo>
                    <a:pt x="405681" y="220842"/>
                    <a:pt x="405681" y="220842"/>
                    <a:pt x="405681" y="219680"/>
                  </a:cubicBezTo>
                  <a:lnTo>
                    <a:pt x="405681" y="211543"/>
                  </a:lnTo>
                  <a:cubicBezTo>
                    <a:pt x="405681" y="211543"/>
                    <a:pt x="405681" y="211543"/>
                    <a:pt x="404566" y="211543"/>
                  </a:cubicBezTo>
                  <a:lnTo>
                    <a:pt x="396764" y="211543"/>
                  </a:lnTo>
                  <a:cubicBezTo>
                    <a:pt x="396764" y="211543"/>
                    <a:pt x="396764" y="211543"/>
                    <a:pt x="396764" y="210672"/>
                  </a:cubicBezTo>
                  <a:lnTo>
                    <a:pt x="396764" y="204569"/>
                  </a:lnTo>
                  <a:cubicBezTo>
                    <a:pt x="396764" y="204569"/>
                    <a:pt x="396764" y="204569"/>
                    <a:pt x="397879" y="204569"/>
                  </a:cubicBezTo>
                  <a:lnTo>
                    <a:pt x="405681" y="204569"/>
                  </a:lnTo>
                  <a:cubicBezTo>
                    <a:pt x="405681" y="204569"/>
                    <a:pt x="405681" y="204569"/>
                    <a:pt x="405681" y="203407"/>
                  </a:cubicBezTo>
                  <a:lnTo>
                    <a:pt x="405681" y="195271"/>
                  </a:lnTo>
                  <a:cubicBezTo>
                    <a:pt x="405681" y="195271"/>
                    <a:pt x="405681" y="195271"/>
                    <a:pt x="404566" y="195271"/>
                  </a:cubicBezTo>
                  <a:lnTo>
                    <a:pt x="396764" y="195271"/>
                  </a:lnTo>
                  <a:cubicBezTo>
                    <a:pt x="396764" y="195271"/>
                    <a:pt x="396764" y="195271"/>
                    <a:pt x="396764" y="194109"/>
                  </a:cubicBezTo>
                  <a:lnTo>
                    <a:pt x="396764" y="185972"/>
                  </a:lnTo>
                  <a:cubicBezTo>
                    <a:pt x="396764" y="185972"/>
                    <a:pt x="396764" y="185972"/>
                    <a:pt x="397879" y="185972"/>
                  </a:cubicBezTo>
                  <a:lnTo>
                    <a:pt x="405681" y="185972"/>
                  </a:lnTo>
                  <a:cubicBezTo>
                    <a:pt x="405681" y="185972"/>
                    <a:pt x="405681" y="185972"/>
                    <a:pt x="405681" y="184810"/>
                  </a:cubicBezTo>
                  <a:lnTo>
                    <a:pt x="405681" y="176674"/>
                  </a:lnTo>
                  <a:cubicBezTo>
                    <a:pt x="405681" y="176674"/>
                    <a:pt x="405681" y="176674"/>
                    <a:pt x="404566" y="176674"/>
                  </a:cubicBezTo>
                  <a:lnTo>
                    <a:pt x="396764" y="176674"/>
                  </a:lnTo>
                  <a:cubicBezTo>
                    <a:pt x="396764" y="176674"/>
                    <a:pt x="396764" y="176674"/>
                    <a:pt x="396764" y="175802"/>
                  </a:cubicBezTo>
                  <a:lnTo>
                    <a:pt x="396764" y="169700"/>
                  </a:lnTo>
                  <a:cubicBezTo>
                    <a:pt x="396764" y="169700"/>
                    <a:pt x="396764" y="169700"/>
                    <a:pt x="397879" y="169700"/>
                  </a:cubicBezTo>
                  <a:lnTo>
                    <a:pt x="405681" y="169700"/>
                  </a:lnTo>
                  <a:cubicBezTo>
                    <a:pt x="405681" y="169700"/>
                    <a:pt x="405681" y="169700"/>
                    <a:pt x="405681" y="168537"/>
                  </a:cubicBezTo>
                  <a:lnTo>
                    <a:pt x="405681" y="160401"/>
                  </a:lnTo>
                  <a:cubicBezTo>
                    <a:pt x="405681" y="160401"/>
                    <a:pt x="405681" y="160401"/>
                    <a:pt x="404566" y="160401"/>
                  </a:cubicBezTo>
                  <a:lnTo>
                    <a:pt x="396764" y="160401"/>
                  </a:lnTo>
                  <a:cubicBezTo>
                    <a:pt x="396764" y="160401"/>
                    <a:pt x="396764" y="160401"/>
                    <a:pt x="396764" y="159239"/>
                  </a:cubicBezTo>
                  <a:lnTo>
                    <a:pt x="396764" y="151102"/>
                  </a:lnTo>
                  <a:cubicBezTo>
                    <a:pt x="396764" y="151102"/>
                    <a:pt x="396764" y="151102"/>
                    <a:pt x="397879" y="151102"/>
                  </a:cubicBezTo>
                  <a:lnTo>
                    <a:pt x="405681" y="151102"/>
                  </a:lnTo>
                  <a:cubicBezTo>
                    <a:pt x="405681" y="151102"/>
                    <a:pt x="405681" y="151102"/>
                    <a:pt x="405681" y="150231"/>
                  </a:cubicBezTo>
                  <a:lnTo>
                    <a:pt x="405681" y="144129"/>
                  </a:lnTo>
                  <a:cubicBezTo>
                    <a:pt x="405681" y="144129"/>
                    <a:pt x="405681" y="144129"/>
                    <a:pt x="404566" y="144129"/>
                  </a:cubicBezTo>
                  <a:lnTo>
                    <a:pt x="396764" y="144129"/>
                  </a:lnTo>
                  <a:cubicBezTo>
                    <a:pt x="396764" y="144129"/>
                    <a:pt x="396764" y="144129"/>
                    <a:pt x="396764" y="142966"/>
                  </a:cubicBezTo>
                  <a:lnTo>
                    <a:pt x="396764" y="134830"/>
                  </a:lnTo>
                  <a:cubicBezTo>
                    <a:pt x="396764" y="134830"/>
                    <a:pt x="396764" y="134830"/>
                    <a:pt x="397879" y="134830"/>
                  </a:cubicBezTo>
                  <a:lnTo>
                    <a:pt x="405681" y="134830"/>
                  </a:lnTo>
                  <a:cubicBezTo>
                    <a:pt x="405681" y="134830"/>
                    <a:pt x="405681" y="134830"/>
                    <a:pt x="405681" y="133668"/>
                  </a:cubicBezTo>
                  <a:lnTo>
                    <a:pt x="405681" y="125531"/>
                  </a:lnTo>
                  <a:cubicBezTo>
                    <a:pt x="405681" y="125531"/>
                    <a:pt x="405681" y="125531"/>
                    <a:pt x="404566" y="125531"/>
                  </a:cubicBezTo>
                  <a:lnTo>
                    <a:pt x="396764" y="125531"/>
                  </a:lnTo>
                  <a:cubicBezTo>
                    <a:pt x="396764" y="125531"/>
                    <a:pt x="396764" y="125531"/>
                    <a:pt x="396764" y="124369"/>
                  </a:cubicBezTo>
                  <a:lnTo>
                    <a:pt x="396764" y="116233"/>
                  </a:lnTo>
                  <a:cubicBezTo>
                    <a:pt x="396764" y="116233"/>
                    <a:pt x="396764" y="116233"/>
                    <a:pt x="397879" y="116233"/>
                  </a:cubicBezTo>
                  <a:lnTo>
                    <a:pt x="405681" y="116233"/>
                  </a:lnTo>
                  <a:cubicBezTo>
                    <a:pt x="405681" y="116233"/>
                    <a:pt x="405681" y="116233"/>
                    <a:pt x="405681" y="115361"/>
                  </a:cubicBezTo>
                  <a:lnTo>
                    <a:pt x="405681" y="109259"/>
                  </a:lnTo>
                  <a:cubicBezTo>
                    <a:pt x="405681" y="109259"/>
                    <a:pt x="405681" y="109259"/>
                    <a:pt x="404566" y="109259"/>
                  </a:cubicBezTo>
                  <a:lnTo>
                    <a:pt x="396764" y="109259"/>
                  </a:lnTo>
                  <a:cubicBezTo>
                    <a:pt x="396764" y="109259"/>
                    <a:pt x="396764" y="109259"/>
                    <a:pt x="396764" y="108097"/>
                  </a:cubicBezTo>
                  <a:lnTo>
                    <a:pt x="396764" y="99960"/>
                  </a:lnTo>
                  <a:cubicBezTo>
                    <a:pt x="396764" y="99960"/>
                    <a:pt x="396764" y="99960"/>
                    <a:pt x="397879" y="99960"/>
                  </a:cubicBezTo>
                  <a:lnTo>
                    <a:pt x="405681" y="99960"/>
                  </a:lnTo>
                  <a:cubicBezTo>
                    <a:pt x="405681" y="99960"/>
                    <a:pt x="405681" y="99960"/>
                    <a:pt x="405681" y="98798"/>
                  </a:cubicBezTo>
                  <a:lnTo>
                    <a:pt x="405681" y="90662"/>
                  </a:lnTo>
                  <a:cubicBezTo>
                    <a:pt x="405681" y="90662"/>
                    <a:pt x="405681" y="90662"/>
                    <a:pt x="404566" y="90662"/>
                  </a:cubicBezTo>
                  <a:lnTo>
                    <a:pt x="396764" y="90662"/>
                  </a:lnTo>
                  <a:cubicBezTo>
                    <a:pt x="396764" y="90662"/>
                    <a:pt x="396764" y="90662"/>
                    <a:pt x="396764" y="89499"/>
                  </a:cubicBezTo>
                  <a:lnTo>
                    <a:pt x="396764" y="81363"/>
                  </a:lnTo>
                  <a:cubicBezTo>
                    <a:pt x="396764" y="81363"/>
                    <a:pt x="396764" y="81363"/>
                    <a:pt x="397879" y="81363"/>
                  </a:cubicBezTo>
                  <a:lnTo>
                    <a:pt x="405681" y="81363"/>
                  </a:lnTo>
                  <a:cubicBezTo>
                    <a:pt x="405681" y="81363"/>
                    <a:pt x="405681" y="81363"/>
                    <a:pt x="405681" y="80491"/>
                  </a:cubicBezTo>
                  <a:lnTo>
                    <a:pt x="405681" y="74389"/>
                  </a:lnTo>
                  <a:cubicBezTo>
                    <a:pt x="405681" y="74389"/>
                    <a:pt x="405681" y="74389"/>
                    <a:pt x="404566" y="74389"/>
                  </a:cubicBezTo>
                  <a:lnTo>
                    <a:pt x="396764" y="74389"/>
                  </a:lnTo>
                  <a:cubicBezTo>
                    <a:pt x="396764" y="74389"/>
                    <a:pt x="396764" y="74389"/>
                    <a:pt x="396764" y="73227"/>
                  </a:cubicBezTo>
                  <a:lnTo>
                    <a:pt x="396764" y="65090"/>
                  </a:lnTo>
                  <a:cubicBezTo>
                    <a:pt x="396764" y="65090"/>
                    <a:pt x="396764" y="65090"/>
                    <a:pt x="397879" y="65090"/>
                  </a:cubicBezTo>
                  <a:lnTo>
                    <a:pt x="405681" y="65090"/>
                  </a:lnTo>
                  <a:cubicBezTo>
                    <a:pt x="405681" y="65090"/>
                    <a:pt x="405681" y="65090"/>
                    <a:pt x="404566" y="63347"/>
                  </a:cubicBezTo>
                  <a:lnTo>
                    <a:pt x="396764" y="51143"/>
                  </a:lnTo>
                  <a:cubicBezTo>
                    <a:pt x="396764" y="51143"/>
                    <a:pt x="396764" y="51143"/>
                    <a:pt x="396764" y="13948"/>
                  </a:cubicBezTo>
                  <a:cubicBezTo>
                    <a:pt x="396764" y="13948"/>
                    <a:pt x="396764" y="13948"/>
                    <a:pt x="546108" y="13948"/>
                  </a:cubicBezTo>
                  <a:cubicBezTo>
                    <a:pt x="546108" y="13948"/>
                    <a:pt x="546108" y="13948"/>
                    <a:pt x="559482" y="34870"/>
                  </a:cubicBezTo>
                  <a:cubicBezTo>
                    <a:pt x="559482" y="34870"/>
                    <a:pt x="559482" y="34870"/>
                    <a:pt x="559482" y="81363"/>
                  </a:cubicBezTo>
                  <a:cubicBezTo>
                    <a:pt x="559482" y="81363"/>
                    <a:pt x="559482" y="81363"/>
                    <a:pt x="558368" y="81363"/>
                  </a:cubicBezTo>
                  <a:lnTo>
                    <a:pt x="550566" y="81363"/>
                  </a:lnTo>
                  <a:cubicBezTo>
                    <a:pt x="550566" y="81363"/>
                    <a:pt x="550566" y="81363"/>
                    <a:pt x="550566" y="82525"/>
                  </a:cubicBezTo>
                  <a:lnTo>
                    <a:pt x="550566" y="90662"/>
                  </a:lnTo>
                  <a:cubicBezTo>
                    <a:pt x="550566" y="90662"/>
                    <a:pt x="550566" y="90662"/>
                    <a:pt x="551681" y="90662"/>
                  </a:cubicBezTo>
                  <a:lnTo>
                    <a:pt x="559482" y="90662"/>
                  </a:lnTo>
                  <a:cubicBezTo>
                    <a:pt x="559482" y="90662"/>
                    <a:pt x="559482" y="90662"/>
                    <a:pt x="559482" y="91824"/>
                  </a:cubicBezTo>
                  <a:lnTo>
                    <a:pt x="559482" y="99960"/>
                  </a:lnTo>
                  <a:cubicBezTo>
                    <a:pt x="559482" y="99960"/>
                    <a:pt x="559482" y="99960"/>
                    <a:pt x="558368" y="99960"/>
                  </a:cubicBezTo>
                  <a:lnTo>
                    <a:pt x="550566" y="99960"/>
                  </a:lnTo>
                  <a:cubicBezTo>
                    <a:pt x="550566" y="99960"/>
                    <a:pt x="550566" y="99960"/>
                    <a:pt x="550566" y="101122"/>
                  </a:cubicBezTo>
                  <a:lnTo>
                    <a:pt x="550566" y="109259"/>
                  </a:lnTo>
                  <a:cubicBezTo>
                    <a:pt x="550566" y="109259"/>
                    <a:pt x="550566" y="109259"/>
                    <a:pt x="551681" y="109259"/>
                  </a:cubicBezTo>
                  <a:lnTo>
                    <a:pt x="559482" y="109259"/>
                  </a:lnTo>
                  <a:cubicBezTo>
                    <a:pt x="559482" y="109259"/>
                    <a:pt x="559482" y="109259"/>
                    <a:pt x="559482" y="110131"/>
                  </a:cubicBezTo>
                  <a:lnTo>
                    <a:pt x="559482" y="116233"/>
                  </a:lnTo>
                  <a:cubicBezTo>
                    <a:pt x="559482" y="116233"/>
                    <a:pt x="559482" y="116233"/>
                    <a:pt x="558368" y="116233"/>
                  </a:cubicBezTo>
                  <a:lnTo>
                    <a:pt x="550566" y="116233"/>
                  </a:lnTo>
                  <a:cubicBezTo>
                    <a:pt x="550566" y="116233"/>
                    <a:pt x="550566" y="116233"/>
                    <a:pt x="550566" y="117395"/>
                  </a:cubicBezTo>
                  <a:lnTo>
                    <a:pt x="550566" y="125531"/>
                  </a:lnTo>
                  <a:cubicBezTo>
                    <a:pt x="550566" y="125531"/>
                    <a:pt x="550566" y="125531"/>
                    <a:pt x="551681" y="125531"/>
                  </a:cubicBezTo>
                  <a:lnTo>
                    <a:pt x="559482" y="125531"/>
                  </a:lnTo>
                  <a:cubicBezTo>
                    <a:pt x="559482" y="125531"/>
                    <a:pt x="559482" y="125531"/>
                    <a:pt x="559482" y="126694"/>
                  </a:cubicBezTo>
                  <a:lnTo>
                    <a:pt x="559482" y="134830"/>
                  </a:lnTo>
                  <a:cubicBezTo>
                    <a:pt x="559482" y="134830"/>
                    <a:pt x="559482" y="134830"/>
                    <a:pt x="558368" y="134830"/>
                  </a:cubicBezTo>
                  <a:lnTo>
                    <a:pt x="550566" y="134830"/>
                  </a:lnTo>
                  <a:cubicBezTo>
                    <a:pt x="550566" y="134830"/>
                    <a:pt x="550566" y="134830"/>
                    <a:pt x="550566" y="135992"/>
                  </a:cubicBezTo>
                  <a:lnTo>
                    <a:pt x="550566" y="144129"/>
                  </a:lnTo>
                  <a:cubicBezTo>
                    <a:pt x="550566" y="144129"/>
                    <a:pt x="550566" y="144129"/>
                    <a:pt x="551681" y="144129"/>
                  </a:cubicBezTo>
                  <a:lnTo>
                    <a:pt x="559482" y="144129"/>
                  </a:lnTo>
                  <a:cubicBezTo>
                    <a:pt x="559482" y="144129"/>
                    <a:pt x="559482" y="144129"/>
                    <a:pt x="559482" y="145000"/>
                  </a:cubicBezTo>
                  <a:lnTo>
                    <a:pt x="559482" y="151102"/>
                  </a:lnTo>
                  <a:cubicBezTo>
                    <a:pt x="559482" y="151102"/>
                    <a:pt x="559482" y="151102"/>
                    <a:pt x="558368" y="151102"/>
                  </a:cubicBezTo>
                  <a:lnTo>
                    <a:pt x="550566" y="151102"/>
                  </a:lnTo>
                  <a:cubicBezTo>
                    <a:pt x="550566" y="151102"/>
                    <a:pt x="550566" y="151102"/>
                    <a:pt x="550566" y="152265"/>
                  </a:cubicBezTo>
                  <a:lnTo>
                    <a:pt x="550566" y="160401"/>
                  </a:lnTo>
                  <a:cubicBezTo>
                    <a:pt x="550566" y="160401"/>
                    <a:pt x="550566" y="160401"/>
                    <a:pt x="551681" y="160401"/>
                  </a:cubicBezTo>
                  <a:lnTo>
                    <a:pt x="559482" y="160401"/>
                  </a:lnTo>
                  <a:cubicBezTo>
                    <a:pt x="559482" y="160401"/>
                    <a:pt x="559482" y="160401"/>
                    <a:pt x="559482" y="161563"/>
                  </a:cubicBezTo>
                  <a:lnTo>
                    <a:pt x="559482" y="169700"/>
                  </a:lnTo>
                  <a:cubicBezTo>
                    <a:pt x="559482" y="169700"/>
                    <a:pt x="559482" y="169700"/>
                    <a:pt x="558368" y="169700"/>
                  </a:cubicBezTo>
                  <a:lnTo>
                    <a:pt x="550566" y="169700"/>
                  </a:lnTo>
                  <a:cubicBezTo>
                    <a:pt x="550566" y="169700"/>
                    <a:pt x="550566" y="169700"/>
                    <a:pt x="550566" y="170571"/>
                  </a:cubicBezTo>
                  <a:lnTo>
                    <a:pt x="550566" y="176674"/>
                  </a:lnTo>
                  <a:cubicBezTo>
                    <a:pt x="550566" y="176674"/>
                    <a:pt x="550566" y="176674"/>
                    <a:pt x="551681" y="176674"/>
                  </a:cubicBezTo>
                  <a:lnTo>
                    <a:pt x="559482" y="176674"/>
                  </a:lnTo>
                  <a:cubicBezTo>
                    <a:pt x="559482" y="176674"/>
                    <a:pt x="559482" y="176674"/>
                    <a:pt x="559482" y="177836"/>
                  </a:cubicBezTo>
                  <a:lnTo>
                    <a:pt x="559482" y="185972"/>
                  </a:lnTo>
                  <a:cubicBezTo>
                    <a:pt x="559482" y="185972"/>
                    <a:pt x="559482" y="185972"/>
                    <a:pt x="558368" y="185972"/>
                  </a:cubicBezTo>
                  <a:lnTo>
                    <a:pt x="550566" y="185972"/>
                  </a:lnTo>
                  <a:cubicBezTo>
                    <a:pt x="550566" y="185972"/>
                    <a:pt x="550566" y="185972"/>
                    <a:pt x="550566" y="187134"/>
                  </a:cubicBezTo>
                  <a:lnTo>
                    <a:pt x="550566" y="195271"/>
                  </a:lnTo>
                  <a:cubicBezTo>
                    <a:pt x="550566" y="195271"/>
                    <a:pt x="550566" y="195271"/>
                    <a:pt x="551681" y="195271"/>
                  </a:cubicBezTo>
                  <a:lnTo>
                    <a:pt x="559482" y="195271"/>
                  </a:lnTo>
                  <a:cubicBezTo>
                    <a:pt x="559482" y="195271"/>
                    <a:pt x="559482" y="195271"/>
                    <a:pt x="559482" y="196433"/>
                  </a:cubicBezTo>
                  <a:lnTo>
                    <a:pt x="559482" y="204569"/>
                  </a:lnTo>
                  <a:cubicBezTo>
                    <a:pt x="559482" y="204569"/>
                    <a:pt x="559482" y="204569"/>
                    <a:pt x="558368" y="204569"/>
                  </a:cubicBezTo>
                  <a:lnTo>
                    <a:pt x="550566" y="204569"/>
                  </a:lnTo>
                  <a:cubicBezTo>
                    <a:pt x="550566" y="204569"/>
                    <a:pt x="550566" y="204569"/>
                    <a:pt x="550566" y="205441"/>
                  </a:cubicBezTo>
                  <a:lnTo>
                    <a:pt x="550566" y="211543"/>
                  </a:lnTo>
                  <a:cubicBezTo>
                    <a:pt x="550566" y="211543"/>
                    <a:pt x="550566" y="211543"/>
                    <a:pt x="551681" y="211543"/>
                  </a:cubicBezTo>
                  <a:lnTo>
                    <a:pt x="559482" y="211543"/>
                  </a:lnTo>
                  <a:cubicBezTo>
                    <a:pt x="559482" y="211543"/>
                    <a:pt x="559482" y="211543"/>
                    <a:pt x="559482" y="212706"/>
                  </a:cubicBezTo>
                  <a:lnTo>
                    <a:pt x="559482" y="220842"/>
                  </a:lnTo>
                  <a:cubicBezTo>
                    <a:pt x="559482" y="220842"/>
                    <a:pt x="559482" y="220842"/>
                    <a:pt x="558368" y="220842"/>
                  </a:cubicBezTo>
                  <a:lnTo>
                    <a:pt x="550566" y="220842"/>
                  </a:lnTo>
                  <a:cubicBezTo>
                    <a:pt x="550566" y="220842"/>
                    <a:pt x="550566" y="220842"/>
                    <a:pt x="550566" y="222004"/>
                  </a:cubicBezTo>
                  <a:lnTo>
                    <a:pt x="550566" y="230141"/>
                  </a:lnTo>
                  <a:cubicBezTo>
                    <a:pt x="550566" y="230141"/>
                    <a:pt x="550566" y="230141"/>
                    <a:pt x="551681" y="230141"/>
                  </a:cubicBezTo>
                  <a:lnTo>
                    <a:pt x="559482" y="230141"/>
                  </a:lnTo>
                  <a:cubicBezTo>
                    <a:pt x="559482" y="230141"/>
                    <a:pt x="559482" y="230141"/>
                    <a:pt x="559482" y="231012"/>
                  </a:cubicBezTo>
                  <a:lnTo>
                    <a:pt x="559482" y="237114"/>
                  </a:lnTo>
                  <a:cubicBezTo>
                    <a:pt x="559482" y="237114"/>
                    <a:pt x="559482" y="237114"/>
                    <a:pt x="558368" y="237114"/>
                  </a:cubicBezTo>
                  <a:lnTo>
                    <a:pt x="550566" y="237114"/>
                  </a:lnTo>
                  <a:cubicBezTo>
                    <a:pt x="550566" y="237114"/>
                    <a:pt x="550566" y="237114"/>
                    <a:pt x="550566" y="238277"/>
                  </a:cubicBezTo>
                  <a:lnTo>
                    <a:pt x="550566" y="246413"/>
                  </a:lnTo>
                  <a:cubicBezTo>
                    <a:pt x="550566" y="246413"/>
                    <a:pt x="550566" y="246413"/>
                    <a:pt x="551681" y="246413"/>
                  </a:cubicBezTo>
                  <a:lnTo>
                    <a:pt x="559482" y="246413"/>
                  </a:lnTo>
                  <a:cubicBezTo>
                    <a:pt x="559482" y="246413"/>
                    <a:pt x="559482" y="246413"/>
                    <a:pt x="559482" y="247575"/>
                  </a:cubicBezTo>
                  <a:lnTo>
                    <a:pt x="559482" y="255712"/>
                  </a:lnTo>
                  <a:cubicBezTo>
                    <a:pt x="559482" y="255712"/>
                    <a:pt x="559482" y="255712"/>
                    <a:pt x="558368" y="255712"/>
                  </a:cubicBezTo>
                  <a:lnTo>
                    <a:pt x="550566" y="255712"/>
                  </a:lnTo>
                  <a:cubicBezTo>
                    <a:pt x="550566" y="255712"/>
                    <a:pt x="550566" y="255712"/>
                    <a:pt x="550566" y="256874"/>
                  </a:cubicBezTo>
                  <a:lnTo>
                    <a:pt x="550566" y="265010"/>
                  </a:lnTo>
                  <a:cubicBezTo>
                    <a:pt x="550566" y="265010"/>
                    <a:pt x="550566" y="265010"/>
                    <a:pt x="551681" y="265010"/>
                  </a:cubicBezTo>
                  <a:lnTo>
                    <a:pt x="559482" y="265010"/>
                  </a:lnTo>
                  <a:cubicBezTo>
                    <a:pt x="559482" y="265010"/>
                    <a:pt x="559482" y="265010"/>
                    <a:pt x="559482" y="265882"/>
                  </a:cubicBezTo>
                  <a:lnTo>
                    <a:pt x="559482" y="271984"/>
                  </a:lnTo>
                  <a:cubicBezTo>
                    <a:pt x="559482" y="271984"/>
                    <a:pt x="559482" y="271984"/>
                    <a:pt x="558368" y="271984"/>
                  </a:cubicBezTo>
                  <a:lnTo>
                    <a:pt x="550566" y="271984"/>
                  </a:lnTo>
                  <a:cubicBezTo>
                    <a:pt x="550566" y="271984"/>
                    <a:pt x="550566" y="271984"/>
                    <a:pt x="550566" y="273146"/>
                  </a:cubicBezTo>
                  <a:lnTo>
                    <a:pt x="550566" y="281283"/>
                  </a:lnTo>
                  <a:cubicBezTo>
                    <a:pt x="550566" y="281283"/>
                    <a:pt x="550566" y="281283"/>
                    <a:pt x="575085" y="302205"/>
                  </a:cubicBezTo>
                  <a:cubicBezTo>
                    <a:pt x="575085" y="306854"/>
                    <a:pt x="575085" y="306854"/>
                    <a:pt x="573971" y="306854"/>
                  </a:cubicBezTo>
                  <a:lnTo>
                    <a:pt x="566169" y="306854"/>
                  </a:lnTo>
                  <a:cubicBezTo>
                    <a:pt x="566169" y="306854"/>
                    <a:pt x="566169" y="306854"/>
                    <a:pt x="566169" y="332425"/>
                  </a:cubicBezTo>
                  <a:cubicBezTo>
                    <a:pt x="566169" y="332425"/>
                    <a:pt x="566169" y="332425"/>
                    <a:pt x="567284" y="332425"/>
                  </a:cubicBezTo>
                  <a:lnTo>
                    <a:pt x="575085" y="332425"/>
                  </a:lnTo>
                  <a:cubicBezTo>
                    <a:pt x="575085" y="332425"/>
                    <a:pt x="575085" y="332425"/>
                    <a:pt x="575085" y="330972"/>
                  </a:cubicBezTo>
                  <a:lnTo>
                    <a:pt x="575085" y="320802"/>
                  </a:lnTo>
                  <a:cubicBezTo>
                    <a:pt x="575085" y="320802"/>
                    <a:pt x="575085" y="320802"/>
                    <a:pt x="576200" y="320221"/>
                  </a:cubicBezTo>
                  <a:lnTo>
                    <a:pt x="584001" y="316153"/>
                  </a:lnTo>
                  <a:cubicBezTo>
                    <a:pt x="584001" y="316153"/>
                    <a:pt x="584001" y="316153"/>
                    <a:pt x="585952" y="316153"/>
                  </a:cubicBezTo>
                  <a:lnTo>
                    <a:pt x="599605" y="316153"/>
                  </a:lnTo>
                  <a:cubicBezTo>
                    <a:pt x="599605" y="316153"/>
                    <a:pt x="599605" y="316153"/>
                    <a:pt x="599605" y="317315"/>
                  </a:cubicBezTo>
                  <a:lnTo>
                    <a:pt x="599605" y="325451"/>
                  </a:lnTo>
                  <a:cubicBezTo>
                    <a:pt x="599605" y="325451"/>
                    <a:pt x="599605" y="325451"/>
                    <a:pt x="601276" y="325451"/>
                  </a:cubicBezTo>
                  <a:lnTo>
                    <a:pt x="612979" y="325451"/>
                  </a:lnTo>
                  <a:cubicBezTo>
                    <a:pt x="612979" y="330100"/>
                    <a:pt x="612979" y="330100"/>
                    <a:pt x="614093" y="330100"/>
                  </a:cubicBezTo>
                  <a:lnTo>
                    <a:pt x="621895" y="330100"/>
                  </a:lnTo>
                  <a:cubicBezTo>
                    <a:pt x="621895" y="330100"/>
                    <a:pt x="621895" y="330100"/>
                    <a:pt x="646414" y="362645"/>
                  </a:cubicBezTo>
                  <a:cubicBezTo>
                    <a:pt x="646414" y="362645"/>
                    <a:pt x="646414" y="362645"/>
                    <a:pt x="646414" y="397515"/>
                  </a:cubicBezTo>
                  <a:cubicBezTo>
                    <a:pt x="646414" y="397515"/>
                    <a:pt x="646414" y="397515"/>
                    <a:pt x="647528" y="397515"/>
                  </a:cubicBezTo>
                  <a:lnTo>
                    <a:pt x="655330" y="397515"/>
                  </a:lnTo>
                  <a:cubicBezTo>
                    <a:pt x="655330" y="397515"/>
                    <a:pt x="655330" y="397515"/>
                    <a:pt x="655330" y="395481"/>
                  </a:cubicBezTo>
                  <a:lnTo>
                    <a:pt x="655330" y="381243"/>
                  </a:lnTo>
                  <a:cubicBezTo>
                    <a:pt x="655330" y="381243"/>
                    <a:pt x="655330" y="381243"/>
                    <a:pt x="656166" y="381243"/>
                  </a:cubicBezTo>
                  <a:lnTo>
                    <a:pt x="662017" y="381243"/>
                  </a:lnTo>
                  <a:cubicBezTo>
                    <a:pt x="662017" y="381243"/>
                    <a:pt x="662017" y="381243"/>
                    <a:pt x="662017" y="382405"/>
                  </a:cubicBezTo>
                  <a:lnTo>
                    <a:pt x="662017" y="390541"/>
                  </a:lnTo>
                  <a:cubicBezTo>
                    <a:pt x="670933" y="392866"/>
                    <a:pt x="670933" y="392866"/>
                    <a:pt x="670933" y="341724"/>
                  </a:cubicBezTo>
                  <a:cubicBezTo>
                    <a:pt x="670933" y="341724"/>
                    <a:pt x="670933" y="341724"/>
                    <a:pt x="708826" y="341724"/>
                  </a:cubicBezTo>
                  <a:cubicBezTo>
                    <a:pt x="708826" y="341724"/>
                    <a:pt x="708826" y="341724"/>
                    <a:pt x="708826" y="267335"/>
                  </a:cubicBezTo>
                  <a:cubicBezTo>
                    <a:pt x="708826" y="267335"/>
                    <a:pt x="708826" y="267335"/>
                    <a:pt x="744490" y="267335"/>
                  </a:cubicBezTo>
                  <a:cubicBezTo>
                    <a:pt x="744490" y="267335"/>
                    <a:pt x="744490" y="267335"/>
                    <a:pt x="744490" y="266463"/>
                  </a:cubicBezTo>
                  <a:lnTo>
                    <a:pt x="744490" y="260361"/>
                  </a:lnTo>
                  <a:cubicBezTo>
                    <a:pt x="744490" y="260361"/>
                    <a:pt x="744490" y="260361"/>
                    <a:pt x="766781" y="260361"/>
                  </a:cubicBezTo>
                  <a:cubicBezTo>
                    <a:pt x="766781" y="260361"/>
                    <a:pt x="766781" y="260361"/>
                    <a:pt x="766781" y="220842"/>
                  </a:cubicBezTo>
                  <a:cubicBezTo>
                    <a:pt x="762322" y="220842"/>
                    <a:pt x="762322" y="220842"/>
                    <a:pt x="762322" y="219098"/>
                  </a:cubicBezTo>
                  <a:lnTo>
                    <a:pt x="762322" y="206894"/>
                  </a:lnTo>
                  <a:lnTo>
                    <a:pt x="766781" y="209219"/>
                  </a:lnTo>
                  <a:cubicBezTo>
                    <a:pt x="766781" y="209219"/>
                    <a:pt x="766781" y="209219"/>
                    <a:pt x="771239" y="185972"/>
                  </a:cubicBezTo>
                  <a:cubicBezTo>
                    <a:pt x="771239" y="185972"/>
                    <a:pt x="771239" y="185972"/>
                    <a:pt x="775697" y="209219"/>
                  </a:cubicBezTo>
                  <a:cubicBezTo>
                    <a:pt x="777926" y="206894"/>
                    <a:pt x="777926" y="206894"/>
                    <a:pt x="778204" y="206022"/>
                  </a:cubicBezTo>
                  <a:lnTo>
                    <a:pt x="780155" y="199920"/>
                  </a:lnTo>
                  <a:cubicBezTo>
                    <a:pt x="780155" y="199920"/>
                    <a:pt x="780155" y="199920"/>
                    <a:pt x="780712" y="198758"/>
                  </a:cubicBezTo>
                  <a:lnTo>
                    <a:pt x="784613" y="190621"/>
                  </a:lnTo>
                  <a:cubicBezTo>
                    <a:pt x="784613" y="190621"/>
                    <a:pt x="784613" y="190621"/>
                    <a:pt x="785170" y="189459"/>
                  </a:cubicBezTo>
                  <a:lnTo>
                    <a:pt x="789071" y="181323"/>
                  </a:lnTo>
                  <a:cubicBezTo>
                    <a:pt x="789071" y="181323"/>
                    <a:pt x="789071" y="181323"/>
                    <a:pt x="790464" y="180451"/>
                  </a:cubicBezTo>
                  <a:lnTo>
                    <a:pt x="800216" y="174349"/>
                  </a:lnTo>
                  <a:cubicBezTo>
                    <a:pt x="800216" y="174349"/>
                    <a:pt x="800216" y="174349"/>
                    <a:pt x="801888" y="173187"/>
                  </a:cubicBezTo>
                  <a:lnTo>
                    <a:pt x="813590" y="165050"/>
                  </a:lnTo>
                  <a:cubicBezTo>
                    <a:pt x="813590" y="165050"/>
                    <a:pt x="813590" y="165050"/>
                    <a:pt x="814426" y="163888"/>
                  </a:cubicBezTo>
                  <a:lnTo>
                    <a:pt x="820277" y="155752"/>
                  </a:lnTo>
                  <a:cubicBezTo>
                    <a:pt x="820277" y="155752"/>
                    <a:pt x="820277" y="155752"/>
                    <a:pt x="820834" y="153718"/>
                  </a:cubicBezTo>
                  <a:lnTo>
                    <a:pt x="824735" y="139479"/>
                  </a:lnTo>
                  <a:cubicBezTo>
                    <a:pt x="824735" y="139479"/>
                    <a:pt x="824735" y="139479"/>
                    <a:pt x="825292" y="141513"/>
                  </a:cubicBezTo>
                  <a:lnTo>
                    <a:pt x="829193" y="155752"/>
                  </a:lnTo>
                  <a:cubicBezTo>
                    <a:pt x="829193" y="155752"/>
                    <a:pt x="829193" y="155752"/>
                    <a:pt x="829750" y="156623"/>
                  </a:cubicBezTo>
                  <a:lnTo>
                    <a:pt x="833651" y="162726"/>
                  </a:lnTo>
                  <a:cubicBezTo>
                    <a:pt x="833651" y="162726"/>
                    <a:pt x="833651" y="162726"/>
                    <a:pt x="835044" y="163888"/>
                  </a:cubicBezTo>
                  <a:lnTo>
                    <a:pt x="844796" y="172024"/>
                  </a:lnTo>
                  <a:cubicBezTo>
                    <a:pt x="844796" y="172024"/>
                    <a:pt x="844796" y="172024"/>
                    <a:pt x="845911" y="173187"/>
                  </a:cubicBezTo>
                  <a:lnTo>
                    <a:pt x="853712" y="181323"/>
                  </a:lnTo>
                  <a:cubicBezTo>
                    <a:pt x="853712" y="181323"/>
                    <a:pt x="853712" y="181323"/>
                    <a:pt x="854827" y="182485"/>
                  </a:cubicBezTo>
                  <a:lnTo>
                    <a:pt x="862628" y="190621"/>
                  </a:lnTo>
                  <a:cubicBezTo>
                    <a:pt x="862628" y="190621"/>
                    <a:pt x="862628" y="190621"/>
                    <a:pt x="862907" y="191784"/>
                  </a:cubicBezTo>
                  <a:lnTo>
                    <a:pt x="864857" y="199920"/>
                  </a:lnTo>
                  <a:cubicBezTo>
                    <a:pt x="864857" y="199920"/>
                    <a:pt x="864857" y="199920"/>
                    <a:pt x="865136" y="201082"/>
                  </a:cubicBezTo>
                  <a:lnTo>
                    <a:pt x="867086" y="209219"/>
                  </a:lnTo>
                  <a:cubicBezTo>
                    <a:pt x="871544" y="209219"/>
                    <a:pt x="871544" y="209219"/>
                    <a:pt x="873773" y="185972"/>
                  </a:cubicBezTo>
                  <a:cubicBezTo>
                    <a:pt x="873773" y="185972"/>
                    <a:pt x="873773" y="185972"/>
                    <a:pt x="878231" y="209219"/>
                  </a:cubicBezTo>
                  <a:cubicBezTo>
                    <a:pt x="882689" y="209219"/>
                    <a:pt x="882689" y="209219"/>
                    <a:pt x="882689" y="210962"/>
                  </a:cubicBezTo>
                  <a:lnTo>
                    <a:pt x="882689" y="223167"/>
                  </a:lnTo>
                  <a:cubicBezTo>
                    <a:pt x="878231" y="223167"/>
                    <a:pt x="878231" y="223167"/>
                    <a:pt x="878231" y="255712"/>
                  </a:cubicBezTo>
                  <a:cubicBezTo>
                    <a:pt x="878231" y="255712"/>
                    <a:pt x="878231" y="255712"/>
                    <a:pt x="879346" y="255712"/>
                  </a:cubicBezTo>
                  <a:lnTo>
                    <a:pt x="887147" y="255712"/>
                  </a:lnTo>
                  <a:cubicBezTo>
                    <a:pt x="887147" y="260361"/>
                    <a:pt x="887147" y="260361"/>
                    <a:pt x="887983" y="260361"/>
                  </a:cubicBezTo>
                  <a:lnTo>
                    <a:pt x="893834" y="260361"/>
                  </a:lnTo>
                  <a:cubicBezTo>
                    <a:pt x="893834" y="260361"/>
                    <a:pt x="893834" y="260361"/>
                    <a:pt x="893834" y="259199"/>
                  </a:cubicBezTo>
                  <a:lnTo>
                    <a:pt x="893834" y="251062"/>
                  </a:lnTo>
                  <a:cubicBezTo>
                    <a:pt x="893834" y="251062"/>
                    <a:pt x="893834" y="251062"/>
                    <a:pt x="896063" y="251062"/>
                  </a:cubicBezTo>
                  <a:lnTo>
                    <a:pt x="911666" y="251062"/>
                  </a:lnTo>
                  <a:cubicBezTo>
                    <a:pt x="911666" y="251062"/>
                    <a:pt x="911666" y="251062"/>
                    <a:pt x="911666" y="249028"/>
                  </a:cubicBezTo>
                  <a:lnTo>
                    <a:pt x="911666" y="234790"/>
                  </a:lnTo>
                  <a:cubicBezTo>
                    <a:pt x="911666" y="234790"/>
                    <a:pt x="911666" y="234790"/>
                    <a:pt x="949560" y="234790"/>
                  </a:cubicBezTo>
                  <a:cubicBezTo>
                    <a:pt x="949560" y="234790"/>
                    <a:pt x="949560" y="234790"/>
                    <a:pt x="949560" y="236243"/>
                  </a:cubicBezTo>
                  <a:lnTo>
                    <a:pt x="949560" y="246413"/>
                  </a:lnTo>
                  <a:cubicBezTo>
                    <a:pt x="949560" y="246413"/>
                    <a:pt x="949560" y="246413"/>
                    <a:pt x="969621" y="246413"/>
                  </a:cubicBezTo>
                  <a:cubicBezTo>
                    <a:pt x="969621" y="246413"/>
                    <a:pt x="969621" y="246413"/>
                    <a:pt x="969621" y="248738"/>
                  </a:cubicBezTo>
                  <a:lnTo>
                    <a:pt x="969621" y="265010"/>
                  </a:lnTo>
                  <a:cubicBezTo>
                    <a:pt x="965163" y="265010"/>
                    <a:pt x="965163" y="265010"/>
                    <a:pt x="965163" y="265882"/>
                  </a:cubicBezTo>
                  <a:lnTo>
                    <a:pt x="965163" y="271984"/>
                  </a:lnTo>
                  <a:cubicBezTo>
                    <a:pt x="969621" y="271984"/>
                    <a:pt x="969621" y="271984"/>
                    <a:pt x="969621" y="273728"/>
                  </a:cubicBezTo>
                  <a:lnTo>
                    <a:pt x="969621" y="285932"/>
                  </a:lnTo>
                  <a:lnTo>
                    <a:pt x="965163" y="290581"/>
                  </a:lnTo>
                  <a:cubicBezTo>
                    <a:pt x="965163" y="290581"/>
                    <a:pt x="965163" y="290581"/>
                    <a:pt x="965163" y="346373"/>
                  </a:cubicBezTo>
                  <a:cubicBezTo>
                    <a:pt x="965163" y="346373"/>
                    <a:pt x="965163" y="346373"/>
                    <a:pt x="967113" y="346373"/>
                  </a:cubicBezTo>
                  <a:lnTo>
                    <a:pt x="980766" y="346373"/>
                  </a:lnTo>
                  <a:cubicBezTo>
                    <a:pt x="980766" y="351022"/>
                    <a:pt x="980766" y="351022"/>
                    <a:pt x="982437" y="351022"/>
                  </a:cubicBezTo>
                  <a:lnTo>
                    <a:pt x="994140" y="351022"/>
                  </a:lnTo>
                  <a:cubicBezTo>
                    <a:pt x="994140" y="351022"/>
                    <a:pt x="994140" y="351022"/>
                    <a:pt x="994140" y="353056"/>
                  </a:cubicBezTo>
                  <a:lnTo>
                    <a:pt x="994140" y="367295"/>
                  </a:lnTo>
                  <a:cubicBezTo>
                    <a:pt x="994140" y="367295"/>
                    <a:pt x="994140" y="367295"/>
                    <a:pt x="995812" y="367295"/>
                  </a:cubicBezTo>
                  <a:lnTo>
                    <a:pt x="1007514" y="367295"/>
                  </a:lnTo>
                  <a:cubicBezTo>
                    <a:pt x="1007514" y="367295"/>
                    <a:pt x="1007514" y="367295"/>
                    <a:pt x="1007514" y="365261"/>
                  </a:cubicBezTo>
                  <a:lnTo>
                    <a:pt x="1007514" y="351022"/>
                  </a:lnTo>
                  <a:cubicBezTo>
                    <a:pt x="1007514" y="351022"/>
                    <a:pt x="1007514" y="351022"/>
                    <a:pt x="1009464" y="349860"/>
                  </a:cubicBezTo>
                  <a:lnTo>
                    <a:pt x="1023117" y="341724"/>
                  </a:lnTo>
                  <a:cubicBezTo>
                    <a:pt x="1023117" y="341724"/>
                    <a:pt x="1023117" y="341724"/>
                    <a:pt x="1023117" y="320802"/>
                  </a:cubicBezTo>
                  <a:cubicBezTo>
                    <a:pt x="1018659" y="320802"/>
                    <a:pt x="1018659" y="320802"/>
                    <a:pt x="1018659" y="297555"/>
                  </a:cubicBezTo>
                  <a:cubicBezTo>
                    <a:pt x="1018659" y="297555"/>
                    <a:pt x="1018659" y="297555"/>
                    <a:pt x="1019773" y="297555"/>
                  </a:cubicBezTo>
                  <a:lnTo>
                    <a:pt x="1027575" y="297555"/>
                  </a:lnTo>
                  <a:cubicBezTo>
                    <a:pt x="1027575" y="295231"/>
                    <a:pt x="1027575" y="295231"/>
                    <a:pt x="1047636" y="295231"/>
                  </a:cubicBezTo>
                  <a:cubicBezTo>
                    <a:pt x="1047636" y="295231"/>
                    <a:pt x="1047636" y="295231"/>
                    <a:pt x="1047636" y="294068"/>
                  </a:cubicBezTo>
                  <a:lnTo>
                    <a:pt x="1047636" y="285932"/>
                  </a:lnTo>
                  <a:cubicBezTo>
                    <a:pt x="1047636" y="285932"/>
                    <a:pt x="1047636" y="285932"/>
                    <a:pt x="1049308" y="285932"/>
                  </a:cubicBezTo>
                  <a:lnTo>
                    <a:pt x="1061010" y="285932"/>
                  </a:lnTo>
                  <a:cubicBezTo>
                    <a:pt x="1061010" y="285932"/>
                    <a:pt x="1061010" y="285932"/>
                    <a:pt x="1061010" y="169700"/>
                  </a:cubicBezTo>
                  <a:cubicBezTo>
                    <a:pt x="1061010" y="169700"/>
                    <a:pt x="1061010" y="169700"/>
                    <a:pt x="1062125" y="169700"/>
                  </a:cubicBezTo>
                  <a:lnTo>
                    <a:pt x="1069926" y="169700"/>
                  </a:lnTo>
                  <a:cubicBezTo>
                    <a:pt x="1069926" y="169700"/>
                    <a:pt x="1069926" y="169700"/>
                    <a:pt x="1069926" y="167375"/>
                  </a:cubicBezTo>
                  <a:lnTo>
                    <a:pt x="1069926" y="151102"/>
                  </a:lnTo>
                  <a:cubicBezTo>
                    <a:pt x="1072155" y="151102"/>
                    <a:pt x="1072155" y="151102"/>
                    <a:pt x="1072155" y="104609"/>
                  </a:cubicBezTo>
                  <a:cubicBezTo>
                    <a:pt x="1072155" y="104609"/>
                    <a:pt x="1072155" y="104609"/>
                    <a:pt x="1073270" y="104609"/>
                  </a:cubicBezTo>
                  <a:lnTo>
                    <a:pt x="1081071" y="104609"/>
                  </a:lnTo>
                  <a:cubicBezTo>
                    <a:pt x="1081071" y="104609"/>
                    <a:pt x="1081071" y="104609"/>
                    <a:pt x="1081071" y="105772"/>
                  </a:cubicBezTo>
                  <a:lnTo>
                    <a:pt x="1081071" y="113908"/>
                  </a:lnTo>
                  <a:cubicBezTo>
                    <a:pt x="1085529" y="113908"/>
                    <a:pt x="1085529" y="113908"/>
                    <a:pt x="1085529" y="111583"/>
                  </a:cubicBezTo>
                  <a:lnTo>
                    <a:pt x="1085529" y="95311"/>
                  </a:lnTo>
                  <a:cubicBezTo>
                    <a:pt x="1085529" y="95311"/>
                    <a:pt x="1085529" y="95311"/>
                    <a:pt x="1086922" y="94730"/>
                  </a:cubicBezTo>
                  <a:lnTo>
                    <a:pt x="1096674" y="90662"/>
                  </a:lnTo>
                  <a:cubicBezTo>
                    <a:pt x="1096674" y="90662"/>
                    <a:pt x="1096674" y="90662"/>
                    <a:pt x="1097789" y="91243"/>
                  </a:cubicBezTo>
                  <a:lnTo>
                    <a:pt x="1105590" y="95311"/>
                  </a:lnTo>
                  <a:cubicBezTo>
                    <a:pt x="1105590" y="95311"/>
                    <a:pt x="1105590" y="95311"/>
                    <a:pt x="1107262" y="95311"/>
                  </a:cubicBezTo>
                  <a:lnTo>
                    <a:pt x="1118964" y="95311"/>
                  </a:lnTo>
                  <a:cubicBezTo>
                    <a:pt x="1118964" y="95311"/>
                    <a:pt x="1118964" y="95311"/>
                    <a:pt x="1118964" y="65090"/>
                  </a:cubicBezTo>
                  <a:cubicBezTo>
                    <a:pt x="1118964" y="65090"/>
                    <a:pt x="1118964" y="65090"/>
                    <a:pt x="1120079" y="65090"/>
                  </a:cubicBezTo>
                  <a:lnTo>
                    <a:pt x="1127880" y="65090"/>
                  </a:lnTo>
                  <a:cubicBezTo>
                    <a:pt x="1127880" y="69740"/>
                    <a:pt x="1127880" y="69740"/>
                    <a:pt x="1129273" y="69740"/>
                  </a:cubicBezTo>
                  <a:lnTo>
                    <a:pt x="1139026" y="69740"/>
                  </a:lnTo>
                  <a:cubicBezTo>
                    <a:pt x="1139026" y="65090"/>
                    <a:pt x="1139026" y="65090"/>
                    <a:pt x="1140140" y="65090"/>
                  </a:cubicBezTo>
                  <a:lnTo>
                    <a:pt x="1147942" y="65090"/>
                  </a:lnTo>
                  <a:cubicBezTo>
                    <a:pt x="1147942" y="65090"/>
                    <a:pt x="1147942" y="65090"/>
                    <a:pt x="1147942" y="99960"/>
                  </a:cubicBezTo>
                  <a:cubicBezTo>
                    <a:pt x="1147942" y="99960"/>
                    <a:pt x="1147942" y="99960"/>
                    <a:pt x="1149335" y="101122"/>
                  </a:cubicBezTo>
                  <a:lnTo>
                    <a:pt x="1159087" y="109259"/>
                  </a:lnTo>
                  <a:cubicBezTo>
                    <a:pt x="1156858" y="116233"/>
                    <a:pt x="1156858" y="116233"/>
                    <a:pt x="1181377" y="116233"/>
                  </a:cubicBezTo>
                  <a:cubicBezTo>
                    <a:pt x="1181377" y="116233"/>
                    <a:pt x="1181377" y="116233"/>
                    <a:pt x="1181377" y="114780"/>
                  </a:cubicBezTo>
                  <a:lnTo>
                    <a:pt x="1181377" y="104609"/>
                  </a:lnTo>
                  <a:cubicBezTo>
                    <a:pt x="1181377" y="104609"/>
                    <a:pt x="1181377" y="104609"/>
                    <a:pt x="1210354" y="95311"/>
                  </a:cubicBezTo>
                  <a:cubicBezTo>
                    <a:pt x="1210354" y="95311"/>
                    <a:pt x="1210354" y="95311"/>
                    <a:pt x="1210354" y="94149"/>
                  </a:cubicBezTo>
                  <a:lnTo>
                    <a:pt x="1210354" y="86012"/>
                  </a:lnTo>
                  <a:cubicBezTo>
                    <a:pt x="1210354" y="86012"/>
                    <a:pt x="1210354" y="86012"/>
                    <a:pt x="1211190" y="86012"/>
                  </a:cubicBezTo>
                  <a:lnTo>
                    <a:pt x="1217041" y="86012"/>
                  </a:lnTo>
                  <a:cubicBezTo>
                    <a:pt x="1217041" y="86012"/>
                    <a:pt x="1217041" y="86012"/>
                    <a:pt x="1217041" y="85141"/>
                  </a:cubicBezTo>
                  <a:lnTo>
                    <a:pt x="1217041" y="79038"/>
                  </a:lnTo>
                  <a:cubicBezTo>
                    <a:pt x="1217041" y="79038"/>
                    <a:pt x="1217041" y="79038"/>
                    <a:pt x="1219270" y="79038"/>
                  </a:cubicBezTo>
                  <a:lnTo>
                    <a:pt x="1234873" y="79038"/>
                  </a:lnTo>
                  <a:cubicBezTo>
                    <a:pt x="1234873" y="79038"/>
                    <a:pt x="1234873" y="79038"/>
                    <a:pt x="1234873" y="79910"/>
                  </a:cubicBezTo>
                  <a:lnTo>
                    <a:pt x="1234873" y="86012"/>
                  </a:lnTo>
                  <a:cubicBezTo>
                    <a:pt x="1234873" y="86012"/>
                    <a:pt x="1234873" y="86012"/>
                    <a:pt x="1236545" y="86012"/>
                  </a:cubicBezTo>
                  <a:lnTo>
                    <a:pt x="1248247" y="86012"/>
                  </a:lnTo>
                  <a:cubicBezTo>
                    <a:pt x="1248247" y="86012"/>
                    <a:pt x="1248247" y="86012"/>
                    <a:pt x="1248247" y="87756"/>
                  </a:cubicBezTo>
                  <a:lnTo>
                    <a:pt x="1248247" y="99960"/>
                  </a:lnTo>
                  <a:cubicBezTo>
                    <a:pt x="1248247" y="99960"/>
                    <a:pt x="1248247" y="99960"/>
                    <a:pt x="1272766" y="99960"/>
                  </a:cubicBezTo>
                  <a:cubicBezTo>
                    <a:pt x="1272766" y="99960"/>
                    <a:pt x="1272766" y="99960"/>
                    <a:pt x="1272766" y="98798"/>
                  </a:cubicBezTo>
                  <a:lnTo>
                    <a:pt x="1272766" y="90662"/>
                  </a:lnTo>
                  <a:cubicBezTo>
                    <a:pt x="1272766" y="90662"/>
                    <a:pt x="1272766" y="90662"/>
                    <a:pt x="1274159" y="90662"/>
                  </a:cubicBezTo>
                  <a:lnTo>
                    <a:pt x="1283911" y="90662"/>
                  </a:lnTo>
                  <a:cubicBezTo>
                    <a:pt x="1283911" y="90662"/>
                    <a:pt x="1283911" y="90662"/>
                    <a:pt x="1283911" y="89499"/>
                  </a:cubicBezTo>
                  <a:lnTo>
                    <a:pt x="1283911" y="81363"/>
                  </a:lnTo>
                  <a:cubicBezTo>
                    <a:pt x="1283911" y="81363"/>
                    <a:pt x="1283911" y="81363"/>
                    <a:pt x="1285583" y="81363"/>
                  </a:cubicBezTo>
                  <a:lnTo>
                    <a:pt x="1297285" y="81363"/>
                  </a:lnTo>
                  <a:cubicBezTo>
                    <a:pt x="1297285" y="81363"/>
                    <a:pt x="1297285" y="81363"/>
                    <a:pt x="1297285" y="82525"/>
                  </a:cubicBezTo>
                  <a:lnTo>
                    <a:pt x="1297285" y="90662"/>
                  </a:lnTo>
                  <a:cubicBezTo>
                    <a:pt x="1301743" y="90662"/>
                    <a:pt x="1301743" y="90662"/>
                    <a:pt x="1301743" y="34870"/>
                  </a:cubicBezTo>
                  <a:cubicBezTo>
                    <a:pt x="1301743" y="34870"/>
                    <a:pt x="1301743" y="34870"/>
                    <a:pt x="1402049" y="34870"/>
                  </a:cubicBezTo>
                  <a:cubicBezTo>
                    <a:pt x="1402049" y="34870"/>
                    <a:pt x="1402049" y="34870"/>
                    <a:pt x="1402049" y="109259"/>
                  </a:cubicBezTo>
                  <a:cubicBezTo>
                    <a:pt x="1402049" y="109259"/>
                    <a:pt x="1402049" y="109259"/>
                    <a:pt x="1404278" y="109259"/>
                  </a:cubicBezTo>
                  <a:lnTo>
                    <a:pt x="1419881" y="109259"/>
                  </a:lnTo>
                  <a:cubicBezTo>
                    <a:pt x="1419881" y="109259"/>
                    <a:pt x="1419881" y="109259"/>
                    <a:pt x="1419881" y="25571"/>
                  </a:cubicBezTo>
                  <a:cubicBezTo>
                    <a:pt x="1419881" y="25571"/>
                    <a:pt x="1419881" y="25571"/>
                    <a:pt x="1442171" y="13948"/>
                  </a:cubicBezTo>
                  <a:cubicBezTo>
                    <a:pt x="1442171" y="13948"/>
                    <a:pt x="1442171" y="13948"/>
                    <a:pt x="1471148" y="13948"/>
                  </a:cubicBezTo>
                  <a:cubicBezTo>
                    <a:pt x="1471148" y="13948"/>
                    <a:pt x="1471148" y="13948"/>
                    <a:pt x="1473099" y="12205"/>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3" name="Rectangle 35">
              <a:extLst>
                <a:ext uri="{FF2B5EF4-FFF2-40B4-BE49-F238E27FC236}">
                  <a16:creationId xmlns:a16="http://schemas.microsoft.com/office/drawing/2014/main" xmlns="" id="{AD812D0E-8538-46C3-82A3-563826CCCCD3}"/>
                </a:ext>
              </a:extLst>
            </p:cNvPr>
            <p:cNvSpPr/>
            <p:nvPr/>
          </p:nvSpPr>
          <p:spPr>
            <a:xfrm>
              <a:off x="2483768" y="3238221"/>
              <a:ext cx="3079941" cy="1160647"/>
            </a:xfrm>
            <a:custGeom>
              <a:avLst/>
              <a:gdLst/>
              <a:ahLst/>
              <a:cxnLst/>
              <a:rect l="l" t="t" r="r" b="b"/>
              <a:pathLst>
                <a:path w="3079941" h="1160647">
                  <a:moveTo>
                    <a:pt x="215205" y="0"/>
                  </a:moveTo>
                  <a:cubicBezTo>
                    <a:pt x="215205" y="18"/>
                    <a:pt x="215221" y="2040"/>
                    <a:pt x="217231" y="246443"/>
                  </a:cubicBezTo>
                  <a:cubicBezTo>
                    <a:pt x="217243" y="246467"/>
                    <a:pt x="217888" y="247808"/>
                    <a:pt x="255738" y="326429"/>
                  </a:cubicBezTo>
                  <a:cubicBezTo>
                    <a:pt x="255746" y="326429"/>
                    <a:pt x="255857" y="326429"/>
                    <a:pt x="257765" y="326429"/>
                  </a:cubicBezTo>
                  <a:lnTo>
                    <a:pt x="271952" y="326429"/>
                  </a:lnTo>
                  <a:cubicBezTo>
                    <a:pt x="271952" y="326443"/>
                    <a:pt x="271952" y="327005"/>
                    <a:pt x="271952" y="350208"/>
                  </a:cubicBezTo>
                  <a:cubicBezTo>
                    <a:pt x="271954" y="350214"/>
                    <a:pt x="271992" y="350272"/>
                    <a:pt x="272459" y="351019"/>
                  </a:cubicBezTo>
                  <a:lnTo>
                    <a:pt x="276005" y="356694"/>
                  </a:lnTo>
                  <a:cubicBezTo>
                    <a:pt x="276005" y="356714"/>
                    <a:pt x="276005" y="358229"/>
                    <a:pt x="276005" y="471268"/>
                  </a:cubicBezTo>
                  <a:cubicBezTo>
                    <a:pt x="276014" y="471268"/>
                    <a:pt x="276154" y="471268"/>
                    <a:pt x="278285" y="471268"/>
                  </a:cubicBezTo>
                  <a:lnTo>
                    <a:pt x="294246" y="471268"/>
                  </a:lnTo>
                  <a:cubicBezTo>
                    <a:pt x="294246" y="471288"/>
                    <a:pt x="294246" y="472923"/>
                    <a:pt x="294246" y="611783"/>
                  </a:cubicBezTo>
                  <a:cubicBezTo>
                    <a:pt x="294256" y="611782"/>
                    <a:pt x="294368" y="611761"/>
                    <a:pt x="295766" y="611513"/>
                  </a:cubicBezTo>
                  <a:lnTo>
                    <a:pt x="306406" y="609622"/>
                  </a:lnTo>
                  <a:cubicBezTo>
                    <a:pt x="306406" y="609644"/>
                    <a:pt x="306376" y="610978"/>
                    <a:pt x="304379" y="698254"/>
                  </a:cubicBezTo>
                  <a:cubicBezTo>
                    <a:pt x="304389" y="698256"/>
                    <a:pt x="304500" y="698276"/>
                    <a:pt x="305899" y="698525"/>
                  </a:cubicBezTo>
                  <a:lnTo>
                    <a:pt x="316539" y="700416"/>
                  </a:lnTo>
                  <a:cubicBezTo>
                    <a:pt x="316541" y="700423"/>
                    <a:pt x="316561" y="700487"/>
                    <a:pt x="316792" y="701227"/>
                  </a:cubicBezTo>
                  <a:lnTo>
                    <a:pt x="318566" y="706902"/>
                  </a:lnTo>
                  <a:cubicBezTo>
                    <a:pt x="318568" y="706893"/>
                    <a:pt x="318613" y="706750"/>
                    <a:pt x="319326" y="704470"/>
                  </a:cubicBezTo>
                  <a:lnTo>
                    <a:pt x="324646" y="687446"/>
                  </a:lnTo>
                  <a:cubicBezTo>
                    <a:pt x="324653" y="687446"/>
                    <a:pt x="324753" y="687446"/>
                    <a:pt x="326419" y="687446"/>
                  </a:cubicBezTo>
                  <a:lnTo>
                    <a:pt x="338833" y="687446"/>
                  </a:lnTo>
                  <a:cubicBezTo>
                    <a:pt x="338833" y="687463"/>
                    <a:pt x="338833" y="688156"/>
                    <a:pt x="338833" y="719872"/>
                  </a:cubicBezTo>
                  <a:cubicBezTo>
                    <a:pt x="338839" y="719877"/>
                    <a:pt x="338916" y="719917"/>
                    <a:pt x="339846" y="720413"/>
                  </a:cubicBezTo>
                  <a:lnTo>
                    <a:pt x="346940" y="724196"/>
                  </a:lnTo>
                  <a:cubicBezTo>
                    <a:pt x="346940" y="724205"/>
                    <a:pt x="346940" y="724306"/>
                    <a:pt x="346940" y="725547"/>
                  </a:cubicBezTo>
                  <a:lnTo>
                    <a:pt x="346940" y="735005"/>
                  </a:lnTo>
                  <a:cubicBezTo>
                    <a:pt x="346960" y="735005"/>
                    <a:pt x="347868" y="735005"/>
                    <a:pt x="391527" y="735005"/>
                  </a:cubicBezTo>
                  <a:cubicBezTo>
                    <a:pt x="391527" y="735013"/>
                    <a:pt x="391527" y="735096"/>
                    <a:pt x="391527" y="736086"/>
                  </a:cubicBezTo>
                  <a:lnTo>
                    <a:pt x="391527" y="743652"/>
                  </a:lnTo>
                  <a:cubicBezTo>
                    <a:pt x="391536" y="743652"/>
                    <a:pt x="391657" y="743652"/>
                    <a:pt x="393553" y="743652"/>
                  </a:cubicBezTo>
                  <a:lnTo>
                    <a:pt x="407740" y="743652"/>
                  </a:lnTo>
                  <a:cubicBezTo>
                    <a:pt x="407740" y="743634"/>
                    <a:pt x="407740" y="742905"/>
                    <a:pt x="407740" y="713387"/>
                  </a:cubicBezTo>
                  <a:cubicBezTo>
                    <a:pt x="407761" y="713387"/>
                    <a:pt x="408691" y="713387"/>
                    <a:pt x="452327" y="713387"/>
                  </a:cubicBezTo>
                  <a:cubicBezTo>
                    <a:pt x="452327" y="713379"/>
                    <a:pt x="452327" y="713282"/>
                    <a:pt x="452327" y="712036"/>
                  </a:cubicBezTo>
                  <a:lnTo>
                    <a:pt x="452327" y="702578"/>
                  </a:lnTo>
                  <a:cubicBezTo>
                    <a:pt x="452333" y="702578"/>
                    <a:pt x="452407" y="702578"/>
                    <a:pt x="453341" y="702578"/>
                  </a:cubicBezTo>
                  <a:lnTo>
                    <a:pt x="460434" y="702578"/>
                  </a:lnTo>
                  <a:cubicBezTo>
                    <a:pt x="460434" y="702571"/>
                    <a:pt x="460434" y="702458"/>
                    <a:pt x="460434" y="700687"/>
                  </a:cubicBezTo>
                  <a:lnTo>
                    <a:pt x="460434" y="687446"/>
                  </a:lnTo>
                  <a:cubicBezTo>
                    <a:pt x="460443" y="687446"/>
                    <a:pt x="460515" y="687446"/>
                    <a:pt x="461194" y="687446"/>
                  </a:cubicBezTo>
                  <a:lnTo>
                    <a:pt x="466514" y="687446"/>
                  </a:lnTo>
                  <a:cubicBezTo>
                    <a:pt x="466514" y="687439"/>
                    <a:pt x="466514" y="687354"/>
                    <a:pt x="466514" y="686365"/>
                  </a:cubicBezTo>
                  <a:lnTo>
                    <a:pt x="466514" y="678798"/>
                  </a:lnTo>
                  <a:cubicBezTo>
                    <a:pt x="466522" y="678798"/>
                    <a:pt x="466646" y="678798"/>
                    <a:pt x="468541" y="678798"/>
                  </a:cubicBezTo>
                  <a:lnTo>
                    <a:pt x="482728" y="678798"/>
                  </a:lnTo>
                  <a:cubicBezTo>
                    <a:pt x="482728" y="678805"/>
                    <a:pt x="482728" y="678882"/>
                    <a:pt x="482728" y="679879"/>
                  </a:cubicBezTo>
                  <a:lnTo>
                    <a:pt x="482728" y="687446"/>
                  </a:lnTo>
                  <a:cubicBezTo>
                    <a:pt x="482739" y="687446"/>
                    <a:pt x="483240" y="687446"/>
                    <a:pt x="505021" y="687446"/>
                  </a:cubicBezTo>
                  <a:cubicBezTo>
                    <a:pt x="505021" y="687438"/>
                    <a:pt x="505021" y="687324"/>
                    <a:pt x="505021" y="685554"/>
                  </a:cubicBezTo>
                  <a:lnTo>
                    <a:pt x="505021" y="672313"/>
                  </a:lnTo>
                  <a:cubicBezTo>
                    <a:pt x="505027" y="672313"/>
                    <a:pt x="505124" y="672313"/>
                    <a:pt x="506795" y="672313"/>
                  </a:cubicBezTo>
                  <a:lnTo>
                    <a:pt x="519208" y="672313"/>
                  </a:lnTo>
                  <a:cubicBezTo>
                    <a:pt x="519208" y="672325"/>
                    <a:pt x="519208" y="672839"/>
                    <a:pt x="519208" y="696093"/>
                  </a:cubicBezTo>
                  <a:cubicBezTo>
                    <a:pt x="519215" y="696093"/>
                    <a:pt x="519295" y="696093"/>
                    <a:pt x="520222" y="696093"/>
                  </a:cubicBezTo>
                  <a:lnTo>
                    <a:pt x="527315" y="696093"/>
                  </a:lnTo>
                  <a:cubicBezTo>
                    <a:pt x="527315" y="696087"/>
                    <a:pt x="527315" y="696006"/>
                    <a:pt x="527315" y="695012"/>
                  </a:cubicBezTo>
                  <a:lnTo>
                    <a:pt x="527315" y="687446"/>
                  </a:lnTo>
                  <a:cubicBezTo>
                    <a:pt x="527324" y="687446"/>
                    <a:pt x="527442" y="687446"/>
                    <a:pt x="529088" y="687446"/>
                  </a:cubicBezTo>
                  <a:lnTo>
                    <a:pt x="541502" y="687446"/>
                  </a:lnTo>
                  <a:cubicBezTo>
                    <a:pt x="541502" y="687459"/>
                    <a:pt x="541502" y="688018"/>
                    <a:pt x="541502" y="713387"/>
                  </a:cubicBezTo>
                  <a:cubicBezTo>
                    <a:pt x="541510" y="713387"/>
                    <a:pt x="541628" y="713387"/>
                    <a:pt x="543529" y="713387"/>
                  </a:cubicBezTo>
                  <a:lnTo>
                    <a:pt x="557715" y="713387"/>
                  </a:lnTo>
                  <a:cubicBezTo>
                    <a:pt x="557715" y="713398"/>
                    <a:pt x="557715" y="713513"/>
                    <a:pt x="557715" y="715008"/>
                  </a:cubicBezTo>
                  <a:lnTo>
                    <a:pt x="557715" y="726358"/>
                  </a:lnTo>
                  <a:cubicBezTo>
                    <a:pt x="557723" y="726358"/>
                    <a:pt x="557794" y="726358"/>
                    <a:pt x="558475" y="726358"/>
                  </a:cubicBezTo>
                  <a:lnTo>
                    <a:pt x="563796" y="726358"/>
                  </a:lnTo>
                  <a:cubicBezTo>
                    <a:pt x="563796" y="726350"/>
                    <a:pt x="563796" y="726274"/>
                    <a:pt x="563796" y="725547"/>
                  </a:cubicBezTo>
                  <a:lnTo>
                    <a:pt x="563796" y="719872"/>
                  </a:lnTo>
                  <a:cubicBezTo>
                    <a:pt x="563813" y="719872"/>
                    <a:pt x="564532" y="719872"/>
                    <a:pt x="594196" y="719872"/>
                  </a:cubicBezTo>
                  <a:cubicBezTo>
                    <a:pt x="594196" y="719886"/>
                    <a:pt x="594196" y="720449"/>
                    <a:pt x="594196" y="743652"/>
                  </a:cubicBezTo>
                  <a:cubicBezTo>
                    <a:pt x="594203" y="743652"/>
                    <a:pt x="594282" y="743652"/>
                    <a:pt x="595209" y="743652"/>
                  </a:cubicBezTo>
                  <a:lnTo>
                    <a:pt x="602303" y="743652"/>
                  </a:lnTo>
                  <a:cubicBezTo>
                    <a:pt x="602303" y="743659"/>
                    <a:pt x="602303" y="743732"/>
                    <a:pt x="602303" y="744733"/>
                  </a:cubicBezTo>
                  <a:lnTo>
                    <a:pt x="602303" y="752299"/>
                  </a:lnTo>
                  <a:cubicBezTo>
                    <a:pt x="602312" y="752299"/>
                    <a:pt x="602385" y="752299"/>
                    <a:pt x="603063" y="752299"/>
                  </a:cubicBezTo>
                  <a:lnTo>
                    <a:pt x="608383" y="752299"/>
                  </a:lnTo>
                  <a:cubicBezTo>
                    <a:pt x="608383" y="752292"/>
                    <a:pt x="608383" y="752172"/>
                    <a:pt x="608383" y="750137"/>
                  </a:cubicBezTo>
                  <a:lnTo>
                    <a:pt x="608383" y="735005"/>
                  </a:lnTo>
                  <a:cubicBezTo>
                    <a:pt x="608390" y="735005"/>
                    <a:pt x="608468" y="735005"/>
                    <a:pt x="609396" y="735005"/>
                  </a:cubicBezTo>
                  <a:lnTo>
                    <a:pt x="616490" y="735005"/>
                  </a:lnTo>
                  <a:cubicBezTo>
                    <a:pt x="616490" y="735013"/>
                    <a:pt x="616490" y="735096"/>
                    <a:pt x="616490" y="736086"/>
                  </a:cubicBezTo>
                  <a:lnTo>
                    <a:pt x="616490" y="743652"/>
                  </a:lnTo>
                  <a:lnTo>
                    <a:pt x="621810" y="741659"/>
                  </a:lnTo>
                  <a:cubicBezTo>
                    <a:pt x="622570" y="741287"/>
                    <a:pt x="622570" y="741085"/>
                    <a:pt x="622570" y="740679"/>
                  </a:cubicBezTo>
                  <a:lnTo>
                    <a:pt x="622570" y="735005"/>
                  </a:lnTo>
                  <a:cubicBezTo>
                    <a:pt x="622587" y="735005"/>
                    <a:pt x="623388" y="735005"/>
                    <a:pt x="661077" y="735005"/>
                  </a:cubicBezTo>
                  <a:cubicBezTo>
                    <a:pt x="661077" y="735019"/>
                    <a:pt x="661077" y="735566"/>
                    <a:pt x="661077" y="758784"/>
                  </a:cubicBezTo>
                  <a:cubicBezTo>
                    <a:pt x="661085" y="758784"/>
                    <a:pt x="661203" y="758784"/>
                    <a:pt x="663103" y="758784"/>
                  </a:cubicBezTo>
                  <a:lnTo>
                    <a:pt x="677290" y="758784"/>
                  </a:lnTo>
                  <a:cubicBezTo>
                    <a:pt x="677290" y="758792"/>
                    <a:pt x="677290" y="758874"/>
                    <a:pt x="677290" y="759865"/>
                  </a:cubicBezTo>
                  <a:lnTo>
                    <a:pt x="677290" y="767431"/>
                  </a:lnTo>
                  <a:cubicBezTo>
                    <a:pt x="677299" y="767431"/>
                    <a:pt x="677422" y="767431"/>
                    <a:pt x="679064" y="767431"/>
                  </a:cubicBezTo>
                  <a:lnTo>
                    <a:pt x="691477" y="767431"/>
                  </a:lnTo>
                  <a:cubicBezTo>
                    <a:pt x="691477" y="767419"/>
                    <a:pt x="691477" y="766908"/>
                    <a:pt x="691477" y="743652"/>
                  </a:cubicBezTo>
                  <a:cubicBezTo>
                    <a:pt x="691484" y="743652"/>
                    <a:pt x="691562" y="743652"/>
                    <a:pt x="692490" y="743652"/>
                  </a:cubicBezTo>
                  <a:lnTo>
                    <a:pt x="699584" y="743652"/>
                  </a:lnTo>
                  <a:cubicBezTo>
                    <a:pt x="699584" y="743633"/>
                    <a:pt x="699584" y="742862"/>
                    <a:pt x="699584" y="711225"/>
                  </a:cubicBezTo>
                  <a:cubicBezTo>
                    <a:pt x="699591" y="711225"/>
                    <a:pt x="699668" y="711225"/>
                    <a:pt x="700597" y="711225"/>
                  </a:cubicBezTo>
                  <a:lnTo>
                    <a:pt x="707691" y="711225"/>
                  </a:lnTo>
                  <a:cubicBezTo>
                    <a:pt x="707691" y="711219"/>
                    <a:pt x="707691" y="711110"/>
                    <a:pt x="707691" y="709334"/>
                  </a:cubicBezTo>
                  <a:lnTo>
                    <a:pt x="707691" y="696093"/>
                  </a:lnTo>
                  <a:cubicBezTo>
                    <a:pt x="705664" y="696093"/>
                    <a:pt x="705664" y="696093"/>
                    <a:pt x="706424" y="694471"/>
                  </a:cubicBezTo>
                  <a:lnTo>
                    <a:pt x="711744" y="683122"/>
                  </a:lnTo>
                  <a:cubicBezTo>
                    <a:pt x="711749" y="683139"/>
                    <a:pt x="711944" y="683813"/>
                    <a:pt x="719851" y="711225"/>
                  </a:cubicBezTo>
                  <a:cubicBezTo>
                    <a:pt x="719859" y="711225"/>
                    <a:pt x="719932" y="711225"/>
                    <a:pt x="720611" y="711225"/>
                  </a:cubicBezTo>
                  <a:lnTo>
                    <a:pt x="725931" y="711225"/>
                  </a:lnTo>
                  <a:cubicBezTo>
                    <a:pt x="725931" y="711212"/>
                    <a:pt x="725931" y="710033"/>
                    <a:pt x="725931" y="605298"/>
                  </a:cubicBezTo>
                  <a:cubicBezTo>
                    <a:pt x="725941" y="605298"/>
                    <a:pt x="726055" y="605298"/>
                    <a:pt x="727451" y="605298"/>
                  </a:cubicBezTo>
                  <a:lnTo>
                    <a:pt x="738091" y="605298"/>
                  </a:lnTo>
                  <a:cubicBezTo>
                    <a:pt x="738091" y="605276"/>
                    <a:pt x="738091" y="604266"/>
                    <a:pt x="738091" y="557739"/>
                  </a:cubicBezTo>
                  <a:cubicBezTo>
                    <a:pt x="738108" y="557739"/>
                    <a:pt x="738733" y="557739"/>
                    <a:pt x="764438" y="557739"/>
                  </a:cubicBezTo>
                  <a:cubicBezTo>
                    <a:pt x="764438" y="557727"/>
                    <a:pt x="764438" y="557217"/>
                    <a:pt x="764438" y="536121"/>
                  </a:cubicBezTo>
                  <a:cubicBezTo>
                    <a:pt x="764457" y="536121"/>
                    <a:pt x="765246" y="536121"/>
                    <a:pt x="798892" y="536121"/>
                  </a:cubicBezTo>
                  <a:cubicBezTo>
                    <a:pt x="798892" y="536129"/>
                    <a:pt x="798892" y="536259"/>
                    <a:pt x="798892" y="538553"/>
                  </a:cubicBezTo>
                  <a:lnTo>
                    <a:pt x="798892" y="555577"/>
                  </a:lnTo>
                  <a:cubicBezTo>
                    <a:pt x="798901" y="555577"/>
                    <a:pt x="799032" y="555577"/>
                    <a:pt x="801172" y="555577"/>
                  </a:cubicBezTo>
                  <a:lnTo>
                    <a:pt x="817132" y="555577"/>
                  </a:lnTo>
                  <a:cubicBezTo>
                    <a:pt x="817132" y="555595"/>
                    <a:pt x="817132" y="556489"/>
                    <a:pt x="817132" y="603136"/>
                  </a:cubicBezTo>
                  <a:cubicBezTo>
                    <a:pt x="817138" y="603136"/>
                    <a:pt x="817214" y="603136"/>
                    <a:pt x="818145" y="603136"/>
                  </a:cubicBezTo>
                  <a:lnTo>
                    <a:pt x="825239" y="603136"/>
                  </a:lnTo>
                  <a:lnTo>
                    <a:pt x="839426" y="607460"/>
                  </a:lnTo>
                  <a:cubicBezTo>
                    <a:pt x="839426" y="607470"/>
                    <a:pt x="839426" y="608120"/>
                    <a:pt x="839426" y="646372"/>
                  </a:cubicBezTo>
                  <a:cubicBezTo>
                    <a:pt x="839432" y="646372"/>
                    <a:pt x="839507" y="646372"/>
                    <a:pt x="840439" y="646372"/>
                  </a:cubicBezTo>
                  <a:lnTo>
                    <a:pt x="847532" y="646372"/>
                  </a:lnTo>
                  <a:cubicBezTo>
                    <a:pt x="847532" y="646382"/>
                    <a:pt x="847532" y="646488"/>
                    <a:pt x="847532" y="647993"/>
                  </a:cubicBezTo>
                  <a:lnTo>
                    <a:pt x="847532" y="659342"/>
                  </a:lnTo>
                  <a:cubicBezTo>
                    <a:pt x="847540" y="659342"/>
                    <a:pt x="847664" y="659342"/>
                    <a:pt x="849559" y="659342"/>
                  </a:cubicBezTo>
                  <a:lnTo>
                    <a:pt x="863746" y="659342"/>
                  </a:lnTo>
                  <a:lnTo>
                    <a:pt x="869826" y="665828"/>
                  </a:lnTo>
                  <a:cubicBezTo>
                    <a:pt x="869826" y="665840"/>
                    <a:pt x="869826" y="666326"/>
                    <a:pt x="869826" y="687446"/>
                  </a:cubicBezTo>
                  <a:cubicBezTo>
                    <a:pt x="869835" y="687446"/>
                    <a:pt x="869966" y="687446"/>
                    <a:pt x="872106" y="687446"/>
                  </a:cubicBezTo>
                  <a:lnTo>
                    <a:pt x="888066" y="687446"/>
                  </a:lnTo>
                  <a:cubicBezTo>
                    <a:pt x="888066" y="687453"/>
                    <a:pt x="888066" y="687533"/>
                    <a:pt x="888066" y="688526"/>
                  </a:cubicBezTo>
                  <a:lnTo>
                    <a:pt x="888066" y="696093"/>
                  </a:lnTo>
                  <a:cubicBezTo>
                    <a:pt x="888075" y="696093"/>
                    <a:pt x="888174" y="696093"/>
                    <a:pt x="889333" y="696093"/>
                  </a:cubicBezTo>
                  <a:lnTo>
                    <a:pt x="898200" y="696093"/>
                  </a:lnTo>
                  <a:cubicBezTo>
                    <a:pt x="898200" y="696102"/>
                    <a:pt x="898200" y="696231"/>
                    <a:pt x="898200" y="698254"/>
                  </a:cubicBezTo>
                  <a:lnTo>
                    <a:pt x="898200" y="713387"/>
                  </a:lnTo>
                  <a:cubicBezTo>
                    <a:pt x="902253" y="713387"/>
                    <a:pt x="902253" y="713387"/>
                    <a:pt x="902253" y="711495"/>
                  </a:cubicBezTo>
                  <a:lnTo>
                    <a:pt x="902253" y="698254"/>
                  </a:lnTo>
                  <a:cubicBezTo>
                    <a:pt x="902259" y="698254"/>
                    <a:pt x="902337" y="698254"/>
                    <a:pt x="903266" y="698254"/>
                  </a:cubicBezTo>
                  <a:lnTo>
                    <a:pt x="910360" y="698254"/>
                  </a:lnTo>
                  <a:cubicBezTo>
                    <a:pt x="910360" y="698265"/>
                    <a:pt x="910360" y="698384"/>
                    <a:pt x="910360" y="699876"/>
                  </a:cubicBezTo>
                  <a:lnTo>
                    <a:pt x="910360" y="711225"/>
                  </a:lnTo>
                  <a:cubicBezTo>
                    <a:pt x="910369" y="711225"/>
                    <a:pt x="910442" y="711225"/>
                    <a:pt x="911120" y="711225"/>
                  </a:cubicBezTo>
                  <a:lnTo>
                    <a:pt x="916440" y="711225"/>
                  </a:lnTo>
                  <a:cubicBezTo>
                    <a:pt x="916440" y="706902"/>
                    <a:pt x="916440" y="706902"/>
                    <a:pt x="965080" y="706902"/>
                  </a:cubicBezTo>
                  <a:cubicBezTo>
                    <a:pt x="965080" y="706911"/>
                    <a:pt x="965080" y="707012"/>
                    <a:pt x="965080" y="708253"/>
                  </a:cubicBezTo>
                  <a:lnTo>
                    <a:pt x="965080" y="717710"/>
                  </a:lnTo>
                  <a:cubicBezTo>
                    <a:pt x="965088" y="717710"/>
                    <a:pt x="965163" y="717710"/>
                    <a:pt x="965840" y="717710"/>
                  </a:cubicBezTo>
                  <a:lnTo>
                    <a:pt x="971161" y="717710"/>
                  </a:lnTo>
                  <a:cubicBezTo>
                    <a:pt x="971161" y="717719"/>
                    <a:pt x="971161" y="717841"/>
                    <a:pt x="971161" y="719872"/>
                  </a:cubicBezTo>
                  <a:lnTo>
                    <a:pt x="971161" y="735005"/>
                  </a:lnTo>
                  <a:cubicBezTo>
                    <a:pt x="971169" y="735001"/>
                    <a:pt x="971285" y="734923"/>
                    <a:pt x="973187" y="733654"/>
                  </a:cubicBezTo>
                  <a:lnTo>
                    <a:pt x="987374" y="724196"/>
                  </a:lnTo>
                  <a:cubicBezTo>
                    <a:pt x="987376" y="724177"/>
                    <a:pt x="987507" y="723302"/>
                    <a:pt x="993454" y="683122"/>
                  </a:cubicBezTo>
                  <a:cubicBezTo>
                    <a:pt x="993463" y="683120"/>
                    <a:pt x="993532" y="683094"/>
                    <a:pt x="994214" y="682852"/>
                  </a:cubicBezTo>
                  <a:lnTo>
                    <a:pt x="999534" y="680960"/>
                  </a:lnTo>
                  <a:cubicBezTo>
                    <a:pt x="999534" y="680944"/>
                    <a:pt x="999567" y="679883"/>
                    <a:pt x="1001561" y="611783"/>
                  </a:cubicBezTo>
                  <a:cubicBezTo>
                    <a:pt x="1001561" y="611801"/>
                    <a:pt x="1001594" y="612892"/>
                    <a:pt x="1003588" y="680960"/>
                  </a:cubicBezTo>
                  <a:cubicBezTo>
                    <a:pt x="1003597" y="680963"/>
                    <a:pt x="1003668" y="680988"/>
                    <a:pt x="1004348" y="681230"/>
                  </a:cubicBezTo>
                  <a:lnTo>
                    <a:pt x="1009668" y="683122"/>
                  </a:lnTo>
                  <a:cubicBezTo>
                    <a:pt x="1009668" y="683102"/>
                    <a:pt x="1009668" y="681769"/>
                    <a:pt x="1009668" y="596651"/>
                  </a:cubicBezTo>
                  <a:cubicBezTo>
                    <a:pt x="1013721" y="596651"/>
                    <a:pt x="1013721" y="596651"/>
                    <a:pt x="1013721" y="564224"/>
                  </a:cubicBezTo>
                  <a:cubicBezTo>
                    <a:pt x="1013733" y="564224"/>
                    <a:pt x="1014419" y="564224"/>
                    <a:pt x="1052228" y="564224"/>
                  </a:cubicBezTo>
                  <a:cubicBezTo>
                    <a:pt x="1052228" y="564241"/>
                    <a:pt x="1052228" y="564959"/>
                    <a:pt x="1052228" y="596651"/>
                  </a:cubicBezTo>
                  <a:cubicBezTo>
                    <a:pt x="1052237" y="596651"/>
                    <a:pt x="1052309" y="596651"/>
                    <a:pt x="1052988" y="596651"/>
                  </a:cubicBezTo>
                  <a:lnTo>
                    <a:pt x="1058308" y="596651"/>
                  </a:lnTo>
                  <a:cubicBezTo>
                    <a:pt x="1058308" y="596630"/>
                    <a:pt x="1058308" y="595324"/>
                    <a:pt x="1058308" y="514503"/>
                  </a:cubicBezTo>
                  <a:cubicBezTo>
                    <a:pt x="1058314" y="514503"/>
                    <a:pt x="1058413" y="514503"/>
                    <a:pt x="1060082" y="514503"/>
                  </a:cubicBezTo>
                  <a:lnTo>
                    <a:pt x="1072495" y="514503"/>
                  </a:lnTo>
                  <a:cubicBezTo>
                    <a:pt x="1072495" y="514496"/>
                    <a:pt x="1072495" y="514385"/>
                    <a:pt x="1072495" y="512612"/>
                  </a:cubicBezTo>
                  <a:lnTo>
                    <a:pt x="1072495" y="499371"/>
                  </a:lnTo>
                  <a:cubicBezTo>
                    <a:pt x="1072506" y="499371"/>
                    <a:pt x="1073004" y="499371"/>
                    <a:pt x="1094789" y="499371"/>
                  </a:cubicBezTo>
                  <a:cubicBezTo>
                    <a:pt x="1094789" y="499364"/>
                    <a:pt x="1094789" y="499283"/>
                    <a:pt x="1094789" y="498290"/>
                  </a:cubicBezTo>
                  <a:lnTo>
                    <a:pt x="1094789" y="490724"/>
                  </a:lnTo>
                  <a:cubicBezTo>
                    <a:pt x="1094796" y="490724"/>
                    <a:pt x="1094906" y="490724"/>
                    <a:pt x="1096562" y="490724"/>
                  </a:cubicBezTo>
                  <a:lnTo>
                    <a:pt x="1108976" y="490724"/>
                  </a:lnTo>
                  <a:cubicBezTo>
                    <a:pt x="1108976" y="490732"/>
                    <a:pt x="1108976" y="490811"/>
                    <a:pt x="1108976" y="491805"/>
                  </a:cubicBezTo>
                  <a:lnTo>
                    <a:pt x="1108976" y="499371"/>
                  </a:lnTo>
                  <a:cubicBezTo>
                    <a:pt x="1108985" y="499371"/>
                    <a:pt x="1109058" y="499371"/>
                    <a:pt x="1109736" y="499371"/>
                  </a:cubicBezTo>
                  <a:lnTo>
                    <a:pt x="1115056" y="499371"/>
                  </a:lnTo>
                  <a:lnTo>
                    <a:pt x="1125189" y="495047"/>
                  </a:lnTo>
                  <a:lnTo>
                    <a:pt x="1129242" y="498290"/>
                  </a:lnTo>
                  <a:lnTo>
                    <a:pt x="1129242" y="490724"/>
                  </a:lnTo>
                  <a:cubicBezTo>
                    <a:pt x="1129251" y="490724"/>
                    <a:pt x="1129388" y="490724"/>
                    <a:pt x="1131522" y="490724"/>
                  </a:cubicBezTo>
                  <a:lnTo>
                    <a:pt x="1147483" y="490724"/>
                  </a:lnTo>
                  <a:cubicBezTo>
                    <a:pt x="1147483" y="490732"/>
                    <a:pt x="1147483" y="490811"/>
                    <a:pt x="1147483" y="491805"/>
                  </a:cubicBezTo>
                  <a:lnTo>
                    <a:pt x="1147483" y="499371"/>
                  </a:lnTo>
                  <a:cubicBezTo>
                    <a:pt x="1147502" y="499371"/>
                    <a:pt x="1148238" y="499371"/>
                    <a:pt x="1177883" y="499371"/>
                  </a:cubicBezTo>
                  <a:cubicBezTo>
                    <a:pt x="1177883" y="499381"/>
                    <a:pt x="1177883" y="499490"/>
                    <a:pt x="1177883" y="500992"/>
                  </a:cubicBezTo>
                  <a:lnTo>
                    <a:pt x="1177883" y="512342"/>
                  </a:lnTo>
                  <a:cubicBezTo>
                    <a:pt x="1177900" y="512342"/>
                    <a:pt x="1178540" y="512342"/>
                    <a:pt x="1204230" y="512342"/>
                  </a:cubicBezTo>
                  <a:cubicBezTo>
                    <a:pt x="1204230" y="512358"/>
                    <a:pt x="1204230" y="513038"/>
                    <a:pt x="1204230" y="542606"/>
                  </a:cubicBezTo>
                  <a:cubicBezTo>
                    <a:pt x="1204239" y="542606"/>
                    <a:pt x="1204312" y="542606"/>
                    <a:pt x="1204990" y="542606"/>
                  </a:cubicBezTo>
                  <a:lnTo>
                    <a:pt x="1210310" y="542606"/>
                  </a:lnTo>
                  <a:cubicBezTo>
                    <a:pt x="1210310" y="542613"/>
                    <a:pt x="1210310" y="542699"/>
                    <a:pt x="1210310" y="543687"/>
                  </a:cubicBezTo>
                  <a:lnTo>
                    <a:pt x="1210310" y="551254"/>
                  </a:lnTo>
                  <a:cubicBezTo>
                    <a:pt x="1214364" y="551254"/>
                    <a:pt x="1214364" y="551254"/>
                    <a:pt x="1214364" y="581518"/>
                  </a:cubicBezTo>
                  <a:cubicBezTo>
                    <a:pt x="1214373" y="581518"/>
                    <a:pt x="1214447" y="581518"/>
                    <a:pt x="1215124" y="581518"/>
                  </a:cubicBezTo>
                  <a:lnTo>
                    <a:pt x="1220444" y="581518"/>
                  </a:lnTo>
                  <a:cubicBezTo>
                    <a:pt x="1220444" y="581527"/>
                    <a:pt x="1220444" y="581594"/>
                    <a:pt x="1220444" y="582329"/>
                  </a:cubicBezTo>
                  <a:lnTo>
                    <a:pt x="1220444" y="588004"/>
                  </a:lnTo>
                  <a:cubicBezTo>
                    <a:pt x="1220450" y="588004"/>
                    <a:pt x="1220528" y="588004"/>
                    <a:pt x="1221457" y="588004"/>
                  </a:cubicBezTo>
                  <a:lnTo>
                    <a:pt x="1228550" y="588004"/>
                  </a:lnTo>
                  <a:cubicBezTo>
                    <a:pt x="1228550" y="588021"/>
                    <a:pt x="1228550" y="588734"/>
                    <a:pt x="1228550" y="618269"/>
                  </a:cubicBezTo>
                  <a:cubicBezTo>
                    <a:pt x="1228558" y="618269"/>
                    <a:pt x="1228678" y="618269"/>
                    <a:pt x="1230577" y="618269"/>
                  </a:cubicBezTo>
                  <a:lnTo>
                    <a:pt x="1244764" y="618269"/>
                  </a:lnTo>
                  <a:cubicBezTo>
                    <a:pt x="1244764" y="618285"/>
                    <a:pt x="1244764" y="618865"/>
                    <a:pt x="1244764" y="642048"/>
                  </a:cubicBezTo>
                  <a:cubicBezTo>
                    <a:pt x="1246791" y="642048"/>
                    <a:pt x="1246791" y="642048"/>
                    <a:pt x="1246791" y="643669"/>
                  </a:cubicBezTo>
                  <a:lnTo>
                    <a:pt x="1246791" y="655019"/>
                  </a:lnTo>
                  <a:cubicBezTo>
                    <a:pt x="1246800" y="655019"/>
                    <a:pt x="1246870" y="655019"/>
                    <a:pt x="1247551" y="655019"/>
                  </a:cubicBezTo>
                  <a:lnTo>
                    <a:pt x="1252871" y="655019"/>
                  </a:lnTo>
                  <a:cubicBezTo>
                    <a:pt x="1252871" y="655033"/>
                    <a:pt x="1252871" y="655596"/>
                    <a:pt x="1252871" y="678798"/>
                  </a:cubicBezTo>
                  <a:cubicBezTo>
                    <a:pt x="1252879" y="678798"/>
                    <a:pt x="1252978" y="678798"/>
                    <a:pt x="1254137" y="678798"/>
                  </a:cubicBezTo>
                  <a:lnTo>
                    <a:pt x="1263004" y="678798"/>
                  </a:lnTo>
                  <a:cubicBezTo>
                    <a:pt x="1265031" y="680960"/>
                    <a:pt x="1265031" y="680960"/>
                    <a:pt x="1265031" y="682852"/>
                  </a:cubicBezTo>
                  <a:lnTo>
                    <a:pt x="1265031" y="696093"/>
                  </a:lnTo>
                  <a:cubicBezTo>
                    <a:pt x="1265036" y="696086"/>
                    <a:pt x="1265123" y="695979"/>
                    <a:pt x="1266551" y="694201"/>
                  </a:cubicBezTo>
                  <a:lnTo>
                    <a:pt x="1277191" y="680960"/>
                  </a:lnTo>
                  <a:cubicBezTo>
                    <a:pt x="1277206" y="680960"/>
                    <a:pt x="1277845" y="680960"/>
                    <a:pt x="1305565" y="680960"/>
                  </a:cubicBezTo>
                  <a:cubicBezTo>
                    <a:pt x="1305565" y="680985"/>
                    <a:pt x="1305565" y="682386"/>
                    <a:pt x="1305565" y="767431"/>
                  </a:cubicBezTo>
                  <a:cubicBezTo>
                    <a:pt x="1305573" y="767431"/>
                    <a:pt x="1305649" y="767431"/>
                    <a:pt x="1306325" y="767431"/>
                  </a:cubicBezTo>
                  <a:lnTo>
                    <a:pt x="1311645" y="767431"/>
                  </a:lnTo>
                  <a:cubicBezTo>
                    <a:pt x="1311649" y="767423"/>
                    <a:pt x="1311708" y="767323"/>
                    <a:pt x="1312405" y="766080"/>
                  </a:cubicBezTo>
                  <a:lnTo>
                    <a:pt x="1317725" y="756622"/>
                  </a:lnTo>
                  <a:cubicBezTo>
                    <a:pt x="1317725" y="756629"/>
                    <a:pt x="1317725" y="756728"/>
                    <a:pt x="1317725" y="758514"/>
                  </a:cubicBezTo>
                  <a:lnTo>
                    <a:pt x="1317725" y="771755"/>
                  </a:lnTo>
                  <a:cubicBezTo>
                    <a:pt x="1321778" y="771755"/>
                    <a:pt x="1321778" y="771755"/>
                    <a:pt x="1321778" y="726358"/>
                  </a:cubicBezTo>
                  <a:cubicBezTo>
                    <a:pt x="1321787" y="726358"/>
                    <a:pt x="1321857" y="726358"/>
                    <a:pt x="1322538" y="726358"/>
                  </a:cubicBezTo>
                  <a:lnTo>
                    <a:pt x="1327858" y="726358"/>
                  </a:lnTo>
                  <a:cubicBezTo>
                    <a:pt x="1327858" y="726343"/>
                    <a:pt x="1327858" y="725343"/>
                    <a:pt x="1327858" y="661504"/>
                  </a:cubicBezTo>
                  <a:cubicBezTo>
                    <a:pt x="1327865" y="661504"/>
                    <a:pt x="1327946" y="661504"/>
                    <a:pt x="1328872" y="661504"/>
                  </a:cubicBezTo>
                  <a:lnTo>
                    <a:pt x="1335965" y="661504"/>
                  </a:lnTo>
                  <a:cubicBezTo>
                    <a:pt x="1335971" y="661483"/>
                    <a:pt x="1336235" y="660543"/>
                    <a:pt x="1348125" y="618269"/>
                  </a:cubicBezTo>
                  <a:cubicBezTo>
                    <a:pt x="1348134" y="618269"/>
                    <a:pt x="1348231" y="618269"/>
                    <a:pt x="1349392" y="618269"/>
                  </a:cubicBezTo>
                  <a:lnTo>
                    <a:pt x="1358259" y="618269"/>
                  </a:lnTo>
                  <a:cubicBezTo>
                    <a:pt x="1358264" y="618292"/>
                    <a:pt x="1358490" y="619258"/>
                    <a:pt x="1368392" y="661504"/>
                  </a:cubicBezTo>
                  <a:cubicBezTo>
                    <a:pt x="1368398" y="661504"/>
                    <a:pt x="1368472" y="661504"/>
                    <a:pt x="1369405" y="661504"/>
                  </a:cubicBezTo>
                  <a:lnTo>
                    <a:pt x="1376499" y="661504"/>
                  </a:lnTo>
                  <a:cubicBezTo>
                    <a:pt x="1376499" y="661515"/>
                    <a:pt x="1376499" y="662182"/>
                    <a:pt x="1376499" y="700416"/>
                  </a:cubicBezTo>
                  <a:cubicBezTo>
                    <a:pt x="1376506" y="700416"/>
                    <a:pt x="1376605" y="700416"/>
                    <a:pt x="1378272" y="700416"/>
                  </a:cubicBezTo>
                  <a:lnTo>
                    <a:pt x="1390686" y="700416"/>
                  </a:lnTo>
                  <a:cubicBezTo>
                    <a:pt x="1390686" y="700424"/>
                    <a:pt x="1390686" y="700546"/>
                    <a:pt x="1390686" y="702578"/>
                  </a:cubicBezTo>
                  <a:lnTo>
                    <a:pt x="1390686" y="717710"/>
                  </a:lnTo>
                  <a:cubicBezTo>
                    <a:pt x="1394739" y="717710"/>
                    <a:pt x="1394739" y="717710"/>
                    <a:pt x="1394739" y="715549"/>
                  </a:cubicBezTo>
                  <a:lnTo>
                    <a:pt x="1394739" y="700416"/>
                  </a:lnTo>
                  <a:cubicBezTo>
                    <a:pt x="1394749" y="700416"/>
                    <a:pt x="1394861" y="700416"/>
                    <a:pt x="1396259" y="700416"/>
                  </a:cubicBezTo>
                  <a:lnTo>
                    <a:pt x="1406899" y="700416"/>
                  </a:lnTo>
                  <a:cubicBezTo>
                    <a:pt x="1406899" y="700426"/>
                    <a:pt x="1406899" y="700543"/>
                    <a:pt x="1406899" y="702037"/>
                  </a:cubicBezTo>
                  <a:lnTo>
                    <a:pt x="1406899" y="713387"/>
                  </a:lnTo>
                  <a:cubicBezTo>
                    <a:pt x="1406915" y="713387"/>
                    <a:pt x="1407624" y="713387"/>
                    <a:pt x="1437300" y="713387"/>
                  </a:cubicBezTo>
                  <a:cubicBezTo>
                    <a:pt x="1437300" y="713370"/>
                    <a:pt x="1437300" y="712599"/>
                    <a:pt x="1437300" y="676637"/>
                  </a:cubicBezTo>
                  <a:cubicBezTo>
                    <a:pt x="1437308" y="676637"/>
                    <a:pt x="1437401" y="676637"/>
                    <a:pt x="1438566" y="676637"/>
                  </a:cubicBezTo>
                  <a:lnTo>
                    <a:pt x="1447433" y="676637"/>
                  </a:lnTo>
                  <a:cubicBezTo>
                    <a:pt x="1447433" y="676648"/>
                    <a:pt x="1447433" y="677142"/>
                    <a:pt x="1447433" y="698254"/>
                  </a:cubicBezTo>
                  <a:cubicBezTo>
                    <a:pt x="1449460" y="698254"/>
                    <a:pt x="1449460" y="698254"/>
                    <a:pt x="1449460" y="665828"/>
                  </a:cubicBezTo>
                  <a:cubicBezTo>
                    <a:pt x="1449474" y="665828"/>
                    <a:pt x="1450015" y="665828"/>
                    <a:pt x="1471753" y="665828"/>
                  </a:cubicBezTo>
                  <a:cubicBezTo>
                    <a:pt x="1471753" y="665818"/>
                    <a:pt x="1471753" y="665698"/>
                    <a:pt x="1471753" y="664206"/>
                  </a:cubicBezTo>
                  <a:lnTo>
                    <a:pt x="1471753" y="652857"/>
                  </a:lnTo>
                  <a:cubicBezTo>
                    <a:pt x="1471761" y="652857"/>
                    <a:pt x="1471836" y="652857"/>
                    <a:pt x="1472513" y="652857"/>
                  </a:cubicBezTo>
                  <a:lnTo>
                    <a:pt x="1477833" y="652857"/>
                  </a:lnTo>
                  <a:cubicBezTo>
                    <a:pt x="1477833" y="652851"/>
                    <a:pt x="1477833" y="652738"/>
                    <a:pt x="1477833" y="650966"/>
                  </a:cubicBezTo>
                  <a:lnTo>
                    <a:pt x="1477833" y="637725"/>
                  </a:lnTo>
                  <a:lnTo>
                    <a:pt x="1481887" y="644210"/>
                  </a:lnTo>
                  <a:cubicBezTo>
                    <a:pt x="1481895" y="644210"/>
                    <a:pt x="1482024" y="644210"/>
                    <a:pt x="1484167" y="644210"/>
                  </a:cubicBezTo>
                  <a:lnTo>
                    <a:pt x="1500127" y="644210"/>
                  </a:lnTo>
                  <a:cubicBezTo>
                    <a:pt x="1500127" y="644202"/>
                    <a:pt x="1500127" y="644134"/>
                    <a:pt x="1500127" y="643399"/>
                  </a:cubicBezTo>
                  <a:lnTo>
                    <a:pt x="1500127" y="637725"/>
                  </a:lnTo>
                  <a:cubicBezTo>
                    <a:pt x="1500136" y="637725"/>
                    <a:pt x="1500210" y="637725"/>
                    <a:pt x="1500887" y="637725"/>
                  </a:cubicBezTo>
                  <a:lnTo>
                    <a:pt x="1506207" y="637725"/>
                  </a:lnTo>
                  <a:cubicBezTo>
                    <a:pt x="1506207" y="637734"/>
                    <a:pt x="1506207" y="637834"/>
                    <a:pt x="1506207" y="639076"/>
                  </a:cubicBezTo>
                  <a:lnTo>
                    <a:pt x="1506207" y="648534"/>
                  </a:lnTo>
                  <a:cubicBezTo>
                    <a:pt x="1506222" y="648534"/>
                    <a:pt x="1506955" y="648534"/>
                    <a:pt x="1544714" y="648534"/>
                  </a:cubicBezTo>
                  <a:cubicBezTo>
                    <a:pt x="1544714" y="648552"/>
                    <a:pt x="1544714" y="650062"/>
                    <a:pt x="1544714" y="786887"/>
                  </a:cubicBezTo>
                  <a:cubicBezTo>
                    <a:pt x="1544724" y="786887"/>
                    <a:pt x="1544839" y="786887"/>
                    <a:pt x="1546234" y="786887"/>
                  </a:cubicBezTo>
                  <a:lnTo>
                    <a:pt x="1556874" y="786887"/>
                  </a:lnTo>
                  <a:cubicBezTo>
                    <a:pt x="1556874" y="782564"/>
                    <a:pt x="1556874" y="778240"/>
                    <a:pt x="1556874" y="773917"/>
                  </a:cubicBezTo>
                  <a:cubicBezTo>
                    <a:pt x="1558901" y="773917"/>
                    <a:pt x="1558901" y="773917"/>
                    <a:pt x="1560928" y="773917"/>
                  </a:cubicBezTo>
                  <a:cubicBezTo>
                    <a:pt x="1560928" y="778240"/>
                    <a:pt x="1560928" y="782564"/>
                    <a:pt x="1560928" y="786887"/>
                  </a:cubicBezTo>
                  <a:cubicBezTo>
                    <a:pt x="1571061" y="786887"/>
                    <a:pt x="1581195" y="786887"/>
                    <a:pt x="1591328" y="786887"/>
                  </a:cubicBezTo>
                  <a:cubicBezTo>
                    <a:pt x="1591328" y="776078"/>
                    <a:pt x="1591328" y="767431"/>
                    <a:pt x="1591328" y="756622"/>
                  </a:cubicBezTo>
                  <a:cubicBezTo>
                    <a:pt x="1595382" y="756622"/>
                    <a:pt x="1599435" y="756622"/>
                    <a:pt x="1603488" y="756622"/>
                  </a:cubicBezTo>
                  <a:lnTo>
                    <a:pt x="1615648" y="754461"/>
                  </a:lnTo>
                  <a:cubicBezTo>
                    <a:pt x="1617675" y="754461"/>
                    <a:pt x="1617675" y="756622"/>
                    <a:pt x="1619702" y="756622"/>
                  </a:cubicBezTo>
                  <a:lnTo>
                    <a:pt x="1629835" y="756622"/>
                  </a:lnTo>
                  <a:cubicBezTo>
                    <a:pt x="1629835" y="767431"/>
                    <a:pt x="1629835" y="778240"/>
                    <a:pt x="1629835" y="786887"/>
                  </a:cubicBezTo>
                  <a:cubicBezTo>
                    <a:pt x="1631862" y="786887"/>
                    <a:pt x="1633889" y="786887"/>
                    <a:pt x="1637942" y="786887"/>
                  </a:cubicBezTo>
                  <a:cubicBezTo>
                    <a:pt x="1637942" y="793373"/>
                    <a:pt x="1637942" y="799858"/>
                    <a:pt x="1637942" y="804182"/>
                  </a:cubicBezTo>
                  <a:lnTo>
                    <a:pt x="1647278" y="805087"/>
                  </a:lnTo>
                  <a:lnTo>
                    <a:pt x="1660236" y="805087"/>
                  </a:lnTo>
                  <a:cubicBezTo>
                    <a:pt x="1660236" y="799278"/>
                    <a:pt x="1660236" y="795106"/>
                    <a:pt x="1660236" y="789049"/>
                  </a:cubicBezTo>
                  <a:lnTo>
                    <a:pt x="1728192" y="789049"/>
                  </a:lnTo>
                  <a:lnTo>
                    <a:pt x="1728192" y="703796"/>
                  </a:lnTo>
                  <a:lnTo>
                    <a:pt x="1800200" y="703796"/>
                  </a:lnTo>
                  <a:lnTo>
                    <a:pt x="1800200" y="782564"/>
                  </a:lnTo>
                  <a:cubicBezTo>
                    <a:pt x="1800835" y="782564"/>
                    <a:pt x="1801470" y="782564"/>
                    <a:pt x="1802104" y="782564"/>
                  </a:cubicBezTo>
                  <a:lnTo>
                    <a:pt x="1803346" y="805087"/>
                  </a:lnTo>
                  <a:lnTo>
                    <a:pt x="1813022" y="805087"/>
                  </a:lnTo>
                  <a:cubicBezTo>
                    <a:pt x="1813558" y="797873"/>
                    <a:pt x="1814264" y="790219"/>
                    <a:pt x="1814264" y="782564"/>
                  </a:cubicBezTo>
                  <a:cubicBezTo>
                    <a:pt x="1816291" y="782564"/>
                    <a:pt x="1818318" y="782564"/>
                    <a:pt x="1820344" y="782564"/>
                  </a:cubicBezTo>
                  <a:lnTo>
                    <a:pt x="1821586" y="805087"/>
                  </a:lnTo>
                  <a:lnTo>
                    <a:pt x="1872208" y="805087"/>
                  </a:lnTo>
                  <a:lnTo>
                    <a:pt x="1872208" y="642059"/>
                  </a:lnTo>
                  <a:lnTo>
                    <a:pt x="2069535" y="642059"/>
                  </a:lnTo>
                  <a:lnTo>
                    <a:pt x="2069535" y="805087"/>
                  </a:lnTo>
                  <a:lnTo>
                    <a:pt x="2088232" y="805087"/>
                  </a:lnTo>
                  <a:lnTo>
                    <a:pt x="2088232" y="722394"/>
                  </a:lnTo>
                  <a:lnTo>
                    <a:pt x="2183352" y="722394"/>
                  </a:lnTo>
                  <a:cubicBezTo>
                    <a:pt x="2187427" y="616373"/>
                    <a:pt x="2190805" y="510899"/>
                    <a:pt x="2195282" y="404253"/>
                  </a:cubicBezTo>
                  <a:cubicBezTo>
                    <a:pt x="2185149" y="404253"/>
                    <a:pt x="2160829" y="391282"/>
                    <a:pt x="2183122" y="382635"/>
                  </a:cubicBezTo>
                  <a:cubicBezTo>
                    <a:pt x="2181095" y="380473"/>
                    <a:pt x="2179069" y="378311"/>
                    <a:pt x="2177042" y="378311"/>
                  </a:cubicBezTo>
                  <a:cubicBezTo>
                    <a:pt x="2177042" y="365341"/>
                    <a:pt x="2175015" y="363179"/>
                    <a:pt x="2185149" y="354532"/>
                  </a:cubicBezTo>
                  <a:cubicBezTo>
                    <a:pt x="2185149" y="350208"/>
                    <a:pt x="2185149" y="343723"/>
                    <a:pt x="2185149" y="337238"/>
                  </a:cubicBezTo>
                  <a:cubicBezTo>
                    <a:pt x="2189202" y="337238"/>
                    <a:pt x="2193256" y="337238"/>
                    <a:pt x="2199336" y="337238"/>
                  </a:cubicBezTo>
                  <a:cubicBezTo>
                    <a:pt x="2199336" y="328590"/>
                    <a:pt x="2199336" y="322105"/>
                    <a:pt x="2199336" y="315620"/>
                  </a:cubicBezTo>
                  <a:cubicBezTo>
                    <a:pt x="2199336" y="313458"/>
                    <a:pt x="2201362" y="313458"/>
                    <a:pt x="2201362" y="311296"/>
                  </a:cubicBezTo>
                  <a:cubicBezTo>
                    <a:pt x="2201362" y="285355"/>
                    <a:pt x="2201362" y="259414"/>
                    <a:pt x="2201362" y="233472"/>
                  </a:cubicBezTo>
                  <a:cubicBezTo>
                    <a:pt x="2201362" y="231310"/>
                    <a:pt x="2199336" y="229149"/>
                    <a:pt x="2199336" y="226987"/>
                  </a:cubicBezTo>
                  <a:cubicBezTo>
                    <a:pt x="2201362" y="224825"/>
                    <a:pt x="2203389" y="222663"/>
                    <a:pt x="2205416" y="220501"/>
                  </a:cubicBezTo>
                  <a:cubicBezTo>
                    <a:pt x="2205416" y="201045"/>
                    <a:pt x="2205416" y="181589"/>
                    <a:pt x="2205416" y="162133"/>
                  </a:cubicBezTo>
                  <a:cubicBezTo>
                    <a:pt x="2205416" y="159972"/>
                    <a:pt x="2205416" y="159972"/>
                    <a:pt x="2207442" y="157810"/>
                  </a:cubicBezTo>
                  <a:cubicBezTo>
                    <a:pt x="2207442" y="140516"/>
                    <a:pt x="2207442" y="121060"/>
                    <a:pt x="2207442" y="101604"/>
                  </a:cubicBezTo>
                  <a:cubicBezTo>
                    <a:pt x="2209469" y="92957"/>
                    <a:pt x="2209469" y="88633"/>
                    <a:pt x="2209469" y="82148"/>
                  </a:cubicBezTo>
                  <a:cubicBezTo>
                    <a:pt x="2213523" y="88633"/>
                    <a:pt x="2213523" y="92957"/>
                    <a:pt x="2213523" y="99442"/>
                  </a:cubicBezTo>
                  <a:cubicBezTo>
                    <a:pt x="2215549" y="121060"/>
                    <a:pt x="2215549" y="140516"/>
                    <a:pt x="2215549" y="157810"/>
                  </a:cubicBezTo>
                  <a:cubicBezTo>
                    <a:pt x="2217576" y="181589"/>
                    <a:pt x="2217576" y="201045"/>
                    <a:pt x="2217576" y="220501"/>
                  </a:cubicBezTo>
                  <a:cubicBezTo>
                    <a:pt x="2219603" y="222663"/>
                    <a:pt x="2221629" y="224825"/>
                    <a:pt x="2223656" y="226987"/>
                  </a:cubicBezTo>
                  <a:cubicBezTo>
                    <a:pt x="2223656" y="229149"/>
                    <a:pt x="2221629" y="231310"/>
                    <a:pt x="2221629" y="233472"/>
                  </a:cubicBezTo>
                  <a:cubicBezTo>
                    <a:pt x="2221629" y="259414"/>
                    <a:pt x="2221629" y="285355"/>
                    <a:pt x="2221629" y="311296"/>
                  </a:cubicBezTo>
                  <a:cubicBezTo>
                    <a:pt x="2221629" y="313458"/>
                    <a:pt x="2223656" y="313458"/>
                    <a:pt x="2223656" y="315620"/>
                  </a:cubicBezTo>
                  <a:cubicBezTo>
                    <a:pt x="2223656" y="322105"/>
                    <a:pt x="2223656" y="328590"/>
                    <a:pt x="2223656" y="337238"/>
                  </a:cubicBezTo>
                  <a:cubicBezTo>
                    <a:pt x="2227709" y="337238"/>
                    <a:pt x="2233789" y="337238"/>
                    <a:pt x="2237843" y="337238"/>
                  </a:cubicBezTo>
                  <a:cubicBezTo>
                    <a:pt x="2237843" y="343723"/>
                    <a:pt x="2237843" y="350208"/>
                    <a:pt x="2237843" y="354532"/>
                  </a:cubicBezTo>
                  <a:cubicBezTo>
                    <a:pt x="2245950" y="363179"/>
                    <a:pt x="2245950" y="363179"/>
                    <a:pt x="2245950" y="378311"/>
                  </a:cubicBezTo>
                  <a:cubicBezTo>
                    <a:pt x="2243923" y="378311"/>
                    <a:pt x="2241896" y="380473"/>
                    <a:pt x="2239870" y="382635"/>
                  </a:cubicBezTo>
                  <a:cubicBezTo>
                    <a:pt x="2260136" y="393444"/>
                    <a:pt x="2235816" y="402091"/>
                    <a:pt x="2227709" y="404253"/>
                  </a:cubicBezTo>
                  <a:cubicBezTo>
                    <a:pt x="2229736" y="488562"/>
                    <a:pt x="2233789" y="572871"/>
                    <a:pt x="2235816" y="657181"/>
                  </a:cubicBezTo>
                  <a:cubicBezTo>
                    <a:pt x="2258110" y="657181"/>
                    <a:pt x="2280403" y="657181"/>
                    <a:pt x="2300670" y="657181"/>
                  </a:cubicBezTo>
                  <a:cubicBezTo>
                    <a:pt x="2300670" y="683122"/>
                    <a:pt x="2300670" y="709063"/>
                    <a:pt x="2300670" y="732843"/>
                  </a:cubicBezTo>
                  <a:cubicBezTo>
                    <a:pt x="2304724" y="732843"/>
                    <a:pt x="2306750" y="732843"/>
                    <a:pt x="2308777" y="732843"/>
                  </a:cubicBezTo>
                  <a:cubicBezTo>
                    <a:pt x="2308777" y="730681"/>
                    <a:pt x="2310804" y="728519"/>
                    <a:pt x="2310804" y="726358"/>
                  </a:cubicBezTo>
                  <a:cubicBezTo>
                    <a:pt x="2312830" y="726358"/>
                    <a:pt x="2314857" y="726358"/>
                    <a:pt x="2316884" y="726358"/>
                  </a:cubicBezTo>
                  <a:cubicBezTo>
                    <a:pt x="2316884" y="728519"/>
                    <a:pt x="2316884" y="730681"/>
                    <a:pt x="2318911" y="735005"/>
                  </a:cubicBezTo>
                  <a:cubicBezTo>
                    <a:pt x="2322964" y="735005"/>
                    <a:pt x="2327017" y="735005"/>
                    <a:pt x="2331071" y="735005"/>
                  </a:cubicBezTo>
                  <a:cubicBezTo>
                    <a:pt x="2331071" y="732843"/>
                    <a:pt x="2331071" y="730681"/>
                    <a:pt x="2331071" y="728519"/>
                  </a:cubicBezTo>
                  <a:cubicBezTo>
                    <a:pt x="2339177" y="728519"/>
                    <a:pt x="2345257" y="728519"/>
                    <a:pt x="2353364" y="728519"/>
                  </a:cubicBezTo>
                  <a:cubicBezTo>
                    <a:pt x="2353364" y="730681"/>
                    <a:pt x="2353364" y="732843"/>
                    <a:pt x="2353364" y="735005"/>
                  </a:cubicBezTo>
                  <a:cubicBezTo>
                    <a:pt x="2359444" y="735005"/>
                    <a:pt x="2367551" y="735005"/>
                    <a:pt x="2373631" y="735005"/>
                  </a:cubicBezTo>
                  <a:cubicBezTo>
                    <a:pt x="2373631" y="750137"/>
                    <a:pt x="2373631" y="765270"/>
                    <a:pt x="2373631" y="780402"/>
                  </a:cubicBezTo>
                  <a:cubicBezTo>
                    <a:pt x="2377685" y="780402"/>
                    <a:pt x="2383765" y="780402"/>
                    <a:pt x="2387818" y="780402"/>
                  </a:cubicBezTo>
                  <a:cubicBezTo>
                    <a:pt x="2387818" y="776078"/>
                    <a:pt x="2387818" y="771755"/>
                    <a:pt x="2387818" y="767431"/>
                  </a:cubicBezTo>
                  <a:cubicBezTo>
                    <a:pt x="2393898" y="767431"/>
                    <a:pt x="2399978" y="767431"/>
                    <a:pt x="2404032" y="767431"/>
                  </a:cubicBezTo>
                  <a:cubicBezTo>
                    <a:pt x="2404032" y="706902"/>
                    <a:pt x="2404032" y="648534"/>
                    <a:pt x="2404032" y="588004"/>
                  </a:cubicBezTo>
                  <a:cubicBezTo>
                    <a:pt x="2406058" y="585842"/>
                    <a:pt x="2408085" y="583680"/>
                    <a:pt x="2410112" y="581518"/>
                  </a:cubicBezTo>
                  <a:cubicBezTo>
                    <a:pt x="2434432" y="581518"/>
                    <a:pt x="2458752" y="581518"/>
                    <a:pt x="2483073" y="581518"/>
                  </a:cubicBezTo>
                  <a:lnTo>
                    <a:pt x="2483073" y="590166"/>
                  </a:lnTo>
                  <a:lnTo>
                    <a:pt x="2493206" y="590166"/>
                  </a:lnTo>
                  <a:cubicBezTo>
                    <a:pt x="2493206" y="629078"/>
                    <a:pt x="2493206" y="667990"/>
                    <a:pt x="2493206" y="704740"/>
                  </a:cubicBezTo>
                  <a:cubicBezTo>
                    <a:pt x="2501313" y="704740"/>
                    <a:pt x="2507393" y="704740"/>
                    <a:pt x="2515500" y="704740"/>
                  </a:cubicBezTo>
                  <a:cubicBezTo>
                    <a:pt x="2515500" y="683122"/>
                    <a:pt x="2515500" y="661504"/>
                    <a:pt x="2515500" y="637725"/>
                  </a:cubicBezTo>
                  <a:cubicBezTo>
                    <a:pt x="2523606" y="637725"/>
                    <a:pt x="2533740" y="637725"/>
                    <a:pt x="2541847" y="637725"/>
                  </a:cubicBezTo>
                  <a:cubicBezTo>
                    <a:pt x="2543873" y="637725"/>
                    <a:pt x="2543873" y="635563"/>
                    <a:pt x="2545900" y="633401"/>
                  </a:cubicBezTo>
                  <a:lnTo>
                    <a:pt x="2554007" y="633401"/>
                  </a:lnTo>
                  <a:cubicBezTo>
                    <a:pt x="2556033" y="635563"/>
                    <a:pt x="2556033" y="637725"/>
                    <a:pt x="2558060" y="637725"/>
                  </a:cubicBezTo>
                  <a:cubicBezTo>
                    <a:pt x="2564140" y="637725"/>
                    <a:pt x="2572247" y="637725"/>
                    <a:pt x="2580354" y="637725"/>
                  </a:cubicBezTo>
                  <a:cubicBezTo>
                    <a:pt x="2580354" y="598813"/>
                    <a:pt x="2580354" y="559901"/>
                    <a:pt x="2580354" y="520989"/>
                  </a:cubicBezTo>
                  <a:cubicBezTo>
                    <a:pt x="2580368" y="520986"/>
                    <a:pt x="2581235" y="520822"/>
                    <a:pt x="2637101" y="510180"/>
                  </a:cubicBezTo>
                  <a:cubicBezTo>
                    <a:pt x="2637101" y="510187"/>
                    <a:pt x="2637101" y="510261"/>
                    <a:pt x="2637101" y="511261"/>
                  </a:cubicBezTo>
                  <a:lnTo>
                    <a:pt x="2637101" y="518827"/>
                  </a:lnTo>
                  <a:cubicBezTo>
                    <a:pt x="2637118" y="518827"/>
                    <a:pt x="2637762" y="518827"/>
                    <a:pt x="2663448" y="518827"/>
                  </a:cubicBezTo>
                  <a:cubicBezTo>
                    <a:pt x="2663448" y="518849"/>
                    <a:pt x="2663448" y="521220"/>
                    <a:pt x="2663448" y="773917"/>
                  </a:cubicBezTo>
                  <a:cubicBezTo>
                    <a:pt x="2669528" y="773917"/>
                    <a:pt x="2677635" y="773917"/>
                    <a:pt x="2685742" y="773917"/>
                  </a:cubicBezTo>
                  <a:cubicBezTo>
                    <a:pt x="2685742" y="771755"/>
                    <a:pt x="2685742" y="771755"/>
                    <a:pt x="2685742" y="769593"/>
                  </a:cubicBezTo>
                  <a:cubicBezTo>
                    <a:pt x="2689795" y="769593"/>
                    <a:pt x="2693848" y="769593"/>
                    <a:pt x="2697902" y="769593"/>
                  </a:cubicBezTo>
                  <a:cubicBezTo>
                    <a:pt x="2697902" y="771755"/>
                    <a:pt x="2697902" y="771755"/>
                    <a:pt x="2697902" y="773917"/>
                  </a:cubicBezTo>
                  <a:cubicBezTo>
                    <a:pt x="2706009" y="773917"/>
                    <a:pt x="2714115" y="773917"/>
                    <a:pt x="2722222" y="773917"/>
                  </a:cubicBezTo>
                  <a:cubicBezTo>
                    <a:pt x="2722222" y="769593"/>
                    <a:pt x="2722222" y="765270"/>
                    <a:pt x="2722222" y="760946"/>
                  </a:cubicBezTo>
                  <a:cubicBezTo>
                    <a:pt x="2732356" y="760946"/>
                    <a:pt x="2742489" y="760946"/>
                    <a:pt x="2750596" y="760946"/>
                  </a:cubicBezTo>
                  <a:cubicBezTo>
                    <a:pt x="2754649" y="756622"/>
                    <a:pt x="2758703" y="756622"/>
                    <a:pt x="2762756" y="756622"/>
                  </a:cubicBezTo>
                  <a:cubicBezTo>
                    <a:pt x="2768836" y="760946"/>
                    <a:pt x="2776943" y="760946"/>
                    <a:pt x="2783023" y="760946"/>
                  </a:cubicBezTo>
                  <a:cubicBezTo>
                    <a:pt x="2783023" y="754461"/>
                    <a:pt x="2783023" y="750137"/>
                    <a:pt x="2783023" y="743652"/>
                  </a:cubicBezTo>
                  <a:lnTo>
                    <a:pt x="2791130" y="743652"/>
                  </a:lnTo>
                  <a:cubicBezTo>
                    <a:pt x="2791130" y="739328"/>
                    <a:pt x="2791130" y="735005"/>
                    <a:pt x="2791130" y="730681"/>
                  </a:cubicBezTo>
                  <a:cubicBezTo>
                    <a:pt x="2809370" y="730681"/>
                    <a:pt x="2829637" y="730681"/>
                    <a:pt x="2847877" y="730681"/>
                  </a:cubicBezTo>
                  <a:cubicBezTo>
                    <a:pt x="2847877" y="719872"/>
                    <a:pt x="2847877" y="711225"/>
                    <a:pt x="2847877" y="700416"/>
                  </a:cubicBezTo>
                  <a:cubicBezTo>
                    <a:pt x="2853957" y="700416"/>
                    <a:pt x="2860037" y="700416"/>
                    <a:pt x="2866117" y="700416"/>
                  </a:cubicBezTo>
                  <a:cubicBezTo>
                    <a:pt x="2866117" y="698254"/>
                    <a:pt x="2866117" y="696093"/>
                    <a:pt x="2866117" y="693931"/>
                  </a:cubicBezTo>
                  <a:cubicBezTo>
                    <a:pt x="2870171" y="693931"/>
                    <a:pt x="2874224" y="693931"/>
                    <a:pt x="2878277" y="693931"/>
                  </a:cubicBezTo>
                  <a:cubicBezTo>
                    <a:pt x="2878277" y="696093"/>
                    <a:pt x="2878277" y="698254"/>
                    <a:pt x="2878277" y="700416"/>
                  </a:cubicBezTo>
                  <a:cubicBezTo>
                    <a:pt x="2884357" y="700416"/>
                    <a:pt x="2888411" y="700416"/>
                    <a:pt x="2894491" y="700416"/>
                  </a:cubicBezTo>
                  <a:cubicBezTo>
                    <a:pt x="2894491" y="715549"/>
                    <a:pt x="2894491" y="732843"/>
                    <a:pt x="2894491" y="750137"/>
                  </a:cubicBezTo>
                  <a:cubicBezTo>
                    <a:pt x="2904624" y="750137"/>
                    <a:pt x="2916785" y="750137"/>
                    <a:pt x="2926918" y="750137"/>
                  </a:cubicBezTo>
                  <a:cubicBezTo>
                    <a:pt x="2926918" y="741490"/>
                    <a:pt x="2926918" y="732843"/>
                    <a:pt x="2926918" y="724196"/>
                  </a:cubicBezTo>
                  <a:cubicBezTo>
                    <a:pt x="2939078" y="724196"/>
                    <a:pt x="2953265" y="724196"/>
                    <a:pt x="2965425" y="724196"/>
                  </a:cubicBezTo>
                  <a:cubicBezTo>
                    <a:pt x="2965425" y="713387"/>
                    <a:pt x="2965425" y="704740"/>
                    <a:pt x="2965425" y="693931"/>
                  </a:cubicBezTo>
                  <a:cubicBezTo>
                    <a:pt x="2981639" y="693931"/>
                    <a:pt x="2997852" y="693931"/>
                    <a:pt x="3014066" y="693931"/>
                  </a:cubicBezTo>
                  <a:cubicBezTo>
                    <a:pt x="3014066" y="693960"/>
                    <a:pt x="3014066" y="695735"/>
                    <a:pt x="3014066" y="805087"/>
                  </a:cubicBezTo>
                  <a:lnTo>
                    <a:pt x="3014066" y="818866"/>
                  </a:lnTo>
                  <a:lnTo>
                    <a:pt x="3079941" y="818866"/>
                  </a:lnTo>
                  <a:lnTo>
                    <a:pt x="3079941" y="924638"/>
                  </a:lnTo>
                  <a:lnTo>
                    <a:pt x="3079941" y="1030409"/>
                  </a:lnTo>
                  <a:lnTo>
                    <a:pt x="3079941" y="1160647"/>
                  </a:lnTo>
                  <a:lnTo>
                    <a:pt x="3014066" y="1160647"/>
                  </a:lnTo>
                  <a:lnTo>
                    <a:pt x="2842946" y="1160647"/>
                  </a:lnTo>
                  <a:lnTo>
                    <a:pt x="200958" y="1160647"/>
                  </a:lnTo>
                  <a:lnTo>
                    <a:pt x="200958" y="1126882"/>
                  </a:lnTo>
                  <a:lnTo>
                    <a:pt x="0" y="1126882"/>
                  </a:lnTo>
                  <a:lnTo>
                    <a:pt x="0" y="915339"/>
                  </a:lnTo>
                  <a:lnTo>
                    <a:pt x="103377" y="915339"/>
                  </a:lnTo>
                  <a:lnTo>
                    <a:pt x="103377" y="886329"/>
                  </a:lnTo>
                  <a:lnTo>
                    <a:pt x="55096" y="886329"/>
                  </a:lnTo>
                  <a:cubicBezTo>
                    <a:pt x="55096" y="886306"/>
                    <a:pt x="55096" y="884414"/>
                    <a:pt x="55096" y="724196"/>
                  </a:cubicBezTo>
                  <a:cubicBezTo>
                    <a:pt x="55107" y="724196"/>
                    <a:pt x="55578" y="724196"/>
                    <a:pt x="75363" y="724196"/>
                  </a:cubicBezTo>
                  <a:cubicBezTo>
                    <a:pt x="75367" y="724190"/>
                    <a:pt x="75404" y="724108"/>
                    <a:pt x="75870" y="723115"/>
                  </a:cubicBezTo>
                  <a:lnTo>
                    <a:pt x="79416" y="715549"/>
                  </a:lnTo>
                  <a:cubicBezTo>
                    <a:pt x="79425" y="715550"/>
                    <a:pt x="79538" y="715568"/>
                    <a:pt x="81190" y="715819"/>
                  </a:cubicBezTo>
                  <a:lnTo>
                    <a:pt x="93603" y="717710"/>
                  </a:lnTo>
                  <a:cubicBezTo>
                    <a:pt x="93606" y="717720"/>
                    <a:pt x="93644" y="717821"/>
                    <a:pt x="94110" y="719062"/>
                  </a:cubicBezTo>
                  <a:lnTo>
                    <a:pt x="97656" y="728519"/>
                  </a:lnTo>
                  <a:cubicBezTo>
                    <a:pt x="97670" y="728520"/>
                    <a:pt x="98266" y="728570"/>
                    <a:pt x="124003" y="730681"/>
                  </a:cubicBezTo>
                  <a:cubicBezTo>
                    <a:pt x="124003" y="730661"/>
                    <a:pt x="124003" y="729131"/>
                    <a:pt x="124003" y="607460"/>
                  </a:cubicBezTo>
                  <a:cubicBezTo>
                    <a:pt x="124012" y="607460"/>
                    <a:pt x="124131" y="607460"/>
                    <a:pt x="126030" y="607460"/>
                  </a:cubicBezTo>
                  <a:lnTo>
                    <a:pt x="140217" y="607460"/>
                  </a:lnTo>
                  <a:cubicBezTo>
                    <a:pt x="140217" y="607438"/>
                    <a:pt x="140217" y="605724"/>
                    <a:pt x="140217" y="471268"/>
                  </a:cubicBezTo>
                  <a:cubicBezTo>
                    <a:pt x="140225" y="471268"/>
                    <a:pt x="140333" y="471268"/>
                    <a:pt x="141990" y="471268"/>
                  </a:cubicBezTo>
                  <a:lnTo>
                    <a:pt x="154404" y="471268"/>
                  </a:lnTo>
                  <a:cubicBezTo>
                    <a:pt x="154404" y="471251"/>
                    <a:pt x="154404" y="469845"/>
                    <a:pt x="154404" y="356694"/>
                  </a:cubicBezTo>
                  <a:cubicBezTo>
                    <a:pt x="158457" y="354532"/>
                    <a:pt x="158457" y="354532"/>
                    <a:pt x="158457" y="328590"/>
                  </a:cubicBezTo>
                  <a:cubicBezTo>
                    <a:pt x="158464" y="328590"/>
                    <a:pt x="158584" y="328590"/>
                    <a:pt x="160484" y="328590"/>
                  </a:cubicBezTo>
                  <a:lnTo>
                    <a:pt x="174671" y="328590"/>
                  </a:lnTo>
                  <a:cubicBezTo>
                    <a:pt x="174682" y="328567"/>
                    <a:pt x="175288" y="327200"/>
                    <a:pt x="211151" y="246443"/>
                  </a:cubicBezTo>
                  <a:cubicBezTo>
                    <a:pt x="211151" y="246429"/>
                    <a:pt x="211185" y="244478"/>
                    <a:pt x="215205"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Tree>
    <p:extLst>
      <p:ext uri="{BB962C8B-B14F-4D97-AF65-F5344CB8AC3E}">
        <p14:creationId xmlns:p14="http://schemas.microsoft.com/office/powerpoint/2010/main" val="1463814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solidFill>
                  <a:schemeClr val="tx1">
                    <a:lumMod val="85000"/>
                    <a:lumOff val="15000"/>
                  </a:schemeClr>
                </a:solidFill>
              </a:rPr>
              <a:t>PNG IMAGES</a:t>
            </a:r>
          </a:p>
        </p:txBody>
      </p:sp>
      <p:pic>
        <p:nvPicPr>
          <p:cNvPr id="14" name="그림 13">
            <a:extLst>
              <a:ext uri="{FF2B5EF4-FFF2-40B4-BE49-F238E27FC236}">
                <a16:creationId xmlns:a16="http://schemas.microsoft.com/office/drawing/2014/main" xmlns="" id="{C03D832C-29D4-40CD-9218-DFDFA8554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1288" y="1358174"/>
            <a:ext cx="1238572" cy="2552502"/>
          </a:xfrm>
          <a:prstGeom prst="rect">
            <a:avLst/>
          </a:prstGeom>
        </p:spPr>
      </p:pic>
      <p:pic>
        <p:nvPicPr>
          <p:cNvPr id="15" name="그림 5">
            <a:extLst>
              <a:ext uri="{FF2B5EF4-FFF2-40B4-BE49-F238E27FC236}">
                <a16:creationId xmlns:a16="http://schemas.microsoft.com/office/drawing/2014/main" xmlns="" id="{CA09421D-85A1-4CEE-A629-04D3706494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6595" y="1198160"/>
            <a:ext cx="2247608" cy="3941619"/>
          </a:xfrm>
          <a:prstGeom prst="rect">
            <a:avLst/>
          </a:prstGeom>
        </p:spPr>
      </p:pic>
      <p:sp>
        <p:nvSpPr>
          <p:cNvPr id="26" name="그림 개체 틀 2">
            <a:extLst>
              <a:ext uri="{FF2B5EF4-FFF2-40B4-BE49-F238E27FC236}">
                <a16:creationId xmlns:a16="http://schemas.microsoft.com/office/drawing/2014/main" xmlns="" id="{C9224197-CC35-4F58-9BD5-6DE6A64A8630}"/>
              </a:ext>
            </a:extLst>
          </p:cNvPr>
          <p:cNvSpPr txBox="1">
            <a:spLocks/>
          </p:cNvSpPr>
          <p:nvPr/>
        </p:nvSpPr>
        <p:spPr>
          <a:xfrm>
            <a:off x="6930324" y="1846111"/>
            <a:ext cx="1592404" cy="2383745"/>
          </a:xfrm>
          <a:prstGeom prst="rect">
            <a:avLst/>
          </a:prstGeom>
          <a:solidFill>
            <a:schemeClr val="bg1">
              <a:lumMod val="9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377" rtl="0" eaLnBrk="1" latinLnBrk="0" hangingPunct="1">
              <a:lnSpc>
                <a:spcPct val="90000"/>
              </a:lnSpc>
              <a:spcBef>
                <a:spcPts val="1000"/>
              </a:spcBef>
              <a:buFontTx/>
              <a:buNone/>
              <a:defRPr lang="ko-KR" altLang="en-US" sz="1200" kern="1200" dirty="0">
                <a:solidFill>
                  <a:schemeClr val="tx1">
                    <a:lumMod val="75000"/>
                    <a:lumOff val="25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en-US" altLang="ko-KR" dirty="0"/>
              <a:t>Place Your Picture Here</a:t>
            </a:r>
            <a:endParaRPr lang="en-US" dirty="0"/>
          </a:p>
        </p:txBody>
      </p:sp>
      <p:pic>
        <p:nvPicPr>
          <p:cNvPr id="27" name="Picture 3">
            <a:extLst>
              <a:ext uri="{FF2B5EF4-FFF2-40B4-BE49-F238E27FC236}">
                <a16:creationId xmlns:a16="http://schemas.microsoft.com/office/drawing/2014/main" xmlns="" id="{A0A58D37-6A01-4B53-B3A6-01BF5DC2CD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769"/>
          <a:stretch/>
        </p:blipFill>
        <p:spPr>
          <a:xfrm>
            <a:off x="1113558" y="1644889"/>
            <a:ext cx="750807" cy="2107961"/>
          </a:xfrm>
          <a:prstGeom prst="rect">
            <a:avLst/>
          </a:prstGeom>
        </p:spPr>
      </p:pic>
      <p:pic>
        <p:nvPicPr>
          <p:cNvPr id="28" name="Picture 12">
            <a:extLst>
              <a:ext uri="{FF2B5EF4-FFF2-40B4-BE49-F238E27FC236}">
                <a16:creationId xmlns:a16="http://schemas.microsoft.com/office/drawing/2014/main" xmlns="" id="{90251D14-B2DE-4449-A20F-7B19927F78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1870" y="1502960"/>
            <a:ext cx="1070633" cy="2262929"/>
          </a:xfrm>
          <a:prstGeom prst="rect">
            <a:avLst/>
          </a:prstGeom>
        </p:spPr>
      </p:pic>
      <p:pic>
        <p:nvPicPr>
          <p:cNvPr id="29" name="Picture 17">
            <a:extLst>
              <a:ext uri="{FF2B5EF4-FFF2-40B4-BE49-F238E27FC236}">
                <a16:creationId xmlns:a16="http://schemas.microsoft.com/office/drawing/2014/main" xmlns="" id="{D4503B2A-D8B0-4204-9DE8-68AA90A52B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927" y="1494457"/>
            <a:ext cx="422539" cy="2262929"/>
          </a:xfrm>
          <a:prstGeom prst="rect">
            <a:avLst/>
          </a:prstGeom>
        </p:spPr>
      </p:pic>
      <p:pic>
        <p:nvPicPr>
          <p:cNvPr id="30" name="Picture 2">
            <a:extLst>
              <a:ext uri="{FF2B5EF4-FFF2-40B4-BE49-F238E27FC236}">
                <a16:creationId xmlns:a16="http://schemas.microsoft.com/office/drawing/2014/main" xmlns="" id="{E56F90F7-4E74-40B3-9D27-233DBEEBBE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3558" y="5080430"/>
            <a:ext cx="10116655" cy="1146554"/>
          </a:xfrm>
          <a:prstGeom prst="rect">
            <a:avLst/>
          </a:prstGeom>
        </p:spPr>
      </p:pic>
      <p:pic>
        <p:nvPicPr>
          <p:cNvPr id="31" name="Picture 15" descr="Screen Clipping">
            <a:extLst>
              <a:ext uri="{FF2B5EF4-FFF2-40B4-BE49-F238E27FC236}">
                <a16:creationId xmlns:a16="http://schemas.microsoft.com/office/drawing/2014/main" xmlns="" id="{FCC1D00C-4669-4C02-8937-D58B02AC51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9416" y="1039063"/>
            <a:ext cx="2146325" cy="3642094"/>
          </a:xfrm>
          <a:prstGeom prst="rect">
            <a:avLst/>
          </a:prstGeom>
        </p:spPr>
      </p:pic>
      <p:sp>
        <p:nvSpPr>
          <p:cNvPr id="32" name="Picture Placeholder 2">
            <a:extLst>
              <a:ext uri="{FF2B5EF4-FFF2-40B4-BE49-F238E27FC236}">
                <a16:creationId xmlns:a16="http://schemas.microsoft.com/office/drawing/2014/main" xmlns="" id="{E4EB0B9F-FCEC-4BEA-A38A-85050450D3BC}"/>
              </a:ext>
            </a:extLst>
          </p:cNvPr>
          <p:cNvSpPr txBox="1">
            <a:spLocks/>
          </p:cNvSpPr>
          <p:nvPr/>
        </p:nvSpPr>
        <p:spPr>
          <a:xfrm>
            <a:off x="9582800" y="1205275"/>
            <a:ext cx="2012941" cy="2326232"/>
          </a:xfrm>
          <a:prstGeom prst="rect">
            <a:avLst/>
          </a:prstGeom>
          <a:solidFill>
            <a:schemeClr val="bg1">
              <a:lumMod val="95000"/>
            </a:schemeClr>
          </a:solidFill>
          <a:ln w="12700">
            <a:solidFill>
              <a:schemeClr val="bg1">
                <a:lumMod val="50000"/>
              </a:schemeClr>
            </a:solidFill>
          </a:ln>
        </p:spPr>
        <p:txBody>
          <a:bodyPr anchor="ctr"/>
          <a:lstStyle>
            <a:lvl1pPr marL="0" indent="0" algn="ctr" defTabSz="914377"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00" indent="0" algn="l" defTabSz="914377"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a:t>Your Picture Here </a:t>
            </a:r>
            <a:endParaRPr lang="ko-KR" altLang="en-US" dirty="0"/>
          </a:p>
        </p:txBody>
      </p:sp>
    </p:spTree>
    <p:extLst>
      <p:ext uri="{BB962C8B-B14F-4D97-AF65-F5344CB8AC3E}">
        <p14:creationId xmlns:p14="http://schemas.microsoft.com/office/powerpoint/2010/main" val="4281694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Fully Editable Icon Sets: A</a:t>
            </a:r>
          </a:p>
        </p:txBody>
      </p:sp>
      <p:sp>
        <p:nvSpPr>
          <p:cNvPr id="54" name="Diamond 5">
            <a:extLst>
              <a:ext uri="{FF2B5EF4-FFF2-40B4-BE49-F238E27FC236}">
                <a16:creationId xmlns:a16="http://schemas.microsoft.com/office/drawing/2014/main" xmlns="" id="{AEDEE15B-09BE-4416-8D55-46095E20C00D}"/>
              </a:ext>
            </a:extLst>
          </p:cNvPr>
          <p:cNvSpPr/>
          <p:nvPr/>
        </p:nvSpPr>
        <p:spPr>
          <a:xfrm>
            <a:off x="6112069" y="1492151"/>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5" name="Isosceles Triangle 51">
            <a:extLst>
              <a:ext uri="{FF2B5EF4-FFF2-40B4-BE49-F238E27FC236}">
                <a16:creationId xmlns:a16="http://schemas.microsoft.com/office/drawing/2014/main" xmlns="" id="{2296D13E-298C-4F01-A77D-43547A7AEFA9}"/>
              </a:ext>
            </a:extLst>
          </p:cNvPr>
          <p:cNvSpPr/>
          <p:nvPr/>
        </p:nvSpPr>
        <p:spPr>
          <a:xfrm>
            <a:off x="5273315" y="1562685"/>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6" name="Isosceles Triangle 57">
            <a:extLst>
              <a:ext uri="{FF2B5EF4-FFF2-40B4-BE49-F238E27FC236}">
                <a16:creationId xmlns:a16="http://schemas.microsoft.com/office/drawing/2014/main" xmlns="" id="{4E76B488-B2CD-463B-861A-27D4912FE160}"/>
              </a:ext>
            </a:extLst>
          </p:cNvPr>
          <p:cNvSpPr/>
          <p:nvPr/>
        </p:nvSpPr>
        <p:spPr>
          <a:xfrm>
            <a:off x="6114155" y="4520205"/>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7" name="Rectangle 7">
            <a:extLst>
              <a:ext uri="{FF2B5EF4-FFF2-40B4-BE49-F238E27FC236}">
                <a16:creationId xmlns:a16="http://schemas.microsoft.com/office/drawing/2014/main" xmlns=""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8" name="Parallelogram 15">
            <a:extLst>
              <a:ext uri="{FF2B5EF4-FFF2-40B4-BE49-F238E27FC236}">
                <a16:creationId xmlns:a16="http://schemas.microsoft.com/office/drawing/2014/main" xmlns="" id="{7A9FBE9D-EE5A-4F1B-8EDD-3D011F43183E}"/>
              </a:ext>
            </a:extLst>
          </p:cNvPr>
          <p:cNvSpPr/>
          <p:nvPr/>
        </p:nvSpPr>
        <p:spPr>
          <a:xfrm flipH="1">
            <a:off x="5267025" y="4641908"/>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Freeform 19">
            <a:extLst>
              <a:ext uri="{FF2B5EF4-FFF2-40B4-BE49-F238E27FC236}">
                <a16:creationId xmlns:a16="http://schemas.microsoft.com/office/drawing/2014/main" xmlns="" id="{DD59881D-26FD-493B-8AE1-06C59DF34840}"/>
              </a:ext>
            </a:extLst>
          </p:cNvPr>
          <p:cNvSpPr/>
          <p:nvPr/>
        </p:nvSpPr>
        <p:spPr>
          <a:xfrm>
            <a:off x="7745410" y="3642505"/>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0" name="Rectangle 30">
            <a:extLst>
              <a:ext uri="{FF2B5EF4-FFF2-40B4-BE49-F238E27FC236}">
                <a16:creationId xmlns:a16="http://schemas.microsoft.com/office/drawing/2014/main" xmlns="" id="{3BFEE74E-183A-4C32-9BDF-AC2573B061E0}"/>
              </a:ext>
            </a:extLst>
          </p:cNvPr>
          <p:cNvSpPr/>
          <p:nvPr/>
        </p:nvSpPr>
        <p:spPr>
          <a:xfrm>
            <a:off x="11063700" y="3600565"/>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1" name="Rectangle 7">
            <a:extLst>
              <a:ext uri="{FF2B5EF4-FFF2-40B4-BE49-F238E27FC236}">
                <a16:creationId xmlns:a16="http://schemas.microsoft.com/office/drawing/2014/main" xmlns="" id="{A2454068-D6A0-42C7-BCE1-D03833DCF2E4}"/>
              </a:ext>
            </a:extLst>
          </p:cNvPr>
          <p:cNvSpPr/>
          <p:nvPr/>
        </p:nvSpPr>
        <p:spPr>
          <a:xfrm>
            <a:off x="6950823" y="1518715"/>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2" name="Rectangle 15">
            <a:extLst>
              <a:ext uri="{FF2B5EF4-FFF2-40B4-BE49-F238E27FC236}">
                <a16:creationId xmlns:a16="http://schemas.microsoft.com/office/drawing/2014/main" xmlns="" id="{ECBB7944-2021-44C3-960E-8480CFC6DEF9}"/>
              </a:ext>
            </a:extLst>
          </p:cNvPr>
          <p:cNvSpPr/>
          <p:nvPr/>
        </p:nvSpPr>
        <p:spPr>
          <a:xfrm rot="5400000">
            <a:off x="7737683"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3" name="Pie 24">
            <a:extLst>
              <a:ext uri="{FF2B5EF4-FFF2-40B4-BE49-F238E27FC236}">
                <a16:creationId xmlns:a16="http://schemas.microsoft.com/office/drawing/2014/main" xmlns="" id="{DB38F196-AF37-4B00-AA3E-183F9372FBAD}"/>
              </a:ext>
            </a:extLst>
          </p:cNvPr>
          <p:cNvSpPr/>
          <p:nvPr/>
        </p:nvSpPr>
        <p:spPr>
          <a:xfrm>
            <a:off x="6809926" y="4618983"/>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4" name="Parallelogram 30">
            <a:extLst>
              <a:ext uri="{FF2B5EF4-FFF2-40B4-BE49-F238E27FC236}">
                <a16:creationId xmlns:a16="http://schemas.microsoft.com/office/drawing/2014/main" xmlns="" id="{07A9DF64-EAEC-4F98-A0C9-E2239CA0F425}"/>
              </a:ext>
            </a:extLst>
          </p:cNvPr>
          <p:cNvSpPr/>
          <p:nvPr/>
        </p:nvSpPr>
        <p:spPr>
          <a:xfrm flipH="1">
            <a:off x="11038458" y="2527765"/>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5" name="Block Arc 14">
            <a:extLst>
              <a:ext uri="{FF2B5EF4-FFF2-40B4-BE49-F238E27FC236}">
                <a16:creationId xmlns:a16="http://schemas.microsoft.com/office/drawing/2014/main" xmlns=""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6" name="Block Arc 41">
            <a:extLst>
              <a:ext uri="{FF2B5EF4-FFF2-40B4-BE49-F238E27FC236}">
                <a16:creationId xmlns:a16="http://schemas.microsoft.com/office/drawing/2014/main" xmlns="" id="{39949893-05ED-44C7-999C-84CE9B52D118}"/>
              </a:ext>
            </a:extLst>
          </p:cNvPr>
          <p:cNvSpPr/>
          <p:nvPr/>
        </p:nvSpPr>
        <p:spPr>
          <a:xfrm>
            <a:off x="9408550"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7" name="Right Triangle 17">
            <a:extLst>
              <a:ext uri="{FF2B5EF4-FFF2-40B4-BE49-F238E27FC236}">
                <a16:creationId xmlns:a16="http://schemas.microsoft.com/office/drawing/2014/main" xmlns=""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8" name="Oval 27">
            <a:extLst>
              <a:ext uri="{FF2B5EF4-FFF2-40B4-BE49-F238E27FC236}">
                <a16:creationId xmlns:a16="http://schemas.microsoft.com/office/drawing/2014/main" xmlns=""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9" name="Parallelogram 15">
            <a:extLst>
              <a:ext uri="{FF2B5EF4-FFF2-40B4-BE49-F238E27FC236}">
                <a16:creationId xmlns:a16="http://schemas.microsoft.com/office/drawing/2014/main" xmlns="" id="{24ABDD0B-564D-4579-ACF2-A3B23447A0E6}"/>
              </a:ext>
            </a:extLst>
          </p:cNvPr>
          <p:cNvSpPr/>
          <p:nvPr/>
        </p:nvSpPr>
        <p:spPr>
          <a:xfrm rot="16200000">
            <a:off x="8536863" y="3545130"/>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0" name="Round Same Side Corner Rectangle 21">
            <a:extLst>
              <a:ext uri="{FF2B5EF4-FFF2-40B4-BE49-F238E27FC236}">
                <a16:creationId xmlns:a16="http://schemas.microsoft.com/office/drawing/2014/main" xmlns="" id="{A705FB8C-4E2D-4F93-8F3B-7B97C7830918}"/>
              </a:ext>
            </a:extLst>
          </p:cNvPr>
          <p:cNvSpPr/>
          <p:nvPr/>
        </p:nvSpPr>
        <p:spPr>
          <a:xfrm rot="10800000">
            <a:off x="9311062" y="2543931"/>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1" name="Oval 26">
            <a:extLst>
              <a:ext uri="{FF2B5EF4-FFF2-40B4-BE49-F238E27FC236}">
                <a16:creationId xmlns:a16="http://schemas.microsoft.com/office/drawing/2014/main" xmlns="" id="{A8611118-4553-45C9-837B-A5EA5C617D63}"/>
              </a:ext>
            </a:extLst>
          </p:cNvPr>
          <p:cNvSpPr/>
          <p:nvPr/>
        </p:nvSpPr>
        <p:spPr>
          <a:xfrm>
            <a:off x="6966941"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2" name="Freeform 32">
            <a:extLst>
              <a:ext uri="{FF2B5EF4-FFF2-40B4-BE49-F238E27FC236}">
                <a16:creationId xmlns:a16="http://schemas.microsoft.com/office/drawing/2014/main" xmlns="" id="{9C5A04AA-A50B-457A-A783-D941E78BCCDF}"/>
              </a:ext>
            </a:extLst>
          </p:cNvPr>
          <p:cNvSpPr/>
          <p:nvPr/>
        </p:nvSpPr>
        <p:spPr>
          <a:xfrm>
            <a:off x="4360222"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3" name="Rounded Rectangle 10">
            <a:extLst>
              <a:ext uri="{FF2B5EF4-FFF2-40B4-BE49-F238E27FC236}">
                <a16:creationId xmlns:a16="http://schemas.microsoft.com/office/drawing/2014/main" xmlns="" id="{B55467B8-5BFB-46FE-82D2-AA896BC192F1}"/>
              </a:ext>
            </a:extLst>
          </p:cNvPr>
          <p:cNvSpPr/>
          <p:nvPr/>
        </p:nvSpPr>
        <p:spPr>
          <a:xfrm>
            <a:off x="8534201"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4" name="Rounded Rectangle 32">
            <a:extLst>
              <a:ext uri="{FF2B5EF4-FFF2-40B4-BE49-F238E27FC236}">
                <a16:creationId xmlns:a16="http://schemas.microsoft.com/office/drawing/2014/main" xmlns=""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5" name="Trapezoid 13">
            <a:extLst>
              <a:ext uri="{FF2B5EF4-FFF2-40B4-BE49-F238E27FC236}">
                <a16:creationId xmlns:a16="http://schemas.microsoft.com/office/drawing/2014/main" xmlns="" id="{EAB635DE-58EF-4585-A0F5-0790A1957A5B}"/>
              </a:ext>
            </a:extLst>
          </p:cNvPr>
          <p:cNvSpPr/>
          <p:nvPr/>
        </p:nvSpPr>
        <p:spPr>
          <a:xfrm>
            <a:off x="5324216" y="2538242"/>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6" name="Rounded Rectangle 7">
            <a:extLst>
              <a:ext uri="{FF2B5EF4-FFF2-40B4-BE49-F238E27FC236}">
                <a16:creationId xmlns:a16="http://schemas.microsoft.com/office/drawing/2014/main" xmlns="" id="{890A206E-8EB0-46CB-87E5-BB62DA827BE4}"/>
              </a:ext>
            </a:extLst>
          </p:cNvPr>
          <p:cNvSpPr/>
          <p:nvPr/>
        </p:nvSpPr>
        <p:spPr>
          <a:xfrm>
            <a:off x="7858215" y="2527503"/>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7" name="Rectangle 18">
            <a:extLst>
              <a:ext uri="{FF2B5EF4-FFF2-40B4-BE49-F238E27FC236}">
                <a16:creationId xmlns:a16="http://schemas.microsoft.com/office/drawing/2014/main" xmlns="" id="{D8BFBE69-EC90-491A-A905-789398F4B3A8}"/>
              </a:ext>
            </a:extLst>
          </p:cNvPr>
          <p:cNvSpPr/>
          <p:nvPr/>
        </p:nvSpPr>
        <p:spPr>
          <a:xfrm>
            <a:off x="6258752" y="2567174"/>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8" name="Rounded Rectangle 25">
            <a:extLst>
              <a:ext uri="{FF2B5EF4-FFF2-40B4-BE49-F238E27FC236}">
                <a16:creationId xmlns:a16="http://schemas.microsoft.com/office/drawing/2014/main" xmlns="" id="{4572E89B-D1A8-4A73-807F-C57BE0137D47}"/>
              </a:ext>
            </a:extLst>
          </p:cNvPr>
          <p:cNvSpPr/>
          <p:nvPr/>
        </p:nvSpPr>
        <p:spPr>
          <a:xfrm>
            <a:off x="7154497" y="2552021"/>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9" name="Chord 14">
            <a:extLst>
              <a:ext uri="{FF2B5EF4-FFF2-40B4-BE49-F238E27FC236}">
                <a16:creationId xmlns:a16="http://schemas.microsoft.com/office/drawing/2014/main" xmlns="" id="{55CB0732-5078-415F-A13A-7992B69C1679}"/>
              </a:ext>
            </a:extLst>
          </p:cNvPr>
          <p:cNvSpPr/>
          <p:nvPr/>
        </p:nvSpPr>
        <p:spPr>
          <a:xfrm>
            <a:off x="5919944" y="5535337"/>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0" name="Rounded Rectangle 6">
            <a:extLst>
              <a:ext uri="{FF2B5EF4-FFF2-40B4-BE49-F238E27FC236}">
                <a16:creationId xmlns:a16="http://schemas.microsoft.com/office/drawing/2014/main" xmlns="" id="{11DB8BB9-D675-470D-AC1D-C9EF80405172}"/>
              </a:ext>
            </a:extLst>
          </p:cNvPr>
          <p:cNvSpPr/>
          <p:nvPr/>
        </p:nvSpPr>
        <p:spPr>
          <a:xfrm>
            <a:off x="4411372" y="2471635"/>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1" name="Oval 66">
            <a:extLst>
              <a:ext uri="{FF2B5EF4-FFF2-40B4-BE49-F238E27FC236}">
                <a16:creationId xmlns:a16="http://schemas.microsoft.com/office/drawing/2014/main" xmlns=""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2" name="Isosceles Triangle 13">
            <a:extLst>
              <a:ext uri="{FF2B5EF4-FFF2-40B4-BE49-F238E27FC236}">
                <a16:creationId xmlns:a16="http://schemas.microsoft.com/office/drawing/2014/main" xmlns="" id="{A54A6140-C0D9-4440-A5D4-E05BC900724C}"/>
              </a:ext>
            </a:extLst>
          </p:cNvPr>
          <p:cNvSpPr/>
          <p:nvPr/>
        </p:nvSpPr>
        <p:spPr>
          <a:xfrm rot="10800000">
            <a:off x="5188220" y="5485942"/>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3" name="Smiley Face 14">
            <a:extLst>
              <a:ext uri="{FF2B5EF4-FFF2-40B4-BE49-F238E27FC236}">
                <a16:creationId xmlns:a16="http://schemas.microsoft.com/office/drawing/2014/main" xmlns="" id="{BD37565A-D14C-4133-B9E1-D7F8BF1C6551}"/>
              </a:ext>
            </a:extLst>
          </p:cNvPr>
          <p:cNvSpPr/>
          <p:nvPr/>
        </p:nvSpPr>
        <p:spPr>
          <a:xfrm>
            <a:off x="7617041"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4" name="Smiley Face 12">
            <a:extLst>
              <a:ext uri="{FF2B5EF4-FFF2-40B4-BE49-F238E27FC236}">
                <a16:creationId xmlns:a16="http://schemas.microsoft.com/office/drawing/2014/main" xmlns="" id="{7F01996A-EF70-44A8-AD2D-1E270513DCED}"/>
              </a:ext>
            </a:extLst>
          </p:cNvPr>
          <p:cNvSpPr/>
          <p:nvPr/>
        </p:nvSpPr>
        <p:spPr>
          <a:xfrm>
            <a:off x="10160621"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5" name="Smiley Face 15">
            <a:extLst>
              <a:ext uri="{FF2B5EF4-FFF2-40B4-BE49-F238E27FC236}">
                <a16:creationId xmlns:a16="http://schemas.microsoft.com/office/drawing/2014/main" xmlns=""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6" name="Oval 37">
            <a:extLst>
              <a:ext uri="{FF2B5EF4-FFF2-40B4-BE49-F238E27FC236}">
                <a16:creationId xmlns:a16="http://schemas.microsoft.com/office/drawing/2014/main" xmlns="" id="{1430B71C-D580-4CA6-A442-26AED5FAE293}"/>
              </a:ext>
            </a:extLst>
          </p:cNvPr>
          <p:cNvSpPr/>
          <p:nvPr/>
        </p:nvSpPr>
        <p:spPr>
          <a:xfrm>
            <a:off x="11012576" y="5575423"/>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Smiley Face 14">
            <a:extLst>
              <a:ext uri="{FF2B5EF4-FFF2-40B4-BE49-F238E27FC236}">
                <a16:creationId xmlns:a16="http://schemas.microsoft.com/office/drawing/2014/main" xmlns=""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8" name="Rectangle 16">
            <a:extLst>
              <a:ext uri="{FF2B5EF4-FFF2-40B4-BE49-F238E27FC236}">
                <a16:creationId xmlns:a16="http://schemas.microsoft.com/office/drawing/2014/main" xmlns="" id="{EE8124F3-717D-48CF-A47F-1E6B4110895D}"/>
              </a:ext>
            </a:extLst>
          </p:cNvPr>
          <p:cNvSpPr/>
          <p:nvPr/>
        </p:nvSpPr>
        <p:spPr>
          <a:xfrm rot="2700000">
            <a:off x="5325697" y="3520149"/>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Rectangle 9">
            <a:extLst>
              <a:ext uri="{FF2B5EF4-FFF2-40B4-BE49-F238E27FC236}">
                <a16:creationId xmlns:a16="http://schemas.microsoft.com/office/drawing/2014/main" xmlns="" id="{444E6227-4972-4DE6-BEB0-C3FC42991182}"/>
              </a:ext>
            </a:extLst>
          </p:cNvPr>
          <p:cNvSpPr/>
          <p:nvPr/>
        </p:nvSpPr>
        <p:spPr>
          <a:xfrm>
            <a:off x="4401173" y="3545246"/>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Round Same Side Corner Rectangle 6">
            <a:extLst>
              <a:ext uri="{FF2B5EF4-FFF2-40B4-BE49-F238E27FC236}">
                <a16:creationId xmlns:a16="http://schemas.microsoft.com/office/drawing/2014/main" xmlns="" id="{11207448-F26A-4EF1-8764-2D6798600849}"/>
              </a:ext>
            </a:extLst>
          </p:cNvPr>
          <p:cNvSpPr/>
          <p:nvPr/>
        </p:nvSpPr>
        <p:spPr>
          <a:xfrm rot="2700000">
            <a:off x="6979027" y="5476481"/>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1" name="Frame 17">
            <a:extLst>
              <a:ext uri="{FF2B5EF4-FFF2-40B4-BE49-F238E27FC236}">
                <a16:creationId xmlns:a16="http://schemas.microsoft.com/office/drawing/2014/main" xmlns="" id="{1278BF84-DDF3-43F8-88E4-A0F28E4079EF}"/>
              </a:ext>
            </a:extLst>
          </p:cNvPr>
          <p:cNvSpPr/>
          <p:nvPr/>
        </p:nvSpPr>
        <p:spPr>
          <a:xfrm>
            <a:off x="4376234" y="4613416"/>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2" name="Rounded Rectangle 5">
            <a:extLst>
              <a:ext uri="{FF2B5EF4-FFF2-40B4-BE49-F238E27FC236}">
                <a16:creationId xmlns:a16="http://schemas.microsoft.com/office/drawing/2014/main" xmlns="" id="{B5A177C8-7AB0-4E40-873A-70F231B3FA06}"/>
              </a:ext>
            </a:extLst>
          </p:cNvPr>
          <p:cNvSpPr/>
          <p:nvPr/>
        </p:nvSpPr>
        <p:spPr>
          <a:xfrm flipH="1">
            <a:off x="10102419" y="2554105"/>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Teardrop 1">
            <a:extLst>
              <a:ext uri="{FF2B5EF4-FFF2-40B4-BE49-F238E27FC236}">
                <a16:creationId xmlns:a16="http://schemas.microsoft.com/office/drawing/2014/main" xmlns="" id="{45BBC696-75E7-44AB-A411-9B80C52FFE5A}"/>
              </a:ext>
            </a:extLst>
          </p:cNvPr>
          <p:cNvSpPr/>
          <p:nvPr/>
        </p:nvSpPr>
        <p:spPr>
          <a:xfrm rot="18805991">
            <a:off x="10126691" y="1539347"/>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4" name="Rectangle 130">
            <a:extLst>
              <a:ext uri="{FF2B5EF4-FFF2-40B4-BE49-F238E27FC236}">
                <a16:creationId xmlns:a16="http://schemas.microsoft.com/office/drawing/2014/main" xmlns="" id="{F7759672-254A-46D2-98DF-B919494C603A}"/>
              </a:ext>
            </a:extLst>
          </p:cNvPr>
          <p:cNvSpPr/>
          <p:nvPr/>
        </p:nvSpPr>
        <p:spPr>
          <a:xfrm>
            <a:off x="10932819" y="1539413"/>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5" name="Right Triangle 17">
            <a:extLst>
              <a:ext uri="{FF2B5EF4-FFF2-40B4-BE49-F238E27FC236}">
                <a16:creationId xmlns:a16="http://schemas.microsoft.com/office/drawing/2014/main" xmlns=""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6" name="Right Triangle 17">
            <a:extLst>
              <a:ext uri="{FF2B5EF4-FFF2-40B4-BE49-F238E27FC236}">
                <a16:creationId xmlns:a16="http://schemas.microsoft.com/office/drawing/2014/main" xmlns=""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7" name="Right Triangle 17">
            <a:extLst>
              <a:ext uri="{FF2B5EF4-FFF2-40B4-BE49-F238E27FC236}">
                <a16:creationId xmlns:a16="http://schemas.microsoft.com/office/drawing/2014/main" xmlns=""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8" name="Oval 44">
            <a:extLst>
              <a:ext uri="{FF2B5EF4-FFF2-40B4-BE49-F238E27FC236}">
                <a16:creationId xmlns:a16="http://schemas.microsoft.com/office/drawing/2014/main" xmlns=""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3137583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Fully Editable Icon Sets: B</a:t>
            </a:r>
          </a:p>
        </p:txBody>
      </p:sp>
      <p:sp>
        <p:nvSpPr>
          <p:cNvPr id="54" name="Freeform 47">
            <a:extLst>
              <a:ext uri="{FF2B5EF4-FFF2-40B4-BE49-F238E27FC236}">
                <a16:creationId xmlns:a16="http://schemas.microsoft.com/office/drawing/2014/main" xmlns=""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Freeform 48">
            <a:extLst>
              <a:ext uri="{FF2B5EF4-FFF2-40B4-BE49-F238E27FC236}">
                <a16:creationId xmlns:a16="http://schemas.microsoft.com/office/drawing/2014/main" xmlns=""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6" name="Freeform 49">
            <a:extLst>
              <a:ext uri="{FF2B5EF4-FFF2-40B4-BE49-F238E27FC236}">
                <a16:creationId xmlns:a16="http://schemas.microsoft.com/office/drawing/2014/main" xmlns="" id="{7993CC28-260D-4BB5-BA6E-195B880D9905}"/>
              </a:ext>
            </a:extLst>
          </p:cNvPr>
          <p:cNvSpPr>
            <a:spLocks noChangeAspect="1"/>
          </p:cNvSpPr>
          <p:nvPr/>
        </p:nvSpPr>
        <p:spPr>
          <a:xfrm>
            <a:off x="6995431" y="1440015"/>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Freeform 50">
            <a:extLst>
              <a:ext uri="{FF2B5EF4-FFF2-40B4-BE49-F238E27FC236}">
                <a16:creationId xmlns:a16="http://schemas.microsoft.com/office/drawing/2014/main" xmlns=""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8" name="Teardrop 9">
            <a:extLst>
              <a:ext uri="{FF2B5EF4-FFF2-40B4-BE49-F238E27FC236}">
                <a16:creationId xmlns:a16="http://schemas.microsoft.com/office/drawing/2014/main" xmlns="" id="{4408BA9B-C6A7-4C33-9FEA-0E214549F256}"/>
              </a:ext>
            </a:extLst>
          </p:cNvPr>
          <p:cNvSpPr>
            <a:spLocks noChangeAspect="1"/>
          </p:cNvSpPr>
          <p:nvPr/>
        </p:nvSpPr>
        <p:spPr>
          <a:xfrm rot="18900000">
            <a:off x="7840755" y="2475142"/>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Freeform 97">
            <a:extLst>
              <a:ext uri="{FF2B5EF4-FFF2-40B4-BE49-F238E27FC236}">
                <a16:creationId xmlns:a16="http://schemas.microsoft.com/office/drawing/2014/main" xmlns="" id="{EC2CC9E2-613C-4C7C-AA96-FC8E238EAB9F}"/>
              </a:ext>
            </a:extLst>
          </p:cNvPr>
          <p:cNvSpPr>
            <a:spLocks noChangeAspect="1"/>
          </p:cNvSpPr>
          <p:nvPr/>
        </p:nvSpPr>
        <p:spPr>
          <a:xfrm>
            <a:off x="8560807"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Donut 22">
            <a:extLst>
              <a:ext uri="{FF2B5EF4-FFF2-40B4-BE49-F238E27FC236}">
                <a16:creationId xmlns:a16="http://schemas.microsoft.com/office/drawing/2014/main" xmlns="" id="{CE7A0D83-9523-4EB8-8677-1D7D4415C973}"/>
              </a:ext>
            </a:extLst>
          </p:cNvPr>
          <p:cNvSpPr>
            <a:spLocks noChangeAspect="1"/>
          </p:cNvSpPr>
          <p:nvPr/>
        </p:nvSpPr>
        <p:spPr>
          <a:xfrm>
            <a:off x="10277429" y="1539783"/>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1" name="Freeform 99">
            <a:extLst>
              <a:ext uri="{FF2B5EF4-FFF2-40B4-BE49-F238E27FC236}">
                <a16:creationId xmlns:a16="http://schemas.microsoft.com/office/drawing/2014/main" xmlns="" id="{6EFBEDF3-F563-421B-9E3D-7024636F370F}"/>
              </a:ext>
            </a:extLst>
          </p:cNvPr>
          <p:cNvSpPr>
            <a:spLocks noChangeAspect="1"/>
          </p:cNvSpPr>
          <p:nvPr/>
        </p:nvSpPr>
        <p:spPr>
          <a:xfrm>
            <a:off x="7902809" y="1432247"/>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Oval 10">
            <a:extLst>
              <a:ext uri="{FF2B5EF4-FFF2-40B4-BE49-F238E27FC236}">
                <a16:creationId xmlns:a16="http://schemas.microsoft.com/office/drawing/2014/main" xmlns="" id="{8624E4A5-1602-4F93-B497-F8D7323B39B1}"/>
              </a:ext>
            </a:extLst>
          </p:cNvPr>
          <p:cNvSpPr/>
          <p:nvPr/>
        </p:nvSpPr>
        <p:spPr>
          <a:xfrm>
            <a:off x="9460301" y="1433264"/>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Freeform 101">
            <a:extLst>
              <a:ext uri="{FF2B5EF4-FFF2-40B4-BE49-F238E27FC236}">
                <a16:creationId xmlns:a16="http://schemas.microsoft.com/office/drawing/2014/main" xmlns="" id="{398DE87D-E996-4168-8931-FBF1633FDCD5}"/>
              </a:ext>
            </a:extLst>
          </p:cNvPr>
          <p:cNvSpPr/>
          <p:nvPr/>
        </p:nvSpPr>
        <p:spPr>
          <a:xfrm>
            <a:off x="11180534" y="1485954"/>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4" name="Group 102">
            <a:extLst>
              <a:ext uri="{FF2B5EF4-FFF2-40B4-BE49-F238E27FC236}">
                <a16:creationId xmlns:a16="http://schemas.microsoft.com/office/drawing/2014/main" xmlns="" id="{3B22177F-3D45-4A9B-976C-0E5FC31B92C4}"/>
              </a:ext>
            </a:extLst>
          </p:cNvPr>
          <p:cNvGrpSpPr>
            <a:grpSpLocks noChangeAspect="1"/>
          </p:cNvGrpSpPr>
          <p:nvPr/>
        </p:nvGrpSpPr>
        <p:grpSpPr>
          <a:xfrm>
            <a:off x="8707493"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xmlns=""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Freeform 104">
              <a:extLst>
                <a:ext uri="{FF2B5EF4-FFF2-40B4-BE49-F238E27FC236}">
                  <a16:creationId xmlns:a16="http://schemas.microsoft.com/office/drawing/2014/main" xmlns=""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Freeform 105">
              <a:extLst>
                <a:ext uri="{FF2B5EF4-FFF2-40B4-BE49-F238E27FC236}">
                  <a16:creationId xmlns:a16="http://schemas.microsoft.com/office/drawing/2014/main" xmlns=""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Freeform 106">
              <a:extLst>
                <a:ext uri="{FF2B5EF4-FFF2-40B4-BE49-F238E27FC236}">
                  <a16:creationId xmlns:a16="http://schemas.microsoft.com/office/drawing/2014/main" xmlns=""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9" name="Freeform 107">
            <a:extLst>
              <a:ext uri="{FF2B5EF4-FFF2-40B4-BE49-F238E27FC236}">
                <a16:creationId xmlns:a16="http://schemas.microsoft.com/office/drawing/2014/main" xmlns="" id="{5F7DADB8-BA7C-4AE5-BF1E-BC82543D1EA9}"/>
              </a:ext>
            </a:extLst>
          </p:cNvPr>
          <p:cNvSpPr>
            <a:spLocks noChangeAspect="1"/>
          </p:cNvSpPr>
          <p:nvPr/>
        </p:nvSpPr>
        <p:spPr>
          <a:xfrm>
            <a:off x="9618681"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Freeform 108">
            <a:extLst>
              <a:ext uri="{FF2B5EF4-FFF2-40B4-BE49-F238E27FC236}">
                <a16:creationId xmlns:a16="http://schemas.microsoft.com/office/drawing/2014/main" xmlns="" id="{6A02011B-41CE-4E20-9214-001F7D847E12}"/>
              </a:ext>
            </a:extLst>
          </p:cNvPr>
          <p:cNvSpPr/>
          <p:nvPr/>
        </p:nvSpPr>
        <p:spPr>
          <a:xfrm>
            <a:off x="6129966"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Oval 8">
            <a:extLst>
              <a:ext uri="{FF2B5EF4-FFF2-40B4-BE49-F238E27FC236}">
                <a16:creationId xmlns:a16="http://schemas.microsoft.com/office/drawing/2014/main" xmlns=""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2" name="Group 110">
            <a:extLst>
              <a:ext uri="{FF2B5EF4-FFF2-40B4-BE49-F238E27FC236}">
                <a16:creationId xmlns:a16="http://schemas.microsoft.com/office/drawing/2014/main" xmlns="" id="{D519BD50-C580-4623-8810-E04695FA5F45}"/>
              </a:ext>
            </a:extLst>
          </p:cNvPr>
          <p:cNvGrpSpPr/>
          <p:nvPr/>
        </p:nvGrpSpPr>
        <p:grpSpPr>
          <a:xfrm>
            <a:off x="5291980"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xmlns=""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Oval 37">
              <a:extLst>
                <a:ext uri="{FF2B5EF4-FFF2-40B4-BE49-F238E27FC236}">
                  <a16:creationId xmlns:a16="http://schemas.microsoft.com/office/drawing/2014/main" xmlns=""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5" name="Rectangle 19">
            <a:extLst>
              <a:ext uri="{FF2B5EF4-FFF2-40B4-BE49-F238E27FC236}">
                <a16:creationId xmlns:a16="http://schemas.microsoft.com/office/drawing/2014/main" xmlns="" id="{8025BC4E-7A4E-42D9-9569-8844F8906CE5}"/>
              </a:ext>
            </a:extLst>
          </p:cNvPr>
          <p:cNvSpPr/>
          <p:nvPr/>
        </p:nvSpPr>
        <p:spPr>
          <a:xfrm>
            <a:off x="4471051"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Freeform 114">
            <a:extLst>
              <a:ext uri="{FF2B5EF4-FFF2-40B4-BE49-F238E27FC236}">
                <a16:creationId xmlns:a16="http://schemas.microsoft.com/office/drawing/2014/main" xmlns="" id="{353DEA2B-7F2E-4C6B-B5D7-248AF895CCDB}"/>
              </a:ext>
            </a:extLst>
          </p:cNvPr>
          <p:cNvSpPr>
            <a:spLocks noChangeAspect="1"/>
          </p:cNvSpPr>
          <p:nvPr/>
        </p:nvSpPr>
        <p:spPr>
          <a:xfrm>
            <a:off x="10267645"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Rounded Rectangle 31">
            <a:extLst>
              <a:ext uri="{FF2B5EF4-FFF2-40B4-BE49-F238E27FC236}">
                <a16:creationId xmlns:a16="http://schemas.microsoft.com/office/drawing/2014/main" xmlns="" id="{B25FCE9B-6DC5-4836-8DD9-E737D6782AA3}"/>
              </a:ext>
            </a:extLst>
          </p:cNvPr>
          <p:cNvSpPr>
            <a:spLocks noChangeAspect="1"/>
          </p:cNvSpPr>
          <p:nvPr/>
        </p:nvSpPr>
        <p:spPr>
          <a:xfrm>
            <a:off x="4509609"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Oval 47">
            <a:extLst>
              <a:ext uri="{FF2B5EF4-FFF2-40B4-BE49-F238E27FC236}">
                <a16:creationId xmlns:a16="http://schemas.microsoft.com/office/drawing/2014/main" xmlns=""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Oval 50">
            <a:extLst>
              <a:ext uri="{FF2B5EF4-FFF2-40B4-BE49-F238E27FC236}">
                <a16:creationId xmlns:a16="http://schemas.microsoft.com/office/drawing/2014/main" xmlns=""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Heart 17">
            <a:extLst>
              <a:ext uri="{FF2B5EF4-FFF2-40B4-BE49-F238E27FC236}">
                <a16:creationId xmlns:a16="http://schemas.microsoft.com/office/drawing/2014/main" xmlns="" id="{FD25AA3C-FD36-4FC1-9406-60F9CCE3DC0D}"/>
              </a:ext>
            </a:extLst>
          </p:cNvPr>
          <p:cNvSpPr/>
          <p:nvPr/>
        </p:nvSpPr>
        <p:spPr>
          <a:xfrm>
            <a:off x="7846543" y="3588495"/>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Rounded Rectangle 25">
            <a:extLst>
              <a:ext uri="{FF2B5EF4-FFF2-40B4-BE49-F238E27FC236}">
                <a16:creationId xmlns:a16="http://schemas.microsoft.com/office/drawing/2014/main" xmlns="" id="{A53FDB1A-403D-4EBD-8EB6-3E1911FAEEC5}"/>
              </a:ext>
            </a:extLst>
          </p:cNvPr>
          <p:cNvSpPr/>
          <p:nvPr/>
        </p:nvSpPr>
        <p:spPr>
          <a:xfrm>
            <a:off x="6982048" y="3626196"/>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Chord 32">
            <a:extLst>
              <a:ext uri="{FF2B5EF4-FFF2-40B4-BE49-F238E27FC236}">
                <a16:creationId xmlns:a16="http://schemas.microsoft.com/office/drawing/2014/main" xmlns="" id="{3D1BBD17-EB21-4265-8BCB-65380AD568C6}"/>
              </a:ext>
            </a:extLst>
          </p:cNvPr>
          <p:cNvSpPr/>
          <p:nvPr/>
        </p:nvSpPr>
        <p:spPr>
          <a:xfrm>
            <a:off x="6132058" y="3589259"/>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Rounded Rectangle 40">
            <a:extLst>
              <a:ext uri="{FF2B5EF4-FFF2-40B4-BE49-F238E27FC236}">
                <a16:creationId xmlns:a16="http://schemas.microsoft.com/office/drawing/2014/main" xmlns=""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Rounded Rectangle 7">
            <a:extLst>
              <a:ext uri="{FF2B5EF4-FFF2-40B4-BE49-F238E27FC236}">
                <a16:creationId xmlns:a16="http://schemas.microsoft.com/office/drawing/2014/main" xmlns="" id="{EC656316-B78D-4EC1-9C72-547CA566FED0}"/>
              </a:ext>
            </a:extLst>
          </p:cNvPr>
          <p:cNvSpPr>
            <a:spLocks noChangeAspect="1"/>
          </p:cNvSpPr>
          <p:nvPr/>
        </p:nvSpPr>
        <p:spPr>
          <a:xfrm rot="18924894" flipH="1">
            <a:off x="6299616" y="4621987"/>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5" name="Rounded Rectangle 17">
            <a:extLst>
              <a:ext uri="{FF2B5EF4-FFF2-40B4-BE49-F238E27FC236}">
                <a16:creationId xmlns:a16="http://schemas.microsoft.com/office/drawing/2014/main" xmlns="" id="{6B94B2D2-8266-41F5-8364-5F47F1CD6CCC}"/>
              </a:ext>
            </a:extLst>
          </p:cNvPr>
          <p:cNvSpPr>
            <a:spLocks noChangeAspect="1"/>
          </p:cNvSpPr>
          <p:nvPr/>
        </p:nvSpPr>
        <p:spPr>
          <a:xfrm>
            <a:off x="11156385"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Oval 21">
            <a:extLst>
              <a:ext uri="{FF2B5EF4-FFF2-40B4-BE49-F238E27FC236}">
                <a16:creationId xmlns:a16="http://schemas.microsoft.com/office/drawing/2014/main" xmlns=""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Oval 25">
            <a:extLst>
              <a:ext uri="{FF2B5EF4-FFF2-40B4-BE49-F238E27FC236}">
                <a16:creationId xmlns:a16="http://schemas.microsoft.com/office/drawing/2014/main" xmlns=""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Block Arc 20">
            <a:extLst>
              <a:ext uri="{FF2B5EF4-FFF2-40B4-BE49-F238E27FC236}">
                <a16:creationId xmlns:a16="http://schemas.microsoft.com/office/drawing/2014/main" xmlns="" id="{442BD419-0F67-4BAB-976B-E90CC1C4AECE}"/>
              </a:ext>
            </a:extLst>
          </p:cNvPr>
          <p:cNvSpPr>
            <a:spLocks noChangeAspect="1"/>
          </p:cNvSpPr>
          <p:nvPr/>
        </p:nvSpPr>
        <p:spPr>
          <a:xfrm rot="10800000">
            <a:off x="5298600"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9" name="Block Arc 11">
            <a:extLst>
              <a:ext uri="{FF2B5EF4-FFF2-40B4-BE49-F238E27FC236}">
                <a16:creationId xmlns:a16="http://schemas.microsoft.com/office/drawing/2014/main" xmlns="" id="{6237B46C-EE2F-45F5-A452-AEF5853F7D2C}"/>
              </a:ext>
            </a:extLst>
          </p:cNvPr>
          <p:cNvSpPr/>
          <p:nvPr/>
        </p:nvSpPr>
        <p:spPr>
          <a:xfrm rot="10800000">
            <a:off x="8710308"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0" name="Rectangle 21">
            <a:extLst>
              <a:ext uri="{FF2B5EF4-FFF2-40B4-BE49-F238E27FC236}">
                <a16:creationId xmlns:a16="http://schemas.microsoft.com/office/drawing/2014/main" xmlns="" id="{3DFB5373-0015-4A31-8F01-1597E404815D}"/>
              </a:ext>
            </a:extLst>
          </p:cNvPr>
          <p:cNvSpPr/>
          <p:nvPr/>
        </p:nvSpPr>
        <p:spPr>
          <a:xfrm>
            <a:off x="6977935" y="4798175"/>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Round Same Side Corner Rectangle 8">
            <a:extLst>
              <a:ext uri="{FF2B5EF4-FFF2-40B4-BE49-F238E27FC236}">
                <a16:creationId xmlns:a16="http://schemas.microsoft.com/office/drawing/2014/main" xmlns="" id="{E4451B41-2F0A-4F98-8F16-0D0192492445}"/>
              </a:ext>
            </a:extLst>
          </p:cNvPr>
          <p:cNvSpPr/>
          <p:nvPr/>
        </p:nvSpPr>
        <p:spPr>
          <a:xfrm>
            <a:off x="11061659" y="4700089"/>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Rounded Rectangle 51">
            <a:extLst>
              <a:ext uri="{FF2B5EF4-FFF2-40B4-BE49-F238E27FC236}">
                <a16:creationId xmlns:a16="http://schemas.microsoft.com/office/drawing/2014/main" xmlns="" id="{B83253D3-E181-4488-9CD9-39D21527F719}"/>
              </a:ext>
            </a:extLst>
          </p:cNvPr>
          <p:cNvSpPr/>
          <p:nvPr/>
        </p:nvSpPr>
        <p:spPr>
          <a:xfrm rot="16200000" flipH="1">
            <a:off x="9442736" y="5628225"/>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3" name="Isosceles Triangle 5">
            <a:extLst>
              <a:ext uri="{FF2B5EF4-FFF2-40B4-BE49-F238E27FC236}">
                <a16:creationId xmlns:a16="http://schemas.microsoft.com/office/drawing/2014/main" xmlns="" id="{C90FA9E7-BC2A-492A-9790-9857E5ADE9BC}"/>
              </a:ext>
            </a:extLst>
          </p:cNvPr>
          <p:cNvSpPr>
            <a:spLocks noChangeAspect="1"/>
          </p:cNvSpPr>
          <p:nvPr/>
        </p:nvSpPr>
        <p:spPr>
          <a:xfrm>
            <a:off x="7895083" y="4737984"/>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Trapezoid 22">
            <a:extLst>
              <a:ext uri="{FF2B5EF4-FFF2-40B4-BE49-F238E27FC236}">
                <a16:creationId xmlns:a16="http://schemas.microsoft.com/office/drawing/2014/main" xmlns="" id="{D2EC6B0A-E896-40D9-B4A8-1556019F68B9}"/>
              </a:ext>
            </a:extLst>
          </p:cNvPr>
          <p:cNvSpPr>
            <a:spLocks noChangeAspect="1"/>
          </p:cNvSpPr>
          <p:nvPr/>
        </p:nvSpPr>
        <p:spPr>
          <a:xfrm>
            <a:off x="9438721" y="4805112"/>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5" name="Rounded Rectangle 20">
            <a:extLst>
              <a:ext uri="{FF2B5EF4-FFF2-40B4-BE49-F238E27FC236}">
                <a16:creationId xmlns:a16="http://schemas.microsoft.com/office/drawing/2014/main" xmlns=""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Trapezoid 28">
            <a:extLst>
              <a:ext uri="{FF2B5EF4-FFF2-40B4-BE49-F238E27FC236}">
                <a16:creationId xmlns:a16="http://schemas.microsoft.com/office/drawing/2014/main" xmlns="" id="{013F6F7D-652C-40EF-B339-66A172676932}"/>
              </a:ext>
            </a:extLst>
          </p:cNvPr>
          <p:cNvSpPr>
            <a:spLocks noChangeAspect="1"/>
          </p:cNvSpPr>
          <p:nvPr/>
        </p:nvSpPr>
        <p:spPr>
          <a:xfrm>
            <a:off x="4477339"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7" name="Rounded Rectangle 2">
            <a:extLst>
              <a:ext uri="{FF2B5EF4-FFF2-40B4-BE49-F238E27FC236}">
                <a16:creationId xmlns:a16="http://schemas.microsoft.com/office/drawing/2014/main" xmlns="" id="{2CB3F902-7F51-468E-928D-DF8ED92CA432}"/>
              </a:ext>
            </a:extLst>
          </p:cNvPr>
          <p:cNvSpPr/>
          <p:nvPr/>
        </p:nvSpPr>
        <p:spPr>
          <a:xfrm>
            <a:off x="5283275" y="5634755"/>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8" name="Rounded Rectangle 8">
            <a:extLst>
              <a:ext uri="{FF2B5EF4-FFF2-40B4-BE49-F238E27FC236}">
                <a16:creationId xmlns:a16="http://schemas.microsoft.com/office/drawing/2014/main" xmlns="" id="{CF999092-51D0-4040-A441-EE93FB3BE0AB}"/>
              </a:ext>
            </a:extLst>
          </p:cNvPr>
          <p:cNvSpPr/>
          <p:nvPr/>
        </p:nvSpPr>
        <p:spPr>
          <a:xfrm>
            <a:off x="4436266" y="5634755"/>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9" name="Rounded Rectangle 2">
            <a:extLst>
              <a:ext uri="{FF2B5EF4-FFF2-40B4-BE49-F238E27FC236}">
                <a16:creationId xmlns:a16="http://schemas.microsoft.com/office/drawing/2014/main" xmlns="" id="{5394194E-40CF-4800-82F4-DA12261F9012}"/>
              </a:ext>
            </a:extLst>
          </p:cNvPr>
          <p:cNvSpPr/>
          <p:nvPr/>
        </p:nvSpPr>
        <p:spPr>
          <a:xfrm>
            <a:off x="6971251" y="5634755"/>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0" name="Rounded Rectangle 3">
            <a:extLst>
              <a:ext uri="{FF2B5EF4-FFF2-40B4-BE49-F238E27FC236}">
                <a16:creationId xmlns:a16="http://schemas.microsoft.com/office/drawing/2014/main" xmlns="" id="{C2FE4DD9-BD0F-42FA-8558-1E2788EACC02}"/>
              </a:ext>
            </a:extLst>
          </p:cNvPr>
          <p:cNvSpPr>
            <a:spLocks noChangeAspect="1"/>
          </p:cNvSpPr>
          <p:nvPr/>
        </p:nvSpPr>
        <p:spPr>
          <a:xfrm>
            <a:off x="6121261" y="5634755"/>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1" name="Rounded Rectangle 10">
            <a:extLst>
              <a:ext uri="{FF2B5EF4-FFF2-40B4-BE49-F238E27FC236}">
                <a16:creationId xmlns:a16="http://schemas.microsoft.com/office/drawing/2014/main" xmlns="" id="{798E328E-1056-4BD6-8D0A-FEC675AE63E6}"/>
              </a:ext>
            </a:extLst>
          </p:cNvPr>
          <p:cNvSpPr>
            <a:spLocks noChangeAspect="1"/>
          </p:cNvSpPr>
          <p:nvPr/>
        </p:nvSpPr>
        <p:spPr>
          <a:xfrm>
            <a:off x="7836636"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 name="Block Arc 6">
            <a:extLst>
              <a:ext uri="{FF2B5EF4-FFF2-40B4-BE49-F238E27FC236}">
                <a16:creationId xmlns:a16="http://schemas.microsoft.com/office/drawing/2014/main" xmlns=""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3" name="Left Arrow 1">
            <a:extLst>
              <a:ext uri="{FF2B5EF4-FFF2-40B4-BE49-F238E27FC236}">
                <a16:creationId xmlns:a16="http://schemas.microsoft.com/office/drawing/2014/main" xmlns=""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4" name="Oval 35">
            <a:extLst>
              <a:ext uri="{FF2B5EF4-FFF2-40B4-BE49-F238E27FC236}">
                <a16:creationId xmlns:a16="http://schemas.microsoft.com/office/drawing/2014/main" xmlns="" id="{BCF76AF1-1ADE-45FB-9D44-99BC7FEECFA3}"/>
              </a:ext>
            </a:extLst>
          </p:cNvPr>
          <p:cNvSpPr/>
          <p:nvPr/>
        </p:nvSpPr>
        <p:spPr>
          <a:xfrm>
            <a:off x="10359194"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126821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Fully Editable Icon Sets: C</a:t>
            </a:r>
          </a:p>
        </p:txBody>
      </p:sp>
      <p:sp>
        <p:nvSpPr>
          <p:cNvPr id="54" name="Isosceles Triangle 68">
            <a:extLst>
              <a:ext uri="{FF2B5EF4-FFF2-40B4-BE49-F238E27FC236}">
                <a16:creationId xmlns:a16="http://schemas.microsoft.com/office/drawing/2014/main" xmlns="" id="{870C564B-4826-4504-AD55-BCA183FFA29B}"/>
              </a:ext>
            </a:extLst>
          </p:cNvPr>
          <p:cNvSpPr/>
          <p:nvPr/>
        </p:nvSpPr>
        <p:spPr>
          <a:xfrm rot="10800000">
            <a:off x="7871933"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5" name="Rectangle 9">
            <a:extLst>
              <a:ext uri="{FF2B5EF4-FFF2-40B4-BE49-F238E27FC236}">
                <a16:creationId xmlns:a16="http://schemas.microsoft.com/office/drawing/2014/main" xmlns="" id="{F4DF7C3C-D955-465B-A7ED-DA6CEFF74209}"/>
              </a:ext>
            </a:extLst>
          </p:cNvPr>
          <p:cNvSpPr/>
          <p:nvPr/>
        </p:nvSpPr>
        <p:spPr>
          <a:xfrm>
            <a:off x="8435539" y="4689593"/>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6" name="Isosceles Triangle 8">
            <a:extLst>
              <a:ext uri="{FF2B5EF4-FFF2-40B4-BE49-F238E27FC236}">
                <a16:creationId xmlns:a16="http://schemas.microsoft.com/office/drawing/2014/main" xmlns="" id="{FED1BF7A-7546-4AF8-89CC-3CEC8A5874C0}"/>
              </a:ext>
            </a:extLst>
          </p:cNvPr>
          <p:cNvSpPr/>
          <p:nvPr/>
        </p:nvSpPr>
        <p:spPr>
          <a:xfrm rot="16200000">
            <a:off x="4359307" y="3634370"/>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Donut 8">
            <a:extLst>
              <a:ext uri="{FF2B5EF4-FFF2-40B4-BE49-F238E27FC236}">
                <a16:creationId xmlns:a16="http://schemas.microsoft.com/office/drawing/2014/main" xmlns=""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8" name="Freeform 18">
            <a:extLst>
              <a:ext uri="{FF2B5EF4-FFF2-40B4-BE49-F238E27FC236}">
                <a16:creationId xmlns:a16="http://schemas.microsoft.com/office/drawing/2014/main" xmlns="" id="{F57ADD61-A5C9-4BA6-A485-F46349246C4A}"/>
              </a:ext>
            </a:extLst>
          </p:cNvPr>
          <p:cNvSpPr/>
          <p:nvPr/>
        </p:nvSpPr>
        <p:spPr>
          <a:xfrm>
            <a:off x="10104939" y="4747558"/>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Oval 7">
            <a:extLst>
              <a:ext uri="{FF2B5EF4-FFF2-40B4-BE49-F238E27FC236}">
                <a16:creationId xmlns:a16="http://schemas.microsoft.com/office/drawing/2014/main" xmlns="" id="{5B3365E1-0E4A-4E37-8487-402BEAEC4C18}"/>
              </a:ext>
            </a:extLst>
          </p:cNvPr>
          <p:cNvSpPr/>
          <p:nvPr/>
        </p:nvSpPr>
        <p:spPr>
          <a:xfrm>
            <a:off x="10252270" y="3641888"/>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0" name="Freeform 20">
            <a:extLst>
              <a:ext uri="{FF2B5EF4-FFF2-40B4-BE49-F238E27FC236}">
                <a16:creationId xmlns:a16="http://schemas.microsoft.com/office/drawing/2014/main" xmlns="" id="{E674EC10-6DF4-4D79-8C68-8E0E302F4814}"/>
              </a:ext>
            </a:extLst>
          </p:cNvPr>
          <p:cNvSpPr/>
          <p:nvPr/>
        </p:nvSpPr>
        <p:spPr>
          <a:xfrm>
            <a:off x="10998216" y="5652771"/>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1" name="Rounded Rectangle 25">
            <a:extLst>
              <a:ext uri="{FF2B5EF4-FFF2-40B4-BE49-F238E27FC236}">
                <a16:creationId xmlns:a16="http://schemas.microsoft.com/office/drawing/2014/main" xmlns=""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2" name="Block Arc 41">
            <a:extLst>
              <a:ext uri="{FF2B5EF4-FFF2-40B4-BE49-F238E27FC236}">
                <a16:creationId xmlns:a16="http://schemas.microsoft.com/office/drawing/2014/main" xmlns="" id="{36DCD789-FED8-401C-8C81-CF9F331DAB6D}"/>
              </a:ext>
            </a:extLst>
          </p:cNvPr>
          <p:cNvSpPr/>
          <p:nvPr/>
        </p:nvSpPr>
        <p:spPr>
          <a:xfrm>
            <a:off x="9454085" y="5654190"/>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3" name="Round Same Side Corner Rectangle 11">
            <a:extLst>
              <a:ext uri="{FF2B5EF4-FFF2-40B4-BE49-F238E27FC236}">
                <a16:creationId xmlns:a16="http://schemas.microsoft.com/office/drawing/2014/main" xmlns="" id="{AFBCEF67-A3DE-45DE-97FD-374E910A67D8}"/>
              </a:ext>
            </a:extLst>
          </p:cNvPr>
          <p:cNvSpPr/>
          <p:nvPr/>
        </p:nvSpPr>
        <p:spPr>
          <a:xfrm rot="9900000">
            <a:off x="10208909" y="1534986"/>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4" name="Donut 39">
            <a:extLst>
              <a:ext uri="{FF2B5EF4-FFF2-40B4-BE49-F238E27FC236}">
                <a16:creationId xmlns:a16="http://schemas.microsoft.com/office/drawing/2014/main" xmlns=""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5" name="Freeform 25">
            <a:extLst>
              <a:ext uri="{FF2B5EF4-FFF2-40B4-BE49-F238E27FC236}">
                <a16:creationId xmlns:a16="http://schemas.microsoft.com/office/drawing/2014/main" xmlns="" id="{115A3EAB-6A86-45ED-8F48-A7797A2D6676}"/>
              </a:ext>
            </a:extLst>
          </p:cNvPr>
          <p:cNvSpPr/>
          <p:nvPr/>
        </p:nvSpPr>
        <p:spPr>
          <a:xfrm>
            <a:off x="8766357" y="3640605"/>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6" name="Rectangle 36">
            <a:extLst>
              <a:ext uri="{FF2B5EF4-FFF2-40B4-BE49-F238E27FC236}">
                <a16:creationId xmlns:a16="http://schemas.microsoft.com/office/drawing/2014/main" xmlns="" id="{11A06711-0A15-47E5-AAA2-F0E6DC05BD1B}"/>
              </a:ext>
            </a:extLst>
          </p:cNvPr>
          <p:cNvSpPr/>
          <p:nvPr/>
        </p:nvSpPr>
        <p:spPr>
          <a:xfrm>
            <a:off x="5164740" y="4708914"/>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7" name="Rounded Rectangle 27">
            <a:extLst>
              <a:ext uri="{FF2B5EF4-FFF2-40B4-BE49-F238E27FC236}">
                <a16:creationId xmlns:a16="http://schemas.microsoft.com/office/drawing/2014/main" xmlns="" id="{7A5ED58F-9964-4886-8BFC-E301F23293AB}"/>
              </a:ext>
            </a:extLst>
          </p:cNvPr>
          <p:cNvSpPr/>
          <p:nvPr/>
        </p:nvSpPr>
        <p:spPr>
          <a:xfrm>
            <a:off x="8316454"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8" name="Rounded Rectangle 7">
            <a:extLst>
              <a:ext uri="{FF2B5EF4-FFF2-40B4-BE49-F238E27FC236}">
                <a16:creationId xmlns:a16="http://schemas.microsoft.com/office/drawing/2014/main" xmlns="" id="{7D6C3C70-FD86-419A-8B89-365FC328FB88}"/>
              </a:ext>
            </a:extLst>
          </p:cNvPr>
          <p:cNvSpPr/>
          <p:nvPr/>
        </p:nvSpPr>
        <p:spPr>
          <a:xfrm>
            <a:off x="9257631" y="1515679"/>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9" name="Chord 15">
            <a:extLst>
              <a:ext uri="{FF2B5EF4-FFF2-40B4-BE49-F238E27FC236}">
                <a16:creationId xmlns:a16="http://schemas.microsoft.com/office/drawing/2014/main" xmlns=""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0" name="Rectangle 16">
            <a:extLst>
              <a:ext uri="{FF2B5EF4-FFF2-40B4-BE49-F238E27FC236}">
                <a16:creationId xmlns:a16="http://schemas.microsoft.com/office/drawing/2014/main" xmlns=""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1" name="Rounded Rectangle 6">
            <a:extLst>
              <a:ext uri="{FF2B5EF4-FFF2-40B4-BE49-F238E27FC236}">
                <a16:creationId xmlns:a16="http://schemas.microsoft.com/office/drawing/2014/main" xmlns=""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2" name="Rounded Rectangle 6">
            <a:extLst>
              <a:ext uri="{FF2B5EF4-FFF2-40B4-BE49-F238E27FC236}">
                <a16:creationId xmlns:a16="http://schemas.microsoft.com/office/drawing/2014/main" xmlns=""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3" name="Rounded Rectangle 6">
            <a:extLst>
              <a:ext uri="{FF2B5EF4-FFF2-40B4-BE49-F238E27FC236}">
                <a16:creationId xmlns:a16="http://schemas.microsoft.com/office/drawing/2014/main" xmlns="" id="{740CC869-4793-4E41-A92A-FDB14A2B194C}"/>
              </a:ext>
            </a:extLst>
          </p:cNvPr>
          <p:cNvSpPr/>
          <p:nvPr/>
        </p:nvSpPr>
        <p:spPr>
          <a:xfrm>
            <a:off x="6951715"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4" name="Rounded Rectangle 6">
            <a:extLst>
              <a:ext uri="{FF2B5EF4-FFF2-40B4-BE49-F238E27FC236}">
                <a16:creationId xmlns:a16="http://schemas.microsoft.com/office/drawing/2014/main" xmlns=""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5" name="Teardrop 6">
            <a:extLst>
              <a:ext uri="{FF2B5EF4-FFF2-40B4-BE49-F238E27FC236}">
                <a16:creationId xmlns:a16="http://schemas.microsoft.com/office/drawing/2014/main" xmlns="" id="{3FF8E6D1-A5CA-4857-BFE4-E947E4F2F934}"/>
              </a:ext>
            </a:extLst>
          </p:cNvPr>
          <p:cNvSpPr/>
          <p:nvPr/>
        </p:nvSpPr>
        <p:spPr>
          <a:xfrm rot="8100000">
            <a:off x="11057692"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6" name="Donut 24">
            <a:extLst>
              <a:ext uri="{FF2B5EF4-FFF2-40B4-BE49-F238E27FC236}">
                <a16:creationId xmlns:a16="http://schemas.microsoft.com/office/drawing/2014/main" xmlns="" id="{2358F6B7-5407-478C-BBCE-24DB33354B70}"/>
              </a:ext>
            </a:extLst>
          </p:cNvPr>
          <p:cNvSpPr/>
          <p:nvPr/>
        </p:nvSpPr>
        <p:spPr>
          <a:xfrm>
            <a:off x="5773604" y="2544634"/>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7" name="Chord 38">
            <a:extLst>
              <a:ext uri="{FF2B5EF4-FFF2-40B4-BE49-F238E27FC236}">
                <a16:creationId xmlns:a16="http://schemas.microsoft.com/office/drawing/2014/main" xmlns="" id="{284AD387-FD7A-4FAE-86E7-99768FD2F34F}"/>
              </a:ext>
            </a:extLst>
          </p:cNvPr>
          <p:cNvSpPr/>
          <p:nvPr/>
        </p:nvSpPr>
        <p:spPr>
          <a:xfrm>
            <a:off x="6733447"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Heart 38">
            <a:extLst>
              <a:ext uri="{FF2B5EF4-FFF2-40B4-BE49-F238E27FC236}">
                <a16:creationId xmlns:a16="http://schemas.microsoft.com/office/drawing/2014/main" xmlns="" id="{07191768-391A-445C-9738-68FC969D5D3B}"/>
              </a:ext>
            </a:extLst>
          </p:cNvPr>
          <p:cNvSpPr/>
          <p:nvPr/>
        </p:nvSpPr>
        <p:spPr>
          <a:xfrm>
            <a:off x="7436316" y="1509091"/>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Round Same Side Corner Rectangle 19">
            <a:extLst>
              <a:ext uri="{FF2B5EF4-FFF2-40B4-BE49-F238E27FC236}">
                <a16:creationId xmlns:a16="http://schemas.microsoft.com/office/drawing/2014/main" xmlns="" id="{4F6F0E8F-9F3A-4C37-B8FA-77940D946D49}"/>
              </a:ext>
            </a:extLst>
          </p:cNvPr>
          <p:cNvSpPr/>
          <p:nvPr/>
        </p:nvSpPr>
        <p:spPr>
          <a:xfrm>
            <a:off x="10301960" y="5685083"/>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Rectangle 23">
            <a:extLst>
              <a:ext uri="{FF2B5EF4-FFF2-40B4-BE49-F238E27FC236}">
                <a16:creationId xmlns:a16="http://schemas.microsoft.com/office/drawing/2014/main" xmlns="" id="{411254AD-C704-4DA8-B5ED-2CB7E0E42884}"/>
              </a:ext>
            </a:extLst>
          </p:cNvPr>
          <p:cNvSpPr/>
          <p:nvPr/>
        </p:nvSpPr>
        <p:spPr>
          <a:xfrm>
            <a:off x="4242329"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Oval 31">
            <a:extLst>
              <a:ext uri="{FF2B5EF4-FFF2-40B4-BE49-F238E27FC236}">
                <a16:creationId xmlns:a16="http://schemas.microsoft.com/office/drawing/2014/main" xmlns="" id="{9CEA4298-5C72-495F-935E-04B7A42F93E1}"/>
              </a:ext>
            </a:extLst>
          </p:cNvPr>
          <p:cNvSpPr/>
          <p:nvPr/>
        </p:nvSpPr>
        <p:spPr>
          <a:xfrm>
            <a:off x="8665029" y="5684793"/>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Rectangle 23">
            <a:extLst>
              <a:ext uri="{FF2B5EF4-FFF2-40B4-BE49-F238E27FC236}">
                <a16:creationId xmlns:a16="http://schemas.microsoft.com/office/drawing/2014/main" xmlns="" id="{D1D013BE-5839-41BC-BC72-D7D6A426C477}"/>
              </a:ext>
            </a:extLst>
          </p:cNvPr>
          <p:cNvSpPr/>
          <p:nvPr/>
        </p:nvSpPr>
        <p:spPr>
          <a:xfrm>
            <a:off x="5963173"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Oval 31">
            <a:extLst>
              <a:ext uri="{FF2B5EF4-FFF2-40B4-BE49-F238E27FC236}">
                <a16:creationId xmlns:a16="http://schemas.microsoft.com/office/drawing/2014/main" xmlns="" id="{F2B4C20E-6F83-4700-819A-B889CC4F8028}"/>
              </a:ext>
            </a:extLst>
          </p:cNvPr>
          <p:cNvSpPr/>
          <p:nvPr/>
        </p:nvSpPr>
        <p:spPr>
          <a:xfrm>
            <a:off x="6939605" y="5653379"/>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Teardrop 17">
            <a:extLst>
              <a:ext uri="{FF2B5EF4-FFF2-40B4-BE49-F238E27FC236}">
                <a16:creationId xmlns:a16="http://schemas.microsoft.com/office/drawing/2014/main" xmlns="" id="{04CFE412-7B77-4FD8-A796-DE7E55B89403}"/>
              </a:ext>
            </a:extLst>
          </p:cNvPr>
          <p:cNvSpPr/>
          <p:nvPr/>
        </p:nvSpPr>
        <p:spPr>
          <a:xfrm rot="18900000">
            <a:off x="5204982" y="5698879"/>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Rectangle 23">
            <a:extLst>
              <a:ext uri="{FF2B5EF4-FFF2-40B4-BE49-F238E27FC236}">
                <a16:creationId xmlns:a16="http://schemas.microsoft.com/office/drawing/2014/main" xmlns="" id="{2246F171-72B7-42E7-B6C0-D78C12504E9B}"/>
              </a:ext>
            </a:extLst>
          </p:cNvPr>
          <p:cNvSpPr/>
          <p:nvPr/>
        </p:nvSpPr>
        <p:spPr>
          <a:xfrm>
            <a:off x="7804029"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Round Same Side Corner Rectangle 8">
            <a:extLst>
              <a:ext uri="{FF2B5EF4-FFF2-40B4-BE49-F238E27FC236}">
                <a16:creationId xmlns:a16="http://schemas.microsoft.com/office/drawing/2014/main" xmlns="" id="{DB67113F-D303-42DA-95BD-610BBED8BE92}"/>
              </a:ext>
            </a:extLst>
          </p:cNvPr>
          <p:cNvSpPr/>
          <p:nvPr/>
        </p:nvSpPr>
        <p:spPr>
          <a:xfrm>
            <a:off x="4455729" y="1450294"/>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Round Same Side Corner Rectangle 20">
            <a:extLst>
              <a:ext uri="{FF2B5EF4-FFF2-40B4-BE49-F238E27FC236}">
                <a16:creationId xmlns:a16="http://schemas.microsoft.com/office/drawing/2014/main" xmlns="" id="{64493E6A-B33B-4279-A44A-DC445D86772A}"/>
              </a:ext>
            </a:extLst>
          </p:cNvPr>
          <p:cNvSpPr/>
          <p:nvPr/>
        </p:nvSpPr>
        <p:spPr>
          <a:xfrm rot="10800000">
            <a:off x="5042893" y="1447238"/>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Donut 87">
            <a:extLst>
              <a:ext uri="{FF2B5EF4-FFF2-40B4-BE49-F238E27FC236}">
                <a16:creationId xmlns:a16="http://schemas.microsoft.com/office/drawing/2014/main" xmlns="" id="{4E09E652-E42B-4D35-B750-1E418CF08FA6}"/>
              </a:ext>
            </a:extLst>
          </p:cNvPr>
          <p:cNvSpPr/>
          <p:nvPr/>
        </p:nvSpPr>
        <p:spPr>
          <a:xfrm>
            <a:off x="5691892"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9" name="Donut 90">
            <a:extLst>
              <a:ext uri="{FF2B5EF4-FFF2-40B4-BE49-F238E27FC236}">
                <a16:creationId xmlns:a16="http://schemas.microsoft.com/office/drawing/2014/main" xmlns="" id="{D86BE85A-63D8-48D0-8B07-9669B75E9D9D}"/>
              </a:ext>
            </a:extLst>
          </p:cNvPr>
          <p:cNvSpPr/>
          <p:nvPr/>
        </p:nvSpPr>
        <p:spPr>
          <a:xfrm>
            <a:off x="6568402" y="1501876"/>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0" name="Oval 6">
            <a:extLst>
              <a:ext uri="{FF2B5EF4-FFF2-40B4-BE49-F238E27FC236}">
                <a16:creationId xmlns:a16="http://schemas.microsoft.com/office/drawing/2014/main" xmlns="" id="{319E467E-1F19-4CBB-A070-3B6CE4078D17}"/>
              </a:ext>
            </a:extLst>
          </p:cNvPr>
          <p:cNvSpPr/>
          <p:nvPr/>
        </p:nvSpPr>
        <p:spPr>
          <a:xfrm>
            <a:off x="7560710" y="2604582"/>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Block Arc 25">
            <a:extLst>
              <a:ext uri="{FF2B5EF4-FFF2-40B4-BE49-F238E27FC236}">
                <a16:creationId xmlns:a16="http://schemas.microsoft.com/office/drawing/2014/main" xmlns="" id="{5F7FD4D6-1C06-4ABB-98F4-AC79D3C6A6D8}"/>
              </a:ext>
            </a:extLst>
          </p:cNvPr>
          <p:cNvSpPr/>
          <p:nvPr/>
        </p:nvSpPr>
        <p:spPr>
          <a:xfrm>
            <a:off x="5081796"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2" name="Block Arc 31">
            <a:extLst>
              <a:ext uri="{FF2B5EF4-FFF2-40B4-BE49-F238E27FC236}">
                <a16:creationId xmlns:a16="http://schemas.microsoft.com/office/drawing/2014/main" xmlns="" id="{7D9DF903-DA8F-4191-AEDF-7DDF26A64847}"/>
              </a:ext>
            </a:extLst>
          </p:cNvPr>
          <p:cNvSpPr/>
          <p:nvPr/>
        </p:nvSpPr>
        <p:spPr>
          <a:xfrm>
            <a:off x="8411004"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3" name="Freeform 53">
            <a:extLst>
              <a:ext uri="{FF2B5EF4-FFF2-40B4-BE49-F238E27FC236}">
                <a16:creationId xmlns:a16="http://schemas.microsoft.com/office/drawing/2014/main" xmlns="" id="{D57F2C4B-7240-41A7-B169-E1E9E5390396}"/>
              </a:ext>
            </a:extLst>
          </p:cNvPr>
          <p:cNvSpPr/>
          <p:nvPr/>
        </p:nvSpPr>
        <p:spPr>
          <a:xfrm>
            <a:off x="10130939" y="2599747"/>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Block Arc 10">
            <a:extLst>
              <a:ext uri="{FF2B5EF4-FFF2-40B4-BE49-F238E27FC236}">
                <a16:creationId xmlns:a16="http://schemas.microsoft.com/office/drawing/2014/main" xmlns="" id="{75C14C12-5F78-4BDD-B8A3-69BB465A2216}"/>
              </a:ext>
            </a:extLst>
          </p:cNvPr>
          <p:cNvSpPr/>
          <p:nvPr/>
        </p:nvSpPr>
        <p:spPr>
          <a:xfrm>
            <a:off x="10959167" y="4745773"/>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5" name="Freeform 55">
            <a:extLst>
              <a:ext uri="{FF2B5EF4-FFF2-40B4-BE49-F238E27FC236}">
                <a16:creationId xmlns:a16="http://schemas.microsoft.com/office/drawing/2014/main" xmlns="" id="{E1F21ECA-3730-4E2A-BB32-69C99B2546BB}"/>
              </a:ext>
            </a:extLst>
          </p:cNvPr>
          <p:cNvSpPr/>
          <p:nvPr/>
        </p:nvSpPr>
        <p:spPr>
          <a:xfrm>
            <a:off x="4423299" y="2468549"/>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Round Same Side Corner Rectangle 36">
            <a:extLst>
              <a:ext uri="{FF2B5EF4-FFF2-40B4-BE49-F238E27FC236}">
                <a16:creationId xmlns:a16="http://schemas.microsoft.com/office/drawing/2014/main" xmlns="" id="{E0C4F70F-DCCD-48F1-A750-DF4F32AC8F75}"/>
              </a:ext>
            </a:extLst>
          </p:cNvPr>
          <p:cNvSpPr/>
          <p:nvPr/>
        </p:nvSpPr>
        <p:spPr>
          <a:xfrm>
            <a:off x="9209299" y="2626897"/>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Oval 21">
            <a:extLst>
              <a:ext uri="{FF2B5EF4-FFF2-40B4-BE49-F238E27FC236}">
                <a16:creationId xmlns:a16="http://schemas.microsoft.com/office/drawing/2014/main" xmlns="" id="{B92F2676-D90E-40BF-8AC5-C623D6EC5932}"/>
              </a:ext>
            </a:extLst>
          </p:cNvPr>
          <p:cNvSpPr>
            <a:spLocks noChangeAspect="1"/>
          </p:cNvSpPr>
          <p:nvPr/>
        </p:nvSpPr>
        <p:spPr>
          <a:xfrm>
            <a:off x="7052099"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8" name="Oval 32">
            <a:extLst>
              <a:ext uri="{FF2B5EF4-FFF2-40B4-BE49-F238E27FC236}">
                <a16:creationId xmlns:a16="http://schemas.microsoft.com/office/drawing/2014/main" xmlns=""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48617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FDF99944-6AF3-4E49-BD12-2E6F79B8104F}"/>
              </a:ext>
            </a:extLst>
          </p:cNvPr>
          <p:cNvSpPr txBox="1"/>
          <p:nvPr/>
        </p:nvSpPr>
        <p:spPr>
          <a:xfrm>
            <a:off x="889538" y="860985"/>
            <a:ext cx="4500291" cy="1200329"/>
          </a:xfrm>
          <a:prstGeom prst="rect">
            <a:avLst/>
          </a:prstGeom>
          <a:noFill/>
        </p:spPr>
        <p:txBody>
          <a:bodyPr wrap="square" rtlCol="0">
            <a:spAutoFit/>
          </a:bodyPr>
          <a:lstStyle/>
          <a:p>
            <a:r>
              <a:rPr lang="en-US" altLang="ko-KR" sz="3600" b="1" dirty="0">
                <a:solidFill>
                  <a:schemeClr val="tx1">
                    <a:lumMod val="65000"/>
                    <a:lumOff val="35000"/>
                  </a:schemeClr>
                </a:solidFill>
                <a:latin typeface="+mj-lt"/>
                <a:cs typeface="Arial" pitchFamily="34" charset="0"/>
              </a:rPr>
              <a:t>Simple </a:t>
            </a:r>
            <a:r>
              <a:rPr lang="en-US" altLang="ko-KR" sz="3600" b="1" dirty="0">
                <a:solidFill>
                  <a:schemeClr val="accent1"/>
                </a:solidFill>
                <a:latin typeface="+mj-lt"/>
                <a:cs typeface="Arial" pitchFamily="34" charset="0"/>
              </a:rPr>
              <a:t>PowerPoint </a:t>
            </a:r>
            <a:r>
              <a:rPr lang="en-US" altLang="ko-KR" sz="3600" b="1" dirty="0">
                <a:solidFill>
                  <a:schemeClr val="tx1">
                    <a:lumMod val="65000"/>
                    <a:lumOff val="35000"/>
                  </a:schemeClr>
                </a:solidFill>
                <a:latin typeface="+mj-lt"/>
                <a:cs typeface="Arial" pitchFamily="34" charset="0"/>
              </a:rPr>
              <a:t>Presentation</a:t>
            </a:r>
            <a:endParaRPr lang="ko-KR" altLang="en-US" sz="3600" b="1" dirty="0">
              <a:solidFill>
                <a:schemeClr val="tx1">
                  <a:lumMod val="65000"/>
                  <a:lumOff val="35000"/>
                </a:schemeClr>
              </a:solidFill>
              <a:latin typeface="+mj-lt"/>
              <a:cs typeface="Arial" pitchFamily="34" charset="0"/>
            </a:endParaRPr>
          </a:p>
        </p:txBody>
      </p:sp>
      <p:sp>
        <p:nvSpPr>
          <p:cNvPr id="12" name="TextBox 11">
            <a:extLst>
              <a:ext uri="{FF2B5EF4-FFF2-40B4-BE49-F238E27FC236}">
                <a16:creationId xmlns:a16="http://schemas.microsoft.com/office/drawing/2014/main" xmlns="" id="{FC026811-811E-483D-B083-0F5C1C7442B3}"/>
              </a:ext>
            </a:extLst>
          </p:cNvPr>
          <p:cNvSpPr txBox="1"/>
          <p:nvPr/>
        </p:nvSpPr>
        <p:spPr>
          <a:xfrm>
            <a:off x="889538" y="2255730"/>
            <a:ext cx="4500292" cy="156966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You can simply impress your audience and add a unique zing and appeal to your Presentations. Easy to change colors, photos and Text. </a:t>
            </a:r>
          </a:p>
        </p:txBody>
      </p:sp>
      <p:grpSp>
        <p:nvGrpSpPr>
          <p:cNvPr id="13" name="그룹 12">
            <a:extLst>
              <a:ext uri="{FF2B5EF4-FFF2-40B4-BE49-F238E27FC236}">
                <a16:creationId xmlns:a16="http://schemas.microsoft.com/office/drawing/2014/main" xmlns="" id="{B2524E78-210B-4686-80C4-AE0797F32EF1}"/>
              </a:ext>
            </a:extLst>
          </p:cNvPr>
          <p:cNvGrpSpPr/>
          <p:nvPr/>
        </p:nvGrpSpPr>
        <p:grpSpPr>
          <a:xfrm>
            <a:off x="2916187" y="4831645"/>
            <a:ext cx="1893252" cy="1502078"/>
            <a:chOff x="4986771" y="4655450"/>
            <a:chExt cx="1996552" cy="1502078"/>
          </a:xfrm>
        </p:grpSpPr>
        <p:sp>
          <p:nvSpPr>
            <p:cNvPr id="14" name="TextBox 13">
              <a:extLst>
                <a:ext uri="{FF2B5EF4-FFF2-40B4-BE49-F238E27FC236}">
                  <a16:creationId xmlns:a16="http://schemas.microsoft.com/office/drawing/2014/main" xmlns="" id="{A99F8860-9927-48E2-AD0E-4CB9D4992ED8}"/>
                </a:ext>
              </a:extLst>
            </p:cNvPr>
            <p:cNvSpPr txBox="1"/>
            <p:nvPr/>
          </p:nvSpPr>
          <p:spPr>
            <a:xfrm>
              <a:off x="4986771" y="4655450"/>
              <a:ext cx="1996552"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xmlns="" id="{583A2EF0-EEFA-4433-BC75-6B8523434935}"/>
                </a:ext>
              </a:extLst>
            </p:cNvPr>
            <p:cNvSpPr txBox="1"/>
            <p:nvPr/>
          </p:nvSpPr>
          <p:spPr>
            <a:xfrm>
              <a:off x="4986771" y="4957199"/>
              <a:ext cx="1989293"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sp>
        <p:nvSpPr>
          <p:cNvPr id="16" name="Oval 8">
            <a:extLst>
              <a:ext uri="{FF2B5EF4-FFF2-40B4-BE49-F238E27FC236}">
                <a16:creationId xmlns:a16="http://schemas.microsoft.com/office/drawing/2014/main" xmlns="" id="{A57BB443-021B-43E7-94C2-198FD76F9090}"/>
              </a:ext>
            </a:extLst>
          </p:cNvPr>
          <p:cNvSpPr/>
          <p:nvPr/>
        </p:nvSpPr>
        <p:spPr>
          <a:xfrm>
            <a:off x="3616005" y="4172028"/>
            <a:ext cx="493616" cy="4936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7" name="그룹 16">
            <a:extLst>
              <a:ext uri="{FF2B5EF4-FFF2-40B4-BE49-F238E27FC236}">
                <a16:creationId xmlns:a16="http://schemas.microsoft.com/office/drawing/2014/main" xmlns="" id="{6739F057-0EA7-4541-BA34-7CB0ABA0ED38}"/>
              </a:ext>
            </a:extLst>
          </p:cNvPr>
          <p:cNvGrpSpPr/>
          <p:nvPr/>
        </p:nvGrpSpPr>
        <p:grpSpPr>
          <a:xfrm>
            <a:off x="813397" y="4831645"/>
            <a:ext cx="1893252" cy="1502078"/>
            <a:chOff x="3059832" y="4655450"/>
            <a:chExt cx="1996552" cy="1502078"/>
          </a:xfrm>
        </p:grpSpPr>
        <p:sp>
          <p:nvSpPr>
            <p:cNvPr id="18" name="TextBox 17">
              <a:extLst>
                <a:ext uri="{FF2B5EF4-FFF2-40B4-BE49-F238E27FC236}">
                  <a16:creationId xmlns:a16="http://schemas.microsoft.com/office/drawing/2014/main" xmlns="" id="{3C9C865B-998E-443D-A995-C0EA76B597C2}"/>
                </a:ext>
              </a:extLst>
            </p:cNvPr>
            <p:cNvSpPr txBox="1"/>
            <p:nvPr/>
          </p:nvSpPr>
          <p:spPr>
            <a:xfrm>
              <a:off x="3059832" y="4655450"/>
              <a:ext cx="1996552"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xmlns="" id="{AF0BDDF3-B61A-4252-A443-3F0A6E040AEF}"/>
                </a:ext>
              </a:extLst>
            </p:cNvPr>
            <p:cNvSpPr txBox="1"/>
            <p:nvPr/>
          </p:nvSpPr>
          <p:spPr>
            <a:xfrm>
              <a:off x="3059832" y="4957199"/>
              <a:ext cx="1989293"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sp>
        <p:nvSpPr>
          <p:cNvPr id="20" name="Oval 12">
            <a:extLst>
              <a:ext uri="{FF2B5EF4-FFF2-40B4-BE49-F238E27FC236}">
                <a16:creationId xmlns:a16="http://schemas.microsoft.com/office/drawing/2014/main" xmlns="" id="{724D7054-C28A-4825-B72D-C1A8E9821D42}"/>
              </a:ext>
            </a:extLst>
          </p:cNvPr>
          <p:cNvSpPr/>
          <p:nvPr/>
        </p:nvSpPr>
        <p:spPr>
          <a:xfrm>
            <a:off x="1513215" y="4180921"/>
            <a:ext cx="493616" cy="493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Rectangle 9">
            <a:extLst>
              <a:ext uri="{FF2B5EF4-FFF2-40B4-BE49-F238E27FC236}">
                <a16:creationId xmlns:a16="http://schemas.microsoft.com/office/drawing/2014/main" xmlns="" id="{E4D0E75D-36B3-4561-9A28-FA30451723B3}"/>
              </a:ext>
            </a:extLst>
          </p:cNvPr>
          <p:cNvSpPr/>
          <p:nvPr/>
        </p:nvSpPr>
        <p:spPr>
          <a:xfrm>
            <a:off x="3744486" y="4314699"/>
            <a:ext cx="236654" cy="22152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Oval 7">
            <a:extLst>
              <a:ext uri="{FF2B5EF4-FFF2-40B4-BE49-F238E27FC236}">
                <a16:creationId xmlns:a16="http://schemas.microsoft.com/office/drawing/2014/main" xmlns="" id="{4A999F69-A8F8-4DD5-8E67-84E92453D63C}"/>
              </a:ext>
            </a:extLst>
          </p:cNvPr>
          <p:cNvSpPr/>
          <p:nvPr/>
        </p:nvSpPr>
        <p:spPr>
          <a:xfrm>
            <a:off x="1642632" y="4301445"/>
            <a:ext cx="234783" cy="23478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Picture Placeholder 1"/>
          <p:cNvSpPr>
            <a:spLocks noGrp="1"/>
          </p:cNvSpPr>
          <p:nvPr>
            <p:ph type="pic" idx="1"/>
          </p:nvPr>
        </p:nvSpPr>
        <p:spPr/>
      </p:sp>
    </p:spTree>
    <p:extLst>
      <p:ext uri="{BB962C8B-B14F-4D97-AF65-F5344CB8AC3E}">
        <p14:creationId xmlns:p14="http://schemas.microsoft.com/office/powerpoint/2010/main" val="396221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직사각형 14">
            <a:extLst>
              <a:ext uri="{FF2B5EF4-FFF2-40B4-BE49-F238E27FC236}">
                <a16:creationId xmlns:a16="http://schemas.microsoft.com/office/drawing/2014/main" xmlns="" id="{BDA4E1B5-F946-4C01-9C43-9EA7C996E964}"/>
              </a:ext>
            </a:extLst>
          </p:cNvPr>
          <p:cNvSpPr/>
          <p:nvPr/>
        </p:nvSpPr>
        <p:spPr>
          <a:xfrm>
            <a:off x="0" y="1579736"/>
            <a:ext cx="12192000" cy="4037291"/>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 name="connsiteX0" fmla="*/ 0 w 12192000"/>
              <a:gd name="connsiteY0" fmla="*/ 794475 h 1930944"/>
              <a:gd name="connsiteX1" fmla="*/ 1478605 w 12192000"/>
              <a:gd name="connsiteY1" fmla="*/ 492831 h 1930944"/>
              <a:gd name="connsiteX2" fmla="*/ 5184843 w 12192000"/>
              <a:gd name="connsiteY2" fmla="*/ 699 h 1930944"/>
              <a:gd name="connsiteX3" fmla="*/ 8365787 w 12192000"/>
              <a:gd name="connsiteY3" fmla="*/ 623269 h 1930944"/>
              <a:gd name="connsiteX4" fmla="*/ 10758791 w 12192000"/>
              <a:gd name="connsiteY4" fmla="*/ 273073 h 1930944"/>
              <a:gd name="connsiteX5" fmla="*/ 12192000 w 12192000"/>
              <a:gd name="connsiteY5" fmla="*/ 794475 h 1930944"/>
              <a:gd name="connsiteX6" fmla="*/ 12192000 w 12192000"/>
              <a:gd name="connsiteY6" fmla="*/ 1930944 h 1930944"/>
              <a:gd name="connsiteX7" fmla="*/ 0 w 12192000"/>
              <a:gd name="connsiteY7" fmla="*/ 1930944 h 1930944"/>
              <a:gd name="connsiteX8" fmla="*/ 0 w 12192000"/>
              <a:gd name="connsiteY8" fmla="*/ 794475 h 1930944"/>
              <a:gd name="connsiteX0" fmla="*/ 0 w 12192000"/>
              <a:gd name="connsiteY0" fmla="*/ 816962 h 1953431"/>
              <a:gd name="connsiteX1" fmla="*/ 1478605 w 12192000"/>
              <a:gd name="connsiteY1" fmla="*/ 515318 h 1953431"/>
              <a:gd name="connsiteX2" fmla="*/ 3871609 w 12192000"/>
              <a:gd name="connsiteY2" fmla="*/ 671 h 1953431"/>
              <a:gd name="connsiteX3" fmla="*/ 8365787 w 12192000"/>
              <a:gd name="connsiteY3" fmla="*/ 645756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8365787 w 12192000"/>
              <a:gd name="connsiteY3" fmla="*/ 645756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204315 w 12192000"/>
              <a:gd name="connsiteY4" fmla="*/ 1083565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204315 w 12192000"/>
              <a:gd name="connsiteY4" fmla="*/ 1083565 h 1953431"/>
              <a:gd name="connsiteX5" fmla="*/ 12182273 w 12192000"/>
              <a:gd name="connsiteY5" fmla="*/ 1503652 h 1953431"/>
              <a:gd name="connsiteX6" fmla="*/ 12192000 w 12192000"/>
              <a:gd name="connsiteY6" fmla="*/ 1953431 h 1953431"/>
              <a:gd name="connsiteX7" fmla="*/ 0 w 12192000"/>
              <a:gd name="connsiteY7" fmla="*/ 1953431 h 1953431"/>
              <a:gd name="connsiteX8" fmla="*/ 0 w 12192000"/>
              <a:gd name="connsiteY8" fmla="*/ 816962 h 195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953431">
                <a:moveTo>
                  <a:pt x="0" y="816962"/>
                </a:moveTo>
                <a:cubicBezTo>
                  <a:pt x="418289" y="818259"/>
                  <a:pt x="1060316" y="514021"/>
                  <a:pt x="1478605" y="515318"/>
                </a:cubicBezTo>
                <a:cubicBezTo>
                  <a:pt x="2730231" y="538016"/>
                  <a:pt x="2619983" y="-22027"/>
                  <a:pt x="3871609" y="671"/>
                </a:cubicBezTo>
                <a:cubicBezTo>
                  <a:pt x="4928681" y="55488"/>
                  <a:pt x="5732834" y="585310"/>
                  <a:pt x="6770451" y="702042"/>
                </a:cubicBezTo>
                <a:cubicBezTo>
                  <a:pt x="7652426" y="747438"/>
                  <a:pt x="9322340" y="1038169"/>
                  <a:pt x="10204315" y="1083565"/>
                </a:cubicBezTo>
                <a:lnTo>
                  <a:pt x="12182273" y="1503652"/>
                </a:lnTo>
                <a:lnTo>
                  <a:pt x="12192000" y="1953431"/>
                </a:lnTo>
                <a:lnTo>
                  <a:pt x="0" y="1953431"/>
                </a:lnTo>
                <a:lnTo>
                  <a:pt x="0" y="816962"/>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직사각형 14">
            <a:extLst>
              <a:ext uri="{FF2B5EF4-FFF2-40B4-BE49-F238E27FC236}">
                <a16:creationId xmlns:a16="http://schemas.microsoft.com/office/drawing/2014/main" xmlns="" id="{E8983632-1ACA-4CBD-B90B-0ADC2A433E57}"/>
              </a:ext>
            </a:extLst>
          </p:cNvPr>
          <p:cNvSpPr/>
          <p:nvPr/>
        </p:nvSpPr>
        <p:spPr>
          <a:xfrm>
            <a:off x="0" y="2966936"/>
            <a:ext cx="12192000" cy="2650091"/>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 name="connsiteX0" fmla="*/ 0 w 12192000"/>
              <a:gd name="connsiteY0" fmla="*/ 794312 h 1930781"/>
              <a:gd name="connsiteX1" fmla="*/ 2587557 w 12192000"/>
              <a:gd name="connsiteY1" fmla="*/ 660911 h 1930781"/>
              <a:gd name="connsiteX2" fmla="*/ 5184843 w 12192000"/>
              <a:gd name="connsiteY2" fmla="*/ 536 h 1930781"/>
              <a:gd name="connsiteX3" fmla="*/ 8365787 w 12192000"/>
              <a:gd name="connsiteY3" fmla="*/ 623106 h 1930781"/>
              <a:gd name="connsiteX4" fmla="*/ 10758791 w 12192000"/>
              <a:gd name="connsiteY4" fmla="*/ 272910 h 1930781"/>
              <a:gd name="connsiteX5" fmla="*/ 12192000 w 12192000"/>
              <a:gd name="connsiteY5" fmla="*/ 794312 h 1930781"/>
              <a:gd name="connsiteX6" fmla="*/ 12192000 w 12192000"/>
              <a:gd name="connsiteY6" fmla="*/ 1930781 h 1930781"/>
              <a:gd name="connsiteX7" fmla="*/ 0 w 12192000"/>
              <a:gd name="connsiteY7" fmla="*/ 1930781 h 1930781"/>
              <a:gd name="connsiteX8" fmla="*/ 0 w 12192000"/>
              <a:gd name="connsiteY8" fmla="*/ 794312 h 1930781"/>
              <a:gd name="connsiteX0" fmla="*/ 0 w 12192000"/>
              <a:gd name="connsiteY0" fmla="*/ 866290 h 2002759"/>
              <a:gd name="connsiteX1" fmla="*/ 2587557 w 12192000"/>
              <a:gd name="connsiteY1" fmla="*/ 732889 h 2002759"/>
              <a:gd name="connsiteX2" fmla="*/ 5710136 w 12192000"/>
              <a:gd name="connsiteY2" fmla="*/ 487 h 2002759"/>
              <a:gd name="connsiteX3" fmla="*/ 8365787 w 12192000"/>
              <a:gd name="connsiteY3" fmla="*/ 695084 h 2002759"/>
              <a:gd name="connsiteX4" fmla="*/ 10758791 w 12192000"/>
              <a:gd name="connsiteY4" fmla="*/ 344888 h 2002759"/>
              <a:gd name="connsiteX5" fmla="*/ 12192000 w 12192000"/>
              <a:gd name="connsiteY5" fmla="*/ 866290 h 2002759"/>
              <a:gd name="connsiteX6" fmla="*/ 12192000 w 12192000"/>
              <a:gd name="connsiteY6" fmla="*/ 2002759 h 2002759"/>
              <a:gd name="connsiteX7" fmla="*/ 0 w 12192000"/>
              <a:gd name="connsiteY7" fmla="*/ 2002759 h 2002759"/>
              <a:gd name="connsiteX8" fmla="*/ 0 w 12192000"/>
              <a:gd name="connsiteY8" fmla="*/ 866290 h 2002759"/>
              <a:gd name="connsiteX0" fmla="*/ 0 w 12192000"/>
              <a:gd name="connsiteY0" fmla="*/ 866290 h 2002759"/>
              <a:gd name="connsiteX1" fmla="*/ 2587557 w 12192000"/>
              <a:gd name="connsiteY1" fmla="*/ 732889 h 2002759"/>
              <a:gd name="connsiteX2" fmla="*/ 5710136 w 12192000"/>
              <a:gd name="connsiteY2" fmla="*/ 487 h 2002759"/>
              <a:gd name="connsiteX3" fmla="*/ 7500025 w 12192000"/>
              <a:gd name="connsiteY3" fmla="*/ 286927 h 2002759"/>
              <a:gd name="connsiteX4" fmla="*/ 10758791 w 12192000"/>
              <a:gd name="connsiteY4" fmla="*/ 344888 h 2002759"/>
              <a:gd name="connsiteX5" fmla="*/ 12192000 w 12192000"/>
              <a:gd name="connsiteY5" fmla="*/ 866290 h 2002759"/>
              <a:gd name="connsiteX6" fmla="*/ 12192000 w 12192000"/>
              <a:gd name="connsiteY6" fmla="*/ 2002759 h 2002759"/>
              <a:gd name="connsiteX7" fmla="*/ 0 w 12192000"/>
              <a:gd name="connsiteY7" fmla="*/ 2002759 h 2002759"/>
              <a:gd name="connsiteX8" fmla="*/ 0 w 12192000"/>
              <a:gd name="connsiteY8" fmla="*/ 866290 h 2002759"/>
              <a:gd name="connsiteX0" fmla="*/ 0 w 12192000"/>
              <a:gd name="connsiteY0" fmla="*/ 1052221 h 2188690"/>
              <a:gd name="connsiteX1" fmla="*/ 2587557 w 12192000"/>
              <a:gd name="connsiteY1" fmla="*/ 918820 h 2188690"/>
              <a:gd name="connsiteX2" fmla="*/ 5710136 w 12192000"/>
              <a:gd name="connsiteY2" fmla="*/ 186418 h 2188690"/>
              <a:gd name="connsiteX3" fmla="*/ 7500025 w 12192000"/>
              <a:gd name="connsiteY3" fmla="*/ 472858 h 2188690"/>
              <a:gd name="connsiteX4" fmla="*/ 10593421 w 12192000"/>
              <a:gd name="connsiteY4" fmla="*/ 2616 h 2188690"/>
              <a:gd name="connsiteX5" fmla="*/ 12192000 w 12192000"/>
              <a:gd name="connsiteY5" fmla="*/ 1052221 h 2188690"/>
              <a:gd name="connsiteX6" fmla="*/ 12192000 w 12192000"/>
              <a:gd name="connsiteY6" fmla="*/ 2188690 h 2188690"/>
              <a:gd name="connsiteX7" fmla="*/ 0 w 12192000"/>
              <a:gd name="connsiteY7" fmla="*/ 2188690 h 2188690"/>
              <a:gd name="connsiteX8" fmla="*/ 0 w 12192000"/>
              <a:gd name="connsiteY8" fmla="*/ 1052221 h 2188690"/>
              <a:gd name="connsiteX0" fmla="*/ 0 w 12192000"/>
              <a:gd name="connsiteY0" fmla="*/ 1052221 h 2188690"/>
              <a:gd name="connsiteX1" fmla="*/ 2587557 w 12192000"/>
              <a:gd name="connsiteY1" fmla="*/ 918820 h 2188690"/>
              <a:gd name="connsiteX2" fmla="*/ 5710136 w 12192000"/>
              <a:gd name="connsiteY2" fmla="*/ 186418 h 2188690"/>
              <a:gd name="connsiteX3" fmla="*/ 7500025 w 12192000"/>
              <a:gd name="connsiteY3" fmla="*/ 472858 h 2188690"/>
              <a:gd name="connsiteX4" fmla="*/ 10593421 w 12192000"/>
              <a:gd name="connsiteY4" fmla="*/ 2616 h 2188690"/>
              <a:gd name="connsiteX5" fmla="*/ 12192000 w 12192000"/>
              <a:gd name="connsiteY5" fmla="*/ 1052221 h 2188690"/>
              <a:gd name="connsiteX6" fmla="*/ 12192000 w 12192000"/>
              <a:gd name="connsiteY6" fmla="*/ 2188690 h 2188690"/>
              <a:gd name="connsiteX7" fmla="*/ 0 w 12192000"/>
              <a:gd name="connsiteY7" fmla="*/ 2188690 h 2188690"/>
              <a:gd name="connsiteX8" fmla="*/ 0 w 12192000"/>
              <a:gd name="connsiteY8" fmla="*/ 1052221 h 2188690"/>
              <a:gd name="connsiteX0" fmla="*/ 0 w 12192000"/>
              <a:gd name="connsiteY0" fmla="*/ 1171825 h 2308294"/>
              <a:gd name="connsiteX1" fmla="*/ 2587557 w 12192000"/>
              <a:gd name="connsiteY1" fmla="*/ 1038424 h 2308294"/>
              <a:gd name="connsiteX2" fmla="*/ 5710136 w 12192000"/>
              <a:gd name="connsiteY2" fmla="*/ 306022 h 2308294"/>
              <a:gd name="connsiteX3" fmla="*/ 7500025 w 12192000"/>
              <a:gd name="connsiteY3" fmla="*/ 592462 h 2308294"/>
              <a:gd name="connsiteX4" fmla="*/ 10398867 w 12192000"/>
              <a:gd name="connsiteY4" fmla="*/ 2174 h 2308294"/>
              <a:gd name="connsiteX5" fmla="*/ 12192000 w 12192000"/>
              <a:gd name="connsiteY5" fmla="*/ 1171825 h 2308294"/>
              <a:gd name="connsiteX6" fmla="*/ 12192000 w 12192000"/>
              <a:gd name="connsiteY6" fmla="*/ 2308294 h 2308294"/>
              <a:gd name="connsiteX7" fmla="*/ 0 w 12192000"/>
              <a:gd name="connsiteY7" fmla="*/ 2308294 h 2308294"/>
              <a:gd name="connsiteX8" fmla="*/ 0 w 12192000"/>
              <a:gd name="connsiteY8" fmla="*/ 1171825 h 2308294"/>
              <a:gd name="connsiteX0" fmla="*/ 0 w 12192000"/>
              <a:gd name="connsiteY0" fmla="*/ 1171825 h 2308294"/>
              <a:gd name="connsiteX1" fmla="*/ 2587557 w 12192000"/>
              <a:gd name="connsiteY1" fmla="*/ 1038424 h 2308294"/>
              <a:gd name="connsiteX2" fmla="*/ 5710136 w 12192000"/>
              <a:gd name="connsiteY2" fmla="*/ 306022 h 2308294"/>
              <a:gd name="connsiteX3" fmla="*/ 7500025 w 12192000"/>
              <a:gd name="connsiteY3" fmla="*/ 592462 h 2308294"/>
              <a:gd name="connsiteX4" fmla="*/ 10398867 w 12192000"/>
              <a:gd name="connsiteY4" fmla="*/ 2174 h 2308294"/>
              <a:gd name="connsiteX5" fmla="*/ 12192000 w 12192000"/>
              <a:gd name="connsiteY5" fmla="*/ 1171825 h 2308294"/>
              <a:gd name="connsiteX6" fmla="*/ 12192000 w 12192000"/>
              <a:gd name="connsiteY6" fmla="*/ 2308294 h 2308294"/>
              <a:gd name="connsiteX7" fmla="*/ 0 w 12192000"/>
              <a:gd name="connsiteY7" fmla="*/ 2308294 h 2308294"/>
              <a:gd name="connsiteX8" fmla="*/ 0 w 12192000"/>
              <a:gd name="connsiteY8" fmla="*/ 1171825 h 2308294"/>
              <a:gd name="connsiteX0" fmla="*/ 0 w 12192000"/>
              <a:gd name="connsiteY0" fmla="*/ 1169651 h 2306120"/>
              <a:gd name="connsiteX1" fmla="*/ 2587557 w 12192000"/>
              <a:gd name="connsiteY1" fmla="*/ 1036250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169651 h 2306120"/>
              <a:gd name="connsiteX0" fmla="*/ 0 w 12192000"/>
              <a:gd name="connsiteY0" fmla="*/ 1169651 h 2306120"/>
              <a:gd name="connsiteX1" fmla="*/ 2354093 w 12192000"/>
              <a:gd name="connsiteY1" fmla="*/ 1108278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169651 h 2306120"/>
              <a:gd name="connsiteX0" fmla="*/ 0 w 12192000"/>
              <a:gd name="connsiteY0" fmla="*/ 1385734 h 2306120"/>
              <a:gd name="connsiteX1" fmla="*/ 2354093 w 12192000"/>
              <a:gd name="connsiteY1" fmla="*/ 1108278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385734 h 230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306120">
                <a:moveTo>
                  <a:pt x="0" y="1385734"/>
                </a:moveTo>
                <a:cubicBezTo>
                  <a:pt x="418289" y="1387031"/>
                  <a:pt x="1935804" y="1106981"/>
                  <a:pt x="2354093" y="1108278"/>
                </a:cubicBezTo>
                <a:cubicBezTo>
                  <a:pt x="3605719" y="1130976"/>
                  <a:pt x="4458510" y="281150"/>
                  <a:pt x="5710136" y="303848"/>
                </a:cubicBezTo>
                <a:cubicBezTo>
                  <a:pt x="6747753" y="420580"/>
                  <a:pt x="6462408" y="473556"/>
                  <a:pt x="7500025" y="590288"/>
                </a:cubicBezTo>
                <a:cubicBezTo>
                  <a:pt x="8382000" y="635684"/>
                  <a:pt x="9536347" y="26632"/>
                  <a:pt x="10398867" y="0"/>
                </a:cubicBezTo>
                <a:cubicBezTo>
                  <a:pt x="11145735" y="21741"/>
                  <a:pt x="11659140" y="819783"/>
                  <a:pt x="12192000" y="1169651"/>
                </a:cubicBezTo>
                <a:lnTo>
                  <a:pt x="12192000" y="2306120"/>
                </a:lnTo>
                <a:lnTo>
                  <a:pt x="0" y="2306120"/>
                </a:lnTo>
                <a:lnTo>
                  <a:pt x="0" y="1385734"/>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직사각형 2">
            <a:extLst>
              <a:ext uri="{FF2B5EF4-FFF2-40B4-BE49-F238E27FC236}">
                <a16:creationId xmlns:a16="http://schemas.microsoft.com/office/drawing/2014/main" xmlns="" id="{7FAC19FA-A1FD-4432-9EA1-CF983988609C}"/>
              </a:ext>
            </a:extLst>
          </p:cNvPr>
          <p:cNvSpPr/>
          <p:nvPr/>
        </p:nvSpPr>
        <p:spPr>
          <a:xfrm>
            <a:off x="0" y="5721531"/>
            <a:ext cx="12192000" cy="113646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a:extLst>
              <a:ext uri="{FF2B5EF4-FFF2-40B4-BE49-F238E27FC236}">
                <a16:creationId xmlns:a16="http://schemas.microsoft.com/office/drawing/2014/main" xmlns="" id="{C3C08F56-F313-4199-AC75-6FEE329D1C3C}"/>
              </a:ext>
            </a:extLst>
          </p:cNvPr>
          <p:cNvSpPr/>
          <p:nvPr/>
        </p:nvSpPr>
        <p:spPr>
          <a:xfrm>
            <a:off x="0" y="5617029"/>
            <a:ext cx="12192000" cy="10450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 name="직선 연결선 5">
            <a:extLst>
              <a:ext uri="{FF2B5EF4-FFF2-40B4-BE49-F238E27FC236}">
                <a16:creationId xmlns:a16="http://schemas.microsoft.com/office/drawing/2014/main" xmlns="" id="{2BE15C0A-DD64-42E9-AD75-86C58AB562A2}"/>
              </a:ext>
            </a:extLst>
          </p:cNvPr>
          <p:cNvCxnSpPr>
            <a:cxnSpLocks/>
            <a:stCxn id="3" idx="1"/>
            <a:endCxn id="3" idx="3"/>
          </p:cNvCxnSpPr>
          <p:nvPr/>
        </p:nvCxnSpPr>
        <p:spPr>
          <a:xfrm>
            <a:off x="0" y="6289766"/>
            <a:ext cx="12192000" cy="0"/>
          </a:xfrm>
          <a:prstGeom prst="line">
            <a:avLst/>
          </a:prstGeom>
          <a:ln w="3175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5" name="직사각형 14">
            <a:extLst>
              <a:ext uri="{FF2B5EF4-FFF2-40B4-BE49-F238E27FC236}">
                <a16:creationId xmlns:a16="http://schemas.microsoft.com/office/drawing/2014/main" xmlns="" id="{3DD08F8A-A7BF-4C8A-A2D0-B3455AA974D7}"/>
              </a:ext>
            </a:extLst>
          </p:cNvPr>
          <p:cNvSpPr/>
          <p:nvPr/>
        </p:nvSpPr>
        <p:spPr>
          <a:xfrm>
            <a:off x="0" y="4231532"/>
            <a:ext cx="12192000" cy="1385496"/>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930753">
                <a:moveTo>
                  <a:pt x="0" y="794284"/>
                </a:moveTo>
                <a:cubicBezTo>
                  <a:pt x="418289" y="795581"/>
                  <a:pt x="1108954" y="699602"/>
                  <a:pt x="1527243" y="700899"/>
                </a:cubicBezTo>
                <a:cubicBezTo>
                  <a:pt x="2778869" y="723597"/>
                  <a:pt x="3933217" y="-22190"/>
                  <a:pt x="5184843" y="508"/>
                </a:cubicBezTo>
                <a:cubicBezTo>
                  <a:pt x="6222460" y="117240"/>
                  <a:pt x="7328170" y="506346"/>
                  <a:pt x="8365787" y="623078"/>
                </a:cubicBezTo>
                <a:cubicBezTo>
                  <a:pt x="9247762" y="668474"/>
                  <a:pt x="9876816" y="227486"/>
                  <a:pt x="10758791" y="272882"/>
                </a:cubicBezTo>
                <a:lnTo>
                  <a:pt x="12192000" y="794284"/>
                </a:lnTo>
                <a:lnTo>
                  <a:pt x="12192000" y="1930753"/>
                </a:lnTo>
                <a:lnTo>
                  <a:pt x="0" y="1930753"/>
                </a:lnTo>
                <a:lnTo>
                  <a:pt x="0" y="794284"/>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0" name="TextBox 19">
            <a:extLst>
              <a:ext uri="{FF2B5EF4-FFF2-40B4-BE49-F238E27FC236}">
                <a16:creationId xmlns:a16="http://schemas.microsoft.com/office/drawing/2014/main" xmlns="" id="{7B2242B7-C3A4-4401-89A5-479ACDDFE785}"/>
              </a:ext>
            </a:extLst>
          </p:cNvPr>
          <p:cNvSpPr txBox="1"/>
          <p:nvPr/>
        </p:nvSpPr>
        <p:spPr>
          <a:xfrm>
            <a:off x="5213369" y="1305849"/>
            <a:ext cx="1312726" cy="1015663"/>
          </a:xfrm>
          <a:prstGeom prst="rect">
            <a:avLst/>
          </a:prstGeom>
          <a:noFill/>
        </p:spPr>
        <p:txBody>
          <a:bodyPr wrap="square" rtlCol="0" anchor="ctr">
            <a:spAutoFit/>
          </a:bodyPr>
          <a:lstStyle/>
          <a:p>
            <a:pPr algn="ctr"/>
            <a:r>
              <a:rPr lang="en-US" altLang="ko-KR" sz="6000" b="1" dirty="0">
                <a:solidFill>
                  <a:srgbClr val="404040"/>
                </a:solidFill>
                <a:cs typeface="Arial" pitchFamily="34" charset="0"/>
              </a:rPr>
              <a:t>80</a:t>
            </a:r>
            <a:r>
              <a:rPr lang="en-US" altLang="ko-KR" sz="2400" b="1" dirty="0">
                <a:solidFill>
                  <a:srgbClr val="404040"/>
                </a:solidFill>
                <a:cs typeface="Arial" pitchFamily="34" charset="0"/>
              </a:rPr>
              <a:t>%</a:t>
            </a:r>
            <a:endParaRPr lang="ko-KR" altLang="en-US" sz="2400" b="1" dirty="0">
              <a:solidFill>
                <a:srgbClr val="404040"/>
              </a:solidFill>
              <a:cs typeface="Arial" pitchFamily="34" charset="0"/>
            </a:endParaRPr>
          </a:p>
        </p:txBody>
      </p:sp>
      <p:sp>
        <p:nvSpPr>
          <p:cNvPr id="21" name="TextBox 20">
            <a:extLst>
              <a:ext uri="{FF2B5EF4-FFF2-40B4-BE49-F238E27FC236}">
                <a16:creationId xmlns:a16="http://schemas.microsoft.com/office/drawing/2014/main" xmlns="" id="{7664D046-81EE-45F1-954A-3F2EBBA75212}"/>
              </a:ext>
            </a:extLst>
          </p:cNvPr>
          <p:cNvSpPr txBox="1"/>
          <p:nvPr/>
        </p:nvSpPr>
        <p:spPr>
          <a:xfrm>
            <a:off x="6505482" y="1541532"/>
            <a:ext cx="5236990" cy="646331"/>
          </a:xfrm>
          <a:prstGeom prst="rect">
            <a:avLst/>
          </a:prstGeom>
          <a:noFill/>
        </p:spPr>
        <p:txBody>
          <a:bodyPr wrap="square" rtlCol="0">
            <a:spAutoFit/>
          </a:bodyPr>
          <a:lstStyle/>
          <a:p>
            <a:r>
              <a:rPr lang="en-US" altLang="ko-KR" sz="1200" b="1" dirty="0">
                <a:solidFill>
                  <a:schemeClr val="accent1"/>
                </a:solidFill>
                <a:cs typeface="Arial" pitchFamily="34" charset="0"/>
              </a:rPr>
              <a:t>You can simply impress your audience and add a unique zing and appeal to your Presentations. Get a modern PowerPoint  Presentation that is beautifully designed. </a:t>
            </a:r>
          </a:p>
        </p:txBody>
      </p:sp>
      <p:grpSp>
        <p:nvGrpSpPr>
          <p:cNvPr id="22" name="Group 93">
            <a:extLst>
              <a:ext uri="{FF2B5EF4-FFF2-40B4-BE49-F238E27FC236}">
                <a16:creationId xmlns:a16="http://schemas.microsoft.com/office/drawing/2014/main" xmlns="" id="{BA49B83A-5935-4CDD-9859-27D327A8B780}"/>
              </a:ext>
            </a:extLst>
          </p:cNvPr>
          <p:cNvGrpSpPr/>
          <p:nvPr/>
        </p:nvGrpSpPr>
        <p:grpSpPr>
          <a:xfrm>
            <a:off x="5237910" y="3279670"/>
            <a:ext cx="1869057" cy="1867217"/>
            <a:chOff x="-475010" y="1042169"/>
            <a:chExt cx="3859356" cy="1867217"/>
          </a:xfrm>
        </p:grpSpPr>
        <p:sp>
          <p:nvSpPr>
            <p:cNvPr id="23" name="TextBox 22">
              <a:extLst>
                <a:ext uri="{FF2B5EF4-FFF2-40B4-BE49-F238E27FC236}">
                  <a16:creationId xmlns:a16="http://schemas.microsoft.com/office/drawing/2014/main" xmlns="" id="{95420A1C-D520-4E5B-8234-424F59608D15}"/>
                </a:ext>
              </a:extLst>
            </p:cNvPr>
            <p:cNvSpPr txBox="1"/>
            <p:nvPr/>
          </p:nvSpPr>
          <p:spPr>
            <a:xfrm>
              <a:off x="-475010" y="1042169"/>
              <a:ext cx="3859356" cy="307777"/>
            </a:xfrm>
            <a:prstGeom prst="rect">
              <a:avLst/>
            </a:prstGeom>
            <a:noFill/>
          </p:spPr>
          <p:txBody>
            <a:bodyPr wrap="square" rtlCol="0" anchor="ctr">
              <a:spAutoFit/>
            </a:bodyPr>
            <a:lstStyle/>
            <a:p>
              <a:r>
                <a:rPr lang="en-US" altLang="ko-KR" sz="1400" b="1" dirty="0">
                  <a:solidFill>
                    <a:schemeClr val="accent4"/>
                  </a:solidFill>
                  <a:cs typeface="Arial" pitchFamily="34" charset="0"/>
                </a:rPr>
                <a:t>Content Here</a:t>
              </a:r>
              <a:endParaRPr lang="ko-KR" altLang="en-US" sz="1400" b="1" dirty="0">
                <a:solidFill>
                  <a:schemeClr val="accent4"/>
                </a:solidFill>
                <a:cs typeface="Arial" pitchFamily="34" charset="0"/>
              </a:endParaRPr>
            </a:p>
          </p:txBody>
        </p:sp>
        <p:sp>
          <p:nvSpPr>
            <p:cNvPr id="24" name="TextBox 23">
              <a:extLst>
                <a:ext uri="{FF2B5EF4-FFF2-40B4-BE49-F238E27FC236}">
                  <a16:creationId xmlns:a16="http://schemas.microsoft.com/office/drawing/2014/main" xmlns="" id="{E0479B77-9EEB-4FD9-A463-80BDC6D8DC13}"/>
                </a:ext>
              </a:extLst>
            </p:cNvPr>
            <p:cNvSpPr txBox="1"/>
            <p:nvPr/>
          </p:nvSpPr>
          <p:spPr>
            <a:xfrm>
              <a:off x="-460975" y="1339726"/>
              <a:ext cx="3845321" cy="156966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I hope and I believe that this Template will your Time, Money and Reputation. Easy to change colors, photos and Text. </a:t>
              </a:r>
            </a:p>
          </p:txBody>
        </p:sp>
      </p:grpSp>
      <p:grpSp>
        <p:nvGrpSpPr>
          <p:cNvPr id="25" name="Group 96">
            <a:extLst>
              <a:ext uri="{FF2B5EF4-FFF2-40B4-BE49-F238E27FC236}">
                <a16:creationId xmlns:a16="http://schemas.microsoft.com/office/drawing/2014/main" xmlns="" id="{B52E1A49-6C69-4D04-8A18-F40F16960A77}"/>
              </a:ext>
            </a:extLst>
          </p:cNvPr>
          <p:cNvGrpSpPr/>
          <p:nvPr/>
        </p:nvGrpSpPr>
        <p:grpSpPr>
          <a:xfrm>
            <a:off x="7536541" y="3279670"/>
            <a:ext cx="1869057" cy="1867217"/>
            <a:chOff x="-475010" y="1042169"/>
            <a:chExt cx="3859356" cy="1867217"/>
          </a:xfrm>
        </p:grpSpPr>
        <p:sp>
          <p:nvSpPr>
            <p:cNvPr id="26" name="TextBox 25">
              <a:extLst>
                <a:ext uri="{FF2B5EF4-FFF2-40B4-BE49-F238E27FC236}">
                  <a16:creationId xmlns:a16="http://schemas.microsoft.com/office/drawing/2014/main" xmlns="" id="{27F2311B-4AFB-4FCB-8D2C-28874235B6DB}"/>
                </a:ext>
              </a:extLst>
            </p:cNvPr>
            <p:cNvSpPr txBox="1"/>
            <p:nvPr/>
          </p:nvSpPr>
          <p:spPr>
            <a:xfrm>
              <a:off x="-475010" y="1042169"/>
              <a:ext cx="3859356" cy="307777"/>
            </a:xfrm>
            <a:prstGeom prst="rect">
              <a:avLst/>
            </a:prstGeom>
            <a:noFill/>
          </p:spPr>
          <p:txBody>
            <a:bodyPr wrap="square" rtlCol="0" anchor="ctr">
              <a:spAutoFit/>
            </a:bodyPr>
            <a:lstStyle/>
            <a:p>
              <a:r>
                <a:rPr lang="en-US" altLang="ko-KR" sz="1400" b="1" dirty="0">
                  <a:solidFill>
                    <a:schemeClr val="accent3"/>
                  </a:solidFill>
                  <a:cs typeface="Arial" pitchFamily="34" charset="0"/>
                </a:rPr>
                <a:t>Content Here</a:t>
              </a:r>
              <a:endParaRPr lang="ko-KR" altLang="en-US" sz="1400" b="1" dirty="0">
                <a:solidFill>
                  <a:schemeClr val="accent3"/>
                </a:solidFill>
                <a:cs typeface="Arial" pitchFamily="34" charset="0"/>
              </a:endParaRPr>
            </a:p>
          </p:txBody>
        </p:sp>
        <p:sp>
          <p:nvSpPr>
            <p:cNvPr id="27" name="TextBox 26">
              <a:extLst>
                <a:ext uri="{FF2B5EF4-FFF2-40B4-BE49-F238E27FC236}">
                  <a16:creationId xmlns:a16="http://schemas.microsoft.com/office/drawing/2014/main" xmlns="" id="{79F0211D-E82B-4E2E-973D-76E043C1B4A5}"/>
                </a:ext>
              </a:extLst>
            </p:cNvPr>
            <p:cNvSpPr txBox="1"/>
            <p:nvPr/>
          </p:nvSpPr>
          <p:spPr>
            <a:xfrm>
              <a:off x="-460975" y="1339726"/>
              <a:ext cx="3845321" cy="156966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I hope and I believe that this Template will your Time, Money and Reputation. Easy to change colors, photos and Text</a:t>
              </a:r>
            </a:p>
          </p:txBody>
        </p:sp>
      </p:grpSp>
      <p:grpSp>
        <p:nvGrpSpPr>
          <p:cNvPr id="28" name="Group 99">
            <a:extLst>
              <a:ext uri="{FF2B5EF4-FFF2-40B4-BE49-F238E27FC236}">
                <a16:creationId xmlns:a16="http://schemas.microsoft.com/office/drawing/2014/main" xmlns="" id="{4281473F-9E32-4AC7-A66B-61B939A5BFEA}"/>
              </a:ext>
            </a:extLst>
          </p:cNvPr>
          <p:cNvGrpSpPr/>
          <p:nvPr/>
        </p:nvGrpSpPr>
        <p:grpSpPr>
          <a:xfrm>
            <a:off x="9835172" y="3279670"/>
            <a:ext cx="1869057" cy="1867217"/>
            <a:chOff x="-475010" y="1042169"/>
            <a:chExt cx="3859356" cy="1867217"/>
          </a:xfrm>
        </p:grpSpPr>
        <p:sp>
          <p:nvSpPr>
            <p:cNvPr id="29" name="TextBox 28">
              <a:extLst>
                <a:ext uri="{FF2B5EF4-FFF2-40B4-BE49-F238E27FC236}">
                  <a16:creationId xmlns:a16="http://schemas.microsoft.com/office/drawing/2014/main" xmlns="" id="{5DBC7D63-D29F-4DC7-803C-AF81BD9117F2}"/>
                </a:ext>
              </a:extLst>
            </p:cNvPr>
            <p:cNvSpPr txBox="1"/>
            <p:nvPr/>
          </p:nvSpPr>
          <p:spPr>
            <a:xfrm>
              <a:off x="-475010" y="1042169"/>
              <a:ext cx="3859356" cy="307777"/>
            </a:xfrm>
            <a:prstGeom prst="rect">
              <a:avLst/>
            </a:prstGeom>
            <a:noFill/>
          </p:spPr>
          <p:txBody>
            <a:bodyPr wrap="square" rtlCol="0" anchor="ctr">
              <a:spAutoFit/>
            </a:bodyPr>
            <a:lstStyle/>
            <a:p>
              <a:r>
                <a:rPr lang="en-US" altLang="ko-KR" sz="1400" b="1" dirty="0">
                  <a:solidFill>
                    <a:schemeClr val="accent2"/>
                  </a:solidFill>
                  <a:cs typeface="Arial" pitchFamily="34" charset="0"/>
                </a:rPr>
                <a:t>Content Here</a:t>
              </a:r>
              <a:endParaRPr lang="ko-KR" altLang="en-US" sz="1400" b="1" dirty="0">
                <a:solidFill>
                  <a:schemeClr val="accent2"/>
                </a:solidFill>
                <a:cs typeface="Arial" pitchFamily="34" charset="0"/>
              </a:endParaRPr>
            </a:p>
          </p:txBody>
        </p:sp>
        <p:sp>
          <p:nvSpPr>
            <p:cNvPr id="30" name="TextBox 29">
              <a:extLst>
                <a:ext uri="{FF2B5EF4-FFF2-40B4-BE49-F238E27FC236}">
                  <a16:creationId xmlns:a16="http://schemas.microsoft.com/office/drawing/2014/main" xmlns="" id="{39B9F0ED-8FCA-4059-8231-43674C729E0E}"/>
                </a:ext>
              </a:extLst>
            </p:cNvPr>
            <p:cNvSpPr txBox="1"/>
            <p:nvPr/>
          </p:nvSpPr>
          <p:spPr>
            <a:xfrm>
              <a:off x="-460975" y="1339726"/>
              <a:ext cx="3845321" cy="156966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I hope and I believe that this Template will your Time, Money and Reputation. Easy to change colors, photos and Text. </a:t>
              </a:r>
            </a:p>
          </p:txBody>
        </p:sp>
      </p:grpSp>
      <p:sp>
        <p:nvSpPr>
          <p:cNvPr id="31" name="TextBox 30">
            <a:extLst>
              <a:ext uri="{FF2B5EF4-FFF2-40B4-BE49-F238E27FC236}">
                <a16:creationId xmlns:a16="http://schemas.microsoft.com/office/drawing/2014/main" xmlns="" id="{2BD6E0E9-FB9D-43A3-B5E3-E6AD943B7C5C}"/>
              </a:ext>
            </a:extLst>
          </p:cNvPr>
          <p:cNvSpPr txBox="1"/>
          <p:nvPr/>
        </p:nvSpPr>
        <p:spPr>
          <a:xfrm>
            <a:off x="5243408" y="2146592"/>
            <a:ext cx="6499063" cy="10156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r>
              <a:rPr lang="en-US" altLang="ko-KR" sz="1200" dirty="0">
                <a:solidFill>
                  <a:schemeClr val="tx1">
                    <a:lumMod val="65000"/>
                    <a:lumOff val="35000"/>
                  </a:schemeClr>
                </a:solidFill>
                <a:cs typeface="Arial" pitchFamily="34" charset="0"/>
              </a:rPr>
              <a:t>Easy to change colors, photos and Text. </a:t>
            </a:r>
            <a:r>
              <a:rPr lang="en-US" altLang="ko-KR" sz="1200" dirty="0">
                <a:solidFill>
                  <a:schemeClr val="tx1">
                    <a:lumMod val="75000"/>
                    <a:lumOff val="25000"/>
                  </a:schemeClr>
                </a:solidFill>
                <a:cs typeface="Arial" pitchFamily="34" charset="0"/>
              </a:rPr>
              <a:t>I hope and I believe that this Template will your Time, Money and Reputation. Easy to change colors, photos and Text. Get a modern PowerPoint  Presentation that is beautifully designed. </a:t>
            </a:r>
          </a:p>
        </p:txBody>
      </p:sp>
      <p:sp>
        <p:nvSpPr>
          <p:cNvPr id="32" name="TextBox 31">
            <a:extLst>
              <a:ext uri="{FF2B5EF4-FFF2-40B4-BE49-F238E27FC236}">
                <a16:creationId xmlns:a16="http://schemas.microsoft.com/office/drawing/2014/main" xmlns="" id="{79B2A1DE-1792-4203-81F2-54705880D1F0}"/>
              </a:ext>
            </a:extLst>
          </p:cNvPr>
          <p:cNvSpPr txBox="1"/>
          <p:nvPr/>
        </p:nvSpPr>
        <p:spPr>
          <a:xfrm>
            <a:off x="926971" y="1524011"/>
            <a:ext cx="2688139" cy="923330"/>
          </a:xfrm>
          <a:prstGeom prst="rect">
            <a:avLst/>
          </a:prstGeom>
          <a:noFill/>
        </p:spPr>
        <p:txBody>
          <a:bodyPr wrap="square" lIns="36000" tIns="0" rIns="36000" bIns="0" rtlCol="0">
            <a:spAutoFit/>
          </a:bodyPr>
          <a:lstStyle/>
          <a:p>
            <a:r>
              <a:rPr lang="en-US" altLang="ko-KR" sz="2000" b="1" dirty="0">
                <a:solidFill>
                  <a:schemeClr val="tx1">
                    <a:lumMod val="75000"/>
                    <a:lumOff val="25000"/>
                  </a:schemeClr>
                </a:solidFill>
                <a:cs typeface="Arial" pitchFamily="34" charset="0"/>
              </a:rPr>
              <a:t>We Create</a:t>
            </a:r>
          </a:p>
          <a:p>
            <a:r>
              <a:rPr lang="en-US" altLang="ko-KR" sz="2000" b="1" dirty="0">
                <a:solidFill>
                  <a:schemeClr val="tx1">
                    <a:lumMod val="75000"/>
                    <a:lumOff val="25000"/>
                  </a:schemeClr>
                </a:solidFill>
                <a:cs typeface="Arial" pitchFamily="34" charset="0"/>
              </a:rPr>
              <a:t>Quality Professional </a:t>
            </a:r>
          </a:p>
          <a:p>
            <a:r>
              <a:rPr lang="en-US" altLang="ko-KR" sz="2000" b="1" dirty="0">
                <a:solidFill>
                  <a:schemeClr val="tx1">
                    <a:lumMod val="75000"/>
                    <a:lumOff val="25000"/>
                  </a:schemeClr>
                </a:solidFill>
                <a:cs typeface="Arial" pitchFamily="34" charset="0"/>
              </a:rPr>
              <a:t>PPT Presentation</a:t>
            </a:r>
            <a:endParaRPr lang="ko-KR" altLang="en-US" sz="2000" b="1"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xmlns="" id="{EEBD22C3-D3B9-4B25-BE5B-8005440EF41C}"/>
              </a:ext>
            </a:extLst>
          </p:cNvPr>
          <p:cNvSpPr txBox="1"/>
          <p:nvPr/>
        </p:nvSpPr>
        <p:spPr>
          <a:xfrm>
            <a:off x="854963" y="2478396"/>
            <a:ext cx="2671496" cy="175432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Example Text : Get a modern PowerPoint  Presentation that is beautifully designed.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nvGrpSpPr>
          <p:cNvPr id="36" name="그룹 35">
            <a:extLst>
              <a:ext uri="{FF2B5EF4-FFF2-40B4-BE49-F238E27FC236}">
                <a16:creationId xmlns:a16="http://schemas.microsoft.com/office/drawing/2014/main" xmlns="" id="{A118D8F3-EFE8-438E-B75C-5047820D376D}"/>
              </a:ext>
            </a:extLst>
          </p:cNvPr>
          <p:cNvGrpSpPr/>
          <p:nvPr/>
        </p:nvGrpSpPr>
        <p:grpSpPr>
          <a:xfrm flipH="1">
            <a:off x="1143186" y="4703154"/>
            <a:ext cx="3504000" cy="1403630"/>
            <a:chOff x="1948922" y="2189769"/>
            <a:chExt cx="5950927" cy="2383819"/>
          </a:xfrm>
        </p:grpSpPr>
        <p:sp>
          <p:nvSpPr>
            <p:cNvPr id="37" name="Freeform 5">
              <a:extLst>
                <a:ext uri="{FF2B5EF4-FFF2-40B4-BE49-F238E27FC236}">
                  <a16:creationId xmlns:a16="http://schemas.microsoft.com/office/drawing/2014/main" xmlns="" id="{D06B5FE2-5BB1-4777-B0A3-2AFFE6CA8F00}"/>
                </a:ext>
              </a:extLst>
            </p:cNvPr>
            <p:cNvSpPr>
              <a:spLocks/>
            </p:cNvSpPr>
            <p:nvPr/>
          </p:nvSpPr>
          <p:spPr bwMode="auto">
            <a:xfrm>
              <a:off x="1948922" y="2189769"/>
              <a:ext cx="5950927" cy="1958370"/>
            </a:xfrm>
            <a:custGeom>
              <a:avLst/>
              <a:gdLst>
                <a:gd name="T0" fmla="*/ 0 w 7829"/>
                <a:gd name="T1" fmla="*/ 1901 h 2715"/>
                <a:gd name="T2" fmla="*/ 522 w 7829"/>
                <a:gd name="T3" fmla="*/ 1475 h 2715"/>
                <a:gd name="T4" fmla="*/ 1758 w 7829"/>
                <a:gd name="T5" fmla="*/ 1223 h 2715"/>
                <a:gd name="T6" fmla="*/ 2304 w 7829"/>
                <a:gd name="T7" fmla="*/ 855 h 2715"/>
                <a:gd name="T8" fmla="*/ 3674 w 7829"/>
                <a:gd name="T9" fmla="*/ 188 h 2715"/>
                <a:gd name="T10" fmla="*/ 6911 w 7829"/>
                <a:gd name="T11" fmla="*/ 834 h 2715"/>
                <a:gd name="T12" fmla="*/ 7054 w 7829"/>
                <a:gd name="T13" fmla="*/ 889 h 2715"/>
                <a:gd name="T14" fmla="*/ 7516 w 7829"/>
                <a:gd name="T15" fmla="*/ 889 h 2715"/>
                <a:gd name="T16" fmla="*/ 7620 w 7829"/>
                <a:gd name="T17" fmla="*/ 995 h 2715"/>
                <a:gd name="T18" fmla="*/ 7620 w 7829"/>
                <a:gd name="T19" fmla="*/ 1683 h 2715"/>
                <a:gd name="T20" fmla="*/ 7829 w 7829"/>
                <a:gd name="T21" fmla="*/ 1896 h 2715"/>
                <a:gd name="T22" fmla="*/ 7829 w 7829"/>
                <a:gd name="T23" fmla="*/ 2483 h 2715"/>
                <a:gd name="T24" fmla="*/ 7307 w 7829"/>
                <a:gd name="T25" fmla="*/ 2715 h 2715"/>
                <a:gd name="T26" fmla="*/ 208 w 7829"/>
                <a:gd name="T27" fmla="*/ 2715 h 2715"/>
                <a:gd name="T28" fmla="*/ 0 w 7829"/>
                <a:gd name="T29" fmla="*/ 2502 h 2715"/>
                <a:gd name="T30" fmla="*/ 0 w 7829"/>
                <a:gd name="T31" fmla="*/ 1901 h 2715"/>
                <a:gd name="connsiteX0" fmla="*/ 0 w 10014"/>
                <a:gd name="connsiteY0" fmla="*/ 6506 h 9504"/>
                <a:gd name="connsiteX1" fmla="*/ 667 w 10014"/>
                <a:gd name="connsiteY1" fmla="*/ 4937 h 9504"/>
                <a:gd name="connsiteX2" fmla="*/ 2245 w 10014"/>
                <a:gd name="connsiteY2" fmla="*/ 4009 h 9504"/>
                <a:gd name="connsiteX3" fmla="*/ 2943 w 10014"/>
                <a:gd name="connsiteY3" fmla="*/ 2653 h 9504"/>
                <a:gd name="connsiteX4" fmla="*/ 4693 w 10014"/>
                <a:gd name="connsiteY4" fmla="*/ 196 h 9504"/>
                <a:gd name="connsiteX5" fmla="*/ 8827 w 10014"/>
                <a:gd name="connsiteY5" fmla="*/ 2576 h 9504"/>
                <a:gd name="connsiteX6" fmla="*/ 9010 w 10014"/>
                <a:gd name="connsiteY6" fmla="*/ 2778 h 9504"/>
                <a:gd name="connsiteX7" fmla="*/ 9600 w 10014"/>
                <a:gd name="connsiteY7" fmla="*/ 2778 h 9504"/>
                <a:gd name="connsiteX8" fmla="*/ 9733 w 10014"/>
                <a:gd name="connsiteY8" fmla="*/ 3169 h 9504"/>
                <a:gd name="connsiteX9" fmla="*/ 9733 w 10014"/>
                <a:gd name="connsiteY9" fmla="*/ 5703 h 9504"/>
                <a:gd name="connsiteX10" fmla="*/ 10000 w 10014"/>
                <a:gd name="connsiteY10" fmla="*/ 6487 h 9504"/>
                <a:gd name="connsiteX11" fmla="*/ 10014 w 10014"/>
                <a:gd name="connsiteY11" fmla="*/ 8978 h 9504"/>
                <a:gd name="connsiteX12" fmla="*/ 9333 w 10014"/>
                <a:gd name="connsiteY12" fmla="*/ 9504 h 9504"/>
                <a:gd name="connsiteX13" fmla="*/ 266 w 10014"/>
                <a:gd name="connsiteY13" fmla="*/ 9504 h 9504"/>
                <a:gd name="connsiteX14" fmla="*/ 0 w 10014"/>
                <a:gd name="connsiteY14" fmla="*/ 8719 h 9504"/>
                <a:gd name="connsiteX15" fmla="*/ 0 w 10014"/>
                <a:gd name="connsiteY15" fmla="*/ 6506 h 9504"/>
                <a:gd name="connsiteX0" fmla="*/ 0 w 10001"/>
                <a:gd name="connsiteY0" fmla="*/ 6846 h 10000"/>
                <a:gd name="connsiteX1" fmla="*/ 666 w 10001"/>
                <a:gd name="connsiteY1" fmla="*/ 5195 h 10000"/>
                <a:gd name="connsiteX2" fmla="*/ 2242 w 10001"/>
                <a:gd name="connsiteY2" fmla="*/ 4218 h 10000"/>
                <a:gd name="connsiteX3" fmla="*/ 2939 w 10001"/>
                <a:gd name="connsiteY3" fmla="*/ 2791 h 10000"/>
                <a:gd name="connsiteX4" fmla="*/ 4686 w 10001"/>
                <a:gd name="connsiteY4" fmla="*/ 206 h 10000"/>
                <a:gd name="connsiteX5" fmla="*/ 8815 w 10001"/>
                <a:gd name="connsiteY5" fmla="*/ 2710 h 10000"/>
                <a:gd name="connsiteX6" fmla="*/ 8997 w 10001"/>
                <a:gd name="connsiteY6" fmla="*/ 2923 h 10000"/>
                <a:gd name="connsiteX7" fmla="*/ 9587 w 10001"/>
                <a:gd name="connsiteY7" fmla="*/ 2923 h 10000"/>
                <a:gd name="connsiteX8" fmla="*/ 9719 w 10001"/>
                <a:gd name="connsiteY8" fmla="*/ 3334 h 10000"/>
                <a:gd name="connsiteX9" fmla="*/ 9719 w 10001"/>
                <a:gd name="connsiteY9" fmla="*/ 6001 h 10000"/>
                <a:gd name="connsiteX10" fmla="*/ 10000 w 10001"/>
                <a:gd name="connsiteY10" fmla="*/ 6653 h 10000"/>
                <a:gd name="connsiteX11" fmla="*/ 10000 w 10001"/>
                <a:gd name="connsiteY11" fmla="*/ 9447 h 10000"/>
                <a:gd name="connsiteX12" fmla="*/ 9320 w 10001"/>
                <a:gd name="connsiteY12" fmla="*/ 10000 h 10000"/>
                <a:gd name="connsiteX13" fmla="*/ 266 w 10001"/>
                <a:gd name="connsiteY13" fmla="*/ 10000 h 10000"/>
                <a:gd name="connsiteX14" fmla="*/ 0 w 10001"/>
                <a:gd name="connsiteY14" fmla="*/ 9174 h 10000"/>
                <a:gd name="connsiteX15" fmla="*/ 0 w 10001"/>
                <a:gd name="connsiteY15" fmla="*/ 6846 h 10000"/>
                <a:gd name="connsiteX0" fmla="*/ 0 w 10001"/>
                <a:gd name="connsiteY0" fmla="*/ 6846 h 10000"/>
                <a:gd name="connsiteX1" fmla="*/ 666 w 10001"/>
                <a:gd name="connsiteY1" fmla="*/ 5195 h 10000"/>
                <a:gd name="connsiteX2" fmla="*/ 2242 w 10001"/>
                <a:gd name="connsiteY2" fmla="*/ 4218 h 10000"/>
                <a:gd name="connsiteX3" fmla="*/ 2939 w 10001"/>
                <a:gd name="connsiteY3" fmla="*/ 2791 h 10000"/>
                <a:gd name="connsiteX4" fmla="*/ 4686 w 10001"/>
                <a:gd name="connsiteY4" fmla="*/ 206 h 10000"/>
                <a:gd name="connsiteX5" fmla="*/ 8815 w 10001"/>
                <a:gd name="connsiteY5" fmla="*/ 2710 h 10000"/>
                <a:gd name="connsiteX6" fmla="*/ 8997 w 10001"/>
                <a:gd name="connsiteY6" fmla="*/ 2923 h 10000"/>
                <a:gd name="connsiteX7" fmla="*/ 9587 w 10001"/>
                <a:gd name="connsiteY7" fmla="*/ 2923 h 10000"/>
                <a:gd name="connsiteX8" fmla="*/ 9733 w 10001"/>
                <a:gd name="connsiteY8" fmla="*/ 3766 h 10000"/>
                <a:gd name="connsiteX9" fmla="*/ 9719 w 10001"/>
                <a:gd name="connsiteY9" fmla="*/ 6001 h 10000"/>
                <a:gd name="connsiteX10" fmla="*/ 10000 w 10001"/>
                <a:gd name="connsiteY10" fmla="*/ 6653 h 10000"/>
                <a:gd name="connsiteX11" fmla="*/ 10000 w 10001"/>
                <a:gd name="connsiteY11" fmla="*/ 9447 h 10000"/>
                <a:gd name="connsiteX12" fmla="*/ 9320 w 10001"/>
                <a:gd name="connsiteY12" fmla="*/ 10000 h 10000"/>
                <a:gd name="connsiteX13" fmla="*/ 266 w 10001"/>
                <a:gd name="connsiteY13" fmla="*/ 10000 h 10000"/>
                <a:gd name="connsiteX14" fmla="*/ 0 w 10001"/>
                <a:gd name="connsiteY14" fmla="*/ 9174 h 10000"/>
                <a:gd name="connsiteX15" fmla="*/ 0 w 10001"/>
                <a:gd name="connsiteY15" fmla="*/ 6846 h 10000"/>
                <a:gd name="connsiteX0" fmla="*/ 0 w 10001"/>
                <a:gd name="connsiteY0" fmla="*/ 6846 h 10000"/>
                <a:gd name="connsiteX1" fmla="*/ 666 w 10001"/>
                <a:gd name="connsiteY1" fmla="*/ 5195 h 10000"/>
                <a:gd name="connsiteX2" fmla="*/ 2242 w 10001"/>
                <a:gd name="connsiteY2" fmla="*/ 4218 h 10000"/>
                <a:gd name="connsiteX3" fmla="*/ 2939 w 10001"/>
                <a:gd name="connsiteY3" fmla="*/ 2791 h 10000"/>
                <a:gd name="connsiteX4" fmla="*/ 4686 w 10001"/>
                <a:gd name="connsiteY4" fmla="*/ 206 h 10000"/>
                <a:gd name="connsiteX5" fmla="*/ 8815 w 10001"/>
                <a:gd name="connsiteY5" fmla="*/ 2710 h 10000"/>
                <a:gd name="connsiteX6" fmla="*/ 8997 w 10001"/>
                <a:gd name="connsiteY6" fmla="*/ 2923 h 10000"/>
                <a:gd name="connsiteX7" fmla="*/ 9473 w 10001"/>
                <a:gd name="connsiteY7" fmla="*/ 2966 h 10000"/>
                <a:gd name="connsiteX8" fmla="*/ 9733 w 10001"/>
                <a:gd name="connsiteY8" fmla="*/ 3766 h 10000"/>
                <a:gd name="connsiteX9" fmla="*/ 9719 w 10001"/>
                <a:gd name="connsiteY9" fmla="*/ 6001 h 10000"/>
                <a:gd name="connsiteX10" fmla="*/ 10000 w 10001"/>
                <a:gd name="connsiteY10" fmla="*/ 6653 h 10000"/>
                <a:gd name="connsiteX11" fmla="*/ 10000 w 10001"/>
                <a:gd name="connsiteY11" fmla="*/ 9447 h 10000"/>
                <a:gd name="connsiteX12" fmla="*/ 9320 w 10001"/>
                <a:gd name="connsiteY12" fmla="*/ 10000 h 10000"/>
                <a:gd name="connsiteX13" fmla="*/ 266 w 10001"/>
                <a:gd name="connsiteY13" fmla="*/ 10000 h 10000"/>
                <a:gd name="connsiteX14" fmla="*/ 0 w 10001"/>
                <a:gd name="connsiteY14" fmla="*/ 9174 h 10000"/>
                <a:gd name="connsiteX15" fmla="*/ 0 w 10001"/>
                <a:gd name="connsiteY15" fmla="*/ 684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 h="10000">
                  <a:moveTo>
                    <a:pt x="0" y="6846"/>
                  </a:moveTo>
                  <a:cubicBezTo>
                    <a:pt x="0" y="6846"/>
                    <a:pt x="0" y="5598"/>
                    <a:pt x="666" y="5195"/>
                  </a:cubicBezTo>
                  <a:cubicBezTo>
                    <a:pt x="1114" y="4919"/>
                    <a:pt x="1827" y="4389"/>
                    <a:pt x="2242" y="4218"/>
                  </a:cubicBezTo>
                  <a:cubicBezTo>
                    <a:pt x="2635" y="4059"/>
                    <a:pt x="2796" y="3187"/>
                    <a:pt x="2939" y="2791"/>
                  </a:cubicBezTo>
                  <a:cubicBezTo>
                    <a:pt x="3253" y="1919"/>
                    <a:pt x="3936" y="350"/>
                    <a:pt x="4686" y="206"/>
                  </a:cubicBezTo>
                  <a:cubicBezTo>
                    <a:pt x="6291" y="-100"/>
                    <a:pt x="7809" y="-522"/>
                    <a:pt x="8815" y="2710"/>
                  </a:cubicBezTo>
                  <a:cubicBezTo>
                    <a:pt x="8863" y="2861"/>
                    <a:pt x="8931" y="2923"/>
                    <a:pt x="8997" y="2923"/>
                  </a:cubicBezTo>
                  <a:lnTo>
                    <a:pt x="9473" y="2966"/>
                  </a:lnTo>
                  <a:cubicBezTo>
                    <a:pt x="9545" y="2966"/>
                    <a:pt x="9733" y="3538"/>
                    <a:pt x="9733" y="3766"/>
                  </a:cubicBezTo>
                  <a:cubicBezTo>
                    <a:pt x="9728" y="4511"/>
                    <a:pt x="9724" y="5256"/>
                    <a:pt x="9719" y="6001"/>
                  </a:cubicBezTo>
                  <a:cubicBezTo>
                    <a:pt x="9866" y="6001"/>
                    <a:pt x="10000" y="6196"/>
                    <a:pt x="10000" y="6653"/>
                  </a:cubicBezTo>
                  <a:cubicBezTo>
                    <a:pt x="10005" y="7526"/>
                    <a:pt x="9995" y="8573"/>
                    <a:pt x="10000" y="9447"/>
                  </a:cubicBezTo>
                  <a:lnTo>
                    <a:pt x="9320" y="10000"/>
                  </a:lnTo>
                  <a:lnTo>
                    <a:pt x="266" y="10000"/>
                  </a:lnTo>
                  <a:cubicBezTo>
                    <a:pt x="119" y="10000"/>
                    <a:pt x="0" y="9632"/>
                    <a:pt x="0" y="9174"/>
                  </a:cubicBezTo>
                  <a:lnTo>
                    <a:pt x="0" y="68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38" name="Oval 17">
              <a:extLst>
                <a:ext uri="{FF2B5EF4-FFF2-40B4-BE49-F238E27FC236}">
                  <a16:creationId xmlns:a16="http://schemas.microsoft.com/office/drawing/2014/main" xmlns="" id="{6EAAC29D-D049-4582-9E8F-C600E7AF14C6}"/>
                </a:ext>
              </a:extLst>
            </p:cNvPr>
            <p:cNvSpPr>
              <a:spLocks noChangeArrowheads="1"/>
            </p:cNvSpPr>
            <p:nvPr/>
          </p:nvSpPr>
          <p:spPr bwMode="auto">
            <a:xfrm>
              <a:off x="2571221" y="3627438"/>
              <a:ext cx="946150" cy="946150"/>
            </a:xfrm>
            <a:prstGeom prst="ellipse">
              <a:avLst/>
            </a:prstGeom>
            <a:noFill/>
            <a:ln w="25400" cap="rnd">
              <a:solidFill>
                <a:srgbClr val="FAFAF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39" name="Oval 18">
              <a:extLst>
                <a:ext uri="{FF2B5EF4-FFF2-40B4-BE49-F238E27FC236}">
                  <a16:creationId xmlns:a16="http://schemas.microsoft.com/office/drawing/2014/main" xmlns="" id="{F3BB5DC9-8321-4B14-8340-5C87EC1678DA}"/>
                </a:ext>
              </a:extLst>
            </p:cNvPr>
            <p:cNvSpPr>
              <a:spLocks noChangeArrowheads="1"/>
            </p:cNvSpPr>
            <p:nvPr/>
          </p:nvSpPr>
          <p:spPr bwMode="auto">
            <a:xfrm>
              <a:off x="6111346" y="3627438"/>
              <a:ext cx="946150" cy="946150"/>
            </a:xfrm>
            <a:prstGeom prst="ellipse">
              <a:avLst/>
            </a:pr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40" name="Freeform 6">
              <a:extLst>
                <a:ext uri="{FF2B5EF4-FFF2-40B4-BE49-F238E27FC236}">
                  <a16:creationId xmlns:a16="http://schemas.microsoft.com/office/drawing/2014/main" xmlns="" id="{0F496577-ACB7-45AE-AD3A-94520E40DA88}"/>
                </a:ext>
              </a:extLst>
            </p:cNvPr>
            <p:cNvSpPr>
              <a:spLocks/>
            </p:cNvSpPr>
            <p:nvPr/>
          </p:nvSpPr>
          <p:spPr bwMode="auto">
            <a:xfrm>
              <a:off x="3720571" y="2244725"/>
              <a:ext cx="3362325" cy="677863"/>
            </a:xfrm>
            <a:custGeom>
              <a:avLst/>
              <a:gdLst>
                <a:gd name="T0" fmla="*/ 137 w 4430"/>
                <a:gd name="T1" fmla="*/ 893 h 893"/>
                <a:gd name="T2" fmla="*/ 144 w 4430"/>
                <a:gd name="T3" fmla="*/ 720 h 893"/>
                <a:gd name="T4" fmla="*/ 1651 w 4430"/>
                <a:gd name="T5" fmla="*/ 169 h 893"/>
                <a:gd name="T6" fmla="*/ 4334 w 4430"/>
                <a:gd name="T7" fmla="*/ 633 h 893"/>
                <a:gd name="T8" fmla="*/ 4378 w 4430"/>
                <a:gd name="T9" fmla="*/ 893 h 893"/>
                <a:gd name="T10" fmla="*/ 137 w 4430"/>
                <a:gd name="T11" fmla="*/ 893 h 893"/>
              </a:gdLst>
              <a:ahLst/>
              <a:cxnLst>
                <a:cxn ang="0">
                  <a:pos x="T0" y="T1"/>
                </a:cxn>
                <a:cxn ang="0">
                  <a:pos x="T2" y="T3"/>
                </a:cxn>
                <a:cxn ang="0">
                  <a:pos x="T4" y="T5"/>
                </a:cxn>
                <a:cxn ang="0">
                  <a:pos x="T6" y="T7"/>
                </a:cxn>
                <a:cxn ang="0">
                  <a:pos x="T8" y="T9"/>
                </a:cxn>
                <a:cxn ang="0">
                  <a:pos x="T10" y="T11"/>
                </a:cxn>
              </a:cxnLst>
              <a:rect l="0" t="0" r="r" b="b"/>
              <a:pathLst>
                <a:path w="4430" h="893">
                  <a:moveTo>
                    <a:pt x="137" y="893"/>
                  </a:moveTo>
                  <a:cubicBezTo>
                    <a:pt x="0" y="893"/>
                    <a:pt x="98" y="749"/>
                    <a:pt x="144" y="720"/>
                  </a:cubicBezTo>
                  <a:cubicBezTo>
                    <a:pt x="468" y="517"/>
                    <a:pt x="888" y="169"/>
                    <a:pt x="1651" y="169"/>
                  </a:cubicBezTo>
                  <a:cubicBezTo>
                    <a:pt x="1651" y="169"/>
                    <a:pt x="3821" y="0"/>
                    <a:pt x="4334" y="633"/>
                  </a:cubicBezTo>
                  <a:cubicBezTo>
                    <a:pt x="4365" y="672"/>
                    <a:pt x="4430" y="891"/>
                    <a:pt x="4378" y="893"/>
                  </a:cubicBezTo>
                  <a:lnTo>
                    <a:pt x="137" y="893"/>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41" name="Freeform 7">
              <a:extLst>
                <a:ext uri="{FF2B5EF4-FFF2-40B4-BE49-F238E27FC236}">
                  <a16:creationId xmlns:a16="http://schemas.microsoft.com/office/drawing/2014/main" xmlns="" id="{537544B0-2427-433D-B604-9F2520C0CD11}"/>
                </a:ext>
              </a:extLst>
            </p:cNvPr>
            <p:cNvSpPr>
              <a:spLocks/>
            </p:cNvSpPr>
            <p:nvPr/>
          </p:nvSpPr>
          <p:spPr bwMode="auto">
            <a:xfrm>
              <a:off x="2081213" y="3416300"/>
              <a:ext cx="619125" cy="211138"/>
            </a:xfrm>
            <a:custGeom>
              <a:avLst/>
              <a:gdLst>
                <a:gd name="T0" fmla="*/ 25 w 814"/>
                <a:gd name="T1" fmla="*/ 278 h 278"/>
                <a:gd name="T2" fmla="*/ 44 w 814"/>
                <a:gd name="T3" fmla="*/ 12 h 278"/>
                <a:gd name="T4" fmla="*/ 68 w 814"/>
                <a:gd name="T5" fmla="*/ 0 h 278"/>
                <a:gd name="T6" fmla="*/ 739 w 814"/>
                <a:gd name="T7" fmla="*/ 0 h 278"/>
                <a:gd name="T8" fmla="*/ 804 w 814"/>
                <a:gd name="T9" fmla="*/ 42 h 278"/>
                <a:gd name="T10" fmla="*/ 788 w 814"/>
                <a:gd name="T11" fmla="*/ 110 h 278"/>
                <a:gd name="T12" fmla="*/ 655 w 814"/>
                <a:gd name="T13" fmla="*/ 235 h 278"/>
                <a:gd name="T14" fmla="*/ 605 w 814"/>
                <a:gd name="T15" fmla="*/ 254 h 278"/>
                <a:gd name="T16" fmla="*/ 25 w 814"/>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4" h="278">
                  <a:moveTo>
                    <a:pt x="25" y="278"/>
                  </a:moveTo>
                  <a:cubicBezTo>
                    <a:pt x="20" y="240"/>
                    <a:pt x="0" y="62"/>
                    <a:pt x="44" y="12"/>
                  </a:cubicBezTo>
                  <a:cubicBezTo>
                    <a:pt x="51" y="4"/>
                    <a:pt x="59" y="0"/>
                    <a:pt x="68" y="0"/>
                  </a:cubicBezTo>
                  <a:lnTo>
                    <a:pt x="739" y="0"/>
                  </a:lnTo>
                  <a:cubicBezTo>
                    <a:pt x="775" y="0"/>
                    <a:pt x="796" y="22"/>
                    <a:pt x="804" y="42"/>
                  </a:cubicBezTo>
                  <a:cubicBezTo>
                    <a:pt x="814" y="67"/>
                    <a:pt x="808" y="92"/>
                    <a:pt x="788" y="110"/>
                  </a:cubicBezTo>
                  <a:lnTo>
                    <a:pt x="655" y="235"/>
                  </a:lnTo>
                  <a:cubicBezTo>
                    <a:pt x="642" y="247"/>
                    <a:pt x="623" y="254"/>
                    <a:pt x="605" y="254"/>
                  </a:cubicBezTo>
                  <a:lnTo>
                    <a:pt x="25" y="27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42" name="Freeform 9">
              <a:extLst>
                <a:ext uri="{FF2B5EF4-FFF2-40B4-BE49-F238E27FC236}">
                  <a16:creationId xmlns:a16="http://schemas.microsoft.com/office/drawing/2014/main" xmlns="" id="{ED3FA558-737C-489F-95C1-5FD9B2EC5A79}"/>
                </a:ext>
              </a:extLst>
            </p:cNvPr>
            <p:cNvSpPr>
              <a:spLocks/>
            </p:cNvSpPr>
            <p:nvPr/>
          </p:nvSpPr>
          <p:spPr bwMode="auto">
            <a:xfrm>
              <a:off x="7165024" y="2930262"/>
              <a:ext cx="459316" cy="434975"/>
            </a:xfrm>
            <a:custGeom>
              <a:avLst/>
              <a:gdLst>
                <a:gd name="T0" fmla="*/ 111 w 448"/>
                <a:gd name="T1" fmla="*/ 573 h 573"/>
                <a:gd name="T2" fmla="*/ 29 w 448"/>
                <a:gd name="T3" fmla="*/ 534 h 573"/>
                <a:gd name="T4" fmla="*/ 6 w 448"/>
                <a:gd name="T5" fmla="*/ 444 h 573"/>
                <a:gd name="T6" fmla="*/ 448 w 448"/>
                <a:gd name="T7" fmla="*/ 0 h 573"/>
                <a:gd name="T8" fmla="*/ 448 w 448"/>
                <a:gd name="T9" fmla="*/ 573 h 573"/>
                <a:gd name="T10" fmla="*/ 111 w 448"/>
                <a:gd name="T11" fmla="*/ 573 h 573"/>
              </a:gdLst>
              <a:ahLst/>
              <a:cxnLst>
                <a:cxn ang="0">
                  <a:pos x="T0" y="T1"/>
                </a:cxn>
                <a:cxn ang="0">
                  <a:pos x="T2" y="T3"/>
                </a:cxn>
                <a:cxn ang="0">
                  <a:pos x="T4" y="T5"/>
                </a:cxn>
                <a:cxn ang="0">
                  <a:pos x="T6" y="T7"/>
                </a:cxn>
                <a:cxn ang="0">
                  <a:pos x="T8" y="T9"/>
                </a:cxn>
                <a:cxn ang="0">
                  <a:pos x="T10" y="T11"/>
                </a:cxn>
              </a:cxnLst>
              <a:rect l="0" t="0" r="r" b="b"/>
              <a:pathLst>
                <a:path w="448" h="573">
                  <a:moveTo>
                    <a:pt x="111" y="573"/>
                  </a:moveTo>
                  <a:cubicBezTo>
                    <a:pt x="80" y="573"/>
                    <a:pt x="50" y="559"/>
                    <a:pt x="29" y="534"/>
                  </a:cubicBezTo>
                  <a:cubicBezTo>
                    <a:pt x="8" y="509"/>
                    <a:pt x="0" y="476"/>
                    <a:pt x="6" y="444"/>
                  </a:cubicBezTo>
                  <a:cubicBezTo>
                    <a:pt x="36" y="279"/>
                    <a:pt x="134" y="5"/>
                    <a:pt x="448" y="0"/>
                  </a:cubicBezTo>
                  <a:lnTo>
                    <a:pt x="448" y="573"/>
                  </a:lnTo>
                  <a:lnTo>
                    <a:pt x="111" y="573"/>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43" name="Line 12">
              <a:extLst>
                <a:ext uri="{FF2B5EF4-FFF2-40B4-BE49-F238E27FC236}">
                  <a16:creationId xmlns:a16="http://schemas.microsoft.com/office/drawing/2014/main" xmlns="" id="{8FE978F3-23C2-492D-9185-1839BFF73B40}"/>
                </a:ext>
              </a:extLst>
            </p:cNvPr>
            <p:cNvSpPr>
              <a:spLocks noChangeShapeType="1"/>
            </p:cNvSpPr>
            <p:nvPr/>
          </p:nvSpPr>
          <p:spPr bwMode="auto">
            <a:xfrm>
              <a:off x="4896908" y="3178175"/>
              <a:ext cx="0" cy="636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44" name="Oval 16">
              <a:extLst>
                <a:ext uri="{FF2B5EF4-FFF2-40B4-BE49-F238E27FC236}">
                  <a16:creationId xmlns:a16="http://schemas.microsoft.com/office/drawing/2014/main" xmlns="" id="{C30A41C8-E97B-4DBC-91C8-7D919016487F}"/>
                </a:ext>
              </a:extLst>
            </p:cNvPr>
            <p:cNvSpPr>
              <a:spLocks noChangeArrowheads="1"/>
            </p:cNvSpPr>
            <p:nvPr/>
          </p:nvSpPr>
          <p:spPr bwMode="auto">
            <a:xfrm>
              <a:off x="2571221" y="3627438"/>
              <a:ext cx="946150" cy="946150"/>
            </a:xfrm>
            <a:prstGeom prst="ellipse">
              <a:avLst/>
            </a:pr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45" name="Oval 19">
              <a:extLst>
                <a:ext uri="{FF2B5EF4-FFF2-40B4-BE49-F238E27FC236}">
                  <a16:creationId xmlns:a16="http://schemas.microsoft.com/office/drawing/2014/main" xmlns="" id="{D59FAB25-E78B-4A61-BBCC-E2F7C5C9ACCA}"/>
                </a:ext>
              </a:extLst>
            </p:cNvPr>
            <p:cNvSpPr>
              <a:spLocks noChangeArrowheads="1"/>
            </p:cNvSpPr>
            <p:nvPr/>
          </p:nvSpPr>
          <p:spPr bwMode="auto">
            <a:xfrm>
              <a:off x="6111346" y="3627438"/>
              <a:ext cx="946150" cy="946150"/>
            </a:xfrm>
            <a:prstGeom prst="ellipse">
              <a:avLst/>
            </a:prstGeom>
            <a:solidFill>
              <a:schemeClr val="accent1">
                <a:lumMod val="50000"/>
              </a:schemeClr>
            </a:solidFill>
            <a:ln w="25400" cap="rnd">
              <a:solidFill>
                <a:srgbClr val="FAFAFA"/>
              </a:solidFill>
              <a:prstDash val="solid"/>
              <a:round/>
              <a:headEnd/>
              <a:tailEnd/>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46" name="Oval 20">
              <a:extLst>
                <a:ext uri="{FF2B5EF4-FFF2-40B4-BE49-F238E27FC236}">
                  <a16:creationId xmlns:a16="http://schemas.microsoft.com/office/drawing/2014/main" xmlns="" id="{07DB8D63-3EC9-475E-A68D-5178D38211C0}"/>
                </a:ext>
              </a:extLst>
            </p:cNvPr>
            <p:cNvSpPr>
              <a:spLocks noChangeArrowheads="1"/>
            </p:cNvSpPr>
            <p:nvPr/>
          </p:nvSpPr>
          <p:spPr bwMode="auto">
            <a:xfrm>
              <a:off x="2804583" y="3859213"/>
              <a:ext cx="479425" cy="479425"/>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47" name="Oval 21">
              <a:extLst>
                <a:ext uri="{FF2B5EF4-FFF2-40B4-BE49-F238E27FC236}">
                  <a16:creationId xmlns:a16="http://schemas.microsoft.com/office/drawing/2014/main" xmlns="" id="{2543B37A-45D0-48EE-A14A-5483999F1B67}"/>
                </a:ext>
              </a:extLst>
            </p:cNvPr>
            <p:cNvSpPr>
              <a:spLocks noChangeArrowheads="1"/>
            </p:cNvSpPr>
            <p:nvPr/>
          </p:nvSpPr>
          <p:spPr bwMode="auto">
            <a:xfrm>
              <a:off x="6344708" y="3859213"/>
              <a:ext cx="479425" cy="479425"/>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48" name="직사각형 47">
              <a:extLst>
                <a:ext uri="{FF2B5EF4-FFF2-40B4-BE49-F238E27FC236}">
                  <a16:creationId xmlns:a16="http://schemas.microsoft.com/office/drawing/2014/main" xmlns="" id="{24572310-E44C-4DE7-8637-41D06F8A962C}"/>
                </a:ext>
              </a:extLst>
            </p:cNvPr>
            <p:cNvSpPr/>
            <p:nvPr/>
          </p:nvSpPr>
          <p:spPr>
            <a:xfrm>
              <a:off x="3999867" y="2583656"/>
              <a:ext cx="122279" cy="360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9" name="직사각형 48">
              <a:extLst>
                <a:ext uri="{FF2B5EF4-FFF2-40B4-BE49-F238E27FC236}">
                  <a16:creationId xmlns:a16="http://schemas.microsoft.com/office/drawing/2014/main" xmlns="" id="{9A0C4888-9D30-4FAE-8C7D-3D15149A9203}"/>
                </a:ext>
              </a:extLst>
            </p:cNvPr>
            <p:cNvSpPr/>
            <p:nvPr/>
          </p:nvSpPr>
          <p:spPr>
            <a:xfrm>
              <a:off x="4863246" y="2351237"/>
              <a:ext cx="122279" cy="6778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50" name="직사각형 49">
              <a:extLst>
                <a:ext uri="{FF2B5EF4-FFF2-40B4-BE49-F238E27FC236}">
                  <a16:creationId xmlns:a16="http://schemas.microsoft.com/office/drawing/2014/main" xmlns="" id="{60035B14-CC48-4701-A1AA-DF57D2E7E30B}"/>
                </a:ext>
              </a:extLst>
            </p:cNvPr>
            <p:cNvSpPr/>
            <p:nvPr/>
          </p:nvSpPr>
          <p:spPr>
            <a:xfrm>
              <a:off x="6389431" y="2424112"/>
              <a:ext cx="122279" cy="6778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51" name="직사각형 50">
              <a:extLst>
                <a:ext uri="{FF2B5EF4-FFF2-40B4-BE49-F238E27FC236}">
                  <a16:creationId xmlns:a16="http://schemas.microsoft.com/office/drawing/2014/main" xmlns="" id="{A168CF3E-AE69-4A55-9BBE-0BADDDA07F07}"/>
                </a:ext>
              </a:extLst>
            </p:cNvPr>
            <p:cNvSpPr/>
            <p:nvPr/>
          </p:nvSpPr>
          <p:spPr>
            <a:xfrm>
              <a:off x="4896908" y="3232150"/>
              <a:ext cx="45719" cy="677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spTree>
    <p:extLst>
      <p:ext uri="{BB962C8B-B14F-4D97-AF65-F5344CB8AC3E}">
        <p14:creationId xmlns:p14="http://schemas.microsoft.com/office/powerpoint/2010/main" val="3571295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그룹 6">
            <a:extLst>
              <a:ext uri="{FF2B5EF4-FFF2-40B4-BE49-F238E27FC236}">
                <a16:creationId xmlns:a16="http://schemas.microsoft.com/office/drawing/2014/main" xmlns="" id="{0F8CB677-161F-42D7-80C9-510095A22870}"/>
              </a:ext>
            </a:extLst>
          </p:cNvPr>
          <p:cNvGrpSpPr/>
          <p:nvPr/>
        </p:nvGrpSpPr>
        <p:grpSpPr>
          <a:xfrm>
            <a:off x="946528" y="1612154"/>
            <a:ext cx="10308374" cy="4243818"/>
            <a:chOff x="946528" y="1545254"/>
            <a:chExt cx="10308374" cy="4743396"/>
          </a:xfrm>
        </p:grpSpPr>
        <p:sp>
          <p:nvSpPr>
            <p:cNvPr id="8" name="사각형: 둥근 모서리 7">
              <a:extLst>
                <a:ext uri="{FF2B5EF4-FFF2-40B4-BE49-F238E27FC236}">
                  <a16:creationId xmlns:a16="http://schemas.microsoft.com/office/drawing/2014/main" xmlns="" id="{86CF5AC8-ACF2-44D2-829B-681DF0818B10}"/>
                </a:ext>
              </a:extLst>
            </p:cNvPr>
            <p:cNvSpPr/>
            <p:nvPr/>
          </p:nvSpPr>
          <p:spPr>
            <a:xfrm>
              <a:off x="946528" y="1545254"/>
              <a:ext cx="5091726" cy="2320927"/>
            </a:xfrm>
            <a:prstGeom prst="roundRect">
              <a:avLst>
                <a:gd name="adj" fmla="val 12588"/>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사각형: 둥근 모서리 12">
              <a:extLst>
                <a:ext uri="{FF2B5EF4-FFF2-40B4-BE49-F238E27FC236}">
                  <a16:creationId xmlns:a16="http://schemas.microsoft.com/office/drawing/2014/main" xmlns="" id="{D8EA0FD4-BAA4-49BE-9A65-9CBA0108EEC1}"/>
                </a:ext>
              </a:extLst>
            </p:cNvPr>
            <p:cNvSpPr/>
            <p:nvPr/>
          </p:nvSpPr>
          <p:spPr>
            <a:xfrm>
              <a:off x="6146916" y="1545254"/>
              <a:ext cx="5107986" cy="2320927"/>
            </a:xfrm>
            <a:prstGeom prst="roundRect">
              <a:avLst>
                <a:gd name="adj" fmla="val 12588"/>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사각형: 둥근 모서리 13">
              <a:extLst>
                <a:ext uri="{FF2B5EF4-FFF2-40B4-BE49-F238E27FC236}">
                  <a16:creationId xmlns:a16="http://schemas.microsoft.com/office/drawing/2014/main" xmlns="" id="{C7EB55AE-C2FB-47DF-9CAD-C93E6071CB7B}"/>
                </a:ext>
              </a:extLst>
            </p:cNvPr>
            <p:cNvSpPr/>
            <p:nvPr/>
          </p:nvSpPr>
          <p:spPr>
            <a:xfrm>
              <a:off x="946528" y="3967723"/>
              <a:ext cx="5091726" cy="2320927"/>
            </a:xfrm>
            <a:prstGeom prst="roundRect">
              <a:avLst>
                <a:gd name="adj" fmla="val 12588"/>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사각형: 둥근 모서리 14">
              <a:extLst>
                <a:ext uri="{FF2B5EF4-FFF2-40B4-BE49-F238E27FC236}">
                  <a16:creationId xmlns:a16="http://schemas.microsoft.com/office/drawing/2014/main" xmlns="" id="{D5A7ED57-0163-4DD1-BC1A-2FB52FA6F5FB}"/>
                </a:ext>
              </a:extLst>
            </p:cNvPr>
            <p:cNvSpPr/>
            <p:nvPr/>
          </p:nvSpPr>
          <p:spPr>
            <a:xfrm>
              <a:off x="6146916" y="3967723"/>
              <a:ext cx="5107986" cy="2320927"/>
            </a:xfrm>
            <a:prstGeom prst="roundRect">
              <a:avLst>
                <a:gd name="adj" fmla="val 12588"/>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6" name="Block Arc 33">
            <a:extLst>
              <a:ext uri="{FF2B5EF4-FFF2-40B4-BE49-F238E27FC236}">
                <a16:creationId xmlns:a16="http://schemas.microsoft.com/office/drawing/2014/main" xmlns="" id="{3AA3CB6D-40C6-4A39-A351-F9B65DB14BFB}"/>
              </a:ext>
            </a:extLst>
          </p:cNvPr>
          <p:cNvSpPr/>
          <p:nvPr/>
        </p:nvSpPr>
        <p:spPr>
          <a:xfrm rot="5400000">
            <a:off x="4239238" y="1895545"/>
            <a:ext cx="3709895" cy="3709895"/>
          </a:xfrm>
          <a:prstGeom prst="blockArc">
            <a:avLst>
              <a:gd name="adj1" fmla="val 16229915"/>
              <a:gd name="adj2" fmla="val 21506646"/>
              <a:gd name="adj3" fmla="val 154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Block Arc 34">
            <a:extLst>
              <a:ext uri="{FF2B5EF4-FFF2-40B4-BE49-F238E27FC236}">
                <a16:creationId xmlns:a16="http://schemas.microsoft.com/office/drawing/2014/main" xmlns="" id="{6D4451B9-2ECE-4505-B3BA-56B5EED117F1}"/>
              </a:ext>
            </a:extLst>
          </p:cNvPr>
          <p:cNvSpPr/>
          <p:nvPr/>
        </p:nvSpPr>
        <p:spPr>
          <a:xfrm>
            <a:off x="4239238" y="1877960"/>
            <a:ext cx="3709895" cy="3709895"/>
          </a:xfrm>
          <a:prstGeom prst="blockArc">
            <a:avLst>
              <a:gd name="adj1" fmla="val 16267252"/>
              <a:gd name="adj2" fmla="val 21557561"/>
              <a:gd name="adj3" fmla="val 152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8" name="Block Arc 35">
            <a:extLst>
              <a:ext uri="{FF2B5EF4-FFF2-40B4-BE49-F238E27FC236}">
                <a16:creationId xmlns:a16="http://schemas.microsoft.com/office/drawing/2014/main" xmlns="" id="{A939E0EC-4728-4879-90C7-4C9504BFB564}"/>
              </a:ext>
            </a:extLst>
          </p:cNvPr>
          <p:cNvSpPr/>
          <p:nvPr/>
        </p:nvSpPr>
        <p:spPr>
          <a:xfrm rot="10800000">
            <a:off x="4239238" y="1895544"/>
            <a:ext cx="3709895" cy="3709895"/>
          </a:xfrm>
          <a:prstGeom prst="blockArc">
            <a:avLst>
              <a:gd name="adj1" fmla="val 16302188"/>
              <a:gd name="adj2" fmla="val 21556929"/>
              <a:gd name="adj3" fmla="val 157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9" name="Block Arc 36">
            <a:extLst>
              <a:ext uri="{FF2B5EF4-FFF2-40B4-BE49-F238E27FC236}">
                <a16:creationId xmlns:a16="http://schemas.microsoft.com/office/drawing/2014/main" xmlns="" id="{1360EABA-A1CD-40DD-AD41-CB1F138EEFB5}"/>
              </a:ext>
            </a:extLst>
          </p:cNvPr>
          <p:cNvSpPr/>
          <p:nvPr/>
        </p:nvSpPr>
        <p:spPr>
          <a:xfrm rot="16200000">
            <a:off x="4239238" y="1877961"/>
            <a:ext cx="3709895" cy="3709895"/>
          </a:xfrm>
          <a:prstGeom prst="blockArc">
            <a:avLst>
              <a:gd name="adj1" fmla="val 16302188"/>
              <a:gd name="adj2" fmla="val 21530925"/>
              <a:gd name="adj3" fmla="val 159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pSp>
        <p:nvGrpSpPr>
          <p:cNvPr id="20" name="Group 37">
            <a:extLst>
              <a:ext uri="{FF2B5EF4-FFF2-40B4-BE49-F238E27FC236}">
                <a16:creationId xmlns:a16="http://schemas.microsoft.com/office/drawing/2014/main" xmlns="" id="{A292D6AF-589E-4067-861B-DFA90FBB3ECE}"/>
              </a:ext>
            </a:extLst>
          </p:cNvPr>
          <p:cNvGrpSpPr/>
          <p:nvPr/>
        </p:nvGrpSpPr>
        <p:grpSpPr>
          <a:xfrm>
            <a:off x="4491710" y="2126970"/>
            <a:ext cx="3218009" cy="3200946"/>
            <a:chOff x="2958282" y="2168932"/>
            <a:chExt cx="3218009" cy="3200946"/>
          </a:xfrm>
        </p:grpSpPr>
        <p:sp>
          <p:nvSpPr>
            <p:cNvPr id="21" name="TextBox 20">
              <a:extLst>
                <a:ext uri="{FF2B5EF4-FFF2-40B4-BE49-F238E27FC236}">
                  <a16:creationId xmlns:a16="http://schemas.microsoft.com/office/drawing/2014/main" xmlns="" id="{5A77CF6F-B08C-48EC-AA1E-F5E218CDEE4C}"/>
                </a:ext>
              </a:extLst>
            </p:cNvPr>
            <p:cNvSpPr txBox="1"/>
            <p:nvPr/>
          </p:nvSpPr>
          <p:spPr>
            <a:xfrm rot="2979303">
              <a:off x="3821466" y="2401399"/>
              <a:ext cx="2300361" cy="1835428"/>
            </a:xfrm>
            <a:prstGeom prst="rect">
              <a:avLst/>
            </a:prstGeom>
            <a:noFill/>
          </p:spPr>
          <p:txBody>
            <a:bodyPr wrap="square" rtlCol="0">
              <a:prstTxWarp prst="textArchUp">
                <a:avLst>
                  <a:gd name="adj" fmla="val 12348932"/>
                </a:avLst>
              </a:prstTxWarp>
              <a:spAutoFit/>
            </a:bodyPr>
            <a:lstStyle/>
            <a:p>
              <a:pPr algn="ctr"/>
              <a:r>
                <a:rPr lang="en-US" altLang="ko-KR" sz="1600" b="1" dirty="0">
                  <a:solidFill>
                    <a:schemeClr val="bg1"/>
                  </a:solidFill>
                  <a:cs typeface="Arial" pitchFamily="34" charset="0"/>
                </a:rPr>
                <a:t>WEAKNESS</a:t>
              </a:r>
              <a:endParaRPr lang="ko-KR" altLang="en-US" sz="1600" b="1" dirty="0">
                <a:solidFill>
                  <a:schemeClr val="bg1"/>
                </a:solidFill>
                <a:cs typeface="Arial" pitchFamily="34" charset="0"/>
              </a:endParaRPr>
            </a:p>
          </p:txBody>
        </p:sp>
        <p:sp>
          <p:nvSpPr>
            <p:cNvPr id="22" name="TextBox 21">
              <a:extLst>
                <a:ext uri="{FF2B5EF4-FFF2-40B4-BE49-F238E27FC236}">
                  <a16:creationId xmlns:a16="http://schemas.microsoft.com/office/drawing/2014/main" xmlns="" id="{DAFF3659-1BC7-4CEA-8296-FDD8670D10A2}"/>
                </a:ext>
              </a:extLst>
            </p:cNvPr>
            <p:cNvSpPr txBox="1"/>
            <p:nvPr/>
          </p:nvSpPr>
          <p:spPr>
            <a:xfrm rot="18900000">
              <a:off x="2958282" y="2437888"/>
              <a:ext cx="2300361" cy="1835428"/>
            </a:xfrm>
            <a:prstGeom prst="rect">
              <a:avLst/>
            </a:prstGeom>
            <a:noFill/>
          </p:spPr>
          <p:txBody>
            <a:bodyPr wrap="square" rtlCol="0">
              <a:prstTxWarp prst="textArchUp">
                <a:avLst>
                  <a:gd name="adj" fmla="val 12348932"/>
                </a:avLst>
              </a:prstTxWarp>
              <a:spAutoFit/>
            </a:bodyPr>
            <a:lstStyle/>
            <a:p>
              <a:pPr algn="ctr"/>
              <a:r>
                <a:rPr lang="en-US" altLang="ko-KR" sz="1600" b="1" dirty="0">
                  <a:solidFill>
                    <a:schemeClr val="bg1"/>
                  </a:solidFill>
                  <a:cs typeface="Arial" pitchFamily="34" charset="0"/>
                </a:rPr>
                <a:t>STRENGTHS</a:t>
              </a:r>
              <a:endParaRPr lang="ko-KR" altLang="en-US" sz="1600" b="1" dirty="0">
                <a:solidFill>
                  <a:schemeClr val="bg1"/>
                </a:solidFill>
                <a:cs typeface="Arial" pitchFamily="34" charset="0"/>
              </a:endParaRPr>
            </a:p>
          </p:txBody>
        </p:sp>
        <p:sp>
          <p:nvSpPr>
            <p:cNvPr id="23" name="TextBox 22">
              <a:extLst>
                <a:ext uri="{FF2B5EF4-FFF2-40B4-BE49-F238E27FC236}">
                  <a16:creationId xmlns:a16="http://schemas.microsoft.com/office/drawing/2014/main" xmlns="" id="{5145673C-C240-42D1-BB1F-57214D58C1CA}"/>
                </a:ext>
              </a:extLst>
            </p:cNvPr>
            <p:cNvSpPr txBox="1"/>
            <p:nvPr/>
          </p:nvSpPr>
          <p:spPr>
            <a:xfrm rot="13500000">
              <a:off x="2958282" y="3301984"/>
              <a:ext cx="2300361" cy="1835428"/>
            </a:xfrm>
            <a:prstGeom prst="rect">
              <a:avLst/>
            </a:prstGeom>
            <a:noFill/>
          </p:spPr>
          <p:txBody>
            <a:bodyPr wrap="square" rtlCol="0">
              <a:prstTxWarp prst="textArchUp">
                <a:avLst>
                  <a:gd name="adj" fmla="val 12348932"/>
                </a:avLst>
              </a:prstTxWarp>
              <a:spAutoFit/>
            </a:bodyPr>
            <a:lstStyle/>
            <a:p>
              <a:pPr algn="ctr"/>
              <a:r>
                <a:rPr lang="en-US" altLang="ko-KR" sz="1600" b="1" dirty="0">
                  <a:solidFill>
                    <a:schemeClr val="bg1"/>
                  </a:solidFill>
                  <a:cs typeface="Arial" pitchFamily="34" charset="0"/>
                </a:rPr>
                <a:t>OPPORTUNITIES</a:t>
              </a:r>
              <a:endParaRPr lang="ko-KR" altLang="en-US" sz="16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1132FE2A-7002-4CB8-9367-23D607EAEF4C}"/>
                </a:ext>
              </a:extLst>
            </p:cNvPr>
            <p:cNvSpPr txBox="1"/>
            <p:nvPr/>
          </p:nvSpPr>
          <p:spPr>
            <a:xfrm rot="8100000">
              <a:off x="3875930" y="3274102"/>
              <a:ext cx="2300361" cy="1835428"/>
            </a:xfrm>
            <a:prstGeom prst="rect">
              <a:avLst/>
            </a:prstGeom>
            <a:noFill/>
          </p:spPr>
          <p:txBody>
            <a:bodyPr wrap="square" rtlCol="0">
              <a:prstTxWarp prst="textArchUp">
                <a:avLst>
                  <a:gd name="adj" fmla="val 12348932"/>
                </a:avLst>
              </a:prstTxWarp>
              <a:spAutoFit/>
            </a:bodyPr>
            <a:lstStyle/>
            <a:p>
              <a:pPr algn="ctr"/>
              <a:r>
                <a:rPr lang="en-US" altLang="ko-KR" sz="1600" b="1" dirty="0">
                  <a:solidFill>
                    <a:schemeClr val="bg1"/>
                  </a:solidFill>
                  <a:cs typeface="Arial" pitchFamily="34" charset="0"/>
                </a:rPr>
                <a:t>THREATS</a:t>
              </a:r>
              <a:endParaRPr lang="ko-KR" altLang="en-US" sz="1600" b="1" dirty="0">
                <a:solidFill>
                  <a:schemeClr val="bg1"/>
                </a:solidFill>
                <a:cs typeface="Arial" pitchFamily="34" charset="0"/>
              </a:endParaRPr>
            </a:p>
          </p:txBody>
        </p:sp>
      </p:grpSp>
      <p:sp>
        <p:nvSpPr>
          <p:cNvPr id="25" name="타원 24">
            <a:extLst>
              <a:ext uri="{FF2B5EF4-FFF2-40B4-BE49-F238E27FC236}">
                <a16:creationId xmlns:a16="http://schemas.microsoft.com/office/drawing/2014/main" xmlns="" id="{7073C47B-B7C3-430F-A486-C028F945F463}"/>
              </a:ext>
            </a:extLst>
          </p:cNvPr>
          <p:cNvSpPr/>
          <p:nvPr/>
        </p:nvSpPr>
        <p:spPr>
          <a:xfrm>
            <a:off x="4812546" y="2434237"/>
            <a:ext cx="2596900" cy="2596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6" name="Group 51">
            <a:extLst>
              <a:ext uri="{FF2B5EF4-FFF2-40B4-BE49-F238E27FC236}">
                <a16:creationId xmlns:a16="http://schemas.microsoft.com/office/drawing/2014/main" xmlns="" id="{C398589F-23E7-48D5-90E1-6E535E2099F1}"/>
              </a:ext>
            </a:extLst>
          </p:cNvPr>
          <p:cNvGrpSpPr/>
          <p:nvPr/>
        </p:nvGrpSpPr>
        <p:grpSpPr>
          <a:xfrm>
            <a:off x="1386250" y="1958883"/>
            <a:ext cx="2936722" cy="1470776"/>
            <a:chOff x="270023" y="1638319"/>
            <a:chExt cx="2605242" cy="1485484"/>
          </a:xfrm>
        </p:grpSpPr>
        <p:sp>
          <p:nvSpPr>
            <p:cNvPr id="27" name="TextBox 26">
              <a:extLst>
                <a:ext uri="{FF2B5EF4-FFF2-40B4-BE49-F238E27FC236}">
                  <a16:creationId xmlns:a16="http://schemas.microsoft.com/office/drawing/2014/main" xmlns="" id="{23A18F8F-147D-41BC-B693-36487FF21492}"/>
                </a:ext>
              </a:extLst>
            </p:cNvPr>
            <p:cNvSpPr txBox="1"/>
            <p:nvPr/>
          </p:nvSpPr>
          <p:spPr>
            <a:xfrm>
              <a:off x="270024" y="1911471"/>
              <a:ext cx="2605241" cy="121233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xmlns="" id="{E42B3FF5-7F10-448B-914A-43FE8BF434F8}"/>
                </a:ext>
              </a:extLst>
            </p:cNvPr>
            <p:cNvSpPr txBox="1"/>
            <p:nvPr/>
          </p:nvSpPr>
          <p:spPr>
            <a:xfrm>
              <a:off x="270023" y="1638319"/>
              <a:ext cx="2605241" cy="310855"/>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Title</a:t>
              </a:r>
              <a:endParaRPr lang="ko-KR" altLang="en-US" sz="1400" b="1" dirty="0">
                <a:solidFill>
                  <a:schemeClr val="tx1">
                    <a:lumMod val="75000"/>
                    <a:lumOff val="25000"/>
                  </a:schemeClr>
                </a:solidFill>
                <a:cs typeface="Arial" pitchFamily="34" charset="0"/>
              </a:endParaRPr>
            </a:p>
          </p:txBody>
        </p:sp>
      </p:grpSp>
      <p:grpSp>
        <p:nvGrpSpPr>
          <p:cNvPr id="29" name="Group 59">
            <a:extLst>
              <a:ext uri="{FF2B5EF4-FFF2-40B4-BE49-F238E27FC236}">
                <a16:creationId xmlns:a16="http://schemas.microsoft.com/office/drawing/2014/main" xmlns="" id="{61CB308F-B525-451E-85ED-3DD0D12ADCB7}"/>
              </a:ext>
            </a:extLst>
          </p:cNvPr>
          <p:cNvGrpSpPr/>
          <p:nvPr/>
        </p:nvGrpSpPr>
        <p:grpSpPr>
          <a:xfrm>
            <a:off x="1386250" y="4067011"/>
            <a:ext cx="2936722" cy="1470776"/>
            <a:chOff x="270023" y="1638319"/>
            <a:chExt cx="2605242" cy="1485484"/>
          </a:xfrm>
        </p:grpSpPr>
        <p:sp>
          <p:nvSpPr>
            <p:cNvPr id="30" name="TextBox 29">
              <a:extLst>
                <a:ext uri="{FF2B5EF4-FFF2-40B4-BE49-F238E27FC236}">
                  <a16:creationId xmlns:a16="http://schemas.microsoft.com/office/drawing/2014/main" xmlns="" id="{CFF5DA04-0288-45A8-B6E9-B1C0B5887986}"/>
                </a:ext>
              </a:extLst>
            </p:cNvPr>
            <p:cNvSpPr txBox="1"/>
            <p:nvPr/>
          </p:nvSpPr>
          <p:spPr>
            <a:xfrm>
              <a:off x="270024" y="1911471"/>
              <a:ext cx="2605241" cy="121233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31" name="TextBox 30">
              <a:extLst>
                <a:ext uri="{FF2B5EF4-FFF2-40B4-BE49-F238E27FC236}">
                  <a16:creationId xmlns:a16="http://schemas.microsoft.com/office/drawing/2014/main" xmlns="" id="{11B61EF8-CD94-44B5-8AD4-15E0D8AD154E}"/>
                </a:ext>
              </a:extLst>
            </p:cNvPr>
            <p:cNvSpPr txBox="1"/>
            <p:nvPr/>
          </p:nvSpPr>
          <p:spPr>
            <a:xfrm>
              <a:off x="270023" y="1638319"/>
              <a:ext cx="2605241" cy="310855"/>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Title</a:t>
              </a:r>
              <a:endParaRPr lang="ko-KR" altLang="en-US" sz="1400" b="1" dirty="0">
                <a:solidFill>
                  <a:schemeClr val="tx1">
                    <a:lumMod val="75000"/>
                    <a:lumOff val="25000"/>
                  </a:schemeClr>
                </a:solidFill>
                <a:cs typeface="Arial" pitchFamily="34" charset="0"/>
              </a:endParaRPr>
            </a:p>
          </p:txBody>
        </p:sp>
      </p:grpSp>
      <p:grpSp>
        <p:nvGrpSpPr>
          <p:cNvPr id="32" name="Group 62">
            <a:extLst>
              <a:ext uri="{FF2B5EF4-FFF2-40B4-BE49-F238E27FC236}">
                <a16:creationId xmlns:a16="http://schemas.microsoft.com/office/drawing/2014/main" xmlns="" id="{320F098C-0A71-4AC7-AFDC-CC7210E98721}"/>
              </a:ext>
            </a:extLst>
          </p:cNvPr>
          <p:cNvGrpSpPr/>
          <p:nvPr/>
        </p:nvGrpSpPr>
        <p:grpSpPr>
          <a:xfrm>
            <a:off x="7854123" y="1958883"/>
            <a:ext cx="2936722" cy="1470776"/>
            <a:chOff x="270023" y="1638319"/>
            <a:chExt cx="2605242" cy="1485484"/>
          </a:xfrm>
        </p:grpSpPr>
        <p:sp>
          <p:nvSpPr>
            <p:cNvPr id="33" name="TextBox 32">
              <a:extLst>
                <a:ext uri="{FF2B5EF4-FFF2-40B4-BE49-F238E27FC236}">
                  <a16:creationId xmlns:a16="http://schemas.microsoft.com/office/drawing/2014/main" xmlns="" id="{66E300BF-DF6D-488E-B4E4-B1D692C42DAC}"/>
                </a:ext>
              </a:extLst>
            </p:cNvPr>
            <p:cNvSpPr txBox="1"/>
            <p:nvPr/>
          </p:nvSpPr>
          <p:spPr>
            <a:xfrm>
              <a:off x="270024" y="1911471"/>
              <a:ext cx="2605241" cy="1212332"/>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34" name="TextBox 33">
              <a:extLst>
                <a:ext uri="{FF2B5EF4-FFF2-40B4-BE49-F238E27FC236}">
                  <a16:creationId xmlns:a16="http://schemas.microsoft.com/office/drawing/2014/main" xmlns="" id="{C651E28F-754E-4793-AC1C-E2476D2101D1}"/>
                </a:ext>
              </a:extLst>
            </p:cNvPr>
            <p:cNvSpPr txBox="1"/>
            <p:nvPr/>
          </p:nvSpPr>
          <p:spPr>
            <a:xfrm>
              <a:off x="270023" y="1638319"/>
              <a:ext cx="2605241" cy="310855"/>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Add Title</a:t>
              </a:r>
              <a:endParaRPr lang="ko-KR" altLang="en-US" sz="1400" b="1" dirty="0">
                <a:solidFill>
                  <a:schemeClr val="tx1">
                    <a:lumMod val="75000"/>
                    <a:lumOff val="25000"/>
                  </a:schemeClr>
                </a:solidFill>
                <a:cs typeface="Arial" pitchFamily="34" charset="0"/>
              </a:endParaRPr>
            </a:p>
          </p:txBody>
        </p:sp>
      </p:grpSp>
      <p:grpSp>
        <p:nvGrpSpPr>
          <p:cNvPr id="35" name="Group 74">
            <a:extLst>
              <a:ext uri="{FF2B5EF4-FFF2-40B4-BE49-F238E27FC236}">
                <a16:creationId xmlns:a16="http://schemas.microsoft.com/office/drawing/2014/main" xmlns="" id="{1C90BEF3-24A4-414B-B9AF-60A0A509C801}"/>
              </a:ext>
            </a:extLst>
          </p:cNvPr>
          <p:cNvGrpSpPr/>
          <p:nvPr/>
        </p:nvGrpSpPr>
        <p:grpSpPr>
          <a:xfrm>
            <a:off x="7858316" y="4067011"/>
            <a:ext cx="2936722" cy="1470776"/>
            <a:chOff x="270023" y="1638319"/>
            <a:chExt cx="2605242" cy="1485484"/>
          </a:xfrm>
        </p:grpSpPr>
        <p:sp>
          <p:nvSpPr>
            <p:cNvPr id="36" name="TextBox 35">
              <a:extLst>
                <a:ext uri="{FF2B5EF4-FFF2-40B4-BE49-F238E27FC236}">
                  <a16:creationId xmlns:a16="http://schemas.microsoft.com/office/drawing/2014/main" xmlns="" id="{478B244F-7B13-4AC5-86E0-AE5083377362}"/>
                </a:ext>
              </a:extLst>
            </p:cNvPr>
            <p:cNvSpPr txBox="1"/>
            <p:nvPr/>
          </p:nvSpPr>
          <p:spPr>
            <a:xfrm>
              <a:off x="270024" y="1911471"/>
              <a:ext cx="2605241" cy="1212332"/>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37" name="TextBox 36">
              <a:extLst>
                <a:ext uri="{FF2B5EF4-FFF2-40B4-BE49-F238E27FC236}">
                  <a16:creationId xmlns:a16="http://schemas.microsoft.com/office/drawing/2014/main" xmlns="" id="{53F5BE75-75C2-45D4-AE55-C7BAB99E9726}"/>
                </a:ext>
              </a:extLst>
            </p:cNvPr>
            <p:cNvSpPr txBox="1"/>
            <p:nvPr/>
          </p:nvSpPr>
          <p:spPr>
            <a:xfrm>
              <a:off x="270023" y="1638319"/>
              <a:ext cx="2605241" cy="310855"/>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Add Title</a:t>
              </a:r>
              <a:endParaRPr lang="ko-KR" altLang="en-US" sz="1400" b="1" dirty="0">
                <a:solidFill>
                  <a:schemeClr val="tx1">
                    <a:lumMod val="75000"/>
                    <a:lumOff val="25000"/>
                  </a:schemeClr>
                </a:solidFill>
                <a:cs typeface="Arial" pitchFamily="34" charset="0"/>
              </a:endParaRPr>
            </a:p>
          </p:txBody>
        </p:sp>
      </p:grpSp>
      <p:sp>
        <p:nvSpPr>
          <p:cNvPr id="38" name="Block Arc 41">
            <a:extLst>
              <a:ext uri="{FF2B5EF4-FFF2-40B4-BE49-F238E27FC236}">
                <a16:creationId xmlns:a16="http://schemas.microsoft.com/office/drawing/2014/main" xmlns="" id="{6B093FD3-0DCA-4BE6-A25B-784F368D4D2B}"/>
              </a:ext>
            </a:extLst>
          </p:cNvPr>
          <p:cNvSpPr/>
          <p:nvPr/>
        </p:nvSpPr>
        <p:spPr>
          <a:xfrm>
            <a:off x="5344144" y="2604959"/>
            <a:ext cx="1566617" cy="2185893"/>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TextBox 38">
            <a:extLst>
              <a:ext uri="{FF2B5EF4-FFF2-40B4-BE49-F238E27FC236}">
                <a16:creationId xmlns:a16="http://schemas.microsoft.com/office/drawing/2014/main" xmlns="" id="{AAC3CE7C-8A36-4C90-B8F6-3A57A4A88770}"/>
              </a:ext>
            </a:extLst>
          </p:cNvPr>
          <p:cNvSpPr txBox="1"/>
          <p:nvPr/>
        </p:nvSpPr>
        <p:spPr>
          <a:xfrm>
            <a:off x="5167680" y="3139230"/>
            <a:ext cx="1781534" cy="646331"/>
          </a:xfrm>
          <a:prstGeom prst="rect">
            <a:avLst/>
          </a:prstGeom>
          <a:noFill/>
        </p:spPr>
        <p:txBody>
          <a:bodyPr wrap="square" rtlCol="0">
            <a:spAutoFit/>
          </a:bodyPr>
          <a:lstStyle/>
          <a:p>
            <a:pPr algn="ctr"/>
            <a:r>
              <a:rPr lang="en-US" altLang="ko-KR" sz="3600" b="1" dirty="0">
                <a:solidFill>
                  <a:schemeClr val="accent1"/>
                </a:solidFill>
                <a:cs typeface="Arial" pitchFamily="34" charset="0"/>
              </a:rPr>
              <a:t>SWOT</a:t>
            </a:r>
            <a:endParaRPr lang="ko-KR" altLang="en-US" sz="3600" b="1" dirty="0">
              <a:solidFill>
                <a:schemeClr val="accent1"/>
              </a:solidFill>
              <a:cs typeface="Arial" pitchFamily="34" charset="0"/>
            </a:endParaRPr>
          </a:p>
        </p:txBody>
      </p:sp>
    </p:spTree>
    <p:extLst>
      <p:ext uri="{BB962C8B-B14F-4D97-AF65-F5344CB8AC3E}">
        <p14:creationId xmlns:p14="http://schemas.microsoft.com/office/powerpoint/2010/main" val="1323798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6"/>
          </p:nvPr>
        </p:nvSpPr>
        <p:spPr/>
      </p:sp>
      <p:sp>
        <p:nvSpPr>
          <p:cNvPr id="11" name="Rectangle 6">
            <a:extLst>
              <a:ext uri="{FF2B5EF4-FFF2-40B4-BE49-F238E27FC236}">
                <a16:creationId xmlns:a16="http://schemas.microsoft.com/office/drawing/2014/main" xmlns="" id="{97BD5721-B40A-45BE-B46C-EE21ACD852A4}"/>
              </a:ext>
            </a:extLst>
          </p:cNvPr>
          <p:cNvSpPr/>
          <p:nvPr/>
        </p:nvSpPr>
        <p:spPr>
          <a:xfrm>
            <a:off x="4070838" y="-1"/>
            <a:ext cx="4050324" cy="455441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p>
        </p:txBody>
      </p:sp>
      <p:sp>
        <p:nvSpPr>
          <p:cNvPr id="12" name="Text Placeholder 10">
            <a:extLst>
              <a:ext uri="{FF2B5EF4-FFF2-40B4-BE49-F238E27FC236}">
                <a16:creationId xmlns:a16="http://schemas.microsoft.com/office/drawing/2014/main" xmlns="" id="{268F0B81-671B-4311-B2CD-052CA4AD2886}"/>
              </a:ext>
            </a:extLst>
          </p:cNvPr>
          <p:cNvSpPr txBox="1">
            <a:spLocks/>
          </p:cNvSpPr>
          <p:nvPr/>
        </p:nvSpPr>
        <p:spPr>
          <a:xfrm>
            <a:off x="4599966" y="179115"/>
            <a:ext cx="2952328" cy="1474068"/>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altLang="ko-KR" sz="2400" b="1" dirty="0">
                <a:solidFill>
                  <a:schemeClr val="bg1"/>
                </a:solidFill>
                <a:latin typeface="+mj-lt"/>
                <a:cs typeface="Arial" pitchFamily="34" charset="0"/>
              </a:rPr>
              <a:t>Simple Portfolio Presentation Designed</a:t>
            </a:r>
          </a:p>
        </p:txBody>
      </p:sp>
      <p:sp>
        <p:nvSpPr>
          <p:cNvPr id="13" name="TextBox 12">
            <a:extLst>
              <a:ext uri="{FF2B5EF4-FFF2-40B4-BE49-F238E27FC236}">
                <a16:creationId xmlns:a16="http://schemas.microsoft.com/office/drawing/2014/main" xmlns="" id="{2B35F2C3-0F68-423C-A9C6-D6F8E4C78D78}"/>
              </a:ext>
            </a:extLst>
          </p:cNvPr>
          <p:cNvSpPr txBox="1"/>
          <p:nvPr/>
        </p:nvSpPr>
        <p:spPr>
          <a:xfrm>
            <a:off x="4487442" y="2024223"/>
            <a:ext cx="3177379" cy="461665"/>
          </a:xfrm>
          <a:prstGeom prst="rect">
            <a:avLst/>
          </a:prstGeom>
          <a:noFill/>
        </p:spPr>
        <p:txBody>
          <a:bodyPr wrap="square" rtlCol="0">
            <a:spAutoFit/>
          </a:bodyPr>
          <a:lstStyle/>
          <a:p>
            <a:pPr algn="ctr"/>
            <a:r>
              <a:rPr lang="en-US" altLang="ko-KR" sz="1200" b="1" dirty="0">
                <a:solidFill>
                  <a:schemeClr val="bg1"/>
                </a:solidFill>
                <a:cs typeface="Arial" pitchFamily="34" charset="0"/>
              </a:rPr>
              <a:t>Get a modern PowerPoint  Presentation that is beautifully designed. </a:t>
            </a:r>
            <a:endParaRPr lang="ko-KR" altLang="en-US" sz="1200" b="1" dirty="0">
              <a:solidFill>
                <a:schemeClr val="bg1"/>
              </a:solidFill>
              <a:cs typeface="Arial" pitchFamily="34" charset="0"/>
            </a:endParaRPr>
          </a:p>
        </p:txBody>
      </p:sp>
      <p:sp>
        <p:nvSpPr>
          <p:cNvPr id="14" name="TextBox 13">
            <a:extLst>
              <a:ext uri="{FF2B5EF4-FFF2-40B4-BE49-F238E27FC236}">
                <a16:creationId xmlns:a16="http://schemas.microsoft.com/office/drawing/2014/main" xmlns="" id="{A9C42C20-1429-4B26-BE68-19BC086EE3A6}"/>
              </a:ext>
            </a:extLst>
          </p:cNvPr>
          <p:cNvSpPr txBox="1"/>
          <p:nvPr/>
        </p:nvSpPr>
        <p:spPr>
          <a:xfrm>
            <a:off x="4635970" y="2586715"/>
            <a:ext cx="2880320" cy="1569660"/>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a:t>
            </a:r>
          </a:p>
        </p:txBody>
      </p:sp>
      <p:grpSp>
        <p:nvGrpSpPr>
          <p:cNvPr id="15" name="Group 17">
            <a:extLst>
              <a:ext uri="{FF2B5EF4-FFF2-40B4-BE49-F238E27FC236}">
                <a16:creationId xmlns:a16="http://schemas.microsoft.com/office/drawing/2014/main" xmlns="" id="{DC116F4E-6B2A-4CA1-B2F0-B964BB885316}"/>
              </a:ext>
            </a:extLst>
          </p:cNvPr>
          <p:cNvGrpSpPr/>
          <p:nvPr/>
        </p:nvGrpSpPr>
        <p:grpSpPr>
          <a:xfrm>
            <a:off x="5536070" y="1754011"/>
            <a:ext cx="1080120" cy="116632"/>
            <a:chOff x="4031940" y="0"/>
            <a:chExt cx="1080120" cy="116632"/>
          </a:xfrm>
          <a:solidFill>
            <a:schemeClr val="bg1"/>
          </a:solidFill>
        </p:grpSpPr>
        <p:sp>
          <p:nvSpPr>
            <p:cNvPr id="16" name="Rectangle 18">
              <a:extLst>
                <a:ext uri="{FF2B5EF4-FFF2-40B4-BE49-F238E27FC236}">
                  <a16:creationId xmlns:a16="http://schemas.microsoft.com/office/drawing/2014/main" xmlns="" id="{F3171B3D-1F74-499C-8679-8A1D4D754292}"/>
                </a:ext>
              </a:extLst>
            </p:cNvPr>
            <p:cNvSpPr/>
            <p:nvPr userDrawn="1"/>
          </p:nvSpPr>
          <p:spPr>
            <a:xfrm>
              <a:off x="4031940" y="0"/>
              <a:ext cx="1080120" cy="1166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Rectangle 19">
              <a:extLst>
                <a:ext uri="{FF2B5EF4-FFF2-40B4-BE49-F238E27FC236}">
                  <a16:creationId xmlns:a16="http://schemas.microsoft.com/office/drawing/2014/main" xmlns="" id="{A75B0640-EB35-4A5E-865F-CBE84F74705C}"/>
                </a:ext>
              </a:extLst>
            </p:cNvPr>
            <p:cNvSpPr/>
            <p:nvPr userDrawn="1"/>
          </p:nvSpPr>
          <p:spPr>
            <a:xfrm>
              <a:off x="4572000" y="0"/>
              <a:ext cx="540000" cy="1166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634986968"/>
      </p:ext>
    </p:extLst>
  </p:cSld>
  <p:clrMapOvr>
    <a:masterClrMapping/>
  </p:clrMapOvr>
</p:sld>
</file>

<file path=ppt/theme/theme1.xml><?xml version="1.0" encoding="utf-8"?>
<a:theme xmlns:a="http://schemas.openxmlformats.org/drawingml/2006/main" name="Cover and End Slide Master">
  <a:themeElements>
    <a:clrScheme name="allppt-newyork">
      <a:dk1>
        <a:sysClr val="windowText" lastClr="000000"/>
      </a:dk1>
      <a:lt1>
        <a:sysClr val="window" lastClr="FFFFFF"/>
      </a:lt1>
      <a:dk2>
        <a:srgbClr val="44546A"/>
      </a:dk2>
      <a:lt2>
        <a:srgbClr val="E7E6E6"/>
      </a:lt2>
      <a:accent1>
        <a:srgbClr val="006AB8"/>
      </a:accent1>
      <a:accent2>
        <a:srgbClr val="58CCFE"/>
      </a:accent2>
      <a:accent3>
        <a:srgbClr val="68D6D8"/>
      </a:accent3>
      <a:accent4>
        <a:srgbClr val="006AB8"/>
      </a:accent4>
      <a:accent5>
        <a:srgbClr val="58CCFE"/>
      </a:accent5>
      <a:accent6>
        <a:srgbClr val="68D6D8"/>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NEWYORK">
      <a:dk1>
        <a:sysClr val="windowText" lastClr="000000"/>
      </a:dk1>
      <a:lt1>
        <a:sysClr val="window" lastClr="FFFFFF"/>
      </a:lt1>
      <a:dk2>
        <a:srgbClr val="44546A"/>
      </a:dk2>
      <a:lt2>
        <a:srgbClr val="E7E6E6"/>
      </a:lt2>
      <a:accent1>
        <a:srgbClr val="006AB8"/>
      </a:accent1>
      <a:accent2>
        <a:srgbClr val="58CCFE"/>
      </a:accent2>
      <a:accent3>
        <a:srgbClr val="68D6D8"/>
      </a:accent3>
      <a:accent4>
        <a:srgbClr val="006AB8"/>
      </a:accent4>
      <a:accent5>
        <a:srgbClr val="58CCFE"/>
      </a:accent5>
      <a:accent6>
        <a:srgbClr val="68D6D8"/>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newyork">
      <a:dk1>
        <a:sysClr val="windowText" lastClr="000000"/>
      </a:dk1>
      <a:lt1>
        <a:sysClr val="window" lastClr="FFFFFF"/>
      </a:lt1>
      <a:dk2>
        <a:srgbClr val="44546A"/>
      </a:dk2>
      <a:lt2>
        <a:srgbClr val="E7E6E6"/>
      </a:lt2>
      <a:accent1>
        <a:srgbClr val="006AB8"/>
      </a:accent1>
      <a:accent2>
        <a:srgbClr val="58CCFE"/>
      </a:accent2>
      <a:accent3>
        <a:srgbClr val="68D6D8"/>
      </a:accent3>
      <a:accent4>
        <a:srgbClr val="006AB8"/>
      </a:accent4>
      <a:accent5>
        <a:srgbClr val="58CCFE"/>
      </a:accent5>
      <a:accent6>
        <a:srgbClr val="68D6D8"/>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2324</TotalTime>
  <Words>5875</Words>
  <Application>Microsoft Office PowerPoint</Application>
  <PresentationFormat>Widescreen</PresentationFormat>
  <Paragraphs>630</Paragraphs>
  <Slides>59</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59</vt:i4>
      </vt:variant>
    </vt:vector>
  </HeadingPairs>
  <TitlesOfParts>
    <vt:vector size="68" baseType="lpstr">
      <vt:lpstr>Arial Unicode MS</vt:lpstr>
      <vt:lpstr>FZShuTi</vt:lpstr>
      <vt:lpstr>맑은 고딕</vt:lpstr>
      <vt:lpstr>Arial</vt:lpstr>
      <vt:lpstr>Brush Script MT</vt:lpstr>
      <vt:lpstr>Calibri</vt:lpstr>
      <vt:lpstr>Cover and End Slide Master</vt:lpstr>
      <vt:lpstr>Contents Slide Master</vt:lpstr>
      <vt:lpstr>Section Break Slide Master</vt:lpstr>
      <vt:lpstr>Free PPT Templates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Admin</cp:lastModifiedBy>
  <cp:revision>85</cp:revision>
  <dcterms:created xsi:type="dcterms:W3CDTF">2018-04-24T17:14:44Z</dcterms:created>
  <dcterms:modified xsi:type="dcterms:W3CDTF">2018-07-15T18:54:11Z</dcterms:modified>
</cp:coreProperties>
</file>