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2"/>
  </p:handoutMasterIdLst>
  <p:sldIdLst>
    <p:sldId id="271" r:id="rId4"/>
    <p:sldId id="272" r:id="rId5"/>
    <p:sldId id="261" r:id="rId6"/>
    <p:sldId id="275" r:id="rId7"/>
    <p:sldId id="276" r:id="rId8"/>
    <p:sldId id="279" r:id="rId9"/>
    <p:sldId id="285" r:id="rId10"/>
    <p:sldId id="310" r:id="rId11"/>
    <p:sldId id="265" r:id="rId12"/>
    <p:sldId id="286" r:id="rId13"/>
    <p:sldId id="289" r:id="rId14"/>
    <p:sldId id="304" r:id="rId15"/>
    <p:sldId id="288" r:id="rId16"/>
    <p:sldId id="299" r:id="rId17"/>
    <p:sldId id="290" r:id="rId18"/>
    <p:sldId id="287" r:id="rId19"/>
    <p:sldId id="309" r:id="rId20"/>
    <p:sldId id="277" r:id="rId21"/>
    <p:sldId id="298" r:id="rId22"/>
    <p:sldId id="280" r:id="rId23"/>
    <p:sldId id="302" r:id="rId24"/>
    <p:sldId id="267" r:id="rId25"/>
    <p:sldId id="303" r:id="rId26"/>
    <p:sldId id="268" r:id="rId27"/>
    <p:sldId id="301" r:id="rId28"/>
    <p:sldId id="284" r:id="rId29"/>
    <p:sldId id="281" r:id="rId30"/>
    <p:sldId id="269" r:id="rId31"/>
    <p:sldId id="292" r:id="rId32"/>
    <p:sldId id="283" r:id="rId33"/>
    <p:sldId id="308" r:id="rId34"/>
    <p:sldId id="293" r:id="rId35"/>
    <p:sldId id="282" r:id="rId36"/>
    <p:sldId id="307" r:id="rId37"/>
    <p:sldId id="295" r:id="rId38"/>
    <p:sldId id="305" r:id="rId39"/>
    <p:sldId id="264" r:id="rId40"/>
    <p:sldId id="297" r:id="rId41"/>
    <p:sldId id="306" r:id="rId42"/>
    <p:sldId id="294" r:id="rId43"/>
    <p:sldId id="296" r:id="rId44"/>
    <p:sldId id="270" r:id="rId45"/>
    <p:sldId id="260" r:id="rId46"/>
    <p:sldId id="263" r:id="rId47"/>
    <p:sldId id="278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0A4F"/>
    <a:srgbClr val="224A90"/>
    <a:srgbClr val="5A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424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300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499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90856584300146"/>
          <c:y val="7.1774991022222151E-2"/>
          <c:w val="0.71344352783758958"/>
          <c:h val="0.87223941140763805"/>
        </c:manualLayout>
      </c:layout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2019</c:v>
                </c:pt>
                <c:pt idx="2">
                  <c:v>2018</c:v>
                </c:pt>
                <c:pt idx="3">
                  <c:v>2017</c:v>
                </c:pt>
                <c:pt idx="4">
                  <c:v>2016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98-4EA7-B5D8-5780049574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2019</c:v>
                </c:pt>
                <c:pt idx="2">
                  <c:v>2018</c:v>
                </c:pt>
                <c:pt idx="3">
                  <c:v>2017</c:v>
                </c:pt>
                <c:pt idx="4">
                  <c:v>2016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98-4EA7-B5D8-5780049574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4995456"/>
        <c:axId val="164997376"/>
      </c:radarChart>
      <c:catAx>
        <c:axId val="16499545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4997376"/>
        <c:crosses val="autoZero"/>
        <c:auto val="1"/>
        <c:lblAlgn val="ctr"/>
        <c:lblOffset val="100"/>
        <c:noMultiLvlLbl val="0"/>
      </c:catAx>
      <c:valAx>
        <c:axId val="164997376"/>
        <c:scaling>
          <c:orientation val="minMax"/>
        </c:scaling>
        <c:delete val="0"/>
        <c:axPos val="l"/>
        <c:majorGridlines>
          <c:spPr>
            <a:ln w="15875">
              <a:solidFill>
                <a:schemeClr val="bg1">
                  <a:lumMod val="8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4995456"/>
        <c:crosses val="autoZero"/>
        <c:crossBetween val="between"/>
      </c:valAx>
      <c:spPr>
        <a:ln>
          <a:noFill/>
        </a:ln>
        <a:effectLst>
          <a:innerShdw blurRad="63500" dist="50800" dir="16200000">
            <a:prstClr val="black">
              <a:alpha val="50000"/>
            </a:prstClr>
          </a:innerShdw>
        </a:effectLst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4E41-4FA5-BED6-3943559C337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E41-4FA5-BED6-3943559C3371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E41-4FA5-BED6-3943559C33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1003-445F-8050-31AEA142552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1003-445F-8050-31AEA142552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003-445F-8050-31AEA14255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DA12-404B-B3FD-6F0485CD193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A12-404B-B3FD-6F0485CD19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A12-404B-B3FD-6F0485CD19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2662CD7-8945-430B-8525-FD12B698D0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FB413FC-DE78-45A4-B05D-35B21A8CC35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B028FD5-AB65-421A-9E64-A8DCDB77E4A0}" type="datetimeFigureOut">
              <a:rPr lang="en-US" smtClean="0"/>
              <a:t>10/28/2018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4E2177D-274A-46E1-AA96-CA0ED82753B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BD3611-6525-48A2-ABAB-3ABD0C05A00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4CA550-1E3C-4DE0-AB31-5C0AC35C0C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7659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7C212F7-184D-4A49-A276-228D2606CDAA}"/>
              </a:ext>
            </a:extLst>
          </p:cNvPr>
          <p:cNvSpPr/>
          <p:nvPr userDrawn="1"/>
        </p:nvSpPr>
        <p:spPr>
          <a:xfrm rot="2710283">
            <a:off x="3230156" y="-3604334"/>
            <a:ext cx="5188206" cy="13481605"/>
          </a:xfrm>
          <a:custGeom>
            <a:avLst/>
            <a:gdLst>
              <a:gd name="connsiteX0" fmla="*/ 4872276 w 5188206"/>
              <a:gd name="connsiteY0" fmla="*/ 0 h 13481605"/>
              <a:gd name="connsiteX1" fmla="*/ 5188206 w 5188206"/>
              <a:gd name="connsiteY1" fmla="*/ 314046 h 13481605"/>
              <a:gd name="connsiteX2" fmla="*/ 5188206 w 5188206"/>
              <a:gd name="connsiteY2" fmla="*/ 9409991 h 13481605"/>
              <a:gd name="connsiteX3" fmla="*/ 1140878 w 5188206"/>
              <a:gd name="connsiteY3" fmla="*/ 13481605 h 13481605"/>
              <a:gd name="connsiteX4" fmla="*/ 0 w 5188206"/>
              <a:gd name="connsiteY4" fmla="*/ 12347532 h 13481605"/>
              <a:gd name="connsiteX5" fmla="*/ 1 w 5188206"/>
              <a:gd name="connsiteY5" fmla="*/ 4901511 h 1348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8206" h="13481605">
                <a:moveTo>
                  <a:pt x="4872276" y="0"/>
                </a:moveTo>
                <a:lnTo>
                  <a:pt x="5188206" y="314046"/>
                </a:lnTo>
                <a:lnTo>
                  <a:pt x="5188206" y="9409991"/>
                </a:lnTo>
                <a:lnTo>
                  <a:pt x="1140878" y="13481605"/>
                </a:lnTo>
                <a:lnTo>
                  <a:pt x="0" y="12347532"/>
                </a:lnTo>
                <a:lnTo>
                  <a:pt x="1" y="4901511"/>
                </a:ln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06C027D-380B-4189-ADCD-4C61FF036C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7" t="29014" r="22468" b="1915"/>
          <a:stretch/>
        </p:blipFill>
        <p:spPr>
          <a:xfrm>
            <a:off x="7291761" y="1"/>
            <a:ext cx="490023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A200259-84FB-42E8-BC41-9E22E38BFFB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69" t="27510"/>
          <a:stretch/>
        </p:blipFill>
        <p:spPr>
          <a:xfrm>
            <a:off x="-147" y="0"/>
            <a:ext cx="3611440" cy="6904883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363273D-08D0-4F61-9C43-8F313C85A4FB}"/>
              </a:ext>
            </a:extLst>
          </p:cNvPr>
          <p:cNvSpPr/>
          <p:nvPr userDrawn="1"/>
        </p:nvSpPr>
        <p:spPr>
          <a:xfrm rot="18917560">
            <a:off x="6757340" y="5310244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F144AE0-43B5-4072-B84A-2621F7237F1E}"/>
              </a:ext>
            </a:extLst>
          </p:cNvPr>
          <p:cNvSpPr/>
          <p:nvPr userDrawn="1"/>
        </p:nvSpPr>
        <p:spPr>
          <a:xfrm rot="18917560">
            <a:off x="2315319" y="657619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F73E14A-31CD-46CC-9655-417F344E964D}"/>
              </a:ext>
            </a:extLst>
          </p:cNvPr>
          <p:cNvSpPr/>
          <p:nvPr userDrawn="1"/>
        </p:nvSpPr>
        <p:spPr>
          <a:xfrm rot="18900000">
            <a:off x="3249095" y="3545172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B359B05-6AC3-460B-AADD-EF4FE88E5E15}"/>
              </a:ext>
            </a:extLst>
          </p:cNvPr>
          <p:cNvSpPr/>
          <p:nvPr userDrawn="1"/>
        </p:nvSpPr>
        <p:spPr>
          <a:xfrm rot="18900000">
            <a:off x="3933047" y="3402148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ross 7">
            <a:extLst>
              <a:ext uri="{FF2B5EF4-FFF2-40B4-BE49-F238E27FC236}">
                <a16:creationId xmlns:a16="http://schemas.microsoft.com/office/drawing/2014/main" id="{01AE4C7D-0581-4EF7-B01A-57774F1B5217}"/>
              </a:ext>
            </a:extLst>
          </p:cNvPr>
          <p:cNvSpPr/>
          <p:nvPr userDrawn="1"/>
        </p:nvSpPr>
        <p:spPr>
          <a:xfrm>
            <a:off x="8690530" y="3132960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ross 8">
            <a:extLst>
              <a:ext uri="{FF2B5EF4-FFF2-40B4-BE49-F238E27FC236}">
                <a16:creationId xmlns:a16="http://schemas.microsoft.com/office/drawing/2014/main" id="{E15BDB5E-8F00-405C-BB7A-30DEF75B5163}"/>
              </a:ext>
            </a:extLst>
          </p:cNvPr>
          <p:cNvSpPr/>
          <p:nvPr userDrawn="1"/>
        </p:nvSpPr>
        <p:spPr>
          <a:xfrm rot="1642289">
            <a:off x="1982541" y="4138539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DEAC9489-BCB7-4E3A-A896-B35B3A48F178}"/>
              </a:ext>
            </a:extLst>
          </p:cNvPr>
          <p:cNvSpPr/>
          <p:nvPr userDrawn="1"/>
        </p:nvSpPr>
        <p:spPr>
          <a:xfrm rot="12056913">
            <a:off x="5363426" y="5089801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6B27FEF4-8DD6-4FAC-9895-F6E35C1DA54A}"/>
              </a:ext>
            </a:extLst>
          </p:cNvPr>
          <p:cNvSpPr/>
          <p:nvPr userDrawn="1"/>
        </p:nvSpPr>
        <p:spPr>
          <a:xfrm rot="12056913">
            <a:off x="8103105" y="591382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4D70D1D-AA00-4B06-A452-6DFDE7FFF4E9}"/>
              </a:ext>
            </a:extLst>
          </p:cNvPr>
          <p:cNvSpPr/>
          <p:nvPr userDrawn="1"/>
        </p:nvSpPr>
        <p:spPr>
          <a:xfrm>
            <a:off x="3621417" y="2170597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5D1B683-76F6-46BE-9D4C-38ADA1B32309}"/>
              </a:ext>
            </a:extLst>
          </p:cNvPr>
          <p:cNvSpPr/>
          <p:nvPr userDrawn="1"/>
        </p:nvSpPr>
        <p:spPr>
          <a:xfrm>
            <a:off x="10794549" y="1222466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B4C9FD5-DF32-4DAC-8E2E-373DFB75D439}"/>
              </a:ext>
            </a:extLst>
          </p:cNvPr>
          <p:cNvSpPr/>
          <p:nvPr userDrawn="1"/>
        </p:nvSpPr>
        <p:spPr>
          <a:xfrm rot="18900000">
            <a:off x="7806765" y="2002509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4E87BE3-6EEF-461A-BBF4-750890F3D4AF}"/>
              </a:ext>
            </a:extLst>
          </p:cNvPr>
          <p:cNvSpPr/>
          <p:nvPr userDrawn="1"/>
        </p:nvSpPr>
        <p:spPr>
          <a:xfrm rot="18900000">
            <a:off x="8490717" y="1859485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899394" y="382791"/>
            <a:ext cx="929260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38083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9E32B89-F037-40D0-AF12-764A7C2FA486}"/>
              </a:ext>
            </a:extLst>
          </p:cNvPr>
          <p:cNvGrpSpPr/>
          <p:nvPr userDrawn="1"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3BC4C72F-286E-4B83-A4A4-AD0BA626627E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D99DEF50-1B12-45D7-8822-C1AF050634CB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80799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E7C757C-32BA-419F-8126-930332EE76C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" y="5114261"/>
            <a:ext cx="12192000" cy="174374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B453B9D-70F8-42D9-87D9-9C807A041216}"/>
              </a:ext>
            </a:extLst>
          </p:cNvPr>
          <p:cNvSpPr/>
          <p:nvPr userDrawn="1"/>
        </p:nvSpPr>
        <p:spPr>
          <a:xfrm>
            <a:off x="0" y="6570745"/>
            <a:ext cx="12192000" cy="28725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3697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D0E8651A-CE4B-493E-977F-76F116594D9A}"/>
              </a:ext>
            </a:extLst>
          </p:cNvPr>
          <p:cNvGrpSpPr/>
          <p:nvPr userDrawn="1"/>
        </p:nvGrpSpPr>
        <p:grpSpPr>
          <a:xfrm>
            <a:off x="-9525" y="6378429"/>
            <a:ext cx="12280605" cy="489096"/>
            <a:chOff x="-10633" y="6411432"/>
            <a:chExt cx="11109042" cy="446567"/>
          </a:xfrm>
        </p:grpSpPr>
        <p:sp>
          <p:nvSpPr>
            <p:cNvPr id="406" name="Graphic 41">
              <a:extLst>
                <a:ext uri="{FF2B5EF4-FFF2-40B4-BE49-F238E27FC236}">
                  <a16:creationId xmlns:a16="http://schemas.microsoft.com/office/drawing/2014/main" id="{D7D40D7E-985C-42A1-855C-A22EAF31E1A4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Graphic 41">
              <a:extLst>
                <a:ext uri="{FF2B5EF4-FFF2-40B4-BE49-F238E27FC236}">
                  <a16:creationId xmlns:a16="http://schemas.microsoft.com/office/drawing/2014/main" id="{DC4CB814-36A3-4D80-9F77-C2461D657826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162364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D247B2D-039A-4A99-8C16-034B2B022B9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60705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93AA1F7-3AC4-4E2A-92D0-B802CBE606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016916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F042262-59CA-47F7-812E-4D41C1A639E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57482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584112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59255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36BD396-32F2-4DF7-87D0-440FB165E71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815384 w 12192000"/>
              <a:gd name="connsiteY0" fmla="*/ 5109296 h 6858000"/>
              <a:gd name="connsiteX1" fmla="*/ 11278504 w 12192000"/>
              <a:gd name="connsiteY1" fmla="*/ 6858000 h 6858000"/>
              <a:gd name="connsiteX2" fmla="*/ 3814616 w 12192000"/>
              <a:gd name="connsiteY2" fmla="*/ 6858000 h 6858000"/>
              <a:gd name="connsiteX3" fmla="*/ 1716697 w 12192000"/>
              <a:gd name="connsiteY3" fmla="*/ 3797337 h 6858000"/>
              <a:gd name="connsiteX4" fmla="*/ 5662832 w 12192000"/>
              <a:gd name="connsiteY4" fmla="*/ 5060465 h 6858000"/>
              <a:gd name="connsiteX5" fmla="*/ 3606193 w 12192000"/>
              <a:gd name="connsiteY5" fmla="*/ 6858000 h 6858000"/>
              <a:gd name="connsiteX6" fmla="*/ 0 w 12192000"/>
              <a:gd name="connsiteY6" fmla="*/ 6858000 h 6858000"/>
              <a:gd name="connsiteX7" fmla="*/ 0 w 12192000"/>
              <a:gd name="connsiteY7" fmla="*/ 5009693 h 6858000"/>
              <a:gd name="connsiteX8" fmla="*/ 0 w 12192000"/>
              <a:gd name="connsiteY8" fmla="*/ 3247835 h 6858000"/>
              <a:gd name="connsiteX9" fmla="*/ 1553085 w 12192000"/>
              <a:gd name="connsiteY9" fmla="*/ 3744966 h 6858000"/>
              <a:gd name="connsiteX10" fmla="*/ 0 w 12192000"/>
              <a:gd name="connsiteY10" fmla="*/ 4841777 h 6858000"/>
              <a:gd name="connsiteX11" fmla="*/ 4837708 w 12192000"/>
              <a:gd name="connsiteY11" fmla="*/ 1593232 h 6858000"/>
              <a:gd name="connsiteX12" fmla="*/ 12192000 w 12192000"/>
              <a:gd name="connsiteY12" fmla="*/ 3746650 h 6858000"/>
              <a:gd name="connsiteX13" fmla="*/ 12192000 w 12192000"/>
              <a:gd name="connsiteY13" fmla="*/ 6858000 h 6858000"/>
              <a:gd name="connsiteX14" fmla="*/ 11728421 w 12192000"/>
              <a:gd name="connsiteY14" fmla="*/ 6858000 h 6858000"/>
              <a:gd name="connsiteX15" fmla="*/ 5787340 w 12192000"/>
              <a:gd name="connsiteY15" fmla="*/ 4956304 h 6858000"/>
              <a:gd name="connsiteX16" fmla="*/ 5785030 w 12192000"/>
              <a:gd name="connsiteY16" fmla="*/ 4953661 h 6858000"/>
              <a:gd name="connsiteX17" fmla="*/ 5783436 w 12192000"/>
              <a:gd name="connsiteY17" fmla="*/ 4955054 h 6858000"/>
              <a:gd name="connsiteX18" fmla="*/ 1857020 w 12192000"/>
              <a:gd name="connsiteY18" fmla="*/ 3698238 h 6858000"/>
              <a:gd name="connsiteX19" fmla="*/ 0 w 12192000"/>
              <a:gd name="connsiteY19" fmla="*/ 176698 h 6858000"/>
              <a:gd name="connsiteX20" fmla="*/ 4669629 w 12192000"/>
              <a:gd name="connsiteY20" fmla="*/ 1544017 h 6858000"/>
              <a:gd name="connsiteX21" fmla="*/ 1693410 w 12192000"/>
              <a:gd name="connsiteY21" fmla="*/ 3645867 h 6858000"/>
              <a:gd name="connsiteX22" fmla="*/ 0 w 12192000"/>
              <a:gd name="connsiteY22" fmla="*/ 3103820 h 6858000"/>
              <a:gd name="connsiteX23" fmla="*/ 10316745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3603731 h 6858000"/>
              <a:gd name="connsiteX26" fmla="*/ 7698847 w 12192000"/>
              <a:gd name="connsiteY26" fmla="*/ 2288086 h 6858000"/>
              <a:gd name="connsiteX27" fmla="*/ 0 w 12192000"/>
              <a:gd name="connsiteY27" fmla="*/ 0 h 6858000"/>
              <a:gd name="connsiteX28" fmla="*/ 10108323 w 12192000"/>
              <a:gd name="connsiteY28" fmla="*/ 0 h 6858000"/>
              <a:gd name="connsiteX29" fmla="*/ 7542727 w 12192000"/>
              <a:gd name="connsiteY29" fmla="*/ 2242373 h 6858000"/>
              <a:gd name="connsiteX30" fmla="*/ 0 w 12192000"/>
              <a:gd name="connsiteY30" fmla="*/ 3377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0" h="6858000">
                <a:moveTo>
                  <a:pt x="5815384" y="5109296"/>
                </a:moveTo>
                <a:lnTo>
                  <a:pt x="11278504" y="6858000"/>
                </a:lnTo>
                <a:lnTo>
                  <a:pt x="3814616" y="6858000"/>
                </a:lnTo>
                <a:close/>
                <a:moveTo>
                  <a:pt x="1716697" y="3797337"/>
                </a:moveTo>
                <a:lnTo>
                  <a:pt x="5662832" y="5060465"/>
                </a:lnTo>
                <a:lnTo>
                  <a:pt x="3606193" y="6858000"/>
                </a:lnTo>
                <a:lnTo>
                  <a:pt x="0" y="6858000"/>
                </a:lnTo>
                <a:lnTo>
                  <a:pt x="0" y="5009693"/>
                </a:lnTo>
                <a:close/>
                <a:moveTo>
                  <a:pt x="0" y="3247835"/>
                </a:moveTo>
                <a:lnTo>
                  <a:pt x="1553085" y="3744966"/>
                </a:lnTo>
                <a:lnTo>
                  <a:pt x="0" y="4841777"/>
                </a:lnTo>
                <a:close/>
                <a:moveTo>
                  <a:pt x="4837708" y="1593232"/>
                </a:moveTo>
                <a:lnTo>
                  <a:pt x="12192000" y="3746650"/>
                </a:lnTo>
                <a:lnTo>
                  <a:pt x="12192000" y="6858000"/>
                </a:lnTo>
                <a:lnTo>
                  <a:pt x="11728421" y="6858000"/>
                </a:lnTo>
                <a:lnTo>
                  <a:pt x="5787340" y="4956304"/>
                </a:lnTo>
                <a:lnTo>
                  <a:pt x="5785030" y="4953661"/>
                </a:lnTo>
                <a:lnTo>
                  <a:pt x="5783436" y="4955054"/>
                </a:lnTo>
                <a:lnTo>
                  <a:pt x="1857020" y="3698238"/>
                </a:lnTo>
                <a:close/>
                <a:moveTo>
                  <a:pt x="0" y="176698"/>
                </a:moveTo>
                <a:lnTo>
                  <a:pt x="4669629" y="1544017"/>
                </a:lnTo>
                <a:lnTo>
                  <a:pt x="1693410" y="3645867"/>
                </a:lnTo>
                <a:lnTo>
                  <a:pt x="0" y="3103820"/>
                </a:lnTo>
                <a:close/>
                <a:moveTo>
                  <a:pt x="10316745" y="0"/>
                </a:moveTo>
                <a:lnTo>
                  <a:pt x="12192000" y="0"/>
                </a:lnTo>
                <a:lnTo>
                  <a:pt x="12192000" y="3603731"/>
                </a:lnTo>
                <a:lnTo>
                  <a:pt x="7698847" y="2288086"/>
                </a:lnTo>
                <a:close/>
                <a:moveTo>
                  <a:pt x="0" y="0"/>
                </a:moveTo>
                <a:lnTo>
                  <a:pt x="10108323" y="0"/>
                </a:lnTo>
                <a:lnTo>
                  <a:pt x="7542727" y="2242373"/>
                </a:lnTo>
                <a:lnTo>
                  <a:pt x="0" y="3377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7712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9113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05F469-3A51-4580-AB60-EEC0F1858C5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665821" y="2607547"/>
            <a:ext cx="2526179" cy="3865122"/>
          </a:xfrm>
          <a:custGeom>
            <a:avLst/>
            <a:gdLst>
              <a:gd name="connsiteX0" fmla="*/ 2055340 w 2526179"/>
              <a:gd name="connsiteY0" fmla="*/ 0 h 3865122"/>
              <a:gd name="connsiteX1" fmla="*/ 2080562 w 2526179"/>
              <a:gd name="connsiteY1" fmla="*/ 0 h 3865122"/>
              <a:gd name="connsiteX2" fmla="*/ 2526179 w 2526179"/>
              <a:gd name="connsiteY2" fmla="*/ 318877 h 3865122"/>
              <a:gd name="connsiteX3" fmla="*/ 2526179 w 2526179"/>
              <a:gd name="connsiteY3" fmla="*/ 3865122 h 3865122"/>
              <a:gd name="connsiteX4" fmla="*/ 789887 w 2526179"/>
              <a:gd name="connsiteY4" fmla="*/ 3865122 h 3865122"/>
              <a:gd name="connsiteX5" fmla="*/ 0 w 2526179"/>
              <a:gd name="connsiteY5" fmla="*/ 1470768 h 386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6179" h="3865122">
                <a:moveTo>
                  <a:pt x="2055340" y="0"/>
                </a:moveTo>
                <a:lnTo>
                  <a:pt x="2080562" y="0"/>
                </a:lnTo>
                <a:lnTo>
                  <a:pt x="2526179" y="318877"/>
                </a:lnTo>
                <a:lnTo>
                  <a:pt x="2526179" y="3865122"/>
                </a:lnTo>
                <a:lnTo>
                  <a:pt x="789887" y="3865122"/>
                </a:lnTo>
                <a:lnTo>
                  <a:pt x="0" y="14707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9D94F6A6-2481-4966-BA1F-F9E83CD32B3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63772" y="0"/>
            <a:ext cx="4055025" cy="2271775"/>
          </a:xfrm>
          <a:custGeom>
            <a:avLst/>
            <a:gdLst>
              <a:gd name="connsiteX0" fmla="*/ 0 w 4055025"/>
              <a:gd name="connsiteY0" fmla="*/ 0 h 2271775"/>
              <a:gd name="connsiteX1" fmla="*/ 4055025 w 4055025"/>
              <a:gd name="connsiteY1" fmla="*/ 0 h 2271775"/>
              <a:gd name="connsiteX2" fmla="*/ 3305576 w 4055025"/>
              <a:gd name="connsiteY2" fmla="*/ 2271775 h 2271775"/>
              <a:gd name="connsiteX3" fmla="*/ 749449 w 4055025"/>
              <a:gd name="connsiteY3" fmla="*/ 2271775 h 227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5025" h="2271775">
                <a:moveTo>
                  <a:pt x="0" y="0"/>
                </a:moveTo>
                <a:lnTo>
                  <a:pt x="4055025" y="0"/>
                </a:lnTo>
                <a:lnTo>
                  <a:pt x="3305576" y="2271775"/>
                </a:lnTo>
                <a:lnTo>
                  <a:pt x="749449" y="22717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Graphic 32">
            <a:extLst>
              <a:ext uri="{FF2B5EF4-FFF2-40B4-BE49-F238E27FC236}">
                <a16:creationId xmlns:a16="http://schemas.microsoft.com/office/drawing/2014/main" id="{96C8E82C-FE37-4EBC-B084-62C57FB93761}"/>
              </a:ext>
            </a:extLst>
          </p:cNvPr>
          <p:cNvSpPr/>
          <p:nvPr userDrawn="1"/>
        </p:nvSpPr>
        <p:spPr>
          <a:xfrm rot="10800000" flipH="1">
            <a:off x="512789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32">
            <a:extLst>
              <a:ext uri="{FF2B5EF4-FFF2-40B4-BE49-F238E27FC236}">
                <a16:creationId xmlns:a16="http://schemas.microsoft.com/office/drawing/2014/main" id="{4B3EA8F9-001C-4E8E-ACD1-A4ABB0D983B8}"/>
              </a:ext>
            </a:extLst>
          </p:cNvPr>
          <p:cNvSpPr/>
          <p:nvPr userDrawn="1"/>
        </p:nvSpPr>
        <p:spPr>
          <a:xfrm rot="10966538" flipH="1">
            <a:off x="7597866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B46BF04-9D34-4C6C-B077-473B77D5DC09}"/>
              </a:ext>
            </a:extLst>
          </p:cNvPr>
          <p:cNvSpPr/>
          <p:nvPr userDrawn="1"/>
        </p:nvSpPr>
        <p:spPr>
          <a:xfrm rot="6507465" flipH="1">
            <a:off x="10861594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540CB02-97C4-4B87-9366-495F139732A1}"/>
              </a:ext>
            </a:extLst>
          </p:cNvPr>
          <p:cNvSpPr/>
          <p:nvPr userDrawn="1"/>
        </p:nvSpPr>
        <p:spPr>
          <a:xfrm rot="15092535">
            <a:off x="485530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8DA30422-F87E-43A3-861F-CB44E1E991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2607548"/>
            <a:ext cx="2560141" cy="3874146"/>
          </a:xfrm>
          <a:custGeom>
            <a:avLst/>
            <a:gdLst>
              <a:gd name="connsiteX0" fmla="*/ 492190 w 2560141"/>
              <a:gd name="connsiteY0" fmla="*/ 0 h 3874146"/>
              <a:gd name="connsiteX1" fmla="*/ 2560141 w 2560141"/>
              <a:gd name="connsiteY1" fmla="*/ 1479792 h 3874146"/>
              <a:gd name="connsiteX2" fmla="*/ 1770254 w 2560141"/>
              <a:gd name="connsiteY2" fmla="*/ 3874146 h 3874146"/>
              <a:gd name="connsiteX3" fmla="*/ 0 w 2560141"/>
              <a:gd name="connsiteY3" fmla="*/ 3874146 h 3874146"/>
              <a:gd name="connsiteX4" fmla="*/ 0 w 2560141"/>
              <a:gd name="connsiteY4" fmla="*/ 352204 h 3874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0141" h="3874146">
                <a:moveTo>
                  <a:pt x="492190" y="0"/>
                </a:moveTo>
                <a:lnTo>
                  <a:pt x="2560141" y="1479792"/>
                </a:lnTo>
                <a:lnTo>
                  <a:pt x="1770254" y="3874146"/>
                </a:lnTo>
                <a:lnTo>
                  <a:pt x="0" y="3874146"/>
                </a:lnTo>
                <a:lnTo>
                  <a:pt x="0" y="35220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15558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DCA9BD29-3335-49FC-8BD0-26E45751AC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11716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2922674-29AA-4539-9ADB-F561E37054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39" t="22265" r="16131" b="1443"/>
          <a:stretch/>
        </p:blipFill>
        <p:spPr>
          <a:xfrm>
            <a:off x="2021305" y="0"/>
            <a:ext cx="716925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그림 개체 틀 69">
            <a:extLst>
              <a:ext uri="{FF2B5EF4-FFF2-40B4-BE49-F238E27FC236}">
                <a16:creationId xmlns:a16="http://schemas.microsoft.com/office/drawing/2014/main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34818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10190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0090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708775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4092188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F6A00AF-ECF4-4671-999C-845F2DB0A5CC}"/>
              </a:ext>
            </a:extLst>
          </p:cNvPr>
          <p:cNvSpPr/>
          <p:nvPr/>
        </p:nvSpPr>
        <p:spPr>
          <a:xfrm rot="19800000">
            <a:off x="2765011" y="-257729"/>
            <a:ext cx="1473002" cy="1340484"/>
          </a:xfrm>
          <a:custGeom>
            <a:avLst/>
            <a:gdLst>
              <a:gd name="connsiteX0" fmla="*/ 400635 w 1473002"/>
              <a:gd name="connsiteY0" fmla="*/ 0 h 1340484"/>
              <a:gd name="connsiteX1" fmla="*/ 1467486 w 1473002"/>
              <a:gd name="connsiteY1" fmla="*/ 615947 h 1340484"/>
              <a:gd name="connsiteX2" fmla="*/ 1473002 w 1473002"/>
              <a:gd name="connsiteY2" fmla="*/ 658847 h 1340484"/>
              <a:gd name="connsiteX3" fmla="*/ 1438001 w 1473002"/>
              <a:gd name="connsiteY3" fmla="*/ 791633 h 1340484"/>
              <a:gd name="connsiteX4" fmla="*/ 1201736 w 1473002"/>
              <a:gd name="connsiteY4" fmla="*/ 1207698 h 1340484"/>
              <a:gd name="connsiteX5" fmla="*/ 974223 w 1473002"/>
              <a:gd name="connsiteY5" fmla="*/ 1340484 h 1340484"/>
              <a:gd name="connsiteX6" fmla="*/ 498779 w 1473002"/>
              <a:gd name="connsiteY6" fmla="*/ 1340484 h 1340484"/>
              <a:gd name="connsiteX7" fmla="*/ 271265 w 1473002"/>
              <a:gd name="connsiteY7" fmla="*/ 1207698 h 1340484"/>
              <a:gd name="connsiteX8" fmla="*/ 35002 w 1473002"/>
              <a:gd name="connsiteY8" fmla="*/ 791633 h 1340484"/>
              <a:gd name="connsiteX9" fmla="*/ 35001 w 1473002"/>
              <a:gd name="connsiteY9" fmla="*/ 526060 h 1340484"/>
              <a:gd name="connsiteX10" fmla="*/ 274183 w 1473002"/>
              <a:gd name="connsiteY10" fmla="*/ 109995 h 1340484"/>
              <a:gd name="connsiteX11" fmla="*/ 370438 w 1473002"/>
              <a:gd name="connsiteY11" fmla="*/ 12618 h 134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73002" h="1340484">
                <a:moveTo>
                  <a:pt x="400635" y="0"/>
                </a:moveTo>
                <a:lnTo>
                  <a:pt x="1467486" y="615947"/>
                </a:lnTo>
                <a:lnTo>
                  <a:pt x="1473002" y="658847"/>
                </a:lnTo>
                <a:cubicBezTo>
                  <a:pt x="1473002" y="704584"/>
                  <a:pt x="1461335" y="750322"/>
                  <a:pt x="1438001" y="791633"/>
                </a:cubicBezTo>
                <a:lnTo>
                  <a:pt x="1201736" y="1207698"/>
                </a:lnTo>
                <a:cubicBezTo>
                  <a:pt x="1155067" y="1290321"/>
                  <a:pt x="1067562" y="1340484"/>
                  <a:pt x="974223" y="1340484"/>
                </a:cubicBezTo>
                <a:lnTo>
                  <a:pt x="498779" y="1340484"/>
                </a:lnTo>
                <a:cubicBezTo>
                  <a:pt x="405440" y="1340484"/>
                  <a:pt x="317935" y="1290321"/>
                  <a:pt x="271265" y="1207698"/>
                </a:cubicBezTo>
                <a:lnTo>
                  <a:pt x="35002" y="791633"/>
                </a:lnTo>
                <a:cubicBezTo>
                  <a:pt x="-11667" y="709011"/>
                  <a:pt x="-11667" y="608682"/>
                  <a:pt x="35001" y="526060"/>
                </a:cubicBezTo>
                <a:lnTo>
                  <a:pt x="274183" y="109995"/>
                </a:lnTo>
                <a:cubicBezTo>
                  <a:pt x="297517" y="68683"/>
                  <a:pt x="331061" y="35487"/>
                  <a:pt x="370438" y="126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BBBECB6-ECC8-42CB-B401-D32AA86EB232}"/>
              </a:ext>
            </a:extLst>
          </p:cNvPr>
          <p:cNvSpPr/>
          <p:nvPr/>
        </p:nvSpPr>
        <p:spPr>
          <a:xfrm rot="19800000">
            <a:off x="218445" y="-1326328"/>
            <a:ext cx="5148692" cy="3470705"/>
          </a:xfrm>
          <a:custGeom>
            <a:avLst/>
            <a:gdLst>
              <a:gd name="connsiteX0" fmla="*/ 4076327 w 5148692"/>
              <a:gd name="connsiteY0" fmla="*/ 2130220 h 3470705"/>
              <a:gd name="connsiteX1" fmla="*/ 5143176 w 5148692"/>
              <a:gd name="connsiteY1" fmla="*/ 2746166 h 3470705"/>
              <a:gd name="connsiteX2" fmla="*/ 5148692 w 5148692"/>
              <a:gd name="connsiteY2" fmla="*/ 2789067 h 3470705"/>
              <a:gd name="connsiteX3" fmla="*/ 5113691 w 5148692"/>
              <a:gd name="connsiteY3" fmla="*/ 2921853 h 3470705"/>
              <a:gd name="connsiteX4" fmla="*/ 4877428 w 5148692"/>
              <a:gd name="connsiteY4" fmla="*/ 3337918 h 3470705"/>
              <a:gd name="connsiteX5" fmla="*/ 4649913 w 5148692"/>
              <a:gd name="connsiteY5" fmla="*/ 3470704 h 3470705"/>
              <a:gd name="connsiteX6" fmla="*/ 4174471 w 5148692"/>
              <a:gd name="connsiteY6" fmla="*/ 3470705 h 3470705"/>
              <a:gd name="connsiteX7" fmla="*/ 3946956 w 5148692"/>
              <a:gd name="connsiteY7" fmla="*/ 3337918 h 3470705"/>
              <a:gd name="connsiteX8" fmla="*/ 3710692 w 5148692"/>
              <a:gd name="connsiteY8" fmla="*/ 2921853 h 3470705"/>
              <a:gd name="connsiteX9" fmla="*/ 3710692 w 5148692"/>
              <a:gd name="connsiteY9" fmla="*/ 2656280 h 3470705"/>
              <a:gd name="connsiteX10" fmla="*/ 3949873 w 5148692"/>
              <a:gd name="connsiteY10" fmla="*/ 2240215 h 3470705"/>
              <a:gd name="connsiteX11" fmla="*/ 4046129 w 5148692"/>
              <a:gd name="connsiteY11" fmla="*/ 2142838 h 3470705"/>
              <a:gd name="connsiteX12" fmla="*/ 1628272 w 5148692"/>
              <a:gd name="connsiteY12" fmla="*/ 716835 h 3470705"/>
              <a:gd name="connsiteX13" fmla="*/ 2695122 w 5148692"/>
              <a:gd name="connsiteY13" fmla="*/ 1332781 h 3470705"/>
              <a:gd name="connsiteX14" fmla="*/ 2700638 w 5148692"/>
              <a:gd name="connsiteY14" fmla="*/ 1375682 h 3470705"/>
              <a:gd name="connsiteX15" fmla="*/ 2665636 w 5148692"/>
              <a:gd name="connsiteY15" fmla="*/ 1508468 h 3470705"/>
              <a:gd name="connsiteX16" fmla="*/ 2429372 w 5148692"/>
              <a:gd name="connsiteY16" fmla="*/ 1924533 h 3470705"/>
              <a:gd name="connsiteX17" fmla="*/ 2201859 w 5148692"/>
              <a:gd name="connsiteY17" fmla="*/ 2057319 h 3470705"/>
              <a:gd name="connsiteX18" fmla="*/ 1726415 w 5148692"/>
              <a:gd name="connsiteY18" fmla="*/ 2057319 h 3470705"/>
              <a:gd name="connsiteX19" fmla="*/ 1498901 w 5148692"/>
              <a:gd name="connsiteY19" fmla="*/ 1924533 h 3470705"/>
              <a:gd name="connsiteX20" fmla="*/ 1262637 w 5148692"/>
              <a:gd name="connsiteY20" fmla="*/ 1508468 h 3470705"/>
              <a:gd name="connsiteX21" fmla="*/ 1262637 w 5148692"/>
              <a:gd name="connsiteY21" fmla="*/ 1242895 h 3470705"/>
              <a:gd name="connsiteX22" fmla="*/ 1501818 w 5148692"/>
              <a:gd name="connsiteY22" fmla="*/ 826830 h 3470705"/>
              <a:gd name="connsiteX23" fmla="*/ 1598074 w 5148692"/>
              <a:gd name="connsiteY23" fmla="*/ 729453 h 3470705"/>
              <a:gd name="connsiteX24" fmla="*/ 386677 w 5148692"/>
              <a:gd name="connsiteY24" fmla="*/ 0 h 3470705"/>
              <a:gd name="connsiteX25" fmla="*/ 1469415 w 5148692"/>
              <a:gd name="connsiteY25" fmla="*/ 625119 h 3470705"/>
              <a:gd name="connsiteX26" fmla="*/ 1473002 w 5148692"/>
              <a:gd name="connsiteY26" fmla="*/ 653014 h 3470705"/>
              <a:gd name="connsiteX27" fmla="*/ 1438000 w 5148692"/>
              <a:gd name="connsiteY27" fmla="*/ 785800 h 3470705"/>
              <a:gd name="connsiteX28" fmla="*/ 1201737 w 5148692"/>
              <a:gd name="connsiteY28" fmla="*/ 1201865 h 3470705"/>
              <a:gd name="connsiteX29" fmla="*/ 974223 w 5148692"/>
              <a:gd name="connsiteY29" fmla="*/ 1334651 h 3470705"/>
              <a:gd name="connsiteX30" fmla="*/ 498779 w 5148692"/>
              <a:gd name="connsiteY30" fmla="*/ 1334651 h 3470705"/>
              <a:gd name="connsiteX31" fmla="*/ 271265 w 5148692"/>
              <a:gd name="connsiteY31" fmla="*/ 1201865 h 3470705"/>
              <a:gd name="connsiteX32" fmla="*/ 35001 w 5148692"/>
              <a:gd name="connsiteY32" fmla="*/ 785800 h 3470705"/>
              <a:gd name="connsiteX33" fmla="*/ 35001 w 5148692"/>
              <a:gd name="connsiteY33" fmla="*/ 520227 h 3470705"/>
              <a:gd name="connsiteX34" fmla="*/ 274182 w 5148692"/>
              <a:gd name="connsiteY34" fmla="*/ 104162 h 3470705"/>
              <a:gd name="connsiteX35" fmla="*/ 370438 w 5148692"/>
              <a:gd name="connsiteY35" fmla="*/ 6785 h 347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48692" h="3470705">
                <a:moveTo>
                  <a:pt x="4076327" y="2130220"/>
                </a:moveTo>
                <a:lnTo>
                  <a:pt x="5143176" y="2746166"/>
                </a:lnTo>
                <a:lnTo>
                  <a:pt x="5148692" y="2789067"/>
                </a:lnTo>
                <a:cubicBezTo>
                  <a:pt x="5148692" y="2834804"/>
                  <a:pt x="5137025" y="2880542"/>
                  <a:pt x="5113691" y="2921853"/>
                </a:cubicBezTo>
                <a:lnTo>
                  <a:pt x="4877428" y="3337918"/>
                </a:lnTo>
                <a:cubicBezTo>
                  <a:pt x="4830757" y="3420541"/>
                  <a:pt x="4743253" y="3470704"/>
                  <a:pt x="4649913" y="3470704"/>
                </a:cubicBezTo>
                <a:lnTo>
                  <a:pt x="4174471" y="3470705"/>
                </a:lnTo>
                <a:cubicBezTo>
                  <a:pt x="4081130" y="3470704"/>
                  <a:pt x="3993625" y="3420541"/>
                  <a:pt x="3946956" y="3337918"/>
                </a:cubicBezTo>
                <a:lnTo>
                  <a:pt x="3710692" y="2921853"/>
                </a:lnTo>
                <a:cubicBezTo>
                  <a:pt x="3664023" y="2839231"/>
                  <a:pt x="3664023" y="2738902"/>
                  <a:pt x="3710692" y="2656280"/>
                </a:cubicBezTo>
                <a:lnTo>
                  <a:pt x="3949873" y="2240215"/>
                </a:lnTo>
                <a:cubicBezTo>
                  <a:pt x="3973208" y="2198904"/>
                  <a:pt x="4006752" y="2165707"/>
                  <a:pt x="4046129" y="2142838"/>
                </a:cubicBezTo>
                <a:close/>
                <a:moveTo>
                  <a:pt x="1628272" y="716835"/>
                </a:moveTo>
                <a:lnTo>
                  <a:pt x="2695122" y="1332781"/>
                </a:lnTo>
                <a:lnTo>
                  <a:pt x="2700638" y="1375682"/>
                </a:lnTo>
                <a:cubicBezTo>
                  <a:pt x="2700638" y="1421419"/>
                  <a:pt x="2688971" y="1467157"/>
                  <a:pt x="2665636" y="1508468"/>
                </a:cubicBezTo>
                <a:lnTo>
                  <a:pt x="2429372" y="1924533"/>
                </a:lnTo>
                <a:cubicBezTo>
                  <a:pt x="2382703" y="2007156"/>
                  <a:pt x="2295198" y="2057319"/>
                  <a:pt x="2201859" y="2057319"/>
                </a:cubicBezTo>
                <a:lnTo>
                  <a:pt x="1726415" y="2057319"/>
                </a:lnTo>
                <a:cubicBezTo>
                  <a:pt x="1633075" y="2057319"/>
                  <a:pt x="1545571" y="2007156"/>
                  <a:pt x="1498901" y="1924533"/>
                </a:cubicBezTo>
                <a:lnTo>
                  <a:pt x="1262637" y="1508468"/>
                </a:lnTo>
                <a:cubicBezTo>
                  <a:pt x="1215969" y="1425846"/>
                  <a:pt x="1215969" y="1325517"/>
                  <a:pt x="1262637" y="1242895"/>
                </a:cubicBezTo>
                <a:lnTo>
                  <a:pt x="1501818" y="826830"/>
                </a:lnTo>
                <a:cubicBezTo>
                  <a:pt x="1525153" y="785519"/>
                  <a:pt x="1558697" y="752322"/>
                  <a:pt x="1598074" y="729453"/>
                </a:cubicBezTo>
                <a:close/>
                <a:moveTo>
                  <a:pt x="386677" y="0"/>
                </a:moveTo>
                <a:lnTo>
                  <a:pt x="1469415" y="625119"/>
                </a:lnTo>
                <a:lnTo>
                  <a:pt x="1473002" y="653014"/>
                </a:lnTo>
                <a:cubicBezTo>
                  <a:pt x="1473002" y="698751"/>
                  <a:pt x="1461335" y="744489"/>
                  <a:pt x="1438000" y="785800"/>
                </a:cubicBezTo>
                <a:lnTo>
                  <a:pt x="1201737" y="1201865"/>
                </a:lnTo>
                <a:cubicBezTo>
                  <a:pt x="1155067" y="1284488"/>
                  <a:pt x="1067562" y="1334651"/>
                  <a:pt x="974223" y="1334651"/>
                </a:cubicBezTo>
                <a:lnTo>
                  <a:pt x="498779" y="1334651"/>
                </a:lnTo>
                <a:cubicBezTo>
                  <a:pt x="405440" y="1334651"/>
                  <a:pt x="317935" y="1284488"/>
                  <a:pt x="271265" y="1201865"/>
                </a:cubicBezTo>
                <a:lnTo>
                  <a:pt x="35001" y="785800"/>
                </a:lnTo>
                <a:cubicBezTo>
                  <a:pt x="-11667" y="703178"/>
                  <a:pt x="-11667" y="602849"/>
                  <a:pt x="35001" y="520227"/>
                </a:cubicBezTo>
                <a:lnTo>
                  <a:pt x="274182" y="104162"/>
                </a:lnTo>
                <a:cubicBezTo>
                  <a:pt x="297517" y="62851"/>
                  <a:pt x="331061" y="29654"/>
                  <a:pt x="370438" y="6785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22A747D-B653-40F4-A965-5278183F1152}"/>
              </a:ext>
            </a:extLst>
          </p:cNvPr>
          <p:cNvSpPr/>
          <p:nvPr/>
        </p:nvSpPr>
        <p:spPr>
          <a:xfrm rot="19800000">
            <a:off x="-1040163" y="1058484"/>
            <a:ext cx="2361287" cy="3468476"/>
          </a:xfrm>
          <a:custGeom>
            <a:avLst/>
            <a:gdLst>
              <a:gd name="connsiteX0" fmla="*/ 738061 w 2361287"/>
              <a:gd name="connsiteY0" fmla="*/ 2166634 h 3468476"/>
              <a:gd name="connsiteX1" fmla="*/ 808592 w 2361287"/>
              <a:gd name="connsiteY1" fmla="*/ 2237987 h 3468476"/>
              <a:gd name="connsiteX2" fmla="*/ 1041939 w 2361287"/>
              <a:gd name="connsiteY2" fmla="*/ 2654052 h 3468476"/>
              <a:gd name="connsiteX3" fmla="*/ 1041939 w 2361287"/>
              <a:gd name="connsiteY3" fmla="*/ 2919625 h 3468476"/>
              <a:gd name="connsiteX4" fmla="*/ 805676 w 2361287"/>
              <a:gd name="connsiteY4" fmla="*/ 3335690 h 3468476"/>
              <a:gd name="connsiteX5" fmla="*/ 578162 w 2361287"/>
              <a:gd name="connsiteY5" fmla="*/ 3468476 h 3468476"/>
              <a:gd name="connsiteX6" fmla="*/ 102718 w 2361287"/>
              <a:gd name="connsiteY6" fmla="*/ 3468476 h 3468476"/>
              <a:gd name="connsiteX7" fmla="*/ 34354 w 2361287"/>
              <a:gd name="connsiteY7" fmla="*/ 3459347 h 3468476"/>
              <a:gd name="connsiteX8" fmla="*/ 0 w 2361287"/>
              <a:gd name="connsiteY8" fmla="*/ 3444992 h 3468476"/>
              <a:gd name="connsiteX9" fmla="*/ 1996683 w 2361287"/>
              <a:gd name="connsiteY9" fmla="*/ 3224 h 3468476"/>
              <a:gd name="connsiteX10" fmla="*/ 2092939 w 2361287"/>
              <a:gd name="connsiteY10" fmla="*/ 100601 h 3468476"/>
              <a:gd name="connsiteX11" fmla="*/ 2326286 w 2361287"/>
              <a:gd name="connsiteY11" fmla="*/ 516666 h 3468476"/>
              <a:gd name="connsiteX12" fmla="*/ 2326286 w 2361287"/>
              <a:gd name="connsiteY12" fmla="*/ 782239 h 3468476"/>
              <a:gd name="connsiteX13" fmla="*/ 2090023 w 2361287"/>
              <a:gd name="connsiteY13" fmla="*/ 1198304 h 3468476"/>
              <a:gd name="connsiteX14" fmla="*/ 1862508 w 2361287"/>
              <a:gd name="connsiteY14" fmla="*/ 1331090 h 3468476"/>
              <a:gd name="connsiteX15" fmla="*/ 1387065 w 2361287"/>
              <a:gd name="connsiteY15" fmla="*/ 1331090 h 3468476"/>
              <a:gd name="connsiteX16" fmla="*/ 1255807 w 2361287"/>
              <a:gd name="connsiteY16" fmla="*/ 1295681 h 3468476"/>
              <a:gd name="connsiteX17" fmla="*/ 1246400 w 2361287"/>
              <a:gd name="connsiteY17" fmla="*/ 1286164 h 3468476"/>
              <a:gd name="connsiteX18" fmla="*/ 1988967 w 2361287"/>
              <a:gd name="connsiteY18" fmla="*/ 0 h 346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61287" h="3468476">
                <a:moveTo>
                  <a:pt x="738061" y="2166634"/>
                </a:moveTo>
                <a:lnTo>
                  <a:pt x="808592" y="2237987"/>
                </a:lnTo>
                <a:lnTo>
                  <a:pt x="1041939" y="2654052"/>
                </a:lnTo>
                <a:cubicBezTo>
                  <a:pt x="1088608" y="2736674"/>
                  <a:pt x="1088608" y="2837002"/>
                  <a:pt x="1041939" y="2919625"/>
                </a:cubicBezTo>
                <a:lnTo>
                  <a:pt x="805676" y="3335690"/>
                </a:lnTo>
                <a:cubicBezTo>
                  <a:pt x="759006" y="3418313"/>
                  <a:pt x="671501" y="3468476"/>
                  <a:pt x="578162" y="3468476"/>
                </a:cubicBezTo>
                <a:lnTo>
                  <a:pt x="102718" y="3468476"/>
                </a:lnTo>
                <a:cubicBezTo>
                  <a:pt x="79383" y="3468476"/>
                  <a:pt x="56413" y="3465341"/>
                  <a:pt x="34354" y="3459347"/>
                </a:cubicBezTo>
                <a:lnTo>
                  <a:pt x="0" y="3444992"/>
                </a:lnTo>
                <a:close/>
                <a:moveTo>
                  <a:pt x="1996683" y="3224"/>
                </a:moveTo>
                <a:cubicBezTo>
                  <a:pt x="2036061" y="26093"/>
                  <a:pt x="2069604" y="59289"/>
                  <a:pt x="2092939" y="100601"/>
                </a:cubicBezTo>
                <a:lnTo>
                  <a:pt x="2326286" y="516666"/>
                </a:lnTo>
                <a:cubicBezTo>
                  <a:pt x="2372955" y="599288"/>
                  <a:pt x="2372955" y="699617"/>
                  <a:pt x="2326286" y="782239"/>
                </a:cubicBezTo>
                <a:lnTo>
                  <a:pt x="2090023" y="1198304"/>
                </a:lnTo>
                <a:cubicBezTo>
                  <a:pt x="2043353" y="1280927"/>
                  <a:pt x="1955848" y="1331090"/>
                  <a:pt x="1862508" y="1331090"/>
                </a:cubicBezTo>
                <a:lnTo>
                  <a:pt x="1387065" y="1331090"/>
                </a:lnTo>
                <a:cubicBezTo>
                  <a:pt x="1340395" y="1331090"/>
                  <a:pt x="1295184" y="1318549"/>
                  <a:pt x="1255807" y="1295681"/>
                </a:cubicBezTo>
                <a:lnTo>
                  <a:pt x="1246400" y="1286164"/>
                </a:lnTo>
                <a:lnTo>
                  <a:pt x="1988967" y="0"/>
                </a:ln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39" name="Graphic 32">
            <a:extLst>
              <a:ext uri="{FF2B5EF4-FFF2-40B4-BE49-F238E27FC236}">
                <a16:creationId xmlns:a16="http://schemas.microsoft.com/office/drawing/2014/main" id="{612C7674-2B0F-4272-9BDF-14802B0C92B9}"/>
              </a:ext>
            </a:extLst>
          </p:cNvPr>
          <p:cNvSpPr/>
          <p:nvPr/>
        </p:nvSpPr>
        <p:spPr>
          <a:xfrm rot="19800000">
            <a:off x="598707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Graphic 32">
            <a:extLst>
              <a:ext uri="{FF2B5EF4-FFF2-40B4-BE49-F238E27FC236}">
                <a16:creationId xmlns:a16="http://schemas.microsoft.com/office/drawing/2014/main" id="{A42716F1-5719-4A12-A9F7-9E742404D9FD}"/>
              </a:ext>
            </a:extLst>
          </p:cNvPr>
          <p:cNvSpPr/>
          <p:nvPr/>
        </p:nvSpPr>
        <p:spPr>
          <a:xfrm rot="19800000">
            <a:off x="2010022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Graphic 32">
            <a:extLst>
              <a:ext uri="{FF2B5EF4-FFF2-40B4-BE49-F238E27FC236}">
                <a16:creationId xmlns:a16="http://schemas.microsoft.com/office/drawing/2014/main" id="{854384BF-DB33-44DC-A119-D3B5EE4F22AC}"/>
              </a:ext>
            </a:extLst>
          </p:cNvPr>
          <p:cNvSpPr/>
          <p:nvPr/>
        </p:nvSpPr>
        <p:spPr>
          <a:xfrm rot="19800000">
            <a:off x="-122152" y="2135171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55FFF89-F704-4026-8DE3-A36D5C5B544E}"/>
              </a:ext>
            </a:extLst>
          </p:cNvPr>
          <p:cNvSpPr/>
          <p:nvPr/>
        </p:nvSpPr>
        <p:spPr>
          <a:xfrm rot="19800000">
            <a:off x="606067" y="5936778"/>
            <a:ext cx="1440702" cy="1230630"/>
          </a:xfrm>
          <a:custGeom>
            <a:avLst/>
            <a:gdLst>
              <a:gd name="connsiteX0" fmla="*/ 1076098 w 1440702"/>
              <a:gd name="connsiteY0" fmla="*/ 35410 h 1230630"/>
              <a:gd name="connsiteX1" fmla="*/ 1172354 w 1440702"/>
              <a:gd name="connsiteY1" fmla="*/ 132786 h 1230630"/>
              <a:gd name="connsiteX2" fmla="*/ 1405701 w 1440702"/>
              <a:gd name="connsiteY2" fmla="*/ 548852 h 1230630"/>
              <a:gd name="connsiteX3" fmla="*/ 1405701 w 1440702"/>
              <a:gd name="connsiteY3" fmla="*/ 814425 h 1230630"/>
              <a:gd name="connsiteX4" fmla="*/ 1169438 w 1440702"/>
              <a:gd name="connsiteY4" fmla="*/ 1230490 h 1230630"/>
              <a:gd name="connsiteX5" fmla="*/ 1169331 w 1440702"/>
              <a:gd name="connsiteY5" fmla="*/ 1230630 h 1230630"/>
              <a:gd name="connsiteX6" fmla="*/ 0 w 1440702"/>
              <a:gd name="connsiteY6" fmla="*/ 555516 h 1230630"/>
              <a:gd name="connsiteX7" fmla="*/ 2702 w 1440702"/>
              <a:gd name="connsiteY7" fmla="*/ 548852 h 1230630"/>
              <a:gd name="connsiteX8" fmla="*/ 241883 w 1440702"/>
              <a:gd name="connsiteY8" fmla="*/ 132787 h 1230630"/>
              <a:gd name="connsiteX9" fmla="*/ 469396 w 1440702"/>
              <a:gd name="connsiteY9" fmla="*/ 1 h 1230630"/>
              <a:gd name="connsiteX10" fmla="*/ 944841 w 1440702"/>
              <a:gd name="connsiteY10" fmla="*/ 0 h 1230630"/>
              <a:gd name="connsiteX11" fmla="*/ 1076098 w 1440702"/>
              <a:gd name="connsiteY11" fmla="*/ 35410 h 1230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0702" h="1230630">
                <a:moveTo>
                  <a:pt x="1076098" y="35410"/>
                </a:moveTo>
                <a:cubicBezTo>
                  <a:pt x="1115476" y="58279"/>
                  <a:pt x="1149019" y="91476"/>
                  <a:pt x="1172354" y="132786"/>
                </a:cubicBezTo>
                <a:lnTo>
                  <a:pt x="1405701" y="548852"/>
                </a:lnTo>
                <a:cubicBezTo>
                  <a:pt x="1452370" y="631474"/>
                  <a:pt x="1452370" y="731802"/>
                  <a:pt x="1405701" y="814425"/>
                </a:cubicBezTo>
                <a:lnTo>
                  <a:pt x="1169438" y="1230490"/>
                </a:lnTo>
                <a:lnTo>
                  <a:pt x="1169331" y="1230630"/>
                </a:lnTo>
                <a:lnTo>
                  <a:pt x="0" y="555516"/>
                </a:lnTo>
                <a:lnTo>
                  <a:pt x="2702" y="548852"/>
                </a:lnTo>
                <a:lnTo>
                  <a:pt x="241883" y="132787"/>
                </a:lnTo>
                <a:cubicBezTo>
                  <a:pt x="288553" y="50164"/>
                  <a:pt x="376058" y="0"/>
                  <a:pt x="469396" y="1"/>
                </a:cubicBezTo>
                <a:lnTo>
                  <a:pt x="944841" y="0"/>
                </a:lnTo>
                <a:cubicBezTo>
                  <a:pt x="991510" y="1"/>
                  <a:pt x="1036721" y="12542"/>
                  <a:pt x="1076098" y="35410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4" name="Graphic 32">
            <a:extLst>
              <a:ext uri="{FF2B5EF4-FFF2-40B4-BE49-F238E27FC236}">
                <a16:creationId xmlns:a16="http://schemas.microsoft.com/office/drawing/2014/main" id="{19390626-58F2-4BC1-81D4-8981460F61DB}"/>
              </a:ext>
            </a:extLst>
          </p:cNvPr>
          <p:cNvSpPr/>
          <p:nvPr/>
        </p:nvSpPr>
        <p:spPr>
          <a:xfrm rot="19800000">
            <a:off x="555122" y="3387789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Graphic 32">
            <a:extLst>
              <a:ext uri="{FF2B5EF4-FFF2-40B4-BE49-F238E27FC236}">
                <a16:creationId xmlns:a16="http://schemas.microsoft.com/office/drawing/2014/main" id="{CBC8DF93-252B-49D6-A4F6-1C23A4ADA660}"/>
              </a:ext>
            </a:extLst>
          </p:cNvPr>
          <p:cNvSpPr/>
          <p:nvPr/>
        </p:nvSpPr>
        <p:spPr>
          <a:xfrm rot="19800000">
            <a:off x="1251318" y="462837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FD5CEE2-4A4D-428F-9418-EF97F7781DD7}"/>
              </a:ext>
            </a:extLst>
          </p:cNvPr>
          <p:cNvSpPr/>
          <p:nvPr/>
        </p:nvSpPr>
        <p:spPr>
          <a:xfrm rot="19800000">
            <a:off x="-219977" y="5821240"/>
            <a:ext cx="835896" cy="1184658"/>
          </a:xfrm>
          <a:custGeom>
            <a:avLst/>
            <a:gdLst>
              <a:gd name="connsiteX0" fmla="*/ 500607 w 835896"/>
              <a:gd name="connsiteY0" fmla="*/ 0 h 1184658"/>
              <a:gd name="connsiteX1" fmla="*/ 567548 w 835896"/>
              <a:gd name="connsiteY1" fmla="*/ 67720 h 1184658"/>
              <a:gd name="connsiteX2" fmla="*/ 800895 w 835896"/>
              <a:gd name="connsiteY2" fmla="*/ 483786 h 1184658"/>
              <a:gd name="connsiteX3" fmla="*/ 800895 w 835896"/>
              <a:gd name="connsiteY3" fmla="*/ 749359 h 1184658"/>
              <a:gd name="connsiteX4" fmla="*/ 564632 w 835896"/>
              <a:gd name="connsiteY4" fmla="*/ 1165424 h 1184658"/>
              <a:gd name="connsiteX5" fmla="*/ 550065 w 835896"/>
              <a:gd name="connsiteY5" fmla="*/ 1184658 h 1184658"/>
              <a:gd name="connsiteX6" fmla="*/ 0 w 835896"/>
              <a:gd name="connsiteY6" fmla="*/ 867077 h 118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5896" h="1184658">
                <a:moveTo>
                  <a:pt x="500607" y="0"/>
                </a:moveTo>
                <a:lnTo>
                  <a:pt x="567548" y="67720"/>
                </a:lnTo>
                <a:lnTo>
                  <a:pt x="800895" y="483786"/>
                </a:lnTo>
                <a:cubicBezTo>
                  <a:pt x="847564" y="566408"/>
                  <a:pt x="847564" y="666736"/>
                  <a:pt x="800895" y="749359"/>
                </a:cubicBezTo>
                <a:lnTo>
                  <a:pt x="564632" y="1165424"/>
                </a:lnTo>
                <a:lnTo>
                  <a:pt x="550065" y="1184658"/>
                </a:lnTo>
                <a:lnTo>
                  <a:pt x="0" y="86707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47" name="Graphic 32">
            <a:extLst>
              <a:ext uri="{FF2B5EF4-FFF2-40B4-BE49-F238E27FC236}">
                <a16:creationId xmlns:a16="http://schemas.microsoft.com/office/drawing/2014/main" id="{35DF256D-2729-43AA-8E11-6E25C746DD06}"/>
              </a:ext>
            </a:extLst>
          </p:cNvPr>
          <p:cNvSpPr/>
          <p:nvPr/>
        </p:nvSpPr>
        <p:spPr>
          <a:xfrm rot="19800000">
            <a:off x="-157427" y="4628376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78927C2-2999-44F7-9961-7E8C452A1365}"/>
              </a:ext>
            </a:extLst>
          </p:cNvPr>
          <p:cNvSpPr/>
          <p:nvPr userDrawn="1"/>
        </p:nvSpPr>
        <p:spPr>
          <a:xfrm rot="9000000">
            <a:off x="9345905" y="5859138"/>
            <a:ext cx="1466392" cy="1290756"/>
          </a:xfrm>
          <a:custGeom>
            <a:avLst/>
            <a:gdLst>
              <a:gd name="connsiteX0" fmla="*/ 367521 w 1466392"/>
              <a:gd name="connsiteY0" fmla="*/ 1255347 h 1290756"/>
              <a:gd name="connsiteX1" fmla="*/ 271265 w 1466392"/>
              <a:gd name="connsiteY1" fmla="*/ 1157970 h 1290756"/>
              <a:gd name="connsiteX2" fmla="*/ 35001 w 1466392"/>
              <a:gd name="connsiteY2" fmla="*/ 741905 h 1290756"/>
              <a:gd name="connsiteX3" fmla="*/ 35001 w 1466392"/>
              <a:gd name="connsiteY3" fmla="*/ 476332 h 1290756"/>
              <a:gd name="connsiteX4" fmla="*/ 274182 w 1466392"/>
              <a:gd name="connsiteY4" fmla="*/ 60267 h 1290756"/>
              <a:gd name="connsiteX5" fmla="*/ 316294 w 1466392"/>
              <a:gd name="connsiteY5" fmla="*/ 4663 h 1290756"/>
              <a:gd name="connsiteX6" fmla="*/ 322337 w 1466392"/>
              <a:gd name="connsiteY6" fmla="*/ 0 h 1290756"/>
              <a:gd name="connsiteX7" fmla="*/ 1466392 w 1466392"/>
              <a:gd name="connsiteY7" fmla="*/ 660521 h 1290756"/>
              <a:gd name="connsiteX8" fmla="*/ 1464251 w 1466392"/>
              <a:gd name="connsiteY8" fmla="*/ 677171 h 1290756"/>
              <a:gd name="connsiteX9" fmla="*/ 1438000 w 1466392"/>
              <a:gd name="connsiteY9" fmla="*/ 741905 h 1290756"/>
              <a:gd name="connsiteX10" fmla="*/ 1201736 w 1466392"/>
              <a:gd name="connsiteY10" fmla="*/ 1157970 h 1290756"/>
              <a:gd name="connsiteX11" fmla="*/ 974223 w 1466392"/>
              <a:gd name="connsiteY11" fmla="*/ 1290756 h 1290756"/>
              <a:gd name="connsiteX12" fmla="*/ 498779 w 1466392"/>
              <a:gd name="connsiteY12" fmla="*/ 1290756 h 1290756"/>
              <a:gd name="connsiteX13" fmla="*/ 367521 w 1466392"/>
              <a:gd name="connsiteY13" fmla="*/ 1255347 h 129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6392" h="1290756">
                <a:moveTo>
                  <a:pt x="367521" y="1255347"/>
                </a:moveTo>
                <a:cubicBezTo>
                  <a:pt x="328143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1"/>
                  <a:pt x="300070" y="20984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7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2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6" name="Graphic 32">
            <a:extLst>
              <a:ext uri="{FF2B5EF4-FFF2-40B4-BE49-F238E27FC236}">
                <a16:creationId xmlns:a16="http://schemas.microsoft.com/office/drawing/2014/main" id="{1249444B-D0D0-4A29-9C47-34CCDC45A94A}"/>
              </a:ext>
            </a:extLst>
          </p:cNvPr>
          <p:cNvSpPr/>
          <p:nvPr userDrawn="1"/>
        </p:nvSpPr>
        <p:spPr>
          <a:xfrm rot="9000000">
            <a:off x="10005071" y="457022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Graphic 32">
            <a:extLst>
              <a:ext uri="{FF2B5EF4-FFF2-40B4-BE49-F238E27FC236}">
                <a16:creationId xmlns:a16="http://schemas.microsoft.com/office/drawing/2014/main" id="{6051DEC0-010E-40DD-8BAD-602E02CD9C15}"/>
              </a:ext>
            </a:extLst>
          </p:cNvPr>
          <p:cNvSpPr/>
          <p:nvPr userDrawn="1"/>
        </p:nvSpPr>
        <p:spPr>
          <a:xfrm rot="9000000">
            <a:off x="10763775" y="83643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B110247-17C2-4658-B54F-36292B9201C1}"/>
              </a:ext>
            </a:extLst>
          </p:cNvPr>
          <p:cNvSpPr/>
          <p:nvPr userDrawn="1"/>
        </p:nvSpPr>
        <p:spPr>
          <a:xfrm rot="9000000">
            <a:off x="8119809" y="5152446"/>
            <a:ext cx="3914446" cy="2704141"/>
          </a:xfrm>
          <a:custGeom>
            <a:avLst/>
            <a:gdLst>
              <a:gd name="connsiteX0" fmla="*/ 367521 w 3914446"/>
              <a:gd name="connsiteY0" fmla="*/ 1255347 h 2704141"/>
              <a:gd name="connsiteX1" fmla="*/ 271265 w 3914446"/>
              <a:gd name="connsiteY1" fmla="*/ 1157970 h 2704141"/>
              <a:gd name="connsiteX2" fmla="*/ 35001 w 3914446"/>
              <a:gd name="connsiteY2" fmla="*/ 741905 h 2704141"/>
              <a:gd name="connsiteX3" fmla="*/ 35001 w 3914446"/>
              <a:gd name="connsiteY3" fmla="*/ 476332 h 2704141"/>
              <a:gd name="connsiteX4" fmla="*/ 274182 w 3914446"/>
              <a:gd name="connsiteY4" fmla="*/ 60267 h 2704141"/>
              <a:gd name="connsiteX5" fmla="*/ 316294 w 3914446"/>
              <a:gd name="connsiteY5" fmla="*/ 4663 h 2704141"/>
              <a:gd name="connsiteX6" fmla="*/ 322337 w 3914446"/>
              <a:gd name="connsiteY6" fmla="*/ 0 h 2704141"/>
              <a:gd name="connsiteX7" fmla="*/ 1466392 w 3914446"/>
              <a:gd name="connsiteY7" fmla="*/ 660521 h 2704141"/>
              <a:gd name="connsiteX8" fmla="*/ 1464251 w 3914446"/>
              <a:gd name="connsiteY8" fmla="*/ 677171 h 2704141"/>
              <a:gd name="connsiteX9" fmla="*/ 1438000 w 3914446"/>
              <a:gd name="connsiteY9" fmla="*/ 741905 h 2704141"/>
              <a:gd name="connsiteX10" fmla="*/ 1201736 w 3914446"/>
              <a:gd name="connsiteY10" fmla="*/ 1157970 h 2704141"/>
              <a:gd name="connsiteX11" fmla="*/ 974223 w 3914446"/>
              <a:gd name="connsiteY11" fmla="*/ 1290756 h 2704141"/>
              <a:gd name="connsiteX12" fmla="*/ 498779 w 3914446"/>
              <a:gd name="connsiteY12" fmla="*/ 1290756 h 2704141"/>
              <a:gd name="connsiteX13" fmla="*/ 367521 w 3914446"/>
              <a:gd name="connsiteY13" fmla="*/ 1255347 h 2704141"/>
              <a:gd name="connsiteX14" fmla="*/ 2815576 w 3914446"/>
              <a:gd name="connsiteY14" fmla="*/ 2668732 h 2704141"/>
              <a:gd name="connsiteX15" fmla="*/ 2719319 w 3914446"/>
              <a:gd name="connsiteY15" fmla="*/ 2571355 h 2704141"/>
              <a:gd name="connsiteX16" fmla="*/ 2483056 w 3914446"/>
              <a:gd name="connsiteY16" fmla="*/ 2155290 h 2704141"/>
              <a:gd name="connsiteX17" fmla="*/ 2483056 w 3914446"/>
              <a:gd name="connsiteY17" fmla="*/ 1889717 h 2704141"/>
              <a:gd name="connsiteX18" fmla="*/ 2722237 w 3914446"/>
              <a:gd name="connsiteY18" fmla="*/ 1473652 h 2704141"/>
              <a:gd name="connsiteX19" fmla="*/ 2764349 w 3914446"/>
              <a:gd name="connsiteY19" fmla="*/ 1418047 h 2704141"/>
              <a:gd name="connsiteX20" fmla="*/ 2770392 w 3914446"/>
              <a:gd name="connsiteY20" fmla="*/ 1413385 h 2704141"/>
              <a:gd name="connsiteX21" fmla="*/ 3914446 w 3914446"/>
              <a:gd name="connsiteY21" fmla="*/ 2073906 h 2704141"/>
              <a:gd name="connsiteX22" fmla="*/ 3912306 w 3914446"/>
              <a:gd name="connsiteY22" fmla="*/ 2090556 h 2704141"/>
              <a:gd name="connsiteX23" fmla="*/ 3886055 w 3914446"/>
              <a:gd name="connsiteY23" fmla="*/ 2155290 h 2704141"/>
              <a:gd name="connsiteX24" fmla="*/ 3649791 w 3914446"/>
              <a:gd name="connsiteY24" fmla="*/ 2571355 h 2704141"/>
              <a:gd name="connsiteX25" fmla="*/ 3422277 w 3914446"/>
              <a:gd name="connsiteY25" fmla="*/ 2704141 h 2704141"/>
              <a:gd name="connsiteX26" fmla="*/ 2946833 w 3914446"/>
              <a:gd name="connsiteY26" fmla="*/ 2704141 h 2704141"/>
              <a:gd name="connsiteX27" fmla="*/ 2815576 w 3914446"/>
              <a:gd name="connsiteY27" fmla="*/ 2668732 h 270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14446" h="2704141">
                <a:moveTo>
                  <a:pt x="367521" y="1255347"/>
                </a:moveTo>
                <a:cubicBezTo>
                  <a:pt x="328144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2"/>
                  <a:pt x="300070" y="20985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8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3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  <a:moveTo>
                  <a:pt x="2815576" y="2668732"/>
                </a:moveTo>
                <a:cubicBezTo>
                  <a:pt x="2776198" y="2645863"/>
                  <a:pt x="2742654" y="2612666"/>
                  <a:pt x="2719319" y="2571355"/>
                </a:cubicBezTo>
                <a:lnTo>
                  <a:pt x="2483056" y="2155290"/>
                </a:lnTo>
                <a:cubicBezTo>
                  <a:pt x="2436387" y="2072668"/>
                  <a:pt x="2436387" y="1972339"/>
                  <a:pt x="2483056" y="1889717"/>
                </a:cubicBezTo>
                <a:lnTo>
                  <a:pt x="2722237" y="1473652"/>
                </a:lnTo>
                <a:cubicBezTo>
                  <a:pt x="2733904" y="1452996"/>
                  <a:pt x="2748125" y="1434369"/>
                  <a:pt x="2764349" y="1418047"/>
                </a:cubicBezTo>
                <a:lnTo>
                  <a:pt x="2770392" y="1413385"/>
                </a:lnTo>
                <a:lnTo>
                  <a:pt x="3914446" y="2073906"/>
                </a:lnTo>
                <a:lnTo>
                  <a:pt x="3912306" y="2090556"/>
                </a:lnTo>
                <a:cubicBezTo>
                  <a:pt x="3906472" y="2112872"/>
                  <a:pt x="3897722" y="2134634"/>
                  <a:pt x="3886055" y="2155290"/>
                </a:cubicBezTo>
                <a:lnTo>
                  <a:pt x="3649791" y="2571355"/>
                </a:lnTo>
                <a:cubicBezTo>
                  <a:pt x="3603122" y="2653978"/>
                  <a:pt x="3515617" y="2704141"/>
                  <a:pt x="3422277" y="2704141"/>
                </a:cubicBezTo>
                <a:lnTo>
                  <a:pt x="2946833" y="2704141"/>
                </a:lnTo>
                <a:cubicBezTo>
                  <a:pt x="2900164" y="2704141"/>
                  <a:pt x="2854953" y="2691600"/>
                  <a:pt x="2815576" y="266873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21660B7-CF95-4459-AA89-B1FEF1DA2E01}"/>
              </a:ext>
            </a:extLst>
          </p:cNvPr>
          <p:cNvSpPr/>
          <p:nvPr userDrawn="1"/>
        </p:nvSpPr>
        <p:spPr>
          <a:xfrm rot="9000000">
            <a:off x="8886066" y="-850076"/>
            <a:ext cx="3323559" cy="2654455"/>
          </a:xfrm>
          <a:custGeom>
            <a:avLst/>
            <a:gdLst>
              <a:gd name="connsiteX0" fmla="*/ 529051 w 3323559"/>
              <a:gd name="connsiteY0" fmla="*/ 1224213 h 2654455"/>
              <a:gd name="connsiteX1" fmla="*/ 0 w 3323559"/>
              <a:gd name="connsiteY1" fmla="*/ 918766 h 2654455"/>
              <a:gd name="connsiteX2" fmla="*/ 530449 w 3323559"/>
              <a:gd name="connsiteY2" fmla="*/ 0 h 2654455"/>
              <a:gd name="connsiteX3" fmla="*/ 541125 w 3323559"/>
              <a:gd name="connsiteY3" fmla="*/ 8237 h 2654455"/>
              <a:gd name="connsiteX4" fmla="*/ 583237 w 3323559"/>
              <a:gd name="connsiteY4" fmla="*/ 63841 h 2654455"/>
              <a:gd name="connsiteX5" fmla="*/ 816585 w 3323559"/>
              <a:gd name="connsiteY5" fmla="*/ 479906 h 2654455"/>
              <a:gd name="connsiteX6" fmla="*/ 816584 w 3323559"/>
              <a:gd name="connsiteY6" fmla="*/ 745479 h 2654455"/>
              <a:gd name="connsiteX7" fmla="*/ 580320 w 3323559"/>
              <a:gd name="connsiteY7" fmla="*/ 1161544 h 2654455"/>
              <a:gd name="connsiteX8" fmla="*/ 538208 w 3323559"/>
              <a:gd name="connsiteY8" fmla="*/ 1217149 h 2654455"/>
              <a:gd name="connsiteX9" fmla="*/ 1764827 w 3323559"/>
              <a:gd name="connsiteY9" fmla="*/ 1937689 h 2654455"/>
              <a:gd name="connsiteX10" fmla="*/ 624880 w 3323559"/>
              <a:gd name="connsiteY10" fmla="*/ 1279540 h 2654455"/>
              <a:gd name="connsiteX11" fmla="*/ 628133 w 3323559"/>
              <a:gd name="connsiteY11" fmla="*/ 1254240 h 2654455"/>
              <a:gd name="connsiteX12" fmla="*/ 654384 w 3323559"/>
              <a:gd name="connsiteY12" fmla="*/ 1189507 h 2654455"/>
              <a:gd name="connsiteX13" fmla="*/ 893565 w 3323559"/>
              <a:gd name="connsiteY13" fmla="*/ 773441 h 2654455"/>
              <a:gd name="connsiteX14" fmla="*/ 1121077 w 3323559"/>
              <a:gd name="connsiteY14" fmla="*/ 640655 h 2654455"/>
              <a:gd name="connsiteX15" fmla="*/ 1596522 w 3323559"/>
              <a:gd name="connsiteY15" fmla="*/ 640655 h 2654455"/>
              <a:gd name="connsiteX16" fmla="*/ 1824035 w 3323559"/>
              <a:gd name="connsiteY16" fmla="*/ 773441 h 2654455"/>
              <a:gd name="connsiteX17" fmla="*/ 2057383 w 3323559"/>
              <a:gd name="connsiteY17" fmla="*/ 1189507 h 2654455"/>
              <a:gd name="connsiteX18" fmla="*/ 2057382 w 3323559"/>
              <a:gd name="connsiteY18" fmla="*/ 1455080 h 2654455"/>
              <a:gd name="connsiteX19" fmla="*/ 1821118 w 3323559"/>
              <a:gd name="connsiteY19" fmla="*/ 1871145 h 2654455"/>
              <a:gd name="connsiteX20" fmla="*/ 1779006 w 3323559"/>
              <a:gd name="connsiteY20" fmla="*/ 1926749 h 2654455"/>
              <a:gd name="connsiteX21" fmla="*/ 3006303 w 3323559"/>
              <a:gd name="connsiteY21" fmla="*/ 2654455 h 2654455"/>
              <a:gd name="connsiteX22" fmla="*/ 1857718 w 3323559"/>
              <a:gd name="connsiteY22" fmla="*/ 1991320 h 2654455"/>
              <a:gd name="connsiteX23" fmla="*/ 1859309 w 3323559"/>
              <a:gd name="connsiteY23" fmla="*/ 1978953 h 2654455"/>
              <a:gd name="connsiteX24" fmla="*/ 1885560 w 3323559"/>
              <a:gd name="connsiteY24" fmla="*/ 1914220 h 2654455"/>
              <a:gd name="connsiteX25" fmla="*/ 2124740 w 3323559"/>
              <a:gd name="connsiteY25" fmla="*/ 1498154 h 2654455"/>
              <a:gd name="connsiteX26" fmla="*/ 2352253 w 3323559"/>
              <a:gd name="connsiteY26" fmla="*/ 1365369 h 2654455"/>
              <a:gd name="connsiteX27" fmla="*/ 2827698 w 3323559"/>
              <a:gd name="connsiteY27" fmla="*/ 1365368 h 2654455"/>
              <a:gd name="connsiteX28" fmla="*/ 3055211 w 3323559"/>
              <a:gd name="connsiteY28" fmla="*/ 1498154 h 2654455"/>
              <a:gd name="connsiteX29" fmla="*/ 3288559 w 3323559"/>
              <a:gd name="connsiteY29" fmla="*/ 1914220 h 2654455"/>
              <a:gd name="connsiteX30" fmla="*/ 3288558 w 3323559"/>
              <a:gd name="connsiteY30" fmla="*/ 2179793 h 2654455"/>
              <a:gd name="connsiteX31" fmla="*/ 3052294 w 3323559"/>
              <a:gd name="connsiteY31" fmla="*/ 2595858 h 2654455"/>
              <a:gd name="connsiteX32" fmla="*/ 3010182 w 3323559"/>
              <a:gd name="connsiteY32" fmla="*/ 2651462 h 2654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23559" h="2654455">
                <a:moveTo>
                  <a:pt x="529051" y="1224213"/>
                </a:moveTo>
                <a:lnTo>
                  <a:pt x="0" y="918766"/>
                </a:lnTo>
                <a:lnTo>
                  <a:pt x="530449" y="0"/>
                </a:lnTo>
                <a:lnTo>
                  <a:pt x="541125" y="8237"/>
                </a:lnTo>
                <a:cubicBezTo>
                  <a:pt x="557350" y="24558"/>
                  <a:pt x="571570" y="43185"/>
                  <a:pt x="583237" y="63841"/>
                </a:cubicBezTo>
                <a:lnTo>
                  <a:pt x="816585" y="479906"/>
                </a:lnTo>
                <a:cubicBezTo>
                  <a:pt x="863253" y="562529"/>
                  <a:pt x="863253" y="662857"/>
                  <a:pt x="816584" y="745479"/>
                </a:cubicBezTo>
                <a:lnTo>
                  <a:pt x="580320" y="1161544"/>
                </a:lnTo>
                <a:cubicBezTo>
                  <a:pt x="568653" y="1182200"/>
                  <a:pt x="554433" y="1200827"/>
                  <a:pt x="538208" y="1217149"/>
                </a:cubicBezTo>
                <a:close/>
                <a:moveTo>
                  <a:pt x="1764827" y="1937689"/>
                </a:moveTo>
                <a:lnTo>
                  <a:pt x="624880" y="1279540"/>
                </a:lnTo>
                <a:lnTo>
                  <a:pt x="628133" y="1254240"/>
                </a:lnTo>
                <a:cubicBezTo>
                  <a:pt x="633966" y="1231925"/>
                  <a:pt x="642717" y="1210163"/>
                  <a:pt x="654384" y="1189507"/>
                </a:cubicBezTo>
                <a:lnTo>
                  <a:pt x="893565" y="773441"/>
                </a:lnTo>
                <a:cubicBezTo>
                  <a:pt x="940234" y="690819"/>
                  <a:pt x="1027739" y="640656"/>
                  <a:pt x="1121077" y="640655"/>
                </a:cubicBezTo>
                <a:lnTo>
                  <a:pt x="1596522" y="640655"/>
                </a:lnTo>
                <a:cubicBezTo>
                  <a:pt x="1689860" y="640655"/>
                  <a:pt x="1777367" y="690819"/>
                  <a:pt x="1824035" y="773441"/>
                </a:cubicBezTo>
                <a:lnTo>
                  <a:pt x="2057383" y="1189507"/>
                </a:lnTo>
                <a:cubicBezTo>
                  <a:pt x="2104051" y="1272129"/>
                  <a:pt x="2104051" y="1372457"/>
                  <a:pt x="2057382" y="1455080"/>
                </a:cubicBezTo>
                <a:lnTo>
                  <a:pt x="1821118" y="1871145"/>
                </a:lnTo>
                <a:cubicBezTo>
                  <a:pt x="1809450" y="1891800"/>
                  <a:pt x="1795231" y="1910427"/>
                  <a:pt x="1779006" y="1926749"/>
                </a:cubicBezTo>
                <a:close/>
                <a:moveTo>
                  <a:pt x="3006303" y="2654455"/>
                </a:moveTo>
                <a:lnTo>
                  <a:pt x="1857718" y="1991320"/>
                </a:lnTo>
                <a:lnTo>
                  <a:pt x="1859309" y="1978953"/>
                </a:lnTo>
                <a:cubicBezTo>
                  <a:pt x="1865142" y="1956637"/>
                  <a:pt x="1873892" y="1934875"/>
                  <a:pt x="1885560" y="1914220"/>
                </a:cubicBezTo>
                <a:lnTo>
                  <a:pt x="2124740" y="1498154"/>
                </a:lnTo>
                <a:cubicBezTo>
                  <a:pt x="2171410" y="1415532"/>
                  <a:pt x="2258915" y="1365369"/>
                  <a:pt x="2352253" y="1365369"/>
                </a:cubicBezTo>
                <a:lnTo>
                  <a:pt x="2827698" y="1365368"/>
                </a:lnTo>
                <a:cubicBezTo>
                  <a:pt x="2921036" y="1365368"/>
                  <a:pt x="3008543" y="1415532"/>
                  <a:pt x="3055211" y="1498154"/>
                </a:cubicBezTo>
                <a:lnTo>
                  <a:pt x="3288559" y="1914220"/>
                </a:lnTo>
                <a:cubicBezTo>
                  <a:pt x="3335227" y="1996842"/>
                  <a:pt x="3335227" y="2097170"/>
                  <a:pt x="3288558" y="2179793"/>
                </a:cubicBezTo>
                <a:lnTo>
                  <a:pt x="3052294" y="2595858"/>
                </a:lnTo>
                <a:cubicBezTo>
                  <a:pt x="3040626" y="2616513"/>
                  <a:pt x="3026407" y="2635140"/>
                  <a:pt x="3010182" y="265146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26F1272E-B2CE-4B61-85E6-E09A7F226DC3}"/>
              </a:ext>
            </a:extLst>
          </p:cNvPr>
          <p:cNvSpPr/>
          <p:nvPr userDrawn="1"/>
        </p:nvSpPr>
        <p:spPr>
          <a:xfrm rot="9000000">
            <a:off x="10856727" y="2417082"/>
            <a:ext cx="2348024" cy="3460855"/>
          </a:xfrm>
          <a:custGeom>
            <a:avLst/>
            <a:gdLst>
              <a:gd name="connsiteX0" fmla="*/ 1243802 w 2348024"/>
              <a:gd name="connsiteY0" fmla="*/ 1288585 h 3460855"/>
              <a:gd name="connsiteX1" fmla="*/ 1987767 w 2348024"/>
              <a:gd name="connsiteY1" fmla="*/ 0 h 3460855"/>
              <a:gd name="connsiteX2" fmla="*/ 2079676 w 2348024"/>
              <a:gd name="connsiteY2" fmla="*/ 92979 h 3460855"/>
              <a:gd name="connsiteX3" fmla="*/ 2313024 w 2348024"/>
              <a:gd name="connsiteY3" fmla="*/ 509045 h 3460855"/>
              <a:gd name="connsiteX4" fmla="*/ 2313023 w 2348024"/>
              <a:gd name="connsiteY4" fmla="*/ 774618 h 3460855"/>
              <a:gd name="connsiteX5" fmla="*/ 2076759 w 2348024"/>
              <a:gd name="connsiteY5" fmla="*/ 1190683 h 3460855"/>
              <a:gd name="connsiteX6" fmla="*/ 1849246 w 2348024"/>
              <a:gd name="connsiteY6" fmla="*/ 1323469 h 3460855"/>
              <a:gd name="connsiteX7" fmla="*/ 1373802 w 2348024"/>
              <a:gd name="connsiteY7" fmla="*/ 1323469 h 3460855"/>
              <a:gd name="connsiteX8" fmla="*/ 1305438 w 2348024"/>
              <a:gd name="connsiteY8" fmla="*/ 1314340 h 3460855"/>
              <a:gd name="connsiteX9" fmla="*/ 0 w 2348024"/>
              <a:gd name="connsiteY9" fmla="*/ 3442913 h 3460855"/>
              <a:gd name="connsiteX10" fmla="*/ 735190 w 2348024"/>
              <a:gd name="connsiteY10" fmla="*/ 2169527 h 3460855"/>
              <a:gd name="connsiteX11" fmla="*/ 795328 w 2348024"/>
              <a:gd name="connsiteY11" fmla="*/ 2230365 h 3460855"/>
              <a:gd name="connsiteX12" fmla="*/ 1028676 w 2348024"/>
              <a:gd name="connsiteY12" fmla="*/ 2646430 h 3460855"/>
              <a:gd name="connsiteX13" fmla="*/ 1028675 w 2348024"/>
              <a:gd name="connsiteY13" fmla="*/ 2912002 h 3460855"/>
              <a:gd name="connsiteX14" fmla="*/ 792412 w 2348024"/>
              <a:gd name="connsiteY14" fmla="*/ 3328068 h 3460855"/>
              <a:gd name="connsiteX15" fmla="*/ 564898 w 2348024"/>
              <a:gd name="connsiteY15" fmla="*/ 3460855 h 3460855"/>
              <a:gd name="connsiteX16" fmla="*/ 89454 w 2348024"/>
              <a:gd name="connsiteY16" fmla="*/ 3460855 h 3460855"/>
              <a:gd name="connsiteX17" fmla="*/ 21090 w 2348024"/>
              <a:gd name="connsiteY17" fmla="*/ 3451726 h 3460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48024" h="3460855">
                <a:moveTo>
                  <a:pt x="1243802" y="1288585"/>
                </a:moveTo>
                <a:lnTo>
                  <a:pt x="1987767" y="0"/>
                </a:lnTo>
                <a:lnTo>
                  <a:pt x="2079676" y="92979"/>
                </a:lnTo>
                <a:lnTo>
                  <a:pt x="2313024" y="509045"/>
                </a:lnTo>
                <a:cubicBezTo>
                  <a:pt x="2359692" y="591667"/>
                  <a:pt x="2359692" y="691995"/>
                  <a:pt x="2313023" y="774618"/>
                </a:cubicBezTo>
                <a:lnTo>
                  <a:pt x="2076759" y="1190683"/>
                </a:lnTo>
                <a:cubicBezTo>
                  <a:pt x="2030089" y="1273305"/>
                  <a:pt x="1942585" y="1323469"/>
                  <a:pt x="1849246" y="1323469"/>
                </a:cubicBezTo>
                <a:lnTo>
                  <a:pt x="1373802" y="1323469"/>
                </a:lnTo>
                <a:cubicBezTo>
                  <a:pt x="1350467" y="1323469"/>
                  <a:pt x="1327497" y="1320334"/>
                  <a:pt x="1305438" y="1314340"/>
                </a:cubicBezTo>
                <a:close/>
                <a:moveTo>
                  <a:pt x="0" y="3442913"/>
                </a:moveTo>
                <a:lnTo>
                  <a:pt x="735190" y="2169527"/>
                </a:lnTo>
                <a:lnTo>
                  <a:pt x="795328" y="2230365"/>
                </a:lnTo>
                <a:lnTo>
                  <a:pt x="1028676" y="2646430"/>
                </a:lnTo>
                <a:cubicBezTo>
                  <a:pt x="1075344" y="2729053"/>
                  <a:pt x="1075344" y="2829381"/>
                  <a:pt x="1028675" y="2912002"/>
                </a:cubicBezTo>
                <a:lnTo>
                  <a:pt x="792412" y="3328068"/>
                </a:lnTo>
                <a:cubicBezTo>
                  <a:pt x="745742" y="3410691"/>
                  <a:pt x="658237" y="3460855"/>
                  <a:pt x="564898" y="3460855"/>
                </a:cubicBezTo>
                <a:lnTo>
                  <a:pt x="89454" y="3460855"/>
                </a:lnTo>
                <a:cubicBezTo>
                  <a:pt x="66119" y="3460855"/>
                  <a:pt x="43149" y="3457719"/>
                  <a:pt x="21090" y="345172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2023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15821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673776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81589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72865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28500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  <p:sldLayoutId id="2147483731" r:id="rId3"/>
    <p:sldLayoutId id="2147483742" r:id="rId4"/>
    <p:sldLayoutId id="2147483740" r:id="rId5"/>
    <p:sldLayoutId id="2147483736" r:id="rId6"/>
    <p:sldLayoutId id="2147483737" r:id="rId7"/>
    <p:sldLayoutId id="2147483738" r:id="rId8"/>
    <p:sldLayoutId id="2147483739" r:id="rId9"/>
    <p:sldLayoutId id="2147483732" r:id="rId10"/>
    <p:sldLayoutId id="2147483745" r:id="rId11"/>
    <p:sldLayoutId id="2147483741" r:id="rId12"/>
    <p:sldLayoutId id="2147483743" r:id="rId13"/>
    <p:sldLayoutId id="2147483744" r:id="rId14"/>
    <p:sldLayoutId id="2147483746" r:id="rId15"/>
    <p:sldLayoutId id="2147483752" r:id="rId16"/>
    <p:sldLayoutId id="2147483751" r:id="rId17"/>
    <p:sldLayoutId id="2147483749" r:id="rId18"/>
    <p:sldLayoutId id="2147483747" r:id="rId19"/>
    <p:sldLayoutId id="2147483748" r:id="rId20"/>
    <p:sldLayoutId id="2147483750" r:id="rId21"/>
    <p:sldLayoutId id="2147483733" r:id="rId22"/>
    <p:sldLayoutId id="2147483734" r:id="rId23"/>
    <p:sldLayoutId id="2147483735" r:id="rId2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54" r:id="rId2"/>
    <p:sldLayoutId id="2147483656" r:id="rId3"/>
    <p:sldLayoutId id="2147483687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4.xml"/><Relationship Id="rId4" Type="http://schemas.microsoft.com/office/2007/relationships/hdphoto" Target="../media/hdphoto2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5" Type="http://schemas.microsoft.com/office/2007/relationships/hdphoto" Target="../media/hdphoto4.wdp"/><Relationship Id="rId4" Type="http://schemas.openxmlformats.org/officeDocument/2006/relationships/image" Target="../media/image2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microsoft.com/office/2007/relationships/hdphoto" Target="../media/hdphoto2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4.png"/><Relationship Id="rId5" Type="http://schemas.microsoft.com/office/2007/relationships/hdphoto" Target="../media/hdphoto4.wdp"/><Relationship Id="rId4" Type="http://schemas.openxmlformats.org/officeDocument/2006/relationships/image" Target="../media/image20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hlinkClick r:id="rId2"/>
          </p:cNvPr>
          <p:cNvSpPr txBox="1"/>
          <p:nvPr/>
        </p:nvSpPr>
        <p:spPr>
          <a:xfrm>
            <a:off x="0" y="40630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540962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618285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13162AD-172F-4138-A519-DA52C0A0FBCE}"/>
              </a:ext>
            </a:extLst>
          </p:cNvPr>
          <p:cNvSpPr/>
          <p:nvPr/>
        </p:nvSpPr>
        <p:spPr>
          <a:xfrm rot="18900000">
            <a:off x="4404015" y="1122775"/>
            <a:ext cx="3406600" cy="3406600"/>
          </a:xfrm>
          <a:custGeom>
            <a:avLst/>
            <a:gdLst>
              <a:gd name="connsiteX0" fmla="*/ 3406600 w 3406600"/>
              <a:gd name="connsiteY0" fmla="*/ 0 h 3406600"/>
              <a:gd name="connsiteX1" fmla="*/ 3406600 w 3406600"/>
              <a:gd name="connsiteY1" fmla="*/ 3406600 h 3406600"/>
              <a:gd name="connsiteX2" fmla="*/ 2847806 w 3406600"/>
              <a:gd name="connsiteY2" fmla="*/ 3406600 h 3406600"/>
              <a:gd name="connsiteX3" fmla="*/ 2579775 w 3406600"/>
              <a:gd name="connsiteY3" fmla="*/ 3138569 h 3406600"/>
              <a:gd name="connsiteX4" fmla="*/ 3138569 w 3406600"/>
              <a:gd name="connsiteY4" fmla="*/ 3138569 h 3406600"/>
              <a:gd name="connsiteX5" fmla="*/ 3138569 w 3406600"/>
              <a:gd name="connsiteY5" fmla="*/ 268031 h 3406600"/>
              <a:gd name="connsiteX6" fmla="*/ 268031 w 3406600"/>
              <a:gd name="connsiteY6" fmla="*/ 268031 h 3406600"/>
              <a:gd name="connsiteX7" fmla="*/ 268031 w 3406600"/>
              <a:gd name="connsiteY7" fmla="*/ 826825 h 3406600"/>
              <a:gd name="connsiteX8" fmla="*/ 0 w 3406600"/>
              <a:gd name="connsiteY8" fmla="*/ 558794 h 3406600"/>
              <a:gd name="connsiteX9" fmla="*/ 0 w 3406600"/>
              <a:gd name="connsiteY9" fmla="*/ 0 h 340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06600" h="3406600">
                <a:moveTo>
                  <a:pt x="3406600" y="0"/>
                </a:moveTo>
                <a:lnTo>
                  <a:pt x="3406600" y="3406600"/>
                </a:lnTo>
                <a:lnTo>
                  <a:pt x="2847806" y="3406600"/>
                </a:lnTo>
                <a:lnTo>
                  <a:pt x="2579775" y="3138569"/>
                </a:lnTo>
                <a:lnTo>
                  <a:pt x="3138569" y="3138569"/>
                </a:lnTo>
                <a:lnTo>
                  <a:pt x="3138569" y="268031"/>
                </a:lnTo>
                <a:lnTo>
                  <a:pt x="268031" y="268031"/>
                </a:lnTo>
                <a:lnTo>
                  <a:pt x="268031" y="826825"/>
                </a:lnTo>
                <a:lnTo>
                  <a:pt x="0" y="55879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0140107" y="471850"/>
            <a:ext cx="1522348" cy="374130"/>
            <a:chOff x="3275856" y="1242391"/>
            <a:chExt cx="1656184" cy="407020"/>
          </a:xfrm>
        </p:grpSpPr>
        <p:sp>
          <p:nvSpPr>
            <p:cNvPr id="8" name="Rounded Rectangle 7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9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C5C90B31-AB43-4AA5-B82E-CE89035CDB9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6007" y="1318630"/>
            <a:ext cx="4068618" cy="3271672"/>
          </a:xfrm>
          <a:prstGeom prst="rect">
            <a:avLst/>
          </a:prstGeom>
        </p:spPr>
      </p:pic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F2BC4A5-D679-499B-9BE3-4F177893EE9D}"/>
              </a:ext>
            </a:extLst>
          </p:cNvPr>
          <p:cNvSpPr/>
          <p:nvPr/>
        </p:nvSpPr>
        <p:spPr>
          <a:xfrm rot="18900000">
            <a:off x="4527513" y="1414440"/>
            <a:ext cx="3160893" cy="3160893"/>
          </a:xfrm>
          <a:custGeom>
            <a:avLst/>
            <a:gdLst>
              <a:gd name="connsiteX0" fmla="*/ 0 w 3160893"/>
              <a:gd name="connsiteY0" fmla="*/ 0 h 3160893"/>
              <a:gd name="connsiteX1" fmla="*/ 268031 w 3160893"/>
              <a:gd name="connsiteY1" fmla="*/ 268031 h 3160893"/>
              <a:gd name="connsiteX2" fmla="*/ 268031 w 3160893"/>
              <a:gd name="connsiteY2" fmla="*/ 2892862 h 3160893"/>
              <a:gd name="connsiteX3" fmla="*/ 2892862 w 3160893"/>
              <a:gd name="connsiteY3" fmla="*/ 2892862 h 3160893"/>
              <a:gd name="connsiteX4" fmla="*/ 3160893 w 3160893"/>
              <a:gd name="connsiteY4" fmla="*/ 3160893 h 3160893"/>
              <a:gd name="connsiteX5" fmla="*/ 0 w 3160893"/>
              <a:gd name="connsiteY5" fmla="*/ 3160893 h 3160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0893" h="3160893">
                <a:moveTo>
                  <a:pt x="0" y="0"/>
                </a:moveTo>
                <a:lnTo>
                  <a:pt x="268031" y="268031"/>
                </a:lnTo>
                <a:lnTo>
                  <a:pt x="268031" y="2892862"/>
                </a:lnTo>
                <a:lnTo>
                  <a:pt x="2892862" y="2892862"/>
                </a:lnTo>
                <a:lnTo>
                  <a:pt x="3160893" y="3160893"/>
                </a:lnTo>
                <a:lnTo>
                  <a:pt x="0" y="316089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D4F1A0B-D4E5-4ABE-AFCC-3BC60836D6A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0948" y="4462463"/>
            <a:ext cx="768633" cy="768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8812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2">
            <a:extLst>
              <a:ext uri="{FF2B5EF4-FFF2-40B4-BE49-F238E27FC236}">
                <a16:creationId xmlns:a16="http://schemas.microsoft.com/office/drawing/2014/main" id="{05F7AE9D-600A-4A2E-A3AF-F8FC3484376D}"/>
              </a:ext>
            </a:extLst>
          </p:cNvPr>
          <p:cNvSpPr/>
          <p:nvPr/>
        </p:nvSpPr>
        <p:spPr>
          <a:xfrm rot="19800000">
            <a:off x="9163821" y="946404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noFill/>
          <a:ln w="50800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32">
            <a:extLst>
              <a:ext uri="{FF2B5EF4-FFF2-40B4-BE49-F238E27FC236}">
                <a16:creationId xmlns:a16="http://schemas.microsoft.com/office/drawing/2014/main" id="{95EA181D-DFAB-4641-9660-7FFA6DD4D7AC}"/>
              </a:ext>
            </a:extLst>
          </p:cNvPr>
          <p:cNvSpPr/>
          <p:nvPr/>
        </p:nvSpPr>
        <p:spPr>
          <a:xfrm rot="19800000">
            <a:off x="7740680" y="2634708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3"/>
          </a:solidFill>
          <a:ln w="50800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32">
            <a:extLst>
              <a:ext uri="{FF2B5EF4-FFF2-40B4-BE49-F238E27FC236}">
                <a16:creationId xmlns:a16="http://schemas.microsoft.com/office/drawing/2014/main" id="{9ED34BA0-D76F-4DAD-90E4-04A0F811E978}"/>
              </a:ext>
            </a:extLst>
          </p:cNvPr>
          <p:cNvSpPr/>
          <p:nvPr/>
        </p:nvSpPr>
        <p:spPr>
          <a:xfrm rot="19800000">
            <a:off x="9163818" y="4323011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BD02409-B061-410D-8BB9-7994A9B541E6}"/>
              </a:ext>
            </a:extLst>
          </p:cNvPr>
          <p:cNvSpPr txBox="1">
            <a:spLocks/>
          </p:cNvSpPr>
          <p:nvPr/>
        </p:nvSpPr>
        <p:spPr>
          <a:xfrm>
            <a:off x="3915924" y="846397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4515F686-DE36-410C-8A93-DEE4B16BDD01}"/>
              </a:ext>
            </a:extLst>
          </p:cNvPr>
          <p:cNvSpPr txBox="1">
            <a:spLocks/>
          </p:cNvSpPr>
          <p:nvPr/>
        </p:nvSpPr>
        <p:spPr>
          <a:xfrm>
            <a:off x="3221793" y="1263385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11" name="직사각형 11">
            <a:extLst>
              <a:ext uri="{FF2B5EF4-FFF2-40B4-BE49-F238E27FC236}">
                <a16:creationId xmlns:a16="http://schemas.microsoft.com/office/drawing/2014/main" id="{6FE708FA-12A5-4147-B82D-340D486A9753}"/>
              </a:ext>
            </a:extLst>
          </p:cNvPr>
          <p:cNvSpPr/>
          <p:nvPr/>
        </p:nvSpPr>
        <p:spPr>
          <a:xfrm>
            <a:off x="2668524" y="3098266"/>
            <a:ext cx="43434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</a:t>
            </a:r>
          </a:p>
          <a:p>
            <a:pPr algn="r"/>
            <a:endParaRPr lang="en-US" altLang="ko-KR" sz="1200" dirty="0">
              <a:cs typeface="Arial" pitchFamily="34" charset="0"/>
            </a:endParaRPr>
          </a:p>
          <a:p>
            <a:pPr algn="r"/>
            <a:r>
              <a:rPr lang="en-US" altLang="ko-KR" sz="1200" dirty="0"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 Easy to change colors, photos and Text. </a:t>
            </a:r>
          </a:p>
          <a:p>
            <a:pPr algn="r"/>
            <a:endParaRPr lang="en-US" altLang="ko-KR" sz="1200" dirty="0">
              <a:cs typeface="Arial" pitchFamily="34" charset="0"/>
            </a:endParaRPr>
          </a:p>
          <a:p>
            <a:pPr algn="r"/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Easy to change colors, photos and Text.  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2" name="Group 24">
            <a:extLst>
              <a:ext uri="{FF2B5EF4-FFF2-40B4-BE49-F238E27FC236}">
                <a16:creationId xmlns:a16="http://schemas.microsoft.com/office/drawing/2014/main" id="{DB48997B-E4CB-41D3-B2A6-D7F8BE82FF13}"/>
              </a:ext>
            </a:extLst>
          </p:cNvPr>
          <p:cNvGrpSpPr/>
          <p:nvPr/>
        </p:nvGrpSpPr>
        <p:grpSpPr>
          <a:xfrm>
            <a:off x="9521191" y="1483758"/>
            <a:ext cx="1418285" cy="923330"/>
            <a:chOff x="2551705" y="4283314"/>
            <a:chExt cx="2357003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5CC1B4F-33F7-40F1-9714-0AF909D5CEF1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1F69707-7BCF-4EAB-B037-5B7D4B416D8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24">
            <a:extLst>
              <a:ext uri="{FF2B5EF4-FFF2-40B4-BE49-F238E27FC236}">
                <a16:creationId xmlns:a16="http://schemas.microsoft.com/office/drawing/2014/main" id="{406CFF16-0938-40A5-BB42-1453474943BC}"/>
              </a:ext>
            </a:extLst>
          </p:cNvPr>
          <p:cNvGrpSpPr/>
          <p:nvPr/>
        </p:nvGrpSpPr>
        <p:grpSpPr>
          <a:xfrm>
            <a:off x="8098051" y="3172061"/>
            <a:ext cx="1418285" cy="923330"/>
            <a:chOff x="2551705" y="4283314"/>
            <a:chExt cx="2357003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6D43A6E-78C0-48BB-9111-621182E6D9C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989984-16F4-42A1-9580-BA3069BDBEC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24">
            <a:extLst>
              <a:ext uri="{FF2B5EF4-FFF2-40B4-BE49-F238E27FC236}">
                <a16:creationId xmlns:a16="http://schemas.microsoft.com/office/drawing/2014/main" id="{CB2026B9-CBC4-450A-8DB7-93AB6BBCE45D}"/>
              </a:ext>
            </a:extLst>
          </p:cNvPr>
          <p:cNvGrpSpPr/>
          <p:nvPr/>
        </p:nvGrpSpPr>
        <p:grpSpPr>
          <a:xfrm>
            <a:off x="9523619" y="4860365"/>
            <a:ext cx="1418285" cy="923330"/>
            <a:chOff x="2551705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909639-B4D4-438D-9892-28E61DACC06B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5CB2F77-6FED-4E97-AFAC-566336316F9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91304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9EA4A71B-B591-4BDE-B7EC-024A815189E6}"/>
              </a:ext>
            </a:extLst>
          </p:cNvPr>
          <p:cNvSpPr/>
          <p:nvPr/>
        </p:nvSpPr>
        <p:spPr>
          <a:xfrm>
            <a:off x="1678075" y="5042263"/>
            <a:ext cx="10513925" cy="1737360"/>
          </a:xfrm>
          <a:prstGeom prst="rect">
            <a:avLst/>
          </a:prstGeom>
          <a:solidFill>
            <a:schemeClr val="accent2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479612B-E427-48C8-8E69-B3932A1DC07B}"/>
              </a:ext>
            </a:extLst>
          </p:cNvPr>
          <p:cNvSpPr/>
          <p:nvPr/>
        </p:nvSpPr>
        <p:spPr>
          <a:xfrm>
            <a:off x="2120202" y="1567543"/>
            <a:ext cx="10071798" cy="173736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E4B94EC-2067-4B0C-BAF7-EF7550D5EFC4}"/>
              </a:ext>
            </a:extLst>
          </p:cNvPr>
          <p:cNvSpPr/>
          <p:nvPr/>
        </p:nvSpPr>
        <p:spPr>
          <a:xfrm>
            <a:off x="306870" y="3304903"/>
            <a:ext cx="4318301" cy="1737360"/>
          </a:xfrm>
          <a:custGeom>
            <a:avLst/>
            <a:gdLst>
              <a:gd name="connsiteX0" fmla="*/ 2708848 w 4318301"/>
              <a:gd name="connsiteY0" fmla="*/ 0 h 1737360"/>
              <a:gd name="connsiteX1" fmla="*/ 3153591 w 4318301"/>
              <a:gd name="connsiteY1" fmla="*/ 0 h 1737360"/>
              <a:gd name="connsiteX2" fmla="*/ 3162634 w 4318301"/>
              <a:gd name="connsiteY2" fmla="*/ 10474 h 1737360"/>
              <a:gd name="connsiteX3" fmla="*/ 3183459 w 4318301"/>
              <a:gd name="connsiteY3" fmla="*/ 38338 h 1737360"/>
              <a:gd name="connsiteX4" fmla="*/ 3203441 w 4318301"/>
              <a:gd name="connsiteY4" fmla="*/ 57892 h 1737360"/>
              <a:gd name="connsiteX5" fmla="*/ 3257667 w 4318301"/>
              <a:gd name="connsiteY5" fmla="*/ 107543 h 1737360"/>
              <a:gd name="connsiteX6" fmla="*/ 3301651 w 4318301"/>
              <a:gd name="connsiteY6" fmla="*/ 139046 h 1737360"/>
              <a:gd name="connsiteX7" fmla="*/ 3308070 w 4318301"/>
              <a:gd name="connsiteY7" fmla="*/ 143190 h 1737360"/>
              <a:gd name="connsiteX8" fmla="*/ 3365858 w 4318301"/>
              <a:gd name="connsiteY8" fmla="*/ 192478 h 1737360"/>
              <a:gd name="connsiteX9" fmla="*/ 3459043 w 4318301"/>
              <a:gd name="connsiteY9" fmla="*/ 318519 h 1737360"/>
              <a:gd name="connsiteX10" fmla="*/ 3538304 w 4318301"/>
              <a:gd name="connsiteY10" fmla="*/ 425588 h 1737360"/>
              <a:gd name="connsiteX11" fmla="*/ 3591485 w 4318301"/>
              <a:gd name="connsiteY11" fmla="*/ 488538 h 1737360"/>
              <a:gd name="connsiteX12" fmla="*/ 3677222 w 4318301"/>
              <a:gd name="connsiteY12" fmla="*/ 564964 h 1737360"/>
              <a:gd name="connsiteX13" fmla="*/ 3693400 w 4318301"/>
              <a:gd name="connsiteY13" fmla="*/ 582507 h 1737360"/>
              <a:gd name="connsiteX14" fmla="*/ 3728492 w 4318301"/>
              <a:gd name="connsiteY14" fmla="*/ 620913 h 1737360"/>
              <a:gd name="connsiteX15" fmla="*/ 3736219 w 4318301"/>
              <a:gd name="connsiteY15" fmla="*/ 626122 h 1737360"/>
              <a:gd name="connsiteX16" fmla="*/ 3810767 w 4318301"/>
              <a:gd name="connsiteY16" fmla="*/ 686898 h 1737360"/>
              <a:gd name="connsiteX17" fmla="*/ 3830023 w 4318301"/>
              <a:gd name="connsiteY17" fmla="*/ 699330 h 1737360"/>
              <a:gd name="connsiteX18" fmla="*/ 3882096 w 4318301"/>
              <a:gd name="connsiteY18" fmla="*/ 739605 h 1737360"/>
              <a:gd name="connsiteX19" fmla="*/ 3887328 w 4318301"/>
              <a:gd name="connsiteY19" fmla="*/ 743869 h 1737360"/>
              <a:gd name="connsiteX20" fmla="*/ 3922924 w 4318301"/>
              <a:gd name="connsiteY20" fmla="*/ 799014 h 1737360"/>
              <a:gd name="connsiteX21" fmla="*/ 3950758 w 4318301"/>
              <a:gd name="connsiteY21" fmla="*/ 895727 h 1737360"/>
              <a:gd name="connsiteX22" fmla="*/ 3952208 w 4318301"/>
              <a:gd name="connsiteY22" fmla="*/ 909971 h 1737360"/>
              <a:gd name="connsiteX23" fmla="*/ 3932376 w 4318301"/>
              <a:gd name="connsiteY23" fmla="*/ 974356 h 1737360"/>
              <a:gd name="connsiteX24" fmla="*/ 3934473 w 4318301"/>
              <a:gd name="connsiteY24" fmla="*/ 1018519 h 1737360"/>
              <a:gd name="connsiteX25" fmla="*/ 3924634 w 4318301"/>
              <a:gd name="connsiteY25" fmla="*/ 1027915 h 1737360"/>
              <a:gd name="connsiteX26" fmla="*/ 3907653 w 4318301"/>
              <a:gd name="connsiteY26" fmla="*/ 1026045 h 1737360"/>
              <a:gd name="connsiteX27" fmla="*/ 3872540 w 4318301"/>
              <a:gd name="connsiteY27" fmla="*/ 975649 h 1737360"/>
              <a:gd name="connsiteX28" fmla="*/ 3868531 w 4318301"/>
              <a:gd name="connsiteY28" fmla="*/ 924484 h 1737360"/>
              <a:gd name="connsiteX29" fmla="*/ 3830624 w 4318301"/>
              <a:gd name="connsiteY29" fmla="*/ 905556 h 1737360"/>
              <a:gd name="connsiteX30" fmla="*/ 3821974 w 4318301"/>
              <a:gd name="connsiteY30" fmla="*/ 914831 h 1737360"/>
              <a:gd name="connsiteX31" fmla="*/ 3813103 w 4318301"/>
              <a:gd name="connsiteY31" fmla="*/ 933725 h 1737360"/>
              <a:gd name="connsiteX32" fmla="*/ 3800067 w 4318301"/>
              <a:gd name="connsiteY32" fmla="*/ 947045 h 1737360"/>
              <a:gd name="connsiteX33" fmla="*/ 3729463 w 4318301"/>
              <a:gd name="connsiteY33" fmla="*/ 901461 h 1737360"/>
              <a:gd name="connsiteX34" fmla="*/ 3629476 w 4318301"/>
              <a:gd name="connsiteY34" fmla="*/ 755723 h 1737360"/>
              <a:gd name="connsiteX35" fmla="*/ 3615267 w 4318301"/>
              <a:gd name="connsiteY35" fmla="*/ 710394 h 1737360"/>
              <a:gd name="connsiteX36" fmla="*/ 3558524 w 4318301"/>
              <a:gd name="connsiteY36" fmla="*/ 647808 h 1737360"/>
              <a:gd name="connsiteX37" fmla="*/ 3500032 w 4318301"/>
              <a:gd name="connsiteY37" fmla="*/ 603389 h 1737360"/>
              <a:gd name="connsiteX38" fmla="*/ 3351418 w 4318301"/>
              <a:gd name="connsiteY38" fmla="*/ 486588 h 1737360"/>
              <a:gd name="connsiteX39" fmla="*/ 3280936 w 4318301"/>
              <a:gd name="connsiteY39" fmla="*/ 442190 h 1737360"/>
              <a:gd name="connsiteX40" fmla="*/ 3249084 w 4318301"/>
              <a:gd name="connsiteY40" fmla="*/ 423843 h 1737360"/>
              <a:gd name="connsiteX41" fmla="*/ 3200956 w 4318301"/>
              <a:gd name="connsiteY41" fmla="*/ 398759 h 1737360"/>
              <a:gd name="connsiteX42" fmla="*/ 3094535 w 4318301"/>
              <a:gd name="connsiteY42" fmla="*/ 307646 h 1737360"/>
              <a:gd name="connsiteX43" fmla="*/ 3036989 w 4318301"/>
              <a:gd name="connsiteY43" fmla="*/ 260733 h 1737360"/>
              <a:gd name="connsiteX44" fmla="*/ 2995862 w 4318301"/>
              <a:gd name="connsiteY44" fmla="*/ 233736 h 1737360"/>
              <a:gd name="connsiteX45" fmla="*/ 2930930 w 4318301"/>
              <a:gd name="connsiteY45" fmla="*/ 173182 h 1737360"/>
              <a:gd name="connsiteX46" fmla="*/ 2878957 w 4318301"/>
              <a:gd name="connsiteY46" fmla="*/ 122103 h 1737360"/>
              <a:gd name="connsiteX47" fmla="*/ 2790164 w 4318301"/>
              <a:gd name="connsiteY47" fmla="*/ 62778 h 1737360"/>
              <a:gd name="connsiteX48" fmla="*/ 2719539 w 4318301"/>
              <a:gd name="connsiteY48" fmla="*/ 5202 h 1737360"/>
              <a:gd name="connsiteX49" fmla="*/ 1289820 w 4318301"/>
              <a:gd name="connsiteY49" fmla="*/ 0 h 1737360"/>
              <a:gd name="connsiteX50" fmla="*/ 2370713 w 4318301"/>
              <a:gd name="connsiteY50" fmla="*/ 0 h 1737360"/>
              <a:gd name="connsiteX51" fmla="*/ 2367798 w 4318301"/>
              <a:gd name="connsiteY51" fmla="*/ 4874 h 1737360"/>
              <a:gd name="connsiteX52" fmla="*/ 2351455 w 4318301"/>
              <a:gd name="connsiteY52" fmla="*/ 53462 h 1737360"/>
              <a:gd name="connsiteX53" fmla="*/ 2331701 w 4318301"/>
              <a:gd name="connsiteY53" fmla="*/ 95051 h 1737360"/>
              <a:gd name="connsiteX54" fmla="*/ 2295450 w 4318301"/>
              <a:gd name="connsiteY54" fmla="*/ 139518 h 1737360"/>
              <a:gd name="connsiteX55" fmla="*/ 2285896 w 4318301"/>
              <a:gd name="connsiteY55" fmla="*/ 175272 h 1737360"/>
              <a:gd name="connsiteX56" fmla="*/ 2288191 w 4318301"/>
              <a:gd name="connsiteY56" fmla="*/ 197826 h 1737360"/>
              <a:gd name="connsiteX57" fmla="*/ 2276385 w 4318301"/>
              <a:gd name="connsiteY57" fmla="*/ 235008 h 1737360"/>
              <a:gd name="connsiteX58" fmla="*/ 2267514 w 4318301"/>
              <a:gd name="connsiteY58" fmla="*/ 253902 h 1737360"/>
              <a:gd name="connsiteX59" fmla="*/ 2258422 w 4318301"/>
              <a:gd name="connsiteY59" fmla="*/ 282411 h 1737360"/>
              <a:gd name="connsiteX60" fmla="*/ 2258728 w 4318301"/>
              <a:gd name="connsiteY60" fmla="*/ 320759 h 1737360"/>
              <a:gd name="connsiteX61" fmla="*/ 2261243 w 4318301"/>
              <a:gd name="connsiteY61" fmla="*/ 333696 h 1737360"/>
              <a:gd name="connsiteX62" fmla="*/ 2258712 w 4318301"/>
              <a:gd name="connsiteY62" fmla="*/ 379529 h 1737360"/>
              <a:gd name="connsiteX63" fmla="*/ 2255740 w 4318301"/>
              <a:gd name="connsiteY63" fmla="*/ 444596 h 1737360"/>
              <a:gd name="connsiteX64" fmla="*/ 2279446 w 4318301"/>
              <a:gd name="connsiteY64" fmla="*/ 488957 h 1737360"/>
              <a:gd name="connsiteX65" fmla="*/ 2296306 w 4318301"/>
              <a:gd name="connsiteY65" fmla="*/ 489640 h 1737360"/>
              <a:gd name="connsiteX66" fmla="*/ 2329543 w 4318301"/>
              <a:gd name="connsiteY66" fmla="*/ 486257 h 1737360"/>
              <a:gd name="connsiteX67" fmla="*/ 2356383 w 4318301"/>
              <a:gd name="connsiteY67" fmla="*/ 490721 h 1737360"/>
              <a:gd name="connsiteX68" fmla="*/ 2416205 w 4318301"/>
              <a:gd name="connsiteY68" fmla="*/ 548198 h 1737360"/>
              <a:gd name="connsiteX69" fmla="*/ 2470779 w 4318301"/>
              <a:gd name="connsiteY69" fmla="*/ 660179 h 1737360"/>
              <a:gd name="connsiteX70" fmla="*/ 2474524 w 4318301"/>
              <a:gd name="connsiteY70" fmla="*/ 696976 h 1737360"/>
              <a:gd name="connsiteX71" fmla="*/ 2442538 w 4318301"/>
              <a:gd name="connsiteY71" fmla="*/ 736213 h 1737360"/>
              <a:gd name="connsiteX72" fmla="*/ 2392163 w 4318301"/>
              <a:gd name="connsiteY72" fmla="*/ 783318 h 1737360"/>
              <a:gd name="connsiteX73" fmla="*/ 2396512 w 4318301"/>
              <a:gd name="connsiteY73" fmla="*/ 826051 h 1737360"/>
              <a:gd name="connsiteX74" fmla="*/ 2423856 w 4318301"/>
              <a:gd name="connsiteY74" fmla="*/ 847255 h 1737360"/>
              <a:gd name="connsiteX75" fmla="*/ 2436935 w 4318301"/>
              <a:gd name="connsiteY75" fmla="*/ 857917 h 1737360"/>
              <a:gd name="connsiteX76" fmla="*/ 2488361 w 4318301"/>
              <a:gd name="connsiteY76" fmla="*/ 868275 h 1737360"/>
              <a:gd name="connsiteX77" fmla="*/ 2494539 w 4318301"/>
              <a:gd name="connsiteY77" fmla="*/ 870044 h 1737360"/>
              <a:gd name="connsiteX78" fmla="*/ 2534578 w 4318301"/>
              <a:gd name="connsiteY78" fmla="*/ 886358 h 1737360"/>
              <a:gd name="connsiteX79" fmla="*/ 2614642 w 4318301"/>
              <a:gd name="connsiteY79" fmla="*/ 977753 h 1737360"/>
              <a:gd name="connsiteX80" fmla="*/ 2617499 w 4318301"/>
              <a:gd name="connsiteY80" fmla="*/ 982260 h 1737360"/>
              <a:gd name="connsiteX81" fmla="*/ 2646941 w 4318301"/>
              <a:gd name="connsiteY81" fmla="*/ 1047626 h 1737360"/>
              <a:gd name="connsiteX82" fmla="*/ 2668933 w 4318301"/>
              <a:gd name="connsiteY82" fmla="*/ 1063379 h 1737360"/>
              <a:gd name="connsiteX83" fmla="*/ 2701850 w 4318301"/>
              <a:gd name="connsiteY83" fmla="*/ 1080416 h 1737360"/>
              <a:gd name="connsiteX84" fmla="*/ 2752678 w 4318301"/>
              <a:gd name="connsiteY84" fmla="*/ 1155598 h 1737360"/>
              <a:gd name="connsiteX85" fmla="*/ 2782660 w 4318301"/>
              <a:gd name="connsiteY85" fmla="*/ 1190926 h 1737360"/>
              <a:gd name="connsiteX86" fmla="*/ 2847371 w 4318301"/>
              <a:gd name="connsiteY86" fmla="*/ 1261098 h 1737360"/>
              <a:gd name="connsiteX87" fmla="*/ 2908421 w 4318301"/>
              <a:gd name="connsiteY87" fmla="*/ 1342436 h 1737360"/>
              <a:gd name="connsiteX88" fmla="*/ 2936149 w 4318301"/>
              <a:gd name="connsiteY88" fmla="*/ 1379192 h 1737360"/>
              <a:gd name="connsiteX89" fmla="*/ 2974461 w 4318301"/>
              <a:gd name="connsiteY89" fmla="*/ 1425664 h 1737360"/>
              <a:gd name="connsiteX90" fmla="*/ 2980297 w 4318301"/>
              <a:gd name="connsiteY90" fmla="*/ 1435865 h 1737360"/>
              <a:gd name="connsiteX91" fmla="*/ 2996396 w 4318301"/>
              <a:gd name="connsiteY91" fmla="*/ 1476202 h 1737360"/>
              <a:gd name="connsiteX92" fmla="*/ 3034587 w 4318301"/>
              <a:gd name="connsiteY92" fmla="*/ 1521489 h 1737360"/>
              <a:gd name="connsiteX93" fmla="*/ 3059516 w 4318301"/>
              <a:gd name="connsiteY93" fmla="*/ 1518951 h 1737360"/>
              <a:gd name="connsiteX94" fmla="*/ 3080136 w 4318301"/>
              <a:gd name="connsiteY94" fmla="*/ 1497663 h 1737360"/>
              <a:gd name="connsiteX95" fmla="*/ 3177872 w 4318301"/>
              <a:gd name="connsiteY95" fmla="*/ 1444539 h 1737360"/>
              <a:gd name="connsiteX96" fmla="*/ 3230102 w 4318301"/>
              <a:gd name="connsiteY96" fmla="*/ 1439222 h 1737360"/>
              <a:gd name="connsiteX97" fmla="*/ 3318086 w 4318301"/>
              <a:gd name="connsiteY97" fmla="*/ 1443459 h 1737360"/>
              <a:gd name="connsiteX98" fmla="*/ 3362731 w 4318301"/>
              <a:gd name="connsiteY98" fmla="*/ 1446111 h 1737360"/>
              <a:gd name="connsiteX99" fmla="*/ 3431381 w 4318301"/>
              <a:gd name="connsiteY99" fmla="*/ 1460713 h 1737360"/>
              <a:gd name="connsiteX100" fmla="*/ 3460069 w 4318301"/>
              <a:gd name="connsiteY100" fmla="*/ 1436203 h 1737360"/>
              <a:gd name="connsiteX101" fmla="*/ 3464434 w 4318301"/>
              <a:gd name="connsiteY101" fmla="*/ 1420168 h 1737360"/>
              <a:gd name="connsiteX102" fmla="*/ 3544442 w 4318301"/>
              <a:gd name="connsiteY102" fmla="*/ 1346061 h 1737360"/>
              <a:gd name="connsiteX103" fmla="*/ 3594519 w 4318301"/>
              <a:gd name="connsiteY103" fmla="*/ 1331368 h 1737360"/>
              <a:gd name="connsiteX104" fmla="*/ 3613633 w 4318301"/>
              <a:gd name="connsiteY104" fmla="*/ 1330622 h 1737360"/>
              <a:gd name="connsiteX105" fmla="*/ 3670291 w 4318301"/>
              <a:gd name="connsiteY105" fmla="*/ 1345245 h 1737360"/>
              <a:gd name="connsiteX106" fmla="*/ 3819340 w 4318301"/>
              <a:gd name="connsiteY106" fmla="*/ 1372050 h 1737360"/>
              <a:gd name="connsiteX107" fmla="*/ 3894507 w 4318301"/>
              <a:gd name="connsiteY107" fmla="*/ 1379990 h 1737360"/>
              <a:gd name="connsiteX108" fmla="*/ 3963256 w 4318301"/>
              <a:gd name="connsiteY108" fmla="*/ 1383787 h 1737360"/>
              <a:gd name="connsiteX109" fmla="*/ 4029148 w 4318301"/>
              <a:gd name="connsiteY109" fmla="*/ 1383076 h 1737360"/>
              <a:gd name="connsiteX110" fmla="*/ 4158038 w 4318301"/>
              <a:gd name="connsiteY110" fmla="*/ 1423928 h 1737360"/>
              <a:gd name="connsiteX111" fmla="*/ 4195241 w 4318301"/>
              <a:gd name="connsiteY111" fmla="*/ 1447727 h 1737360"/>
              <a:gd name="connsiteX112" fmla="*/ 4265020 w 4318301"/>
              <a:gd name="connsiteY112" fmla="*/ 1496993 h 1737360"/>
              <a:gd name="connsiteX113" fmla="*/ 4290857 w 4318301"/>
              <a:gd name="connsiteY113" fmla="*/ 1538738 h 1737360"/>
              <a:gd name="connsiteX114" fmla="*/ 4309693 w 4318301"/>
              <a:gd name="connsiteY114" fmla="*/ 1582396 h 1737360"/>
              <a:gd name="connsiteX115" fmla="*/ 4318287 w 4318301"/>
              <a:gd name="connsiteY115" fmla="*/ 1607907 h 1737360"/>
              <a:gd name="connsiteX116" fmla="*/ 4264293 w 4318301"/>
              <a:gd name="connsiteY116" fmla="*/ 1690161 h 1737360"/>
              <a:gd name="connsiteX117" fmla="*/ 4239848 w 4318301"/>
              <a:gd name="connsiteY117" fmla="*/ 1697447 h 1737360"/>
              <a:gd name="connsiteX118" fmla="*/ 4158184 w 4318301"/>
              <a:gd name="connsiteY118" fmla="*/ 1708157 h 1737360"/>
              <a:gd name="connsiteX119" fmla="*/ 4055231 w 4318301"/>
              <a:gd name="connsiteY119" fmla="*/ 1698248 h 1737360"/>
              <a:gd name="connsiteX120" fmla="*/ 4016279 w 4318301"/>
              <a:gd name="connsiteY120" fmla="*/ 1692619 h 1737360"/>
              <a:gd name="connsiteX121" fmla="*/ 3932418 w 4318301"/>
              <a:gd name="connsiteY121" fmla="*/ 1669971 h 1737360"/>
              <a:gd name="connsiteX122" fmla="*/ 3881837 w 4318301"/>
              <a:gd name="connsiteY122" fmla="*/ 1667924 h 1737360"/>
              <a:gd name="connsiteX123" fmla="*/ 3807274 w 4318301"/>
              <a:gd name="connsiteY123" fmla="*/ 1665918 h 1737360"/>
              <a:gd name="connsiteX124" fmla="*/ 3756693 w 4318301"/>
              <a:gd name="connsiteY124" fmla="*/ 1663871 h 1737360"/>
              <a:gd name="connsiteX125" fmla="*/ 3726655 w 4318301"/>
              <a:gd name="connsiteY125" fmla="*/ 1663331 h 1737360"/>
              <a:gd name="connsiteX126" fmla="*/ 3685349 w 4318301"/>
              <a:gd name="connsiteY126" fmla="*/ 1669932 h 1737360"/>
              <a:gd name="connsiteX127" fmla="*/ 3578615 w 4318301"/>
              <a:gd name="connsiteY127" fmla="*/ 1670003 h 1737360"/>
              <a:gd name="connsiteX128" fmla="*/ 3536365 w 4318301"/>
              <a:gd name="connsiteY128" fmla="*/ 1679101 h 1737360"/>
              <a:gd name="connsiteX129" fmla="*/ 3508504 w 4318301"/>
              <a:gd name="connsiteY129" fmla="*/ 1710271 h 1737360"/>
              <a:gd name="connsiteX130" fmla="*/ 3490822 w 4318301"/>
              <a:gd name="connsiteY130" fmla="*/ 1737360 h 1737360"/>
              <a:gd name="connsiteX131" fmla="*/ 2654515 w 4318301"/>
              <a:gd name="connsiteY131" fmla="*/ 1737360 h 1737360"/>
              <a:gd name="connsiteX132" fmla="*/ 2574887 w 4318301"/>
              <a:gd name="connsiteY132" fmla="*/ 1659430 h 1737360"/>
              <a:gd name="connsiteX133" fmla="*/ 2542937 w 4318301"/>
              <a:gd name="connsiteY133" fmla="*/ 1651889 h 1737360"/>
              <a:gd name="connsiteX134" fmla="*/ 2500928 w 4318301"/>
              <a:gd name="connsiteY134" fmla="*/ 1663361 h 1737360"/>
              <a:gd name="connsiteX135" fmla="*/ 2491190 w 4318301"/>
              <a:gd name="connsiteY135" fmla="*/ 1661952 h 1737360"/>
              <a:gd name="connsiteX136" fmla="*/ 2393425 w 4318301"/>
              <a:gd name="connsiteY136" fmla="*/ 1632325 h 1737360"/>
              <a:gd name="connsiteX137" fmla="*/ 2317875 w 4318301"/>
              <a:gd name="connsiteY137" fmla="*/ 1608832 h 1737360"/>
              <a:gd name="connsiteX138" fmla="*/ 2228179 w 4318301"/>
              <a:gd name="connsiteY138" fmla="*/ 1575985 h 1737360"/>
              <a:gd name="connsiteX139" fmla="*/ 2046710 w 4318301"/>
              <a:gd name="connsiteY139" fmla="*/ 1478119 h 1737360"/>
              <a:gd name="connsiteX140" fmla="*/ 1976711 w 4318301"/>
              <a:gd name="connsiteY140" fmla="*/ 1438469 h 1737360"/>
              <a:gd name="connsiteX141" fmla="*/ 1950838 w 4318301"/>
              <a:gd name="connsiteY141" fmla="*/ 1443503 h 1737360"/>
              <a:gd name="connsiteX142" fmla="*/ 1940879 w 4318301"/>
              <a:gd name="connsiteY142" fmla="*/ 1451711 h 1737360"/>
              <a:gd name="connsiteX143" fmla="*/ 1890945 w 4318301"/>
              <a:gd name="connsiteY143" fmla="*/ 1479582 h 1737360"/>
              <a:gd name="connsiteX144" fmla="*/ 1836006 w 4318301"/>
              <a:gd name="connsiteY144" fmla="*/ 1564331 h 1737360"/>
              <a:gd name="connsiteX145" fmla="*/ 1824120 w 4318301"/>
              <a:gd name="connsiteY145" fmla="*/ 1624309 h 1737360"/>
              <a:gd name="connsiteX146" fmla="*/ 1776677 w 4318301"/>
              <a:gd name="connsiteY146" fmla="*/ 1737360 h 1737360"/>
              <a:gd name="connsiteX147" fmla="*/ 1030874 w 4318301"/>
              <a:gd name="connsiteY147" fmla="*/ 1737360 h 1737360"/>
              <a:gd name="connsiteX148" fmla="*/ 1030307 w 4318301"/>
              <a:gd name="connsiteY148" fmla="*/ 1684719 h 1737360"/>
              <a:gd name="connsiteX149" fmla="*/ 1034324 w 4318301"/>
              <a:gd name="connsiteY149" fmla="*/ 1606352 h 1737360"/>
              <a:gd name="connsiteX150" fmla="*/ 1058719 w 4318301"/>
              <a:gd name="connsiteY150" fmla="*/ 1504324 h 1737360"/>
              <a:gd name="connsiteX151" fmla="*/ 1067186 w 4318301"/>
              <a:gd name="connsiteY151" fmla="*/ 1457887 h 1737360"/>
              <a:gd name="connsiteX152" fmla="*/ 1070243 w 4318301"/>
              <a:gd name="connsiteY152" fmla="*/ 1440785 h 1737360"/>
              <a:gd name="connsiteX153" fmla="*/ 1094360 w 4318301"/>
              <a:gd name="connsiteY153" fmla="*/ 1383160 h 1737360"/>
              <a:gd name="connsiteX154" fmla="*/ 1103310 w 4318301"/>
              <a:gd name="connsiteY154" fmla="*/ 1341471 h 1737360"/>
              <a:gd name="connsiteX155" fmla="*/ 1132155 w 4318301"/>
              <a:gd name="connsiteY155" fmla="*/ 1271372 h 1737360"/>
              <a:gd name="connsiteX156" fmla="*/ 1191260 w 4318301"/>
              <a:gd name="connsiteY156" fmla="*/ 1192197 h 1737360"/>
              <a:gd name="connsiteX157" fmla="*/ 1222983 w 4318301"/>
              <a:gd name="connsiteY157" fmla="*/ 1138595 h 1737360"/>
              <a:gd name="connsiteX158" fmla="*/ 1225820 w 4318301"/>
              <a:gd name="connsiteY158" fmla="*/ 1131109 h 1737360"/>
              <a:gd name="connsiteX159" fmla="*/ 1219437 w 4318301"/>
              <a:gd name="connsiteY159" fmla="*/ 1080188 h 1737360"/>
              <a:gd name="connsiteX160" fmla="*/ 1215592 w 4318301"/>
              <a:gd name="connsiteY160" fmla="*/ 1054193 h 1737360"/>
              <a:gd name="connsiteX161" fmla="*/ 1250798 w 4318301"/>
              <a:gd name="connsiteY161" fmla="*/ 1023024 h 1737360"/>
              <a:gd name="connsiteX162" fmla="*/ 1260756 w 4318301"/>
              <a:gd name="connsiteY162" fmla="*/ 1014816 h 1737360"/>
              <a:gd name="connsiteX163" fmla="*/ 1269344 w 4318301"/>
              <a:gd name="connsiteY163" fmla="*/ 969565 h 1737360"/>
              <a:gd name="connsiteX164" fmla="*/ 1261916 w 4318301"/>
              <a:gd name="connsiteY164" fmla="*/ 931942 h 1737360"/>
              <a:gd name="connsiteX165" fmla="*/ 1256159 w 4318301"/>
              <a:gd name="connsiteY165" fmla="*/ 898947 h 1737360"/>
              <a:gd name="connsiteX166" fmla="*/ 1275046 w 4318301"/>
              <a:gd name="connsiteY166" fmla="*/ 837057 h 1737360"/>
              <a:gd name="connsiteX167" fmla="*/ 1284919 w 4318301"/>
              <a:gd name="connsiteY167" fmla="*/ 780882 h 1737360"/>
              <a:gd name="connsiteX168" fmla="*/ 1285624 w 4318301"/>
              <a:gd name="connsiteY168" fmla="*/ 776013 h 1737360"/>
              <a:gd name="connsiteX169" fmla="*/ 1298255 w 4318301"/>
              <a:gd name="connsiteY169" fmla="*/ 735148 h 1737360"/>
              <a:gd name="connsiteX170" fmla="*/ 1303317 w 4318301"/>
              <a:gd name="connsiteY170" fmla="*/ 643483 h 1737360"/>
              <a:gd name="connsiteX171" fmla="*/ 1288995 w 4318301"/>
              <a:gd name="connsiteY171" fmla="*/ 467438 h 1737360"/>
              <a:gd name="connsiteX172" fmla="*/ 1281015 w 4318301"/>
              <a:gd name="connsiteY172" fmla="*/ 318333 h 1737360"/>
              <a:gd name="connsiteX173" fmla="*/ 1285920 w 4318301"/>
              <a:gd name="connsiteY173" fmla="*/ 272258 h 1737360"/>
              <a:gd name="connsiteX174" fmla="*/ 1291771 w 4318301"/>
              <a:gd name="connsiteY174" fmla="*/ 223689 h 1737360"/>
              <a:gd name="connsiteX175" fmla="*/ 1280561 w 4318301"/>
              <a:gd name="connsiteY175" fmla="*/ 196046 h 1737360"/>
              <a:gd name="connsiteX176" fmla="*/ 1277220 w 4318301"/>
              <a:gd name="connsiteY176" fmla="*/ 186791 h 1737360"/>
              <a:gd name="connsiteX177" fmla="*/ 1281138 w 4318301"/>
              <a:gd name="connsiteY177" fmla="*/ 119229 h 1737360"/>
              <a:gd name="connsiteX178" fmla="*/ 1284934 w 4318301"/>
              <a:gd name="connsiteY178" fmla="*/ 50479 h 1737360"/>
              <a:gd name="connsiteX179" fmla="*/ 126259 w 4318301"/>
              <a:gd name="connsiteY179" fmla="*/ 0 h 1737360"/>
              <a:gd name="connsiteX180" fmla="*/ 485754 w 4318301"/>
              <a:gd name="connsiteY180" fmla="*/ 0 h 1737360"/>
              <a:gd name="connsiteX181" fmla="*/ 480005 w 4318301"/>
              <a:gd name="connsiteY181" fmla="*/ 1682 h 1737360"/>
              <a:gd name="connsiteX182" fmla="*/ 446568 w 4318301"/>
              <a:gd name="connsiteY182" fmla="*/ 26673 h 1737360"/>
              <a:gd name="connsiteX183" fmla="*/ 409592 w 4318301"/>
              <a:gd name="connsiteY183" fmla="*/ 64019 h 1737360"/>
              <a:gd name="connsiteX184" fmla="*/ 335355 w 4318301"/>
              <a:gd name="connsiteY184" fmla="*/ 112353 h 1737360"/>
              <a:gd name="connsiteX185" fmla="*/ 262546 w 4318301"/>
              <a:gd name="connsiteY185" fmla="*/ 162940 h 1737360"/>
              <a:gd name="connsiteX186" fmla="*/ 185772 w 4318301"/>
              <a:gd name="connsiteY186" fmla="*/ 186345 h 1737360"/>
              <a:gd name="connsiteX187" fmla="*/ 145675 w 4318301"/>
              <a:gd name="connsiteY187" fmla="*/ 204819 h 1737360"/>
              <a:gd name="connsiteX188" fmla="*/ 124933 w 4318301"/>
              <a:gd name="connsiteY188" fmla="*/ 224921 h 1737360"/>
              <a:gd name="connsiteX189" fmla="*/ 60349 w 4318301"/>
              <a:gd name="connsiteY189" fmla="*/ 226697 h 1737360"/>
              <a:gd name="connsiteX190" fmla="*/ 46930 w 4318301"/>
              <a:gd name="connsiteY190" fmla="*/ 224464 h 1737360"/>
              <a:gd name="connsiteX191" fmla="*/ 2604 w 4318301"/>
              <a:gd name="connsiteY191" fmla="*/ 201392 h 1737360"/>
              <a:gd name="connsiteX192" fmla="*/ 209 w 4318301"/>
              <a:gd name="connsiteY192" fmla="*/ 189642 h 1737360"/>
              <a:gd name="connsiteX193" fmla="*/ 11632 w 4318301"/>
              <a:gd name="connsiteY193" fmla="*/ 136907 h 1737360"/>
              <a:gd name="connsiteX194" fmla="*/ 22871 w 4318301"/>
              <a:gd name="connsiteY194" fmla="*/ 47012 h 1737360"/>
              <a:gd name="connsiteX195" fmla="*/ 58419 w 4318301"/>
              <a:gd name="connsiteY195" fmla="*/ 7413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318301" h="1737360">
                <a:moveTo>
                  <a:pt x="2708848" y="0"/>
                </a:moveTo>
                <a:lnTo>
                  <a:pt x="3153591" y="0"/>
                </a:lnTo>
                <a:lnTo>
                  <a:pt x="3162634" y="10474"/>
                </a:lnTo>
                <a:cubicBezTo>
                  <a:pt x="3165149" y="23411"/>
                  <a:pt x="3174305" y="30874"/>
                  <a:pt x="3183459" y="38338"/>
                </a:cubicBezTo>
                <a:cubicBezTo>
                  <a:pt x="3190120" y="44856"/>
                  <a:pt x="3196780" y="51374"/>
                  <a:pt x="3203441" y="57892"/>
                </a:cubicBezTo>
                <a:cubicBezTo>
                  <a:pt x="3221871" y="74006"/>
                  <a:pt x="3239236" y="91428"/>
                  <a:pt x="3257667" y="107543"/>
                </a:cubicBezTo>
                <a:cubicBezTo>
                  <a:pt x="3272054" y="119271"/>
                  <a:pt x="3287386" y="128505"/>
                  <a:pt x="3301651" y="139046"/>
                </a:cubicBezTo>
                <a:cubicBezTo>
                  <a:pt x="3302959" y="140112"/>
                  <a:pt x="3305575" y="142244"/>
                  <a:pt x="3308070" y="143190"/>
                </a:cubicBezTo>
                <a:cubicBezTo>
                  <a:pt x="3331952" y="153952"/>
                  <a:pt x="3350384" y="170066"/>
                  <a:pt x="3365858" y="192478"/>
                </a:cubicBezTo>
                <a:cubicBezTo>
                  <a:pt x="3395377" y="235048"/>
                  <a:pt x="3428336" y="276069"/>
                  <a:pt x="3459043" y="318519"/>
                </a:cubicBezTo>
                <a:cubicBezTo>
                  <a:pt x="3485464" y="354208"/>
                  <a:pt x="3510697" y="390019"/>
                  <a:pt x="3538304" y="425588"/>
                </a:cubicBezTo>
                <a:cubicBezTo>
                  <a:pt x="3554965" y="447879"/>
                  <a:pt x="3571505" y="468983"/>
                  <a:pt x="3591485" y="488538"/>
                </a:cubicBezTo>
                <a:cubicBezTo>
                  <a:pt x="3618247" y="515797"/>
                  <a:pt x="3648208" y="539133"/>
                  <a:pt x="3677222" y="564964"/>
                </a:cubicBezTo>
                <a:cubicBezTo>
                  <a:pt x="3683761" y="570296"/>
                  <a:pt x="3688048" y="577056"/>
                  <a:pt x="3693400" y="582507"/>
                </a:cubicBezTo>
                <a:cubicBezTo>
                  <a:pt x="3704346" y="595785"/>
                  <a:pt x="3703322" y="621076"/>
                  <a:pt x="3728492" y="620913"/>
                </a:cubicBezTo>
                <a:cubicBezTo>
                  <a:pt x="3730866" y="620671"/>
                  <a:pt x="3733603" y="623990"/>
                  <a:pt x="3736219" y="626122"/>
                </a:cubicBezTo>
                <a:cubicBezTo>
                  <a:pt x="3761068" y="646381"/>
                  <a:pt x="3785918" y="666639"/>
                  <a:pt x="3810767" y="686898"/>
                </a:cubicBezTo>
                <a:cubicBezTo>
                  <a:pt x="3817307" y="692228"/>
                  <a:pt x="3823604" y="695186"/>
                  <a:pt x="3830023" y="699330"/>
                </a:cubicBezTo>
                <a:cubicBezTo>
                  <a:pt x="3849036" y="709388"/>
                  <a:pt x="3872557" y="716589"/>
                  <a:pt x="3882096" y="739605"/>
                </a:cubicBezTo>
                <a:cubicBezTo>
                  <a:pt x="3882338" y="741979"/>
                  <a:pt x="3884833" y="742924"/>
                  <a:pt x="3887328" y="743869"/>
                </a:cubicBezTo>
                <a:cubicBezTo>
                  <a:pt x="3911210" y="754631"/>
                  <a:pt x="3922640" y="772657"/>
                  <a:pt x="3922924" y="799014"/>
                </a:cubicBezTo>
                <a:cubicBezTo>
                  <a:pt x="3924053" y="833680"/>
                  <a:pt x="3938000" y="864644"/>
                  <a:pt x="3950758" y="895727"/>
                </a:cubicBezTo>
                <a:cubicBezTo>
                  <a:pt x="3952428" y="900354"/>
                  <a:pt x="3953032" y="906289"/>
                  <a:pt x="3952208" y="909971"/>
                </a:cubicBezTo>
                <a:cubicBezTo>
                  <a:pt x="3946073" y="932184"/>
                  <a:pt x="3937324" y="952264"/>
                  <a:pt x="3932376" y="974356"/>
                </a:cubicBezTo>
                <a:cubicBezTo>
                  <a:pt x="3930264" y="988963"/>
                  <a:pt x="3923405" y="1004053"/>
                  <a:pt x="3934473" y="1018519"/>
                </a:cubicBezTo>
                <a:cubicBezTo>
                  <a:pt x="3938758" y="1025277"/>
                  <a:pt x="3930691" y="1028497"/>
                  <a:pt x="3924634" y="1027915"/>
                </a:cubicBezTo>
                <a:cubicBezTo>
                  <a:pt x="3918579" y="1027331"/>
                  <a:pt x="3913589" y="1025440"/>
                  <a:pt x="3907653" y="1026045"/>
                </a:cubicBezTo>
                <a:cubicBezTo>
                  <a:pt x="3877031" y="1031560"/>
                  <a:pt x="3857513" y="1004764"/>
                  <a:pt x="3872540" y="975649"/>
                </a:cubicBezTo>
                <a:cubicBezTo>
                  <a:pt x="3881532" y="957943"/>
                  <a:pt x="3884347" y="938467"/>
                  <a:pt x="3868531" y="924484"/>
                </a:cubicBezTo>
                <a:cubicBezTo>
                  <a:pt x="3859256" y="915834"/>
                  <a:pt x="3844407" y="911349"/>
                  <a:pt x="3830624" y="905556"/>
                </a:cubicBezTo>
                <a:cubicBezTo>
                  <a:pt x="3829317" y="904489"/>
                  <a:pt x="3823985" y="911029"/>
                  <a:pt x="3821974" y="914831"/>
                </a:cubicBezTo>
                <a:cubicBezTo>
                  <a:pt x="3819017" y="921130"/>
                  <a:pt x="3816181" y="928614"/>
                  <a:pt x="3813103" y="933725"/>
                </a:cubicBezTo>
                <a:cubicBezTo>
                  <a:pt x="3809904" y="937649"/>
                  <a:pt x="3805518" y="941693"/>
                  <a:pt x="3800067" y="947045"/>
                </a:cubicBezTo>
                <a:cubicBezTo>
                  <a:pt x="3778557" y="936041"/>
                  <a:pt x="3755862" y="925159"/>
                  <a:pt x="3729463" y="901461"/>
                </a:cubicBezTo>
                <a:cubicBezTo>
                  <a:pt x="3675620" y="867363"/>
                  <a:pt x="3640748" y="819340"/>
                  <a:pt x="3629476" y="755723"/>
                </a:cubicBezTo>
                <a:cubicBezTo>
                  <a:pt x="3626717" y="740413"/>
                  <a:pt x="3621586" y="725343"/>
                  <a:pt x="3615267" y="710394"/>
                </a:cubicBezTo>
                <a:cubicBezTo>
                  <a:pt x="3604057" y="682751"/>
                  <a:pt x="3578504" y="667362"/>
                  <a:pt x="3558524" y="647808"/>
                </a:cubicBezTo>
                <a:cubicBezTo>
                  <a:pt x="3541159" y="630386"/>
                  <a:pt x="3519530" y="618195"/>
                  <a:pt x="3500032" y="603389"/>
                </a:cubicBezTo>
                <a:cubicBezTo>
                  <a:pt x="3450575" y="565247"/>
                  <a:pt x="3399931" y="527225"/>
                  <a:pt x="3351418" y="486588"/>
                </a:cubicBezTo>
                <a:cubicBezTo>
                  <a:pt x="3329185" y="468461"/>
                  <a:pt x="3305180" y="456513"/>
                  <a:pt x="3280936" y="442190"/>
                </a:cubicBezTo>
                <a:cubicBezTo>
                  <a:pt x="3269527" y="436155"/>
                  <a:pt x="3259305" y="429999"/>
                  <a:pt x="3249084" y="423843"/>
                </a:cubicBezTo>
                <a:cubicBezTo>
                  <a:pt x="3232687" y="415918"/>
                  <a:pt x="3215222" y="409301"/>
                  <a:pt x="3200956" y="398759"/>
                </a:cubicBezTo>
                <a:cubicBezTo>
                  <a:pt x="3164456" y="370092"/>
                  <a:pt x="3129968" y="337621"/>
                  <a:pt x="3094535" y="307646"/>
                </a:cubicBezTo>
                <a:cubicBezTo>
                  <a:pt x="3076105" y="291533"/>
                  <a:pt x="3056486" y="275539"/>
                  <a:pt x="3036989" y="260733"/>
                </a:cubicBezTo>
                <a:cubicBezTo>
                  <a:pt x="3024031" y="251258"/>
                  <a:pt x="3009886" y="241903"/>
                  <a:pt x="2995862" y="233736"/>
                </a:cubicBezTo>
                <a:cubicBezTo>
                  <a:pt x="2969122" y="218468"/>
                  <a:pt x="2947833" y="197847"/>
                  <a:pt x="2930930" y="173182"/>
                </a:cubicBezTo>
                <a:cubicBezTo>
                  <a:pt x="2917952" y="151716"/>
                  <a:pt x="2899521" y="135601"/>
                  <a:pt x="2878957" y="122103"/>
                </a:cubicBezTo>
                <a:cubicBezTo>
                  <a:pt x="2849359" y="102328"/>
                  <a:pt x="2818695" y="83861"/>
                  <a:pt x="2790164" y="62778"/>
                </a:cubicBezTo>
                <a:cubicBezTo>
                  <a:pt x="2765556" y="44894"/>
                  <a:pt x="2742014" y="25702"/>
                  <a:pt x="2719539" y="5202"/>
                </a:cubicBezTo>
                <a:close/>
                <a:moveTo>
                  <a:pt x="1289820" y="0"/>
                </a:moveTo>
                <a:lnTo>
                  <a:pt x="2370713" y="0"/>
                </a:lnTo>
                <a:lnTo>
                  <a:pt x="2367798" y="4874"/>
                </a:lnTo>
                <a:cubicBezTo>
                  <a:pt x="2361280" y="20379"/>
                  <a:pt x="2356352" y="36772"/>
                  <a:pt x="2351455" y="53462"/>
                </a:cubicBezTo>
                <a:cubicBezTo>
                  <a:pt x="2348157" y="68190"/>
                  <a:pt x="2341418" y="84467"/>
                  <a:pt x="2331701" y="95051"/>
                </a:cubicBezTo>
                <a:cubicBezTo>
                  <a:pt x="2318786" y="109559"/>
                  <a:pt x="2305750" y="122879"/>
                  <a:pt x="2295450" y="139518"/>
                </a:cubicBezTo>
                <a:cubicBezTo>
                  <a:pt x="2288228" y="151048"/>
                  <a:pt x="2283259" y="161149"/>
                  <a:pt x="2285896" y="175272"/>
                </a:cubicBezTo>
                <a:cubicBezTo>
                  <a:pt x="2286621" y="182395"/>
                  <a:pt x="2286280" y="190824"/>
                  <a:pt x="2288191" y="197826"/>
                </a:cubicBezTo>
                <a:cubicBezTo>
                  <a:pt x="2292136" y="213016"/>
                  <a:pt x="2287289" y="224303"/>
                  <a:pt x="2276385" y="235008"/>
                </a:cubicBezTo>
                <a:cubicBezTo>
                  <a:pt x="2272120" y="240239"/>
                  <a:pt x="2270471" y="247603"/>
                  <a:pt x="2267514" y="253902"/>
                </a:cubicBezTo>
                <a:cubicBezTo>
                  <a:pt x="2264920" y="263760"/>
                  <a:pt x="2263512" y="273498"/>
                  <a:pt x="2258422" y="282411"/>
                </a:cubicBezTo>
                <a:cubicBezTo>
                  <a:pt x="2249189" y="297743"/>
                  <a:pt x="2248847" y="306174"/>
                  <a:pt x="2258728" y="320759"/>
                </a:cubicBezTo>
                <a:cubicBezTo>
                  <a:pt x="2260277" y="324200"/>
                  <a:pt x="2260760" y="328948"/>
                  <a:pt x="2261243" y="333696"/>
                </a:cubicBezTo>
                <a:cubicBezTo>
                  <a:pt x="2260440" y="349369"/>
                  <a:pt x="2258329" y="363976"/>
                  <a:pt x="2258712" y="379529"/>
                </a:cubicBezTo>
                <a:cubicBezTo>
                  <a:pt x="2258513" y="401138"/>
                  <a:pt x="2261876" y="422384"/>
                  <a:pt x="2255740" y="444596"/>
                </a:cubicBezTo>
                <a:cubicBezTo>
                  <a:pt x="2252080" y="455762"/>
                  <a:pt x="2269587" y="486363"/>
                  <a:pt x="2279446" y="488957"/>
                </a:cubicBezTo>
                <a:cubicBezTo>
                  <a:pt x="2284315" y="489662"/>
                  <a:pt x="2290371" y="490244"/>
                  <a:pt x="2296306" y="489640"/>
                </a:cubicBezTo>
                <a:cubicBezTo>
                  <a:pt x="2306990" y="488552"/>
                  <a:pt x="2318739" y="486158"/>
                  <a:pt x="2329543" y="486257"/>
                </a:cubicBezTo>
                <a:cubicBezTo>
                  <a:pt x="2337974" y="486598"/>
                  <a:pt x="2347712" y="488006"/>
                  <a:pt x="2356383" y="490721"/>
                </a:cubicBezTo>
                <a:cubicBezTo>
                  <a:pt x="2386080" y="499692"/>
                  <a:pt x="2401796" y="524477"/>
                  <a:pt x="2416205" y="548198"/>
                </a:cubicBezTo>
                <a:cubicBezTo>
                  <a:pt x="2436568" y="583304"/>
                  <a:pt x="2453734" y="622335"/>
                  <a:pt x="2470779" y="660179"/>
                </a:cubicBezTo>
                <a:cubicBezTo>
                  <a:pt x="2475548" y="671687"/>
                  <a:pt x="2478306" y="686997"/>
                  <a:pt x="2474524" y="696976"/>
                </a:cubicBezTo>
                <a:cubicBezTo>
                  <a:pt x="2467664" y="712067"/>
                  <a:pt x="2454507" y="724201"/>
                  <a:pt x="2442538" y="736213"/>
                </a:cubicBezTo>
                <a:cubicBezTo>
                  <a:pt x="2426181" y="752269"/>
                  <a:pt x="2408397" y="766073"/>
                  <a:pt x="2392163" y="783318"/>
                </a:cubicBezTo>
                <a:cubicBezTo>
                  <a:pt x="2380192" y="795330"/>
                  <a:pt x="2383313" y="814202"/>
                  <a:pt x="2396512" y="826051"/>
                </a:cubicBezTo>
                <a:cubicBezTo>
                  <a:pt x="2405666" y="833514"/>
                  <a:pt x="2414702" y="839792"/>
                  <a:pt x="2423856" y="847255"/>
                </a:cubicBezTo>
                <a:cubicBezTo>
                  <a:pt x="2427780" y="850454"/>
                  <a:pt x="2433374" y="858280"/>
                  <a:pt x="2436935" y="857917"/>
                </a:cubicBezTo>
                <a:cubicBezTo>
                  <a:pt x="2456874" y="853489"/>
                  <a:pt x="2472667" y="855480"/>
                  <a:pt x="2488361" y="868275"/>
                </a:cubicBezTo>
                <a:cubicBezTo>
                  <a:pt x="2489670" y="869340"/>
                  <a:pt x="2492044" y="869099"/>
                  <a:pt x="2494539" y="870044"/>
                </a:cubicBezTo>
                <a:cubicBezTo>
                  <a:pt x="2508321" y="875838"/>
                  <a:pt x="2522928" y="877949"/>
                  <a:pt x="2534578" y="886358"/>
                </a:cubicBezTo>
                <a:cubicBezTo>
                  <a:pt x="2567033" y="910639"/>
                  <a:pt x="2597477" y="938724"/>
                  <a:pt x="2614642" y="977753"/>
                </a:cubicBezTo>
                <a:cubicBezTo>
                  <a:pt x="2615951" y="978820"/>
                  <a:pt x="2616192" y="981194"/>
                  <a:pt x="2617499" y="982260"/>
                </a:cubicBezTo>
                <a:cubicBezTo>
                  <a:pt x="2639613" y="999198"/>
                  <a:pt x="2640963" y="1024248"/>
                  <a:pt x="2646941" y="1047626"/>
                </a:cubicBezTo>
                <a:cubicBezTo>
                  <a:pt x="2649456" y="1060562"/>
                  <a:pt x="2657183" y="1065773"/>
                  <a:pt x="2668933" y="1063379"/>
                </a:cubicBezTo>
                <a:cubicBezTo>
                  <a:pt x="2685430" y="1060499"/>
                  <a:pt x="2693398" y="1068083"/>
                  <a:pt x="2701850" y="1080416"/>
                </a:cubicBezTo>
                <a:cubicBezTo>
                  <a:pt x="2718752" y="1105082"/>
                  <a:pt x="2729016" y="1135220"/>
                  <a:pt x="2752678" y="1155598"/>
                </a:cubicBezTo>
                <a:cubicBezTo>
                  <a:pt x="2763262" y="1165316"/>
                  <a:pt x="2771955" y="1180022"/>
                  <a:pt x="2782660" y="1190926"/>
                </a:cubicBezTo>
                <a:cubicBezTo>
                  <a:pt x="2804190" y="1213921"/>
                  <a:pt x="2826908" y="1236794"/>
                  <a:pt x="2847371" y="1261098"/>
                </a:cubicBezTo>
                <a:cubicBezTo>
                  <a:pt x="2869264" y="1287653"/>
                  <a:pt x="2888903" y="1315638"/>
                  <a:pt x="2908421" y="1342436"/>
                </a:cubicBezTo>
                <a:cubicBezTo>
                  <a:pt x="2918060" y="1354647"/>
                  <a:pt x="2926511" y="1366980"/>
                  <a:pt x="2936149" y="1379192"/>
                </a:cubicBezTo>
                <a:cubicBezTo>
                  <a:pt x="2948525" y="1394724"/>
                  <a:pt x="2962087" y="1410133"/>
                  <a:pt x="2974461" y="1425664"/>
                </a:cubicBezTo>
                <a:cubicBezTo>
                  <a:pt x="2977198" y="1428984"/>
                  <a:pt x="2981122" y="1432182"/>
                  <a:pt x="2980297" y="1435865"/>
                </a:cubicBezTo>
                <a:cubicBezTo>
                  <a:pt x="2978307" y="1451659"/>
                  <a:pt x="2986758" y="1463991"/>
                  <a:pt x="2996396" y="1476202"/>
                </a:cubicBezTo>
                <a:cubicBezTo>
                  <a:pt x="3008651" y="1490547"/>
                  <a:pt x="3021146" y="1507266"/>
                  <a:pt x="3034587" y="1521489"/>
                </a:cubicBezTo>
                <a:cubicBezTo>
                  <a:pt x="3042676" y="1530260"/>
                  <a:pt x="3052052" y="1528107"/>
                  <a:pt x="3059516" y="1518951"/>
                </a:cubicBezTo>
                <a:cubicBezTo>
                  <a:pt x="3065913" y="1511104"/>
                  <a:pt x="3072310" y="1503257"/>
                  <a:pt x="3080136" y="1497663"/>
                </a:cubicBezTo>
                <a:cubicBezTo>
                  <a:pt x="3110253" y="1475408"/>
                  <a:pt x="3140249" y="1451966"/>
                  <a:pt x="3177872" y="1444539"/>
                </a:cubicBezTo>
                <a:cubicBezTo>
                  <a:pt x="3195557" y="1441540"/>
                  <a:pt x="3213242" y="1438540"/>
                  <a:pt x="3230102" y="1439222"/>
                </a:cubicBezTo>
                <a:cubicBezTo>
                  <a:pt x="3259075" y="1441071"/>
                  <a:pt x="3288530" y="1447667"/>
                  <a:pt x="3318086" y="1443459"/>
                </a:cubicBezTo>
                <a:cubicBezTo>
                  <a:pt x="3332210" y="1440823"/>
                  <a:pt x="3348124" y="1444000"/>
                  <a:pt x="3362731" y="1446111"/>
                </a:cubicBezTo>
                <a:cubicBezTo>
                  <a:pt x="3385890" y="1449751"/>
                  <a:pt x="3408223" y="1457073"/>
                  <a:pt x="3431381" y="1460713"/>
                </a:cubicBezTo>
                <a:cubicBezTo>
                  <a:pt x="3450857" y="1463528"/>
                  <a:pt x="3458562" y="1456746"/>
                  <a:pt x="3460069" y="1436203"/>
                </a:cubicBezTo>
                <a:cubicBezTo>
                  <a:pt x="3460773" y="1431334"/>
                  <a:pt x="3461235" y="1424091"/>
                  <a:pt x="3464434" y="1420168"/>
                </a:cubicBezTo>
                <a:cubicBezTo>
                  <a:pt x="3485396" y="1390449"/>
                  <a:pt x="3507423" y="1359423"/>
                  <a:pt x="3544442" y="1346061"/>
                </a:cubicBezTo>
                <a:cubicBezTo>
                  <a:pt x="3560578" y="1339621"/>
                  <a:pt x="3578142" y="1335434"/>
                  <a:pt x="3594519" y="1331368"/>
                </a:cubicBezTo>
                <a:cubicBezTo>
                  <a:pt x="3600454" y="1330764"/>
                  <a:pt x="3607455" y="1328852"/>
                  <a:pt x="3613633" y="1330622"/>
                </a:cubicBezTo>
                <a:cubicBezTo>
                  <a:pt x="3633230" y="1334624"/>
                  <a:pt x="3651760" y="1339934"/>
                  <a:pt x="3670291" y="1345245"/>
                </a:cubicBezTo>
                <a:cubicBezTo>
                  <a:pt x="3718519" y="1359526"/>
                  <a:pt x="3768517" y="1367628"/>
                  <a:pt x="3819340" y="1372050"/>
                </a:cubicBezTo>
                <a:cubicBezTo>
                  <a:pt x="3844750" y="1374261"/>
                  <a:pt x="3869095" y="1377779"/>
                  <a:pt x="3894507" y="1379990"/>
                </a:cubicBezTo>
                <a:cubicBezTo>
                  <a:pt x="3917423" y="1381256"/>
                  <a:pt x="3940461" y="1383709"/>
                  <a:pt x="3963256" y="1383787"/>
                </a:cubicBezTo>
                <a:cubicBezTo>
                  <a:pt x="3984864" y="1383986"/>
                  <a:pt x="4007298" y="1380503"/>
                  <a:pt x="4029148" y="1383076"/>
                </a:cubicBezTo>
                <a:cubicBezTo>
                  <a:pt x="4075222" y="1387983"/>
                  <a:pt x="4118339" y="1399185"/>
                  <a:pt x="4158038" y="1423928"/>
                </a:cubicBezTo>
                <a:cubicBezTo>
                  <a:pt x="4170875" y="1432216"/>
                  <a:pt x="4181580" y="1443120"/>
                  <a:pt x="4195241" y="1447727"/>
                </a:cubicBezTo>
                <a:cubicBezTo>
                  <a:pt x="4222805" y="1459312"/>
                  <a:pt x="4242787" y="1478868"/>
                  <a:pt x="4265020" y="1496993"/>
                </a:cubicBezTo>
                <a:cubicBezTo>
                  <a:pt x="4278099" y="1507655"/>
                  <a:pt x="4286671" y="1521175"/>
                  <a:pt x="4290857" y="1538738"/>
                </a:cubicBezTo>
                <a:cubicBezTo>
                  <a:pt x="4294802" y="1553929"/>
                  <a:pt x="4303374" y="1567449"/>
                  <a:pt x="4309693" y="1582396"/>
                </a:cubicBezTo>
                <a:cubicBezTo>
                  <a:pt x="4312913" y="1590465"/>
                  <a:pt x="4318628" y="1599478"/>
                  <a:pt x="4318287" y="1607907"/>
                </a:cubicBezTo>
                <a:cubicBezTo>
                  <a:pt x="4318592" y="1646256"/>
                  <a:pt x="4301312" y="1676799"/>
                  <a:pt x="4264293" y="1690161"/>
                </a:cubicBezTo>
                <a:cubicBezTo>
                  <a:pt x="4256225" y="1693382"/>
                  <a:pt x="4248158" y="1696601"/>
                  <a:pt x="4239848" y="1697447"/>
                </a:cubicBezTo>
                <a:cubicBezTo>
                  <a:pt x="4212668" y="1701413"/>
                  <a:pt x="4185727" y="1707754"/>
                  <a:pt x="4158184" y="1708157"/>
                </a:cubicBezTo>
                <a:cubicBezTo>
                  <a:pt x="4124584" y="1707980"/>
                  <a:pt x="4089193" y="1701988"/>
                  <a:pt x="4055231" y="1698248"/>
                </a:cubicBezTo>
                <a:cubicBezTo>
                  <a:pt x="4041932" y="1697203"/>
                  <a:pt x="4026500" y="1698774"/>
                  <a:pt x="4016279" y="1692619"/>
                </a:cubicBezTo>
                <a:cubicBezTo>
                  <a:pt x="3989418" y="1676163"/>
                  <a:pt x="3960567" y="1675502"/>
                  <a:pt x="3932418" y="1669971"/>
                </a:cubicBezTo>
                <a:cubicBezTo>
                  <a:pt x="3915316" y="1666915"/>
                  <a:pt x="3898697" y="1668606"/>
                  <a:pt x="3881837" y="1667924"/>
                </a:cubicBezTo>
                <a:cubicBezTo>
                  <a:pt x="3856547" y="1666899"/>
                  <a:pt x="3832565" y="1666942"/>
                  <a:pt x="3807274" y="1665918"/>
                </a:cubicBezTo>
                <a:cubicBezTo>
                  <a:pt x="3790413" y="1665236"/>
                  <a:pt x="3773553" y="1664553"/>
                  <a:pt x="3756693" y="1663871"/>
                </a:cubicBezTo>
                <a:cubicBezTo>
                  <a:pt x="3747075" y="1663650"/>
                  <a:pt x="3736151" y="1662364"/>
                  <a:pt x="3726655" y="1663331"/>
                </a:cubicBezTo>
                <a:cubicBezTo>
                  <a:pt x="3712410" y="1664781"/>
                  <a:pt x="3697924" y="1663855"/>
                  <a:pt x="3685349" y="1669932"/>
                </a:cubicBezTo>
                <a:cubicBezTo>
                  <a:pt x="3648572" y="1685669"/>
                  <a:pt x="3613665" y="1684425"/>
                  <a:pt x="3578615" y="1670003"/>
                </a:cubicBezTo>
                <a:cubicBezTo>
                  <a:pt x="3559842" y="1662319"/>
                  <a:pt x="3546785" y="1663648"/>
                  <a:pt x="3536365" y="1679101"/>
                </a:cubicBezTo>
                <a:cubicBezTo>
                  <a:pt x="3528549" y="1690691"/>
                  <a:pt x="3518118" y="1700148"/>
                  <a:pt x="3508504" y="1710271"/>
                </a:cubicBezTo>
                <a:lnTo>
                  <a:pt x="3490822" y="1737360"/>
                </a:lnTo>
                <a:lnTo>
                  <a:pt x="2654515" y="1737360"/>
                </a:lnTo>
                <a:lnTo>
                  <a:pt x="2574887" y="1659430"/>
                </a:lnTo>
                <a:cubicBezTo>
                  <a:pt x="2565611" y="1650779"/>
                  <a:pt x="2556698" y="1645691"/>
                  <a:pt x="2542937" y="1651889"/>
                </a:cubicBezTo>
                <a:cubicBezTo>
                  <a:pt x="2530362" y="1657965"/>
                  <a:pt x="2515052" y="1660723"/>
                  <a:pt x="2500928" y="1663361"/>
                </a:cubicBezTo>
                <a:cubicBezTo>
                  <a:pt x="2498554" y="1663602"/>
                  <a:pt x="2493806" y="1664085"/>
                  <a:pt x="2491190" y="1661952"/>
                </a:cubicBezTo>
                <a:cubicBezTo>
                  <a:pt x="2460647" y="1644672"/>
                  <a:pt x="2425739" y="1643428"/>
                  <a:pt x="2393425" y="1632325"/>
                </a:cubicBezTo>
                <a:cubicBezTo>
                  <a:pt x="2368597" y="1624058"/>
                  <a:pt x="2342703" y="1617098"/>
                  <a:pt x="2317875" y="1608832"/>
                </a:cubicBezTo>
                <a:cubicBezTo>
                  <a:pt x="2288056" y="1598674"/>
                  <a:pt x="2259062" y="1584836"/>
                  <a:pt x="2228179" y="1575985"/>
                </a:cubicBezTo>
                <a:cubicBezTo>
                  <a:pt x="2161299" y="1555207"/>
                  <a:pt x="2104478" y="1515416"/>
                  <a:pt x="2046710" y="1478119"/>
                </a:cubicBezTo>
                <a:cubicBezTo>
                  <a:pt x="2024840" y="1463555"/>
                  <a:pt x="2000835" y="1451606"/>
                  <a:pt x="1976711" y="1438469"/>
                </a:cubicBezTo>
                <a:cubicBezTo>
                  <a:pt x="1967918" y="1434568"/>
                  <a:pt x="1958542" y="1436721"/>
                  <a:pt x="1950838" y="1443503"/>
                </a:cubicBezTo>
                <a:cubicBezTo>
                  <a:pt x="1948706" y="1446117"/>
                  <a:pt x="1944320" y="1450162"/>
                  <a:pt x="1940879" y="1451711"/>
                </a:cubicBezTo>
                <a:cubicBezTo>
                  <a:pt x="1923919" y="1461834"/>
                  <a:pt x="1906717" y="1469581"/>
                  <a:pt x="1890945" y="1479582"/>
                </a:cubicBezTo>
                <a:cubicBezTo>
                  <a:pt x="1860586" y="1499463"/>
                  <a:pt x="1839262" y="1525620"/>
                  <a:pt x="1836006" y="1564331"/>
                </a:cubicBezTo>
                <a:cubicBezTo>
                  <a:pt x="1833312" y="1584993"/>
                  <a:pt x="1831804" y="1605536"/>
                  <a:pt x="1824120" y="1624309"/>
                </a:cubicBezTo>
                <a:lnTo>
                  <a:pt x="1776677" y="1737360"/>
                </a:lnTo>
                <a:lnTo>
                  <a:pt x="1030874" y="1737360"/>
                </a:lnTo>
                <a:lnTo>
                  <a:pt x="1030307" y="1684719"/>
                </a:lnTo>
                <a:cubicBezTo>
                  <a:pt x="1031209" y="1658241"/>
                  <a:pt x="1029739" y="1632005"/>
                  <a:pt x="1034324" y="1606352"/>
                </a:cubicBezTo>
                <a:cubicBezTo>
                  <a:pt x="1040437" y="1572149"/>
                  <a:pt x="1051420" y="1538648"/>
                  <a:pt x="1058719" y="1504324"/>
                </a:cubicBezTo>
                <a:cubicBezTo>
                  <a:pt x="1063205" y="1489475"/>
                  <a:pt x="1064009" y="1473802"/>
                  <a:pt x="1067186" y="1457887"/>
                </a:cubicBezTo>
                <a:cubicBezTo>
                  <a:pt x="1067768" y="1451830"/>
                  <a:pt x="1068352" y="1445775"/>
                  <a:pt x="1070243" y="1440785"/>
                </a:cubicBezTo>
                <a:cubicBezTo>
                  <a:pt x="1077927" y="1422012"/>
                  <a:pt x="1087985" y="1402999"/>
                  <a:pt x="1094360" y="1383160"/>
                </a:cubicBezTo>
                <a:cubicBezTo>
                  <a:pt x="1098967" y="1369499"/>
                  <a:pt x="1098704" y="1355134"/>
                  <a:pt x="1103310" y="1341471"/>
                </a:cubicBezTo>
                <a:cubicBezTo>
                  <a:pt x="1111698" y="1317831"/>
                  <a:pt x="1119965" y="1293002"/>
                  <a:pt x="1132155" y="1271372"/>
                </a:cubicBezTo>
                <a:cubicBezTo>
                  <a:pt x="1148369" y="1242137"/>
                  <a:pt x="1165890" y="1213967"/>
                  <a:pt x="1191260" y="1192197"/>
                </a:cubicBezTo>
                <a:cubicBezTo>
                  <a:pt x="1207857" y="1178514"/>
                  <a:pt x="1221718" y="1161511"/>
                  <a:pt x="1222983" y="1138595"/>
                </a:cubicBezTo>
                <a:cubicBezTo>
                  <a:pt x="1223929" y="1136099"/>
                  <a:pt x="1224874" y="1133604"/>
                  <a:pt x="1225820" y="1131109"/>
                </a:cubicBezTo>
                <a:cubicBezTo>
                  <a:pt x="1238252" y="1111854"/>
                  <a:pt x="1232999" y="1095598"/>
                  <a:pt x="1219437" y="1080188"/>
                </a:cubicBezTo>
                <a:cubicBezTo>
                  <a:pt x="1211348" y="1071416"/>
                  <a:pt x="1211690" y="1062985"/>
                  <a:pt x="1215592" y="1054193"/>
                </a:cubicBezTo>
                <a:cubicBezTo>
                  <a:pt x="1223639" y="1038982"/>
                  <a:pt x="1233234" y="1027211"/>
                  <a:pt x="1250798" y="1023024"/>
                </a:cubicBezTo>
                <a:cubicBezTo>
                  <a:pt x="1255547" y="1022541"/>
                  <a:pt x="1259932" y="1018497"/>
                  <a:pt x="1260756" y="1014816"/>
                </a:cubicBezTo>
                <a:cubicBezTo>
                  <a:pt x="1264055" y="1000087"/>
                  <a:pt x="1266046" y="984293"/>
                  <a:pt x="1269344" y="969565"/>
                </a:cubicBezTo>
                <a:cubicBezTo>
                  <a:pt x="1271576" y="956146"/>
                  <a:pt x="1269181" y="944395"/>
                  <a:pt x="1261916" y="931942"/>
                </a:cubicBezTo>
                <a:cubicBezTo>
                  <a:pt x="1257389" y="922809"/>
                  <a:pt x="1253565" y="908806"/>
                  <a:pt x="1256159" y="898947"/>
                </a:cubicBezTo>
                <a:cubicBezTo>
                  <a:pt x="1260041" y="878162"/>
                  <a:pt x="1268790" y="858082"/>
                  <a:pt x="1275046" y="837057"/>
                </a:cubicBezTo>
                <a:cubicBezTo>
                  <a:pt x="1280356" y="818526"/>
                  <a:pt x="1290656" y="801887"/>
                  <a:pt x="1284919" y="780882"/>
                </a:cubicBezTo>
                <a:cubicBezTo>
                  <a:pt x="1284798" y="779695"/>
                  <a:pt x="1284557" y="777321"/>
                  <a:pt x="1285624" y="776013"/>
                </a:cubicBezTo>
                <a:cubicBezTo>
                  <a:pt x="1290229" y="762351"/>
                  <a:pt x="1296143" y="749756"/>
                  <a:pt x="1298255" y="735148"/>
                </a:cubicBezTo>
                <a:cubicBezTo>
                  <a:pt x="1302357" y="704748"/>
                  <a:pt x="1306458" y="674346"/>
                  <a:pt x="1303317" y="643483"/>
                </a:cubicBezTo>
                <a:cubicBezTo>
                  <a:pt x="1297397" y="585318"/>
                  <a:pt x="1287793" y="526329"/>
                  <a:pt x="1288995" y="467438"/>
                </a:cubicBezTo>
                <a:cubicBezTo>
                  <a:pt x="1291164" y="418045"/>
                  <a:pt x="1283715" y="368430"/>
                  <a:pt x="1281015" y="318333"/>
                </a:cubicBezTo>
                <a:cubicBezTo>
                  <a:pt x="1280631" y="302780"/>
                  <a:pt x="1283930" y="288052"/>
                  <a:pt x="1285920" y="272258"/>
                </a:cubicBezTo>
                <a:cubicBezTo>
                  <a:pt x="1287911" y="256464"/>
                  <a:pt x="1292154" y="239241"/>
                  <a:pt x="1291771" y="223689"/>
                </a:cubicBezTo>
                <a:cubicBezTo>
                  <a:pt x="1290804" y="214193"/>
                  <a:pt x="1283902" y="205301"/>
                  <a:pt x="1280561" y="196046"/>
                </a:cubicBezTo>
                <a:cubicBezTo>
                  <a:pt x="1279133" y="193792"/>
                  <a:pt x="1277583" y="190352"/>
                  <a:pt x="1277220" y="186791"/>
                </a:cubicBezTo>
                <a:cubicBezTo>
                  <a:pt x="1278486" y="163874"/>
                  <a:pt x="1279872" y="142145"/>
                  <a:pt x="1281138" y="119229"/>
                </a:cubicBezTo>
                <a:cubicBezTo>
                  <a:pt x="1282403" y="96312"/>
                  <a:pt x="1286043" y="73155"/>
                  <a:pt x="1284934" y="50479"/>
                </a:cubicBezTo>
                <a:close/>
                <a:moveTo>
                  <a:pt x="126259" y="0"/>
                </a:moveTo>
                <a:lnTo>
                  <a:pt x="485754" y="0"/>
                </a:lnTo>
                <a:lnTo>
                  <a:pt x="480005" y="1682"/>
                </a:lnTo>
                <a:cubicBezTo>
                  <a:pt x="467067" y="4197"/>
                  <a:pt x="453789" y="15144"/>
                  <a:pt x="446568" y="26673"/>
                </a:cubicBezTo>
                <a:cubicBezTo>
                  <a:pt x="437334" y="42006"/>
                  <a:pt x="424177" y="54138"/>
                  <a:pt x="409592" y="64019"/>
                </a:cubicBezTo>
                <a:cubicBezTo>
                  <a:pt x="384927" y="80921"/>
                  <a:pt x="360020" y="95450"/>
                  <a:pt x="335355" y="112353"/>
                </a:cubicBezTo>
                <a:cubicBezTo>
                  <a:pt x="310690" y="129255"/>
                  <a:pt x="287332" y="147224"/>
                  <a:pt x="262546" y="162940"/>
                </a:cubicBezTo>
                <a:cubicBezTo>
                  <a:pt x="238827" y="177348"/>
                  <a:pt x="213679" y="189502"/>
                  <a:pt x="185772" y="186345"/>
                </a:cubicBezTo>
                <a:cubicBezTo>
                  <a:pt x="166295" y="183530"/>
                  <a:pt x="156338" y="191740"/>
                  <a:pt x="145675" y="204819"/>
                </a:cubicBezTo>
                <a:cubicBezTo>
                  <a:pt x="140465" y="212545"/>
                  <a:pt x="133001" y="221701"/>
                  <a:pt x="124933" y="224921"/>
                </a:cubicBezTo>
                <a:cubicBezTo>
                  <a:pt x="104050" y="231844"/>
                  <a:pt x="81859" y="237700"/>
                  <a:pt x="60349" y="226697"/>
                </a:cubicBezTo>
                <a:cubicBezTo>
                  <a:pt x="56548" y="224685"/>
                  <a:pt x="50370" y="222916"/>
                  <a:pt x="46930" y="224464"/>
                </a:cubicBezTo>
                <a:cubicBezTo>
                  <a:pt x="23672" y="231629"/>
                  <a:pt x="13671" y="215856"/>
                  <a:pt x="2604" y="201392"/>
                </a:cubicBezTo>
                <a:cubicBezTo>
                  <a:pt x="1176" y="199139"/>
                  <a:pt x="-616" y="193324"/>
                  <a:pt x="209" y="189642"/>
                </a:cubicBezTo>
                <a:cubicBezTo>
                  <a:pt x="3266" y="172540"/>
                  <a:pt x="8697" y="155197"/>
                  <a:pt x="11632" y="136907"/>
                </a:cubicBezTo>
                <a:cubicBezTo>
                  <a:pt x="17041" y="107572"/>
                  <a:pt x="28507" y="78821"/>
                  <a:pt x="22871" y="47012"/>
                </a:cubicBezTo>
                <a:cubicBezTo>
                  <a:pt x="19630" y="26953"/>
                  <a:pt x="38239" y="9467"/>
                  <a:pt x="58419" y="741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16D5C9D-EAE5-4817-A852-61C55F1242F2}"/>
              </a:ext>
            </a:extLst>
          </p:cNvPr>
          <p:cNvSpPr/>
          <p:nvPr/>
        </p:nvSpPr>
        <p:spPr>
          <a:xfrm>
            <a:off x="1154669" y="5042263"/>
            <a:ext cx="2643023" cy="1737360"/>
          </a:xfrm>
          <a:custGeom>
            <a:avLst/>
            <a:gdLst>
              <a:gd name="connsiteX0" fmla="*/ 370363 w 2643023"/>
              <a:gd name="connsiteY0" fmla="*/ 1467446 h 1737360"/>
              <a:gd name="connsiteX1" fmla="*/ 345010 w 2643023"/>
              <a:gd name="connsiteY1" fmla="*/ 1473175 h 1737360"/>
              <a:gd name="connsiteX2" fmla="*/ 315902 w 2643023"/>
              <a:gd name="connsiteY2" fmla="*/ 1528909 h 1737360"/>
              <a:gd name="connsiteX3" fmla="*/ 325541 w 2643023"/>
              <a:gd name="connsiteY3" fmla="*/ 1541121 h 1737360"/>
              <a:gd name="connsiteX4" fmla="*/ 391468 w 2643023"/>
              <a:gd name="connsiteY4" fmla="*/ 1493633 h 1737360"/>
              <a:gd name="connsiteX5" fmla="*/ 391568 w 2643023"/>
              <a:gd name="connsiteY5" fmla="*/ 1482828 h 1737360"/>
              <a:gd name="connsiteX6" fmla="*/ 370363 w 2643023"/>
              <a:gd name="connsiteY6" fmla="*/ 1467446 h 1737360"/>
              <a:gd name="connsiteX7" fmla="*/ 1806716 w 2643023"/>
              <a:gd name="connsiteY7" fmla="*/ 0 h 1737360"/>
              <a:gd name="connsiteX8" fmla="*/ 2643023 w 2643023"/>
              <a:gd name="connsiteY8" fmla="*/ 0 h 1737360"/>
              <a:gd name="connsiteX9" fmla="*/ 2637750 w 2643023"/>
              <a:gd name="connsiteY9" fmla="*/ 8079 h 1737360"/>
              <a:gd name="connsiteX10" fmla="*/ 2633243 w 2643023"/>
              <a:gd name="connsiteY10" fmla="*/ 10938 h 1737360"/>
              <a:gd name="connsiteX11" fmla="*/ 2552367 w 2643023"/>
              <a:gd name="connsiteY11" fmla="*/ 64744 h 1737360"/>
              <a:gd name="connsiteX12" fmla="*/ 2482132 w 2643023"/>
              <a:gd name="connsiteY12" fmla="*/ 93482 h 1737360"/>
              <a:gd name="connsiteX13" fmla="*/ 2467788 w 2643023"/>
              <a:gd name="connsiteY13" fmla="*/ 105736 h 1737360"/>
              <a:gd name="connsiteX14" fmla="*/ 2448574 w 2643023"/>
              <a:gd name="connsiteY14" fmla="*/ 117286 h 1737360"/>
              <a:gd name="connsiteX15" fmla="*/ 2413446 w 2643023"/>
              <a:gd name="connsiteY15" fmla="*/ 125659 h 1737360"/>
              <a:gd name="connsiteX16" fmla="*/ 2370535 w 2643023"/>
              <a:gd name="connsiteY16" fmla="*/ 163608 h 1737360"/>
              <a:gd name="connsiteX17" fmla="*/ 2293199 w 2643023"/>
              <a:gd name="connsiteY17" fmla="*/ 205062 h 1737360"/>
              <a:gd name="connsiteX18" fmla="*/ 2133168 w 2643023"/>
              <a:gd name="connsiteY18" fmla="*/ 211756 h 1737360"/>
              <a:gd name="connsiteX19" fmla="*/ 2054298 w 2643023"/>
              <a:gd name="connsiteY19" fmla="*/ 191000 h 1737360"/>
              <a:gd name="connsiteX20" fmla="*/ 1939709 w 2643023"/>
              <a:gd name="connsiteY20" fmla="*/ 113912 h 1737360"/>
              <a:gd name="connsiteX21" fmla="*/ 1813670 w 2643023"/>
              <a:gd name="connsiteY21" fmla="*/ 6806 h 1737360"/>
              <a:gd name="connsiteX22" fmla="*/ 183075 w 2643023"/>
              <a:gd name="connsiteY22" fmla="*/ 0 h 1737360"/>
              <a:gd name="connsiteX23" fmla="*/ 928878 w 2643023"/>
              <a:gd name="connsiteY23" fmla="*/ 0 h 1737360"/>
              <a:gd name="connsiteX24" fmla="*/ 911651 w 2643023"/>
              <a:gd name="connsiteY24" fmla="*/ 41050 h 1737360"/>
              <a:gd name="connsiteX25" fmla="*/ 872527 w 2643023"/>
              <a:gd name="connsiteY25" fmla="*/ 139780 h 1737360"/>
              <a:gd name="connsiteX26" fmla="*/ 857763 w 2643023"/>
              <a:gd name="connsiteY26" fmla="*/ 183261 h 1737360"/>
              <a:gd name="connsiteX27" fmla="*/ 772445 w 2643023"/>
              <a:gd name="connsiteY27" fmla="*/ 275899 h 1737360"/>
              <a:gd name="connsiteX28" fmla="*/ 706915 w 2643023"/>
              <a:gd name="connsiteY28" fmla="*/ 280170 h 1737360"/>
              <a:gd name="connsiteX29" fmla="*/ 598284 w 2643023"/>
              <a:gd name="connsiteY29" fmla="*/ 214469 h 1737360"/>
              <a:gd name="connsiteX30" fmla="*/ 564684 w 2643023"/>
              <a:gd name="connsiteY30" fmla="*/ 214291 h 1737360"/>
              <a:gd name="connsiteX31" fmla="*/ 550865 w 2643023"/>
              <a:gd name="connsiteY31" fmla="*/ 255276 h 1737360"/>
              <a:gd name="connsiteX32" fmla="*/ 570888 w 2643023"/>
              <a:gd name="connsiteY32" fmla="*/ 298813 h 1737360"/>
              <a:gd name="connsiteX33" fmla="*/ 569061 w 2643023"/>
              <a:gd name="connsiteY33" fmla="*/ 339777 h 1737360"/>
              <a:gd name="connsiteX34" fmla="*/ 565641 w 2643023"/>
              <a:gd name="connsiteY34" fmla="*/ 353318 h 1737360"/>
              <a:gd name="connsiteX35" fmla="*/ 578762 w 2643023"/>
              <a:gd name="connsiteY35" fmla="*/ 387963 h 1737360"/>
              <a:gd name="connsiteX36" fmla="*/ 579971 w 2643023"/>
              <a:gd name="connsiteY36" fmla="*/ 399834 h 1737360"/>
              <a:gd name="connsiteX37" fmla="*/ 585949 w 2643023"/>
              <a:gd name="connsiteY37" fmla="*/ 423212 h 1737360"/>
              <a:gd name="connsiteX38" fmla="*/ 598708 w 2643023"/>
              <a:gd name="connsiteY38" fmla="*/ 454295 h 1737360"/>
              <a:gd name="connsiteX39" fmla="*/ 603661 w 2643023"/>
              <a:gd name="connsiteY39" fmla="*/ 502963 h 1737360"/>
              <a:gd name="connsiteX40" fmla="*/ 661881 w 2643023"/>
              <a:gd name="connsiteY40" fmla="*/ 662548 h 1737360"/>
              <a:gd name="connsiteX41" fmla="*/ 682010 w 2643023"/>
              <a:gd name="connsiteY41" fmla="*/ 766040 h 1737360"/>
              <a:gd name="connsiteX42" fmla="*/ 670068 w 2643023"/>
              <a:gd name="connsiteY42" fmla="*/ 860805 h 1737360"/>
              <a:gd name="connsiteX43" fmla="*/ 657642 w 2643023"/>
              <a:gd name="connsiteY43" fmla="*/ 950823 h 1737360"/>
              <a:gd name="connsiteX44" fmla="*/ 661550 w 2643023"/>
              <a:gd name="connsiteY44" fmla="*/ 1012789 h 1737360"/>
              <a:gd name="connsiteX45" fmla="*/ 666945 w 2643023"/>
              <a:gd name="connsiteY45" fmla="*/ 1042224 h 1737360"/>
              <a:gd name="connsiteX46" fmla="*/ 681082 w 2643023"/>
              <a:gd name="connsiteY46" fmla="*/ 1181109 h 1737360"/>
              <a:gd name="connsiteX47" fmla="*/ 683719 w 2643023"/>
              <a:gd name="connsiteY47" fmla="*/ 1195232 h 1737360"/>
              <a:gd name="connsiteX48" fmla="*/ 702519 w 2643023"/>
              <a:gd name="connsiteY48" fmla="*/ 1285668 h 1737360"/>
              <a:gd name="connsiteX49" fmla="*/ 723451 w 2643023"/>
              <a:gd name="connsiteY49" fmla="*/ 1373488 h 1737360"/>
              <a:gd name="connsiteX50" fmla="*/ 745286 w 2643023"/>
              <a:gd name="connsiteY50" fmla="*/ 1434831 h 1737360"/>
              <a:gd name="connsiteX51" fmla="*/ 751122 w 2643023"/>
              <a:gd name="connsiteY51" fmla="*/ 1445032 h 1737360"/>
              <a:gd name="connsiteX52" fmla="*/ 757000 w 2643023"/>
              <a:gd name="connsiteY52" fmla="*/ 1479214 h 1737360"/>
              <a:gd name="connsiteX53" fmla="*/ 755955 w 2643023"/>
              <a:gd name="connsiteY53" fmla="*/ 1492514 h 1737360"/>
              <a:gd name="connsiteX54" fmla="*/ 785616 w 2643023"/>
              <a:gd name="connsiteY54" fmla="*/ 1548262 h 1737360"/>
              <a:gd name="connsiteX55" fmla="*/ 788133 w 2643023"/>
              <a:gd name="connsiteY55" fmla="*/ 1561199 h 1737360"/>
              <a:gd name="connsiteX56" fmla="*/ 773148 w 2643023"/>
              <a:gd name="connsiteY56" fmla="*/ 1614296 h 1737360"/>
              <a:gd name="connsiteX57" fmla="*/ 769004 w 2643023"/>
              <a:gd name="connsiteY57" fmla="*/ 1620714 h 1737360"/>
              <a:gd name="connsiteX58" fmla="*/ 696999 w 2643023"/>
              <a:gd name="connsiteY58" fmla="*/ 1655628 h 1737360"/>
              <a:gd name="connsiteX59" fmla="*/ 496005 w 2643023"/>
              <a:gd name="connsiteY59" fmla="*/ 1660495 h 1737360"/>
              <a:gd name="connsiteX60" fmla="*/ 449468 w 2643023"/>
              <a:gd name="connsiteY60" fmla="*/ 1662833 h 1737360"/>
              <a:gd name="connsiteX61" fmla="*/ 282421 w 2643023"/>
              <a:gd name="connsiteY61" fmla="*/ 1730208 h 1737360"/>
              <a:gd name="connsiteX62" fmla="*/ 274353 w 2643023"/>
              <a:gd name="connsiteY62" fmla="*/ 1733429 h 1737360"/>
              <a:gd name="connsiteX63" fmla="*/ 235733 w 2643023"/>
              <a:gd name="connsiteY63" fmla="*/ 1737360 h 1737360"/>
              <a:gd name="connsiteX64" fmla="*/ 66493 w 2643023"/>
              <a:gd name="connsiteY64" fmla="*/ 1737360 h 1737360"/>
              <a:gd name="connsiteX65" fmla="*/ 32374 w 2643023"/>
              <a:gd name="connsiteY65" fmla="*/ 1724477 h 1737360"/>
              <a:gd name="connsiteX66" fmla="*/ 480 w 2643023"/>
              <a:gd name="connsiteY66" fmla="*/ 1682149 h 1737360"/>
              <a:gd name="connsiteX67" fmla="*/ 3197 w 2643023"/>
              <a:gd name="connsiteY67" fmla="*/ 1673477 h 1737360"/>
              <a:gd name="connsiteX68" fmla="*/ 26533 w 2643023"/>
              <a:gd name="connsiteY68" fmla="*/ 1643517 h 1737360"/>
              <a:gd name="connsiteX69" fmla="*/ 97812 w 2643023"/>
              <a:gd name="connsiteY69" fmla="*/ 1601480 h 1737360"/>
              <a:gd name="connsiteX70" fmla="*/ 154549 w 2643023"/>
              <a:gd name="connsiteY70" fmla="*/ 1593306 h 1737360"/>
              <a:gd name="connsiteX71" fmla="*/ 217803 w 2643023"/>
              <a:gd name="connsiteY71" fmla="*/ 1578472 h 1737360"/>
              <a:gd name="connsiteX72" fmla="*/ 266813 w 2643023"/>
              <a:gd name="connsiteY72" fmla="*/ 1565088 h 1737360"/>
              <a:gd name="connsiteX73" fmla="*/ 299042 w 2643023"/>
              <a:gd name="connsiteY73" fmla="*/ 1528226 h 1737360"/>
              <a:gd name="connsiteX74" fmla="*/ 325555 w 2643023"/>
              <a:gd name="connsiteY74" fmla="*/ 1482351 h 1737360"/>
              <a:gd name="connsiteX75" fmla="*/ 353136 w 2643023"/>
              <a:gd name="connsiteY75" fmla="*/ 1435168 h 1737360"/>
              <a:gd name="connsiteX76" fmla="*/ 369513 w 2643023"/>
              <a:gd name="connsiteY76" fmla="*/ 1431102 h 1737360"/>
              <a:gd name="connsiteX77" fmla="*/ 380920 w 2643023"/>
              <a:gd name="connsiteY77" fmla="*/ 1437137 h 1737360"/>
              <a:gd name="connsiteX78" fmla="*/ 449443 w 2643023"/>
              <a:gd name="connsiteY78" fmla="*/ 1379791 h 1737360"/>
              <a:gd name="connsiteX79" fmla="*/ 454049 w 2643023"/>
              <a:gd name="connsiteY79" fmla="*/ 1366129 h 1737360"/>
              <a:gd name="connsiteX80" fmla="*/ 464186 w 2643023"/>
              <a:gd name="connsiteY80" fmla="*/ 1324319 h 1737360"/>
              <a:gd name="connsiteX81" fmla="*/ 454142 w 2643023"/>
              <a:gd name="connsiteY81" fmla="*/ 1284564 h 1737360"/>
              <a:gd name="connsiteX82" fmla="*/ 430835 w 2643023"/>
              <a:gd name="connsiteY82" fmla="*/ 1196985 h 1737360"/>
              <a:gd name="connsiteX83" fmla="*/ 411438 w 2643023"/>
              <a:gd name="connsiteY83" fmla="*/ 1171375 h 1737360"/>
              <a:gd name="connsiteX84" fmla="*/ 379807 w 2643023"/>
              <a:gd name="connsiteY84" fmla="*/ 1143411 h 1737360"/>
              <a:gd name="connsiteX85" fmla="*/ 320926 w 2643023"/>
              <a:gd name="connsiteY85" fmla="*/ 1012680 h 1737360"/>
              <a:gd name="connsiteX86" fmla="*/ 304222 w 2643023"/>
              <a:gd name="connsiteY86" fmla="*/ 966406 h 1737360"/>
              <a:gd name="connsiteX87" fmla="*/ 281037 w 2643023"/>
              <a:gd name="connsiteY87" fmla="*/ 880015 h 1737360"/>
              <a:gd name="connsiteX88" fmla="*/ 261213 w 2643023"/>
              <a:gd name="connsiteY88" fmla="*/ 814869 h 1737360"/>
              <a:gd name="connsiteX89" fmla="*/ 239939 w 2643023"/>
              <a:gd name="connsiteY89" fmla="*/ 735479 h 1737360"/>
              <a:gd name="connsiteX90" fmla="*/ 246977 w 2643023"/>
              <a:gd name="connsiteY90" fmla="*/ 686789 h 1737360"/>
              <a:gd name="connsiteX91" fmla="*/ 251221 w 2643023"/>
              <a:gd name="connsiteY91" fmla="*/ 669566 h 1737360"/>
              <a:gd name="connsiteX92" fmla="*/ 227850 w 2643023"/>
              <a:gd name="connsiteY92" fmla="*/ 546013 h 1737360"/>
              <a:gd name="connsiteX93" fmla="*/ 223203 w 2643023"/>
              <a:gd name="connsiteY93" fmla="*/ 535693 h 1737360"/>
              <a:gd name="connsiteX94" fmla="*/ 213180 w 2643023"/>
              <a:gd name="connsiteY94" fmla="*/ 507928 h 1737360"/>
              <a:gd name="connsiteX95" fmla="*/ 210180 w 2643023"/>
              <a:gd name="connsiteY95" fmla="*/ 490243 h 1737360"/>
              <a:gd name="connsiteX96" fmla="*/ 200074 w 2643023"/>
              <a:gd name="connsiteY96" fmla="*/ 414515 h 1737360"/>
              <a:gd name="connsiteX97" fmla="*/ 178622 w 2643023"/>
              <a:gd name="connsiteY97" fmla="*/ 368724 h 1737360"/>
              <a:gd name="connsiteX98" fmla="*/ 157633 w 2643023"/>
              <a:gd name="connsiteY98" fmla="*/ 315690 h 1737360"/>
              <a:gd name="connsiteX99" fmla="*/ 157464 w 2643023"/>
              <a:gd name="connsiteY99" fmla="*/ 219760 h 1737360"/>
              <a:gd name="connsiteX100" fmla="*/ 149667 w 2643023"/>
              <a:gd name="connsiteY100" fmla="*/ 107816 h 1737360"/>
              <a:gd name="connsiteX101" fmla="*/ 165596 w 2643023"/>
              <a:gd name="connsiteY101" fmla="*/ 52224 h 1737360"/>
              <a:gd name="connsiteX102" fmla="*/ 183217 w 2643023"/>
              <a:gd name="connsiteY102" fmla="*/ 1325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643023" h="1737360">
                <a:moveTo>
                  <a:pt x="370363" y="1467446"/>
                </a:moveTo>
                <a:cubicBezTo>
                  <a:pt x="360728" y="1465579"/>
                  <a:pt x="350402" y="1467229"/>
                  <a:pt x="345010" y="1473175"/>
                </a:cubicBezTo>
                <a:cubicBezTo>
                  <a:pt x="329842" y="1489111"/>
                  <a:pt x="318475" y="1507059"/>
                  <a:pt x="315902" y="1528909"/>
                </a:cubicBezTo>
                <a:cubicBezTo>
                  <a:pt x="315561" y="1537340"/>
                  <a:pt x="316165" y="1543274"/>
                  <a:pt x="325541" y="1541121"/>
                </a:cubicBezTo>
                <a:cubicBezTo>
                  <a:pt x="356283" y="1536792"/>
                  <a:pt x="375959" y="1517998"/>
                  <a:pt x="391468" y="1493633"/>
                </a:cubicBezTo>
                <a:cubicBezTo>
                  <a:pt x="392414" y="1491137"/>
                  <a:pt x="393117" y="1486269"/>
                  <a:pt x="391568" y="1482828"/>
                </a:cubicBezTo>
                <a:cubicBezTo>
                  <a:pt x="388942" y="1474700"/>
                  <a:pt x="379998" y="1469314"/>
                  <a:pt x="370363" y="1467446"/>
                </a:cubicBezTo>
                <a:close/>
                <a:moveTo>
                  <a:pt x="1806716" y="0"/>
                </a:moveTo>
                <a:lnTo>
                  <a:pt x="2643023" y="0"/>
                </a:lnTo>
                <a:lnTo>
                  <a:pt x="2637750" y="8079"/>
                </a:lnTo>
                <a:cubicBezTo>
                  <a:pt x="2636683" y="9388"/>
                  <a:pt x="2634309" y="9630"/>
                  <a:pt x="2633243" y="10938"/>
                </a:cubicBezTo>
                <a:cubicBezTo>
                  <a:pt x="2606325" y="29269"/>
                  <a:pt x="2579527" y="48787"/>
                  <a:pt x="2552367" y="64744"/>
                </a:cubicBezTo>
                <a:cubicBezTo>
                  <a:pt x="2530900" y="77723"/>
                  <a:pt x="2509797" y="94264"/>
                  <a:pt x="2482132" y="93482"/>
                </a:cubicBezTo>
                <a:cubicBezTo>
                  <a:pt x="2477384" y="93965"/>
                  <a:pt x="2469679" y="100746"/>
                  <a:pt x="2467788" y="105736"/>
                </a:cubicBezTo>
                <a:cubicBezTo>
                  <a:pt x="2465434" y="117969"/>
                  <a:pt x="2456884" y="116440"/>
                  <a:pt x="2448574" y="117286"/>
                </a:cubicBezTo>
                <a:cubicBezTo>
                  <a:pt x="2436704" y="118494"/>
                  <a:pt x="2423647" y="119823"/>
                  <a:pt x="2413446" y="125659"/>
                </a:cubicBezTo>
                <a:cubicBezTo>
                  <a:pt x="2397673" y="135659"/>
                  <a:pt x="2383572" y="150288"/>
                  <a:pt x="2370535" y="163608"/>
                </a:cubicBezTo>
                <a:cubicBezTo>
                  <a:pt x="2348848" y="186204"/>
                  <a:pt x="2326678" y="204053"/>
                  <a:pt x="2293199" y="205062"/>
                </a:cubicBezTo>
                <a:cubicBezTo>
                  <a:pt x="2239540" y="208125"/>
                  <a:pt x="2186727" y="219498"/>
                  <a:pt x="2133168" y="211756"/>
                </a:cubicBezTo>
                <a:cubicBezTo>
                  <a:pt x="2105262" y="208600"/>
                  <a:pt x="2077356" y="205443"/>
                  <a:pt x="2054298" y="191000"/>
                </a:cubicBezTo>
                <a:cubicBezTo>
                  <a:pt x="2014719" y="167442"/>
                  <a:pt x="1976208" y="142578"/>
                  <a:pt x="1939709" y="113912"/>
                </a:cubicBezTo>
                <a:cubicBezTo>
                  <a:pt x="1895483" y="80034"/>
                  <a:pt x="1854577" y="43420"/>
                  <a:pt x="1813670" y="6806"/>
                </a:cubicBezTo>
                <a:close/>
                <a:moveTo>
                  <a:pt x="183075" y="0"/>
                </a:moveTo>
                <a:lnTo>
                  <a:pt x="928878" y="0"/>
                </a:lnTo>
                <a:lnTo>
                  <a:pt x="911651" y="41050"/>
                </a:lnTo>
                <a:cubicBezTo>
                  <a:pt x="898174" y="73605"/>
                  <a:pt x="886004" y="107225"/>
                  <a:pt x="872527" y="139780"/>
                </a:cubicBezTo>
                <a:cubicBezTo>
                  <a:pt x="867921" y="153442"/>
                  <a:pt x="864744" y="169357"/>
                  <a:pt x="857763" y="183261"/>
                </a:cubicBezTo>
                <a:cubicBezTo>
                  <a:pt x="837647" y="221289"/>
                  <a:pt x="812299" y="255052"/>
                  <a:pt x="772445" y="275899"/>
                </a:cubicBezTo>
                <a:cubicBezTo>
                  <a:pt x="751924" y="286384"/>
                  <a:pt x="728545" y="292361"/>
                  <a:pt x="706915" y="280170"/>
                </a:cubicBezTo>
                <a:cubicBezTo>
                  <a:pt x="669954" y="258747"/>
                  <a:pt x="634179" y="237201"/>
                  <a:pt x="598284" y="214469"/>
                </a:cubicBezTo>
                <a:cubicBezTo>
                  <a:pt x="586754" y="207248"/>
                  <a:pt x="573455" y="206202"/>
                  <a:pt x="564684" y="214291"/>
                </a:cubicBezTo>
                <a:cubicBezTo>
                  <a:pt x="552592" y="225116"/>
                  <a:pt x="546217" y="244955"/>
                  <a:pt x="550865" y="255276"/>
                </a:cubicBezTo>
                <a:cubicBezTo>
                  <a:pt x="557184" y="270225"/>
                  <a:pt x="563503" y="285173"/>
                  <a:pt x="570888" y="298813"/>
                </a:cubicBezTo>
                <a:cubicBezTo>
                  <a:pt x="578394" y="313640"/>
                  <a:pt x="573667" y="326115"/>
                  <a:pt x="569061" y="339777"/>
                </a:cubicBezTo>
                <a:cubicBezTo>
                  <a:pt x="567049" y="343579"/>
                  <a:pt x="564093" y="349877"/>
                  <a:pt x="565641" y="353318"/>
                </a:cubicBezTo>
                <a:cubicBezTo>
                  <a:pt x="569224" y="364947"/>
                  <a:pt x="575180" y="376334"/>
                  <a:pt x="578762" y="387963"/>
                </a:cubicBezTo>
                <a:cubicBezTo>
                  <a:pt x="580313" y="391403"/>
                  <a:pt x="580796" y="396151"/>
                  <a:pt x="579971" y="399834"/>
                </a:cubicBezTo>
                <a:cubicBezTo>
                  <a:pt x="577377" y="409691"/>
                  <a:pt x="580355" y="415385"/>
                  <a:pt x="585949" y="423212"/>
                </a:cubicBezTo>
                <a:cubicBezTo>
                  <a:pt x="591664" y="432224"/>
                  <a:pt x="604501" y="440513"/>
                  <a:pt x="598708" y="454295"/>
                </a:cubicBezTo>
                <a:cubicBezTo>
                  <a:pt x="590903" y="471880"/>
                  <a:pt x="597342" y="488016"/>
                  <a:pt x="603661" y="502963"/>
                </a:cubicBezTo>
                <a:cubicBezTo>
                  <a:pt x="625717" y="554690"/>
                  <a:pt x="647894" y="607602"/>
                  <a:pt x="661881" y="662548"/>
                </a:cubicBezTo>
                <a:cubicBezTo>
                  <a:pt x="671321" y="696368"/>
                  <a:pt x="679573" y="730308"/>
                  <a:pt x="682010" y="766040"/>
                </a:cubicBezTo>
                <a:cubicBezTo>
                  <a:pt x="684086" y="798212"/>
                  <a:pt x="678918" y="829921"/>
                  <a:pt x="670068" y="860805"/>
                </a:cubicBezTo>
                <a:cubicBezTo>
                  <a:pt x="662285" y="890383"/>
                  <a:pt x="652005" y="919013"/>
                  <a:pt x="657642" y="950823"/>
                </a:cubicBezTo>
                <a:cubicBezTo>
                  <a:pt x="660883" y="970880"/>
                  <a:pt x="659497" y="992610"/>
                  <a:pt x="661550" y="1012789"/>
                </a:cubicBezTo>
                <a:cubicBezTo>
                  <a:pt x="662517" y="1022287"/>
                  <a:pt x="665979" y="1032728"/>
                  <a:pt x="666945" y="1042224"/>
                </a:cubicBezTo>
                <a:cubicBezTo>
                  <a:pt x="671657" y="1088519"/>
                  <a:pt x="676370" y="1134814"/>
                  <a:pt x="681082" y="1181109"/>
                </a:cubicBezTo>
                <a:cubicBezTo>
                  <a:pt x="681565" y="1185856"/>
                  <a:pt x="683236" y="1190484"/>
                  <a:pt x="683719" y="1195232"/>
                </a:cubicBezTo>
                <a:cubicBezTo>
                  <a:pt x="690301" y="1224546"/>
                  <a:pt x="695816" y="1255168"/>
                  <a:pt x="702519" y="1285668"/>
                </a:cubicBezTo>
                <a:cubicBezTo>
                  <a:pt x="709100" y="1314982"/>
                  <a:pt x="714495" y="1344417"/>
                  <a:pt x="723451" y="1373488"/>
                </a:cubicBezTo>
                <a:cubicBezTo>
                  <a:pt x="729187" y="1394492"/>
                  <a:pt x="744178" y="1412156"/>
                  <a:pt x="745286" y="1434831"/>
                </a:cubicBezTo>
                <a:cubicBezTo>
                  <a:pt x="745649" y="1438393"/>
                  <a:pt x="748506" y="1442898"/>
                  <a:pt x="751122" y="1445032"/>
                </a:cubicBezTo>
                <a:cubicBezTo>
                  <a:pt x="764080" y="1454506"/>
                  <a:pt x="759353" y="1466981"/>
                  <a:pt x="757000" y="1479214"/>
                </a:cubicBezTo>
                <a:cubicBezTo>
                  <a:pt x="756176" y="1482895"/>
                  <a:pt x="754406" y="1489073"/>
                  <a:pt x="755955" y="1492514"/>
                </a:cubicBezTo>
                <a:cubicBezTo>
                  <a:pt x="768572" y="1510418"/>
                  <a:pt x="782255" y="1527016"/>
                  <a:pt x="785616" y="1548262"/>
                </a:cubicBezTo>
                <a:cubicBezTo>
                  <a:pt x="785978" y="1551823"/>
                  <a:pt x="788957" y="1557517"/>
                  <a:pt x="788133" y="1561199"/>
                </a:cubicBezTo>
                <a:cubicBezTo>
                  <a:pt x="784009" y="1579608"/>
                  <a:pt x="778579" y="1596952"/>
                  <a:pt x="773148" y="1614296"/>
                </a:cubicBezTo>
                <a:cubicBezTo>
                  <a:pt x="772203" y="1616791"/>
                  <a:pt x="771257" y="1619286"/>
                  <a:pt x="769004" y="1620714"/>
                </a:cubicBezTo>
                <a:cubicBezTo>
                  <a:pt x="746592" y="1636188"/>
                  <a:pt x="726675" y="1652607"/>
                  <a:pt x="696999" y="1655628"/>
                </a:cubicBezTo>
                <a:cubicBezTo>
                  <a:pt x="630646" y="1663581"/>
                  <a:pt x="563225" y="1672843"/>
                  <a:pt x="496005" y="1660495"/>
                </a:cubicBezTo>
                <a:cubicBezTo>
                  <a:pt x="480090" y="1657319"/>
                  <a:pt x="464659" y="1658889"/>
                  <a:pt x="449468" y="1662833"/>
                </a:cubicBezTo>
                <a:cubicBezTo>
                  <a:pt x="391082" y="1678371"/>
                  <a:pt x="331148" y="1690468"/>
                  <a:pt x="282421" y="1730208"/>
                </a:cubicBezTo>
                <a:cubicBezTo>
                  <a:pt x="280168" y="1731638"/>
                  <a:pt x="276727" y="1733188"/>
                  <a:pt x="274353" y="1733429"/>
                </a:cubicBezTo>
                <a:lnTo>
                  <a:pt x="235733" y="1737360"/>
                </a:lnTo>
                <a:lnTo>
                  <a:pt x="66493" y="1737360"/>
                </a:lnTo>
                <a:lnTo>
                  <a:pt x="32374" y="1724477"/>
                </a:lnTo>
                <a:cubicBezTo>
                  <a:pt x="15613" y="1712990"/>
                  <a:pt x="10361" y="1696734"/>
                  <a:pt x="480" y="1682149"/>
                </a:cubicBezTo>
                <a:cubicBezTo>
                  <a:pt x="-948" y="1679894"/>
                  <a:pt x="1064" y="1676092"/>
                  <a:pt x="3197" y="1673477"/>
                </a:cubicBezTo>
                <a:cubicBezTo>
                  <a:pt x="10539" y="1663134"/>
                  <a:pt x="19189" y="1653858"/>
                  <a:pt x="26533" y="1643517"/>
                </a:cubicBezTo>
                <a:cubicBezTo>
                  <a:pt x="43230" y="1619029"/>
                  <a:pt x="68378" y="1606875"/>
                  <a:pt x="97812" y="1601480"/>
                </a:cubicBezTo>
                <a:cubicBezTo>
                  <a:pt x="116684" y="1598360"/>
                  <a:pt x="135677" y="1596427"/>
                  <a:pt x="154549" y="1593306"/>
                </a:cubicBezTo>
                <a:cubicBezTo>
                  <a:pt x="175674" y="1588758"/>
                  <a:pt x="196678" y="1583021"/>
                  <a:pt x="217803" y="1578472"/>
                </a:cubicBezTo>
                <a:cubicBezTo>
                  <a:pt x="234301" y="1575594"/>
                  <a:pt x="250678" y="1571528"/>
                  <a:pt x="266813" y="1565088"/>
                </a:cubicBezTo>
                <a:cubicBezTo>
                  <a:pt x="286390" y="1557100"/>
                  <a:pt x="297777" y="1551143"/>
                  <a:pt x="299042" y="1528226"/>
                </a:cubicBezTo>
                <a:cubicBezTo>
                  <a:pt x="300791" y="1510058"/>
                  <a:pt x="316322" y="1497683"/>
                  <a:pt x="325555" y="1482351"/>
                </a:cubicBezTo>
                <a:cubicBezTo>
                  <a:pt x="334789" y="1467019"/>
                  <a:pt x="345210" y="1451567"/>
                  <a:pt x="353136" y="1435168"/>
                </a:cubicBezTo>
                <a:cubicBezTo>
                  <a:pt x="358104" y="1425068"/>
                  <a:pt x="361665" y="1424706"/>
                  <a:pt x="369513" y="1431102"/>
                </a:cubicBezTo>
                <a:cubicBezTo>
                  <a:pt x="373435" y="1434301"/>
                  <a:pt x="377360" y="1437499"/>
                  <a:pt x="380920" y="1437137"/>
                </a:cubicBezTo>
                <a:cubicBezTo>
                  <a:pt x="413333" y="1437437"/>
                  <a:pt x="446066" y="1417314"/>
                  <a:pt x="449443" y="1379791"/>
                </a:cubicBezTo>
                <a:cubicBezTo>
                  <a:pt x="448959" y="1375042"/>
                  <a:pt x="450729" y="1368865"/>
                  <a:pt x="454049" y="1366129"/>
                </a:cubicBezTo>
                <a:cubicBezTo>
                  <a:pt x="466019" y="1354117"/>
                  <a:pt x="468130" y="1339509"/>
                  <a:pt x="464186" y="1324319"/>
                </a:cubicBezTo>
                <a:cubicBezTo>
                  <a:pt x="461669" y="1311384"/>
                  <a:pt x="457845" y="1297379"/>
                  <a:pt x="454142" y="1284564"/>
                </a:cubicBezTo>
                <a:cubicBezTo>
                  <a:pt x="446373" y="1255371"/>
                  <a:pt x="438604" y="1226178"/>
                  <a:pt x="430835" y="1196985"/>
                </a:cubicBezTo>
                <a:cubicBezTo>
                  <a:pt x="427253" y="1185356"/>
                  <a:pt x="424738" y="1172420"/>
                  <a:pt x="411438" y="1171375"/>
                </a:cubicBezTo>
                <a:cubicBezTo>
                  <a:pt x="392083" y="1169748"/>
                  <a:pt x="386006" y="1157173"/>
                  <a:pt x="379807" y="1143411"/>
                </a:cubicBezTo>
                <a:cubicBezTo>
                  <a:pt x="360971" y="1099754"/>
                  <a:pt x="339761" y="1056337"/>
                  <a:pt x="320926" y="1012680"/>
                </a:cubicBezTo>
                <a:cubicBezTo>
                  <a:pt x="313420" y="997853"/>
                  <a:pt x="308288" y="982783"/>
                  <a:pt x="304222" y="966406"/>
                </a:cubicBezTo>
                <a:cubicBezTo>
                  <a:pt x="295267" y="937333"/>
                  <a:pt x="288806" y="909208"/>
                  <a:pt x="281037" y="880015"/>
                </a:cubicBezTo>
                <a:cubicBezTo>
                  <a:pt x="275180" y="857824"/>
                  <a:pt x="267070" y="837060"/>
                  <a:pt x="261213" y="814869"/>
                </a:cubicBezTo>
                <a:cubicBezTo>
                  <a:pt x="253687" y="788051"/>
                  <a:pt x="248533" y="760990"/>
                  <a:pt x="239939" y="735479"/>
                </a:cubicBezTo>
                <a:cubicBezTo>
                  <a:pt x="233258" y="716969"/>
                  <a:pt x="235370" y="702362"/>
                  <a:pt x="246977" y="686789"/>
                </a:cubicBezTo>
                <a:cubicBezTo>
                  <a:pt x="250176" y="682864"/>
                  <a:pt x="250638" y="675622"/>
                  <a:pt x="251221" y="669566"/>
                </a:cubicBezTo>
                <a:cubicBezTo>
                  <a:pt x="251740" y="627535"/>
                  <a:pt x="234454" y="587318"/>
                  <a:pt x="227850" y="546013"/>
                </a:cubicBezTo>
                <a:cubicBezTo>
                  <a:pt x="226302" y="542573"/>
                  <a:pt x="224752" y="539133"/>
                  <a:pt x="223203" y="535693"/>
                </a:cubicBezTo>
                <a:cubicBezTo>
                  <a:pt x="219862" y="526438"/>
                  <a:pt x="216521" y="517183"/>
                  <a:pt x="213180" y="507928"/>
                </a:cubicBezTo>
                <a:cubicBezTo>
                  <a:pt x="211389" y="502113"/>
                  <a:pt x="210785" y="496179"/>
                  <a:pt x="210180" y="490243"/>
                </a:cubicBezTo>
                <a:cubicBezTo>
                  <a:pt x="206457" y="465436"/>
                  <a:pt x="203799" y="439321"/>
                  <a:pt x="200074" y="414515"/>
                </a:cubicBezTo>
                <a:cubicBezTo>
                  <a:pt x="197075" y="396829"/>
                  <a:pt x="189689" y="383189"/>
                  <a:pt x="178622" y="368724"/>
                </a:cubicBezTo>
                <a:cubicBezTo>
                  <a:pt x="167555" y="354259"/>
                  <a:pt x="158258" y="333617"/>
                  <a:pt x="157633" y="315690"/>
                </a:cubicBezTo>
                <a:cubicBezTo>
                  <a:pt x="155557" y="283520"/>
                  <a:pt x="160726" y="251810"/>
                  <a:pt x="157464" y="219760"/>
                </a:cubicBezTo>
                <a:cubicBezTo>
                  <a:pt x="153718" y="182962"/>
                  <a:pt x="146290" y="145339"/>
                  <a:pt x="149667" y="107816"/>
                </a:cubicBezTo>
                <a:cubicBezTo>
                  <a:pt x="151174" y="87273"/>
                  <a:pt x="154110" y="68984"/>
                  <a:pt x="165596" y="52224"/>
                </a:cubicBezTo>
                <a:cubicBezTo>
                  <a:pt x="172819" y="40695"/>
                  <a:pt x="180986" y="26670"/>
                  <a:pt x="183217" y="132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287338"/>
            <a:ext cx="12192000" cy="723900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673C969-99D0-4D37-93D6-D26BB8CB7F17}"/>
              </a:ext>
            </a:extLst>
          </p:cNvPr>
          <p:cNvGrpSpPr/>
          <p:nvPr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1CF89CC7-EFA3-465F-A5DC-512C3A53761A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48DC5BD8-E975-4A5A-91C0-D0E899534888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B7C4390-FD6B-4B69-82FB-4A2EF0A2DDE5}"/>
              </a:ext>
            </a:extLst>
          </p:cNvPr>
          <p:cNvSpPr/>
          <p:nvPr/>
        </p:nvSpPr>
        <p:spPr>
          <a:xfrm>
            <a:off x="433129" y="1570473"/>
            <a:ext cx="3027332" cy="1734807"/>
          </a:xfrm>
          <a:custGeom>
            <a:avLst/>
            <a:gdLst>
              <a:gd name="connsiteX0" fmla="*/ 1821335 w 3027332"/>
              <a:gd name="connsiteY0" fmla="*/ 0 h 1734807"/>
              <a:gd name="connsiteX1" fmla="*/ 1849866 w 3027332"/>
              <a:gd name="connsiteY1" fmla="*/ 21083 h 1734807"/>
              <a:gd name="connsiteX2" fmla="*/ 1870188 w 3027332"/>
              <a:gd name="connsiteY2" fmla="*/ 32208 h 1734807"/>
              <a:gd name="connsiteX3" fmla="*/ 1898599 w 3027332"/>
              <a:gd name="connsiteY3" fmla="*/ 52103 h 1734807"/>
              <a:gd name="connsiteX4" fmla="*/ 1933328 w 3027332"/>
              <a:gd name="connsiteY4" fmla="*/ 86947 h 1734807"/>
              <a:gd name="connsiteX5" fmla="*/ 1955704 w 3027332"/>
              <a:gd name="connsiteY5" fmla="*/ 118251 h 1734807"/>
              <a:gd name="connsiteX6" fmla="*/ 1980781 w 3027332"/>
              <a:gd name="connsiteY6" fmla="*/ 199652 h 1734807"/>
              <a:gd name="connsiteX7" fmla="*/ 1992742 w 3027332"/>
              <a:gd name="connsiteY7" fmla="*/ 317171 h 1734807"/>
              <a:gd name="connsiteX8" fmla="*/ 1994313 w 3027332"/>
              <a:gd name="connsiteY8" fmla="*/ 332602 h 1734807"/>
              <a:gd name="connsiteX9" fmla="*/ 2007009 w 3027332"/>
              <a:gd name="connsiteY9" fmla="*/ 327712 h 1734807"/>
              <a:gd name="connsiteX10" fmla="*/ 2042783 w 3027332"/>
              <a:gd name="connsiteY10" fmla="*/ 349256 h 1734807"/>
              <a:gd name="connsiteX11" fmla="*/ 2044596 w 3027332"/>
              <a:gd name="connsiteY11" fmla="*/ 367063 h 1734807"/>
              <a:gd name="connsiteX12" fmla="*/ 2030776 w 3027332"/>
              <a:gd name="connsiteY12" fmla="*/ 408047 h 1734807"/>
              <a:gd name="connsiteX13" fmla="*/ 2013980 w 3027332"/>
              <a:gd name="connsiteY13" fmla="*/ 443338 h 1734807"/>
              <a:gd name="connsiteX14" fmla="*/ 1989741 w 3027332"/>
              <a:gd name="connsiteY14" fmla="*/ 499777 h 1734807"/>
              <a:gd name="connsiteX15" fmla="*/ 1979100 w 3027332"/>
              <a:gd name="connsiteY15" fmla="*/ 524846 h 1734807"/>
              <a:gd name="connsiteX16" fmla="*/ 1962929 w 3027332"/>
              <a:gd name="connsiteY16" fmla="*/ 578064 h 1734807"/>
              <a:gd name="connsiteX17" fmla="*/ 1954419 w 3027332"/>
              <a:gd name="connsiteY17" fmla="*/ 600518 h 1734807"/>
              <a:gd name="connsiteX18" fmla="*/ 1950702 w 3027332"/>
              <a:gd name="connsiteY18" fmla="*/ 646471 h 1734807"/>
              <a:gd name="connsiteX19" fmla="*/ 1949642 w 3027332"/>
              <a:gd name="connsiteY19" fmla="*/ 718540 h 1734807"/>
              <a:gd name="connsiteX20" fmla="*/ 1963588 w 3027332"/>
              <a:gd name="connsiteY20" fmla="*/ 749503 h 1734807"/>
              <a:gd name="connsiteX21" fmla="*/ 1974655 w 3027332"/>
              <a:gd name="connsiteY21" fmla="*/ 763968 h 1734807"/>
              <a:gd name="connsiteX22" fmla="*/ 1984514 w 3027332"/>
              <a:gd name="connsiteY22" fmla="*/ 766563 h 1734807"/>
              <a:gd name="connsiteX23" fmla="*/ 1986526 w 3027332"/>
              <a:gd name="connsiteY23" fmla="*/ 762760 h 1734807"/>
              <a:gd name="connsiteX24" fmla="*/ 1997593 w 3027332"/>
              <a:gd name="connsiteY24" fmla="*/ 777225 h 1734807"/>
              <a:gd name="connsiteX25" fmla="*/ 2053732 w 3027332"/>
              <a:gd name="connsiteY25" fmla="*/ 833877 h 1734807"/>
              <a:gd name="connsiteX26" fmla="*/ 2103530 w 3027332"/>
              <a:gd name="connsiteY26" fmla="*/ 863589 h 1734807"/>
              <a:gd name="connsiteX27" fmla="*/ 2129325 w 3027332"/>
              <a:gd name="connsiteY27" fmla="*/ 881353 h 1734807"/>
              <a:gd name="connsiteX28" fmla="*/ 2183751 w 3027332"/>
              <a:gd name="connsiteY28" fmla="*/ 909394 h 1734807"/>
              <a:gd name="connsiteX29" fmla="*/ 2269466 w 3027332"/>
              <a:gd name="connsiteY29" fmla="*/ 973829 h 1734807"/>
              <a:gd name="connsiteX30" fmla="*/ 2348158 w 3027332"/>
              <a:gd name="connsiteY30" fmla="*/ 1028185 h 1734807"/>
              <a:gd name="connsiteX31" fmla="*/ 2354336 w 3027332"/>
              <a:gd name="connsiteY31" fmla="*/ 1029955 h 1734807"/>
              <a:gd name="connsiteX32" fmla="*/ 2390957 w 3027332"/>
              <a:gd name="connsiteY32" fmla="*/ 1059809 h 1734807"/>
              <a:gd name="connsiteX33" fmla="*/ 2396188 w 3027332"/>
              <a:gd name="connsiteY33" fmla="*/ 1064074 h 1734807"/>
              <a:gd name="connsiteX34" fmla="*/ 2426411 w 3027332"/>
              <a:gd name="connsiteY34" fmla="*/ 1101776 h 1734807"/>
              <a:gd name="connsiteX35" fmla="*/ 2440939 w 3027332"/>
              <a:gd name="connsiteY35" fmla="*/ 1126683 h 1734807"/>
              <a:gd name="connsiteX36" fmla="*/ 2469129 w 3027332"/>
              <a:gd name="connsiteY36" fmla="*/ 1156196 h 1734807"/>
              <a:gd name="connsiteX37" fmla="*/ 2477580 w 3027332"/>
              <a:gd name="connsiteY37" fmla="*/ 1168528 h 1734807"/>
              <a:gd name="connsiteX38" fmla="*/ 2533236 w 3027332"/>
              <a:gd name="connsiteY38" fmla="*/ 1220432 h 1734807"/>
              <a:gd name="connsiteX39" fmla="*/ 2543238 w 3027332"/>
              <a:gd name="connsiteY39" fmla="*/ 1236204 h 1734807"/>
              <a:gd name="connsiteX40" fmla="*/ 2580099 w 3027332"/>
              <a:gd name="connsiteY40" fmla="*/ 1268433 h 1734807"/>
              <a:gd name="connsiteX41" fmla="*/ 2595935 w 3027332"/>
              <a:gd name="connsiteY41" fmla="*/ 1294406 h 1734807"/>
              <a:gd name="connsiteX42" fmla="*/ 2598694 w 3027332"/>
              <a:gd name="connsiteY42" fmla="*/ 1309717 h 1734807"/>
              <a:gd name="connsiteX43" fmla="*/ 2618674 w 3027332"/>
              <a:gd name="connsiteY43" fmla="*/ 1329271 h 1734807"/>
              <a:gd name="connsiteX44" fmla="*/ 2671053 w 3027332"/>
              <a:gd name="connsiteY44" fmla="*/ 1407894 h 1734807"/>
              <a:gd name="connsiteX45" fmla="*/ 2712784 w 3027332"/>
              <a:gd name="connsiteY45" fmla="*/ 1440826 h 1734807"/>
              <a:gd name="connsiteX46" fmla="*/ 2739062 w 3027332"/>
              <a:gd name="connsiteY46" fmla="*/ 1463337 h 1734807"/>
              <a:gd name="connsiteX47" fmla="*/ 2774396 w 3027332"/>
              <a:gd name="connsiteY47" fmla="*/ 1504117 h 1734807"/>
              <a:gd name="connsiteX48" fmla="*/ 2780594 w 3027332"/>
              <a:gd name="connsiteY48" fmla="*/ 1517878 h 1734807"/>
              <a:gd name="connsiteX49" fmla="*/ 2791220 w 3027332"/>
              <a:gd name="connsiteY49" fmla="*/ 1551577 h 1734807"/>
              <a:gd name="connsiteX50" fmla="*/ 2810255 w 3027332"/>
              <a:gd name="connsiteY50" fmla="*/ 1573627 h 1734807"/>
              <a:gd name="connsiteX51" fmla="*/ 2830114 w 3027332"/>
              <a:gd name="connsiteY51" fmla="*/ 1591995 h 1734807"/>
              <a:gd name="connsiteX52" fmla="*/ 2845930 w 3027332"/>
              <a:gd name="connsiteY52" fmla="*/ 1605976 h 1734807"/>
              <a:gd name="connsiteX53" fmla="*/ 2915851 w 3027332"/>
              <a:gd name="connsiteY53" fmla="*/ 1668421 h 1734807"/>
              <a:gd name="connsiteX54" fmla="*/ 3026857 w 3027332"/>
              <a:gd name="connsiteY54" fmla="*/ 1733880 h 1734807"/>
              <a:gd name="connsiteX55" fmla="*/ 3027332 w 3027332"/>
              <a:gd name="connsiteY55" fmla="*/ 1734431 h 1734807"/>
              <a:gd name="connsiteX56" fmla="*/ 2582589 w 3027332"/>
              <a:gd name="connsiteY56" fmla="*/ 1734431 h 1734807"/>
              <a:gd name="connsiteX57" fmla="*/ 2566781 w 3027332"/>
              <a:gd name="connsiteY57" fmla="*/ 1726739 h 1734807"/>
              <a:gd name="connsiteX58" fmla="*/ 2538534 w 3027332"/>
              <a:gd name="connsiteY58" fmla="*/ 1732013 h 1734807"/>
              <a:gd name="connsiteX59" fmla="*/ 2474391 w 3027332"/>
              <a:gd name="connsiteY59" fmla="*/ 1714555 h 1734807"/>
              <a:gd name="connsiteX60" fmla="*/ 2427606 w 3027332"/>
              <a:gd name="connsiteY60" fmla="*/ 1643758 h 1734807"/>
              <a:gd name="connsiteX61" fmla="*/ 2353101 w 3027332"/>
              <a:gd name="connsiteY61" fmla="*/ 1606966 h 1734807"/>
              <a:gd name="connsiteX62" fmla="*/ 2332920 w 3027332"/>
              <a:gd name="connsiteY62" fmla="*/ 1609020 h 1734807"/>
              <a:gd name="connsiteX63" fmla="*/ 2317973 w 3027332"/>
              <a:gd name="connsiteY63" fmla="*/ 1615339 h 1734807"/>
              <a:gd name="connsiteX64" fmla="*/ 2269772 w 3027332"/>
              <a:gd name="connsiteY64" fmla="*/ 1683810 h 1734807"/>
              <a:gd name="connsiteX65" fmla="*/ 2267418 w 3027332"/>
              <a:gd name="connsiteY65" fmla="*/ 1696043 h 1734807"/>
              <a:gd name="connsiteX66" fmla="*/ 2244454 w 3027332"/>
              <a:gd name="connsiteY66" fmla="*/ 1734431 h 1734807"/>
              <a:gd name="connsiteX67" fmla="*/ 1163561 w 3027332"/>
              <a:gd name="connsiteY67" fmla="*/ 1734431 h 1734807"/>
              <a:gd name="connsiteX68" fmla="*/ 1163863 w 3027332"/>
              <a:gd name="connsiteY68" fmla="*/ 1731312 h 1734807"/>
              <a:gd name="connsiteX69" fmla="*/ 1175466 w 3027332"/>
              <a:gd name="connsiteY69" fmla="*/ 1678859 h 1734807"/>
              <a:gd name="connsiteX70" fmla="*/ 1188496 w 3027332"/>
              <a:gd name="connsiteY70" fmla="*/ 1594777 h 1734807"/>
              <a:gd name="connsiteX71" fmla="*/ 1190002 w 3027332"/>
              <a:gd name="connsiteY71" fmla="*/ 1574236 h 1734807"/>
              <a:gd name="connsiteX72" fmla="*/ 1189235 w 3027332"/>
              <a:gd name="connsiteY72" fmla="*/ 1543131 h 1734807"/>
              <a:gd name="connsiteX73" fmla="*/ 1181466 w 3027332"/>
              <a:gd name="connsiteY73" fmla="*/ 1513937 h 1734807"/>
              <a:gd name="connsiteX74" fmla="*/ 1186955 w 3027332"/>
              <a:gd name="connsiteY74" fmla="*/ 1461808 h 1734807"/>
              <a:gd name="connsiteX75" fmla="*/ 1190032 w 3027332"/>
              <a:gd name="connsiteY75" fmla="*/ 1456697 h 1734807"/>
              <a:gd name="connsiteX76" fmla="*/ 1209466 w 3027332"/>
              <a:gd name="connsiteY76" fmla="*/ 1435529 h 1734807"/>
              <a:gd name="connsiteX77" fmla="*/ 1213227 w 3027332"/>
              <a:gd name="connsiteY77" fmla="*/ 1413558 h 1734807"/>
              <a:gd name="connsiteX78" fmla="*/ 1206161 w 3027332"/>
              <a:gd name="connsiteY78" fmla="*/ 1379496 h 1734807"/>
              <a:gd name="connsiteX79" fmla="*/ 1200482 w 3027332"/>
              <a:gd name="connsiteY79" fmla="*/ 1323705 h 1734807"/>
              <a:gd name="connsiteX80" fmla="*/ 1178590 w 3027332"/>
              <a:gd name="connsiteY80" fmla="*/ 1297150 h 1734807"/>
              <a:gd name="connsiteX81" fmla="*/ 1155894 w 3027332"/>
              <a:gd name="connsiteY81" fmla="*/ 1286266 h 1734807"/>
              <a:gd name="connsiteX82" fmla="*/ 1126097 w 3027332"/>
              <a:gd name="connsiteY82" fmla="*/ 1288100 h 1734807"/>
              <a:gd name="connsiteX83" fmla="*/ 1024117 w 3027332"/>
              <a:gd name="connsiteY83" fmla="*/ 1358448 h 1734807"/>
              <a:gd name="connsiteX84" fmla="*/ 1005267 w 3027332"/>
              <a:gd name="connsiteY84" fmla="*/ 1373559 h 1734807"/>
              <a:gd name="connsiteX85" fmla="*/ 976236 w 3027332"/>
              <a:gd name="connsiteY85" fmla="*/ 1406498 h 1734807"/>
              <a:gd name="connsiteX86" fmla="*/ 912684 w 3027332"/>
              <a:gd name="connsiteY86" fmla="*/ 1453744 h 1734807"/>
              <a:gd name="connsiteX87" fmla="*/ 873915 w 3027332"/>
              <a:gd name="connsiteY87" fmla="*/ 1485275 h 1734807"/>
              <a:gd name="connsiteX88" fmla="*/ 789962 w 3027332"/>
              <a:gd name="connsiteY88" fmla="*/ 1544192 h 1734807"/>
              <a:gd name="connsiteX89" fmla="*/ 690577 w 3027332"/>
              <a:gd name="connsiteY89" fmla="*/ 1604681 h 1734807"/>
              <a:gd name="connsiteX90" fmla="*/ 548798 w 3027332"/>
              <a:gd name="connsiteY90" fmla="*/ 1661090 h 1734807"/>
              <a:gd name="connsiteX91" fmla="*/ 454602 w 3027332"/>
              <a:gd name="connsiteY91" fmla="*/ 1701860 h 1734807"/>
              <a:gd name="connsiteX92" fmla="*/ 404846 w 3027332"/>
              <a:gd name="connsiteY92" fmla="*/ 1721167 h 1734807"/>
              <a:gd name="connsiteX93" fmla="*/ 359496 w 3027332"/>
              <a:gd name="connsiteY93" fmla="*/ 1734431 h 1734807"/>
              <a:gd name="connsiteX94" fmla="*/ 0 w 3027332"/>
              <a:gd name="connsiteY94" fmla="*/ 1734431 h 1734807"/>
              <a:gd name="connsiteX95" fmla="*/ 92290 w 3027332"/>
              <a:gd name="connsiteY95" fmla="*/ 1724346 h 1734807"/>
              <a:gd name="connsiteX96" fmla="*/ 172626 w 3027332"/>
              <a:gd name="connsiteY96" fmla="*/ 1700577 h 1734807"/>
              <a:gd name="connsiteX97" fmla="*/ 230627 w 3027332"/>
              <a:gd name="connsiteY97" fmla="*/ 1669488 h 1734807"/>
              <a:gd name="connsiteX98" fmla="*/ 263119 w 3027332"/>
              <a:gd name="connsiteY98" fmla="*/ 1646991 h 1734807"/>
              <a:gd name="connsiteX99" fmla="*/ 334598 w 3027332"/>
              <a:gd name="connsiteY99" fmla="*/ 1583346 h 1734807"/>
              <a:gd name="connsiteX100" fmla="*/ 378455 w 3027332"/>
              <a:gd name="connsiteY100" fmla="*/ 1542902 h 1734807"/>
              <a:gd name="connsiteX101" fmla="*/ 438668 w 3027332"/>
              <a:gd name="connsiteY101" fmla="*/ 1486400 h 1734807"/>
              <a:gd name="connsiteX102" fmla="*/ 503146 w 3027332"/>
              <a:gd name="connsiteY102" fmla="*/ 1424667 h 1734807"/>
              <a:gd name="connsiteX103" fmla="*/ 584221 w 3027332"/>
              <a:gd name="connsiteY103" fmla="*/ 1349252 h 1734807"/>
              <a:gd name="connsiteX104" fmla="*/ 659744 w 3027332"/>
              <a:gd name="connsiteY104" fmla="*/ 1289993 h 1734807"/>
              <a:gd name="connsiteX105" fmla="*/ 755328 w 3027332"/>
              <a:gd name="connsiteY105" fmla="*/ 1227493 h 1734807"/>
              <a:gd name="connsiteX106" fmla="*/ 827695 w 3027332"/>
              <a:gd name="connsiteY106" fmla="*/ 1196140 h 1734807"/>
              <a:gd name="connsiteX107" fmla="*/ 836708 w 3027332"/>
              <a:gd name="connsiteY107" fmla="*/ 1190426 h 1734807"/>
              <a:gd name="connsiteX108" fmla="*/ 903802 w 3027332"/>
              <a:gd name="connsiteY108" fmla="*/ 1130825 h 1734807"/>
              <a:gd name="connsiteX109" fmla="*/ 944560 w 3027332"/>
              <a:gd name="connsiteY109" fmla="*/ 1083500 h 1734807"/>
              <a:gd name="connsiteX110" fmla="*/ 987450 w 3027332"/>
              <a:gd name="connsiteY110" fmla="*/ 1033560 h 1734807"/>
              <a:gd name="connsiteX111" fmla="*/ 1058105 w 3027332"/>
              <a:gd name="connsiteY111" fmla="*/ 973597 h 1734807"/>
              <a:gd name="connsiteX112" fmla="*/ 1064722 w 3027332"/>
              <a:gd name="connsiteY112" fmla="*/ 956132 h 1734807"/>
              <a:gd name="connsiteX113" fmla="*/ 1078562 w 3027332"/>
              <a:gd name="connsiteY113" fmla="*/ 927138 h 1734807"/>
              <a:gd name="connsiteX114" fmla="*/ 1094918 w 3027332"/>
              <a:gd name="connsiteY114" fmla="*/ 911081 h 1734807"/>
              <a:gd name="connsiteX115" fmla="*/ 1192228 w 3027332"/>
              <a:gd name="connsiteY115" fmla="*/ 818422 h 1734807"/>
              <a:gd name="connsiteX116" fmla="*/ 1271193 w 3027332"/>
              <a:gd name="connsiteY116" fmla="*/ 757614 h 1734807"/>
              <a:gd name="connsiteX117" fmla="*/ 1356233 w 3027332"/>
              <a:gd name="connsiteY117" fmla="*/ 709379 h 1734807"/>
              <a:gd name="connsiteX118" fmla="*/ 1428118 w 3027332"/>
              <a:gd name="connsiteY118" fmla="*/ 673278 h 1734807"/>
              <a:gd name="connsiteX119" fmla="*/ 1457310 w 3027332"/>
              <a:gd name="connsiteY119" fmla="*/ 665509 h 1734807"/>
              <a:gd name="connsiteX120" fmla="*/ 1502240 w 3027332"/>
              <a:gd name="connsiteY120" fmla="*/ 694517 h 1734807"/>
              <a:gd name="connsiteX121" fmla="*/ 1536686 w 3027332"/>
              <a:gd name="connsiteY121" fmla="*/ 703005 h 1734807"/>
              <a:gd name="connsiteX122" fmla="*/ 1541313 w 3027332"/>
              <a:gd name="connsiteY122" fmla="*/ 701335 h 1734807"/>
              <a:gd name="connsiteX123" fmla="*/ 1549181 w 3027332"/>
              <a:gd name="connsiteY123" fmla="*/ 719724 h 1734807"/>
              <a:gd name="connsiteX124" fmla="*/ 1550810 w 3027332"/>
              <a:gd name="connsiteY124" fmla="*/ 700368 h 1734807"/>
              <a:gd name="connsiteX125" fmla="*/ 1549096 w 3027332"/>
              <a:gd name="connsiteY125" fmla="*/ 671758 h 1734807"/>
              <a:gd name="connsiteX126" fmla="*/ 1526636 w 3027332"/>
              <a:gd name="connsiteY126" fmla="*/ 592489 h 1734807"/>
              <a:gd name="connsiteX127" fmla="*/ 1521746 w 3027332"/>
              <a:gd name="connsiteY127" fmla="*/ 579793 h 1734807"/>
              <a:gd name="connsiteX128" fmla="*/ 1510473 w 3027332"/>
              <a:gd name="connsiteY128" fmla="*/ 516176 h 1734807"/>
              <a:gd name="connsiteX129" fmla="*/ 1493947 w 3027332"/>
              <a:gd name="connsiteY129" fmla="*/ 436303 h 1734807"/>
              <a:gd name="connsiteX130" fmla="*/ 1469518 w 3027332"/>
              <a:gd name="connsiteY130" fmla="*/ 384820 h 1734807"/>
              <a:gd name="connsiteX131" fmla="*/ 1468367 w 3027332"/>
              <a:gd name="connsiteY131" fmla="*/ 338162 h 1734807"/>
              <a:gd name="connsiteX132" fmla="*/ 1468466 w 3027332"/>
              <a:gd name="connsiteY132" fmla="*/ 327358 h 1734807"/>
              <a:gd name="connsiteX133" fmla="*/ 1465340 w 3027332"/>
              <a:gd name="connsiteY133" fmla="*/ 237725 h 1734807"/>
              <a:gd name="connsiteX134" fmla="*/ 1466869 w 3027332"/>
              <a:gd name="connsiteY134" fmla="*/ 229175 h 1734807"/>
              <a:gd name="connsiteX135" fmla="*/ 1479037 w 3027332"/>
              <a:gd name="connsiteY135" fmla="*/ 195553 h 1734807"/>
              <a:gd name="connsiteX136" fmla="*/ 1495152 w 3027332"/>
              <a:gd name="connsiteY136" fmla="*/ 177122 h 1734807"/>
              <a:gd name="connsiteX137" fmla="*/ 1509133 w 3027332"/>
              <a:gd name="connsiteY137" fmla="*/ 161307 h 1734807"/>
              <a:gd name="connsiteX138" fmla="*/ 1513718 w 3027332"/>
              <a:gd name="connsiteY138" fmla="*/ 135654 h 1734807"/>
              <a:gd name="connsiteX139" fmla="*/ 1513818 w 3027332"/>
              <a:gd name="connsiteY139" fmla="*/ 124849 h 1734807"/>
              <a:gd name="connsiteX140" fmla="*/ 1516895 w 3027332"/>
              <a:gd name="connsiteY140" fmla="*/ 119739 h 1734807"/>
              <a:gd name="connsiteX141" fmla="*/ 1553226 w 3027332"/>
              <a:gd name="connsiteY141" fmla="*/ 52476 h 1734807"/>
              <a:gd name="connsiteX142" fmla="*/ 1634123 w 3027332"/>
              <a:gd name="connsiteY142" fmla="*/ 10661 h 1734807"/>
              <a:gd name="connsiteX143" fmla="*/ 1680055 w 3027332"/>
              <a:gd name="connsiteY143" fmla="*/ 2387 h 1734807"/>
              <a:gd name="connsiteX144" fmla="*/ 1688607 w 3027332"/>
              <a:gd name="connsiteY144" fmla="*/ 3915 h 1734807"/>
              <a:gd name="connsiteX145" fmla="*/ 1699652 w 3027332"/>
              <a:gd name="connsiteY145" fmla="*/ 6389 h 1734807"/>
              <a:gd name="connsiteX146" fmla="*/ 1744177 w 3027332"/>
              <a:gd name="connsiteY146" fmla="*/ 7853 h 1734807"/>
              <a:gd name="connsiteX147" fmla="*/ 1757355 w 3027332"/>
              <a:gd name="connsiteY147" fmla="*/ 7712 h 1734807"/>
              <a:gd name="connsiteX148" fmla="*/ 1776469 w 3027332"/>
              <a:gd name="connsiteY148" fmla="*/ 6965 h 1734807"/>
              <a:gd name="connsiteX149" fmla="*/ 1821335 w 3027332"/>
              <a:gd name="connsiteY149" fmla="*/ 0 h 173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3027332" h="1734807">
                <a:moveTo>
                  <a:pt x="1821335" y="0"/>
                </a:moveTo>
                <a:cubicBezTo>
                  <a:pt x="1831677" y="7343"/>
                  <a:pt x="1840832" y="14806"/>
                  <a:pt x="1849866" y="21083"/>
                </a:cubicBezTo>
                <a:cubicBezTo>
                  <a:pt x="1856285" y="25227"/>
                  <a:pt x="1863770" y="28063"/>
                  <a:pt x="1870188" y="32208"/>
                </a:cubicBezTo>
                <a:cubicBezTo>
                  <a:pt x="1879223" y="38484"/>
                  <a:pt x="1890631" y="44519"/>
                  <a:pt x="1898599" y="52103"/>
                </a:cubicBezTo>
                <a:cubicBezTo>
                  <a:pt x="1910612" y="64073"/>
                  <a:pt x="1919184" y="77593"/>
                  <a:pt x="1933328" y="86947"/>
                </a:cubicBezTo>
                <a:cubicBezTo>
                  <a:pt x="1943671" y="94290"/>
                  <a:pt x="1950935" y="106743"/>
                  <a:pt x="1955704" y="118251"/>
                </a:cubicBezTo>
                <a:cubicBezTo>
                  <a:pt x="1965606" y="144829"/>
                  <a:pt x="1973254" y="172834"/>
                  <a:pt x="1980781" y="199652"/>
                </a:cubicBezTo>
                <a:cubicBezTo>
                  <a:pt x="1991890" y="238101"/>
                  <a:pt x="1995877" y="277273"/>
                  <a:pt x="1992742" y="317171"/>
                </a:cubicBezTo>
                <a:cubicBezTo>
                  <a:pt x="1992039" y="322040"/>
                  <a:pt x="1993709" y="326667"/>
                  <a:pt x="1994313" y="332602"/>
                </a:cubicBezTo>
                <a:cubicBezTo>
                  <a:pt x="2000128" y="330811"/>
                  <a:pt x="2003567" y="329261"/>
                  <a:pt x="2007009" y="327712"/>
                </a:cubicBezTo>
                <a:cubicBezTo>
                  <a:pt x="2027771" y="319601"/>
                  <a:pt x="2040488" y="326703"/>
                  <a:pt x="2042783" y="349256"/>
                </a:cubicBezTo>
                <a:cubicBezTo>
                  <a:pt x="2043387" y="355192"/>
                  <a:pt x="2043991" y="361127"/>
                  <a:pt x="2044596" y="367063"/>
                </a:cubicBezTo>
                <a:cubicBezTo>
                  <a:pt x="2044979" y="382615"/>
                  <a:pt x="2041559" y="396156"/>
                  <a:pt x="2030776" y="408047"/>
                </a:cubicBezTo>
                <a:cubicBezTo>
                  <a:pt x="2022126" y="417324"/>
                  <a:pt x="2015146" y="431226"/>
                  <a:pt x="2013980" y="443338"/>
                </a:cubicBezTo>
                <a:cubicBezTo>
                  <a:pt x="2011407" y="465188"/>
                  <a:pt x="2007404" y="484785"/>
                  <a:pt x="1989741" y="499777"/>
                </a:cubicBezTo>
                <a:cubicBezTo>
                  <a:pt x="1982036" y="506557"/>
                  <a:pt x="1979199" y="514042"/>
                  <a:pt x="1979100" y="524846"/>
                </a:cubicBezTo>
                <a:cubicBezTo>
                  <a:pt x="1979846" y="543960"/>
                  <a:pt x="1976910" y="562249"/>
                  <a:pt x="1962929" y="578064"/>
                </a:cubicBezTo>
                <a:cubicBezTo>
                  <a:pt x="1957476" y="583416"/>
                  <a:pt x="1954762" y="592088"/>
                  <a:pt x="1954419" y="600518"/>
                </a:cubicBezTo>
                <a:cubicBezTo>
                  <a:pt x="1952309" y="615125"/>
                  <a:pt x="1954000" y="631744"/>
                  <a:pt x="1950702" y="646471"/>
                </a:cubicBezTo>
                <a:cubicBezTo>
                  <a:pt x="1944809" y="671058"/>
                  <a:pt x="1944851" y="695041"/>
                  <a:pt x="1949642" y="718540"/>
                </a:cubicBezTo>
                <a:cubicBezTo>
                  <a:pt x="1950729" y="729224"/>
                  <a:pt x="1957753" y="739303"/>
                  <a:pt x="1963588" y="749503"/>
                </a:cubicBezTo>
                <a:cubicBezTo>
                  <a:pt x="1966566" y="755196"/>
                  <a:pt x="1970610" y="759582"/>
                  <a:pt x="1974655" y="763968"/>
                </a:cubicBezTo>
                <a:cubicBezTo>
                  <a:pt x="1977271" y="766100"/>
                  <a:pt x="1980832" y="765738"/>
                  <a:pt x="1984514" y="766563"/>
                </a:cubicBezTo>
                <a:cubicBezTo>
                  <a:pt x="1985579" y="765255"/>
                  <a:pt x="1985459" y="764068"/>
                  <a:pt x="1986526" y="762760"/>
                </a:cubicBezTo>
                <a:cubicBezTo>
                  <a:pt x="1990569" y="767145"/>
                  <a:pt x="1993548" y="772840"/>
                  <a:pt x="1997593" y="777225"/>
                </a:cubicBezTo>
                <a:cubicBezTo>
                  <a:pt x="2014133" y="798329"/>
                  <a:pt x="2029606" y="820740"/>
                  <a:pt x="2053732" y="833877"/>
                </a:cubicBezTo>
                <a:cubicBezTo>
                  <a:pt x="2070250" y="842989"/>
                  <a:pt x="2086890" y="853289"/>
                  <a:pt x="2103530" y="863589"/>
                </a:cubicBezTo>
                <a:cubicBezTo>
                  <a:pt x="2112444" y="868679"/>
                  <a:pt x="2120412" y="876262"/>
                  <a:pt x="2129325" y="881353"/>
                </a:cubicBezTo>
                <a:cubicBezTo>
                  <a:pt x="2147031" y="890344"/>
                  <a:pt x="2166990" y="897907"/>
                  <a:pt x="2183751" y="909394"/>
                </a:cubicBezTo>
                <a:cubicBezTo>
                  <a:pt x="2213469" y="930356"/>
                  <a:pt x="2240935" y="952746"/>
                  <a:pt x="2269466" y="973829"/>
                </a:cubicBezTo>
                <a:cubicBezTo>
                  <a:pt x="2295382" y="992780"/>
                  <a:pt x="2321177" y="1010543"/>
                  <a:pt x="2348158" y="1028185"/>
                </a:cubicBezTo>
                <a:cubicBezTo>
                  <a:pt x="2349467" y="1029252"/>
                  <a:pt x="2351841" y="1029010"/>
                  <a:pt x="2354336" y="1029955"/>
                </a:cubicBezTo>
                <a:cubicBezTo>
                  <a:pt x="2370492" y="1035507"/>
                  <a:pt x="2384396" y="1042488"/>
                  <a:pt x="2390957" y="1059809"/>
                </a:cubicBezTo>
                <a:cubicBezTo>
                  <a:pt x="2391077" y="1060997"/>
                  <a:pt x="2393814" y="1064316"/>
                  <a:pt x="2396188" y="1064074"/>
                </a:cubicBezTo>
                <a:cubicBezTo>
                  <a:pt x="2418159" y="1067835"/>
                  <a:pt x="2425543" y="1081476"/>
                  <a:pt x="2426411" y="1101776"/>
                </a:cubicBezTo>
                <a:cubicBezTo>
                  <a:pt x="2426311" y="1112581"/>
                  <a:pt x="2430718" y="1120527"/>
                  <a:pt x="2440939" y="1126683"/>
                </a:cubicBezTo>
                <a:cubicBezTo>
                  <a:pt x="2452468" y="1133905"/>
                  <a:pt x="2459733" y="1146358"/>
                  <a:pt x="2469129" y="1156196"/>
                </a:cubicBezTo>
                <a:cubicBezTo>
                  <a:pt x="2473175" y="1160582"/>
                  <a:pt x="2473779" y="1166516"/>
                  <a:pt x="2477580" y="1168528"/>
                </a:cubicBezTo>
                <a:cubicBezTo>
                  <a:pt x="2498265" y="1183213"/>
                  <a:pt x="2520137" y="1197778"/>
                  <a:pt x="2533236" y="1220432"/>
                </a:cubicBezTo>
                <a:cubicBezTo>
                  <a:pt x="2536214" y="1226126"/>
                  <a:pt x="2540259" y="1230511"/>
                  <a:pt x="2543238" y="1236204"/>
                </a:cubicBezTo>
                <a:cubicBezTo>
                  <a:pt x="2552052" y="1252098"/>
                  <a:pt x="2562997" y="1265376"/>
                  <a:pt x="2580099" y="1268433"/>
                </a:cubicBezTo>
                <a:cubicBezTo>
                  <a:pt x="2602071" y="1272194"/>
                  <a:pt x="2603499" y="1274447"/>
                  <a:pt x="2595935" y="1294406"/>
                </a:cubicBezTo>
                <a:cubicBezTo>
                  <a:pt x="2594045" y="1299396"/>
                  <a:pt x="2588956" y="1308309"/>
                  <a:pt x="2598694" y="1309717"/>
                </a:cubicBezTo>
                <a:cubicBezTo>
                  <a:pt x="2610806" y="1310882"/>
                  <a:pt x="2615212" y="1318830"/>
                  <a:pt x="2618674" y="1329271"/>
                </a:cubicBezTo>
                <a:cubicBezTo>
                  <a:pt x="2627872" y="1360718"/>
                  <a:pt x="2641575" y="1389306"/>
                  <a:pt x="2671053" y="1407894"/>
                </a:cubicBezTo>
                <a:cubicBezTo>
                  <a:pt x="2686385" y="1417128"/>
                  <a:pt x="2699584" y="1428976"/>
                  <a:pt x="2712784" y="1440826"/>
                </a:cubicBezTo>
                <a:cubicBezTo>
                  <a:pt x="2721938" y="1448289"/>
                  <a:pt x="2730973" y="1454566"/>
                  <a:pt x="2739062" y="1463337"/>
                </a:cubicBezTo>
                <a:cubicBezTo>
                  <a:pt x="2751195" y="1476494"/>
                  <a:pt x="2763329" y="1489651"/>
                  <a:pt x="2774396" y="1504117"/>
                </a:cubicBezTo>
                <a:cubicBezTo>
                  <a:pt x="2777253" y="1508624"/>
                  <a:pt x="2781418" y="1514196"/>
                  <a:pt x="2780594" y="1517878"/>
                </a:cubicBezTo>
                <a:cubicBezTo>
                  <a:pt x="2776108" y="1532727"/>
                  <a:pt x="2770073" y="1544135"/>
                  <a:pt x="2791220" y="1551577"/>
                </a:cubicBezTo>
                <a:cubicBezTo>
                  <a:pt x="2798705" y="1554414"/>
                  <a:pt x="2803474" y="1565922"/>
                  <a:pt x="2810255" y="1573627"/>
                </a:cubicBezTo>
                <a:cubicBezTo>
                  <a:pt x="2815728" y="1580265"/>
                  <a:pt x="2823455" y="1585476"/>
                  <a:pt x="2830114" y="1591995"/>
                </a:cubicBezTo>
                <a:cubicBezTo>
                  <a:pt x="2835346" y="1596260"/>
                  <a:pt x="2844139" y="1600162"/>
                  <a:pt x="2845930" y="1605976"/>
                </a:cubicBezTo>
                <a:cubicBezTo>
                  <a:pt x="2856676" y="1640862"/>
                  <a:pt x="2884846" y="1658384"/>
                  <a:pt x="2915851" y="1668421"/>
                </a:cubicBezTo>
                <a:cubicBezTo>
                  <a:pt x="2959089" y="1680810"/>
                  <a:pt x="2996051" y="1702235"/>
                  <a:pt x="3026857" y="1733880"/>
                </a:cubicBezTo>
                <a:lnTo>
                  <a:pt x="3027332" y="1734431"/>
                </a:lnTo>
                <a:lnTo>
                  <a:pt x="2582589" y="1734431"/>
                </a:lnTo>
                <a:lnTo>
                  <a:pt x="2566781" y="1726739"/>
                </a:lnTo>
                <a:cubicBezTo>
                  <a:pt x="2557697" y="1725865"/>
                  <a:pt x="2548321" y="1728018"/>
                  <a:pt x="2538534" y="1732013"/>
                </a:cubicBezTo>
                <a:cubicBezTo>
                  <a:pt x="2520145" y="1739881"/>
                  <a:pt x="2485579" y="1730207"/>
                  <a:pt x="2474391" y="1714555"/>
                </a:cubicBezTo>
                <a:cubicBezTo>
                  <a:pt x="2458796" y="1690956"/>
                  <a:pt x="2444267" y="1666049"/>
                  <a:pt x="2427606" y="1643758"/>
                </a:cubicBezTo>
                <a:cubicBezTo>
                  <a:pt x="2409517" y="1619213"/>
                  <a:pt x="2389294" y="1597285"/>
                  <a:pt x="2353101" y="1606966"/>
                </a:cubicBezTo>
                <a:cubicBezTo>
                  <a:pt x="2346099" y="1608878"/>
                  <a:pt x="2339922" y="1607108"/>
                  <a:pt x="2332920" y="1609020"/>
                </a:cubicBezTo>
                <a:cubicBezTo>
                  <a:pt x="2327106" y="1610811"/>
                  <a:pt x="2321170" y="1611415"/>
                  <a:pt x="2317973" y="1615339"/>
                </a:cubicBezTo>
                <a:cubicBezTo>
                  <a:pt x="2299846" y="1637572"/>
                  <a:pt x="2278863" y="1655300"/>
                  <a:pt x="2269772" y="1683810"/>
                </a:cubicBezTo>
                <a:cubicBezTo>
                  <a:pt x="2268947" y="1687493"/>
                  <a:pt x="2269551" y="1693427"/>
                  <a:pt x="2267418" y="1696043"/>
                </a:cubicBezTo>
                <a:lnTo>
                  <a:pt x="2244454" y="1734431"/>
                </a:lnTo>
                <a:lnTo>
                  <a:pt x="1163561" y="1734431"/>
                </a:lnTo>
                <a:lnTo>
                  <a:pt x="1163863" y="1731312"/>
                </a:lnTo>
                <a:cubicBezTo>
                  <a:pt x="1167335" y="1713868"/>
                  <a:pt x="1171876" y="1696615"/>
                  <a:pt x="1175466" y="1678859"/>
                </a:cubicBezTo>
                <a:cubicBezTo>
                  <a:pt x="1180996" y="1650711"/>
                  <a:pt x="1184152" y="1622805"/>
                  <a:pt x="1188496" y="1594777"/>
                </a:cubicBezTo>
                <a:cubicBezTo>
                  <a:pt x="1189078" y="1588722"/>
                  <a:pt x="1189541" y="1581479"/>
                  <a:pt x="1190002" y="1574236"/>
                </a:cubicBezTo>
                <a:cubicBezTo>
                  <a:pt x="1190102" y="1563431"/>
                  <a:pt x="1196379" y="1554397"/>
                  <a:pt x="1189235" y="1543131"/>
                </a:cubicBezTo>
                <a:cubicBezTo>
                  <a:pt x="1183641" y="1535304"/>
                  <a:pt x="1181246" y="1523555"/>
                  <a:pt x="1181466" y="1513937"/>
                </a:cubicBezTo>
                <a:cubicBezTo>
                  <a:pt x="1182149" y="1497077"/>
                  <a:pt x="1185085" y="1478789"/>
                  <a:pt x="1186955" y="1461808"/>
                </a:cubicBezTo>
                <a:cubicBezTo>
                  <a:pt x="1186834" y="1460620"/>
                  <a:pt x="1188966" y="1458004"/>
                  <a:pt x="1190032" y="1456697"/>
                </a:cubicBezTo>
                <a:cubicBezTo>
                  <a:pt x="1196550" y="1450036"/>
                  <a:pt x="1204256" y="1443256"/>
                  <a:pt x="1209466" y="1435529"/>
                </a:cubicBezTo>
                <a:cubicBezTo>
                  <a:pt x="1213610" y="1429110"/>
                  <a:pt x="1213951" y="1420681"/>
                  <a:pt x="1213227" y="1413558"/>
                </a:cubicBezTo>
                <a:cubicBezTo>
                  <a:pt x="1212018" y="1401688"/>
                  <a:pt x="1207369" y="1391366"/>
                  <a:pt x="1206161" y="1379496"/>
                </a:cubicBezTo>
                <a:cubicBezTo>
                  <a:pt x="1204349" y="1361691"/>
                  <a:pt x="1202415" y="1342698"/>
                  <a:pt x="1200482" y="1323705"/>
                </a:cubicBezTo>
                <a:cubicBezTo>
                  <a:pt x="1199032" y="1309461"/>
                  <a:pt x="1192252" y="1301755"/>
                  <a:pt x="1178590" y="1297150"/>
                </a:cubicBezTo>
                <a:cubicBezTo>
                  <a:pt x="1170039" y="1295621"/>
                  <a:pt x="1162313" y="1290410"/>
                  <a:pt x="1155894" y="1286266"/>
                </a:cubicBezTo>
                <a:cubicBezTo>
                  <a:pt x="1144365" y="1279045"/>
                  <a:pt x="1137243" y="1279770"/>
                  <a:pt x="1126097" y="1288100"/>
                </a:cubicBezTo>
                <a:cubicBezTo>
                  <a:pt x="1092661" y="1313092"/>
                  <a:pt x="1057674" y="1334643"/>
                  <a:pt x="1024117" y="1358448"/>
                </a:cubicBezTo>
                <a:cubicBezTo>
                  <a:pt x="1017357" y="1362733"/>
                  <a:pt x="1010718" y="1368206"/>
                  <a:pt x="1005267" y="1373559"/>
                </a:cubicBezTo>
                <a:cubicBezTo>
                  <a:pt x="995549" y="1384142"/>
                  <a:pt x="987261" y="1396979"/>
                  <a:pt x="976236" y="1406498"/>
                </a:cubicBezTo>
                <a:cubicBezTo>
                  <a:pt x="956319" y="1422917"/>
                  <a:pt x="933787" y="1437204"/>
                  <a:pt x="912684" y="1453744"/>
                </a:cubicBezTo>
                <a:cubicBezTo>
                  <a:pt x="899285" y="1463503"/>
                  <a:pt x="887314" y="1475516"/>
                  <a:pt x="873915" y="1485275"/>
                </a:cubicBezTo>
                <a:cubicBezTo>
                  <a:pt x="845931" y="1504914"/>
                  <a:pt x="815209" y="1521234"/>
                  <a:pt x="789962" y="1544192"/>
                </a:cubicBezTo>
                <a:cubicBezTo>
                  <a:pt x="760448" y="1572383"/>
                  <a:pt x="724859" y="1587999"/>
                  <a:pt x="690577" y="1604681"/>
                </a:cubicBezTo>
                <a:cubicBezTo>
                  <a:pt x="644786" y="1626132"/>
                  <a:pt x="596018" y="1641891"/>
                  <a:pt x="548798" y="1661090"/>
                </a:cubicBezTo>
                <a:cubicBezTo>
                  <a:pt x="517715" y="1673848"/>
                  <a:pt x="485565" y="1687914"/>
                  <a:pt x="454602" y="1701860"/>
                </a:cubicBezTo>
                <a:cubicBezTo>
                  <a:pt x="437873" y="1708361"/>
                  <a:pt x="421471" y="1715127"/>
                  <a:pt x="404846" y="1721167"/>
                </a:cubicBezTo>
                <a:lnTo>
                  <a:pt x="359496" y="1734431"/>
                </a:lnTo>
                <a:lnTo>
                  <a:pt x="0" y="1734431"/>
                </a:lnTo>
                <a:lnTo>
                  <a:pt x="92290" y="1724346"/>
                </a:lnTo>
                <a:cubicBezTo>
                  <a:pt x="119472" y="1720380"/>
                  <a:pt x="147236" y="1710358"/>
                  <a:pt x="172626" y="1700577"/>
                </a:cubicBezTo>
                <a:cubicBezTo>
                  <a:pt x="192201" y="1692589"/>
                  <a:pt x="211415" y="1681038"/>
                  <a:pt x="230627" y="1669488"/>
                </a:cubicBezTo>
                <a:cubicBezTo>
                  <a:pt x="242014" y="1663531"/>
                  <a:pt x="253160" y="1655201"/>
                  <a:pt x="263119" y="1646991"/>
                </a:cubicBezTo>
                <a:cubicBezTo>
                  <a:pt x="287422" y="1626527"/>
                  <a:pt x="311604" y="1604876"/>
                  <a:pt x="334598" y="1583346"/>
                </a:cubicBezTo>
                <a:cubicBezTo>
                  <a:pt x="348943" y="1571092"/>
                  <a:pt x="364232" y="1556343"/>
                  <a:pt x="378455" y="1542902"/>
                </a:cubicBezTo>
                <a:cubicBezTo>
                  <a:pt x="398130" y="1524108"/>
                  <a:pt x="418993" y="1505194"/>
                  <a:pt x="438668" y="1486400"/>
                </a:cubicBezTo>
                <a:cubicBezTo>
                  <a:pt x="459409" y="1466299"/>
                  <a:pt x="481217" y="1444890"/>
                  <a:pt x="503146" y="1424667"/>
                </a:cubicBezTo>
                <a:cubicBezTo>
                  <a:pt x="530648" y="1400280"/>
                  <a:pt x="556720" y="1373639"/>
                  <a:pt x="584221" y="1349252"/>
                </a:cubicBezTo>
                <a:cubicBezTo>
                  <a:pt x="608523" y="1328789"/>
                  <a:pt x="635563" y="1311644"/>
                  <a:pt x="659744" y="1289993"/>
                </a:cubicBezTo>
                <a:cubicBezTo>
                  <a:pt x="688312" y="1264297"/>
                  <a:pt x="719616" y="1241922"/>
                  <a:pt x="755328" y="1227493"/>
                </a:cubicBezTo>
                <a:cubicBezTo>
                  <a:pt x="779530" y="1217834"/>
                  <a:pt x="803613" y="1206986"/>
                  <a:pt x="827695" y="1196140"/>
                </a:cubicBezTo>
                <a:cubicBezTo>
                  <a:pt x="831135" y="1194590"/>
                  <a:pt x="834575" y="1193041"/>
                  <a:pt x="836708" y="1190426"/>
                </a:cubicBezTo>
                <a:cubicBezTo>
                  <a:pt x="859824" y="1170082"/>
                  <a:pt x="881873" y="1151047"/>
                  <a:pt x="903802" y="1130825"/>
                </a:cubicBezTo>
                <a:cubicBezTo>
                  <a:pt x="919091" y="1116076"/>
                  <a:pt x="930578" y="1099316"/>
                  <a:pt x="944560" y="1083500"/>
                </a:cubicBezTo>
                <a:cubicBezTo>
                  <a:pt x="959608" y="1066376"/>
                  <a:pt x="972161" y="1048308"/>
                  <a:pt x="987450" y="1033560"/>
                </a:cubicBezTo>
                <a:cubicBezTo>
                  <a:pt x="1009258" y="1012150"/>
                  <a:pt x="1034989" y="993939"/>
                  <a:pt x="1058105" y="973597"/>
                </a:cubicBezTo>
                <a:cubicBezTo>
                  <a:pt x="1062612" y="970739"/>
                  <a:pt x="1065326" y="962067"/>
                  <a:pt x="1064722" y="956132"/>
                </a:cubicBezTo>
                <a:cubicBezTo>
                  <a:pt x="1063393" y="943074"/>
                  <a:pt x="1069790" y="935227"/>
                  <a:pt x="1078562" y="927138"/>
                </a:cubicBezTo>
                <a:cubicBezTo>
                  <a:pt x="1084014" y="921786"/>
                  <a:pt x="1090774" y="917500"/>
                  <a:pt x="1094918" y="911081"/>
                </a:cubicBezTo>
                <a:cubicBezTo>
                  <a:pt x="1122398" y="874702"/>
                  <a:pt x="1154043" y="843897"/>
                  <a:pt x="1192228" y="818422"/>
                </a:cubicBezTo>
                <a:cubicBezTo>
                  <a:pt x="1219146" y="800090"/>
                  <a:pt x="1243086" y="776065"/>
                  <a:pt x="1271193" y="757614"/>
                </a:cubicBezTo>
                <a:cubicBezTo>
                  <a:pt x="1298232" y="740469"/>
                  <a:pt x="1327887" y="725457"/>
                  <a:pt x="1356233" y="709379"/>
                </a:cubicBezTo>
                <a:cubicBezTo>
                  <a:pt x="1380074" y="696159"/>
                  <a:pt x="1404035" y="684125"/>
                  <a:pt x="1428118" y="673278"/>
                </a:cubicBezTo>
                <a:cubicBezTo>
                  <a:pt x="1437252" y="668750"/>
                  <a:pt x="1447693" y="665289"/>
                  <a:pt x="1457310" y="665509"/>
                </a:cubicBezTo>
                <a:cubicBezTo>
                  <a:pt x="1477732" y="665829"/>
                  <a:pt x="1493064" y="675063"/>
                  <a:pt x="1502240" y="694517"/>
                </a:cubicBezTo>
                <a:cubicBezTo>
                  <a:pt x="1511054" y="710411"/>
                  <a:pt x="1520913" y="713006"/>
                  <a:pt x="1536686" y="703005"/>
                </a:cubicBezTo>
                <a:cubicBezTo>
                  <a:pt x="1538939" y="701577"/>
                  <a:pt x="1540126" y="701456"/>
                  <a:pt x="1541313" y="701335"/>
                </a:cubicBezTo>
                <a:cubicBezTo>
                  <a:pt x="1544291" y="707028"/>
                  <a:pt x="1546082" y="712843"/>
                  <a:pt x="1549181" y="719724"/>
                </a:cubicBezTo>
                <a:cubicBezTo>
                  <a:pt x="1550709" y="711172"/>
                  <a:pt x="1551414" y="706303"/>
                  <a:pt x="1550810" y="700368"/>
                </a:cubicBezTo>
                <a:cubicBezTo>
                  <a:pt x="1551030" y="690751"/>
                  <a:pt x="1552316" y="679825"/>
                  <a:pt x="1549096" y="671758"/>
                </a:cubicBezTo>
                <a:cubicBezTo>
                  <a:pt x="1539316" y="646368"/>
                  <a:pt x="1525975" y="621341"/>
                  <a:pt x="1526636" y="592489"/>
                </a:cubicBezTo>
                <a:cubicBezTo>
                  <a:pt x="1526152" y="587741"/>
                  <a:pt x="1523416" y="584421"/>
                  <a:pt x="1521746" y="579793"/>
                </a:cubicBezTo>
                <a:cubicBezTo>
                  <a:pt x="1513635" y="559031"/>
                  <a:pt x="1508021" y="539214"/>
                  <a:pt x="1510473" y="516176"/>
                </a:cubicBezTo>
                <a:cubicBezTo>
                  <a:pt x="1513629" y="488271"/>
                  <a:pt x="1510971" y="462156"/>
                  <a:pt x="1493947" y="436303"/>
                </a:cubicBezTo>
                <a:cubicBezTo>
                  <a:pt x="1484068" y="421718"/>
                  <a:pt x="1477266" y="402021"/>
                  <a:pt x="1469518" y="384820"/>
                </a:cubicBezTo>
                <a:cubicBezTo>
                  <a:pt x="1464507" y="370938"/>
                  <a:pt x="1454385" y="353977"/>
                  <a:pt x="1468367" y="338162"/>
                </a:cubicBezTo>
                <a:cubicBezTo>
                  <a:pt x="1470500" y="335546"/>
                  <a:pt x="1468829" y="330919"/>
                  <a:pt x="1468466" y="327358"/>
                </a:cubicBezTo>
                <a:cubicBezTo>
                  <a:pt x="1467820" y="297440"/>
                  <a:pt x="1465987" y="267643"/>
                  <a:pt x="1465340" y="237725"/>
                </a:cubicBezTo>
                <a:cubicBezTo>
                  <a:pt x="1465099" y="235351"/>
                  <a:pt x="1464615" y="230603"/>
                  <a:pt x="1466869" y="229175"/>
                </a:cubicBezTo>
                <a:cubicBezTo>
                  <a:pt x="1476705" y="219777"/>
                  <a:pt x="1476685" y="207786"/>
                  <a:pt x="1479037" y="195553"/>
                </a:cubicBezTo>
                <a:cubicBezTo>
                  <a:pt x="1480565" y="187003"/>
                  <a:pt x="1483040" y="175956"/>
                  <a:pt x="1495152" y="177122"/>
                </a:cubicBezTo>
                <a:cubicBezTo>
                  <a:pt x="1507264" y="178288"/>
                  <a:pt x="1510341" y="173177"/>
                  <a:pt x="1509133" y="161307"/>
                </a:cubicBezTo>
                <a:cubicBezTo>
                  <a:pt x="1508287" y="152998"/>
                  <a:pt x="1512310" y="145392"/>
                  <a:pt x="1513718" y="135654"/>
                </a:cubicBezTo>
                <a:cubicBezTo>
                  <a:pt x="1511223" y="134708"/>
                  <a:pt x="1499111" y="133542"/>
                  <a:pt x="1513818" y="124849"/>
                </a:cubicBezTo>
                <a:cubicBezTo>
                  <a:pt x="1516192" y="124608"/>
                  <a:pt x="1517137" y="122113"/>
                  <a:pt x="1516895" y="119739"/>
                </a:cubicBezTo>
                <a:cubicBezTo>
                  <a:pt x="1517678" y="92075"/>
                  <a:pt x="1532364" y="71391"/>
                  <a:pt x="1553226" y="52476"/>
                </a:cubicBezTo>
                <a:cubicBezTo>
                  <a:pt x="1577407" y="30826"/>
                  <a:pt x="1605171" y="20804"/>
                  <a:pt x="1634123" y="10661"/>
                </a:cubicBezTo>
                <a:cubicBezTo>
                  <a:pt x="1649192" y="5528"/>
                  <a:pt x="1667139" y="16895"/>
                  <a:pt x="1680055" y="2387"/>
                </a:cubicBezTo>
                <a:cubicBezTo>
                  <a:pt x="1681122" y="1079"/>
                  <a:pt x="1686112" y="2970"/>
                  <a:pt x="1688607" y="3915"/>
                </a:cubicBezTo>
                <a:cubicBezTo>
                  <a:pt x="1692288" y="4740"/>
                  <a:pt x="1696212" y="7938"/>
                  <a:pt x="1699652" y="6389"/>
                </a:cubicBezTo>
                <a:cubicBezTo>
                  <a:pt x="1714601" y="70"/>
                  <a:pt x="1729570" y="5743"/>
                  <a:pt x="1744177" y="7853"/>
                </a:cubicBezTo>
                <a:cubicBezTo>
                  <a:pt x="1749046" y="8558"/>
                  <a:pt x="1752607" y="8195"/>
                  <a:pt x="1757355" y="7712"/>
                </a:cubicBezTo>
                <a:cubicBezTo>
                  <a:pt x="1764477" y="6987"/>
                  <a:pt x="1771479" y="5075"/>
                  <a:pt x="1776469" y="6965"/>
                </a:cubicBezTo>
                <a:cubicBezTo>
                  <a:pt x="1792867" y="14891"/>
                  <a:pt x="1806991" y="12254"/>
                  <a:pt x="18213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E407DF1-5F2A-421A-A504-D0653807C2C2}"/>
              </a:ext>
            </a:extLst>
          </p:cNvPr>
          <p:cNvSpPr/>
          <p:nvPr/>
        </p:nvSpPr>
        <p:spPr>
          <a:xfrm>
            <a:off x="2120202" y="3304903"/>
            <a:ext cx="10071798" cy="1737360"/>
          </a:xfrm>
          <a:prstGeom prst="rect">
            <a:avLst/>
          </a:prstGeom>
          <a:solidFill>
            <a:schemeClr val="accent3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AA71E0-8D38-4F6B-9783-B46B1636BAC3}"/>
              </a:ext>
            </a:extLst>
          </p:cNvPr>
          <p:cNvGrpSpPr/>
          <p:nvPr/>
        </p:nvGrpSpPr>
        <p:grpSpPr>
          <a:xfrm>
            <a:off x="5965663" y="3699144"/>
            <a:ext cx="5378924" cy="948879"/>
            <a:chOff x="2079598" y="4199174"/>
            <a:chExt cx="3303211" cy="9488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B8EA802-2AD1-4157-9B7C-AD2F7F86C3B6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F7293B5-6B6A-4B03-B326-6CEABA684FF1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ABBD0D-2B92-47FB-AAA1-6D31894D9C90}"/>
              </a:ext>
            </a:extLst>
          </p:cNvPr>
          <p:cNvGrpSpPr/>
          <p:nvPr/>
        </p:nvGrpSpPr>
        <p:grpSpPr>
          <a:xfrm>
            <a:off x="5965663" y="1961784"/>
            <a:ext cx="5378924" cy="948879"/>
            <a:chOff x="2079598" y="4199174"/>
            <a:chExt cx="3303211" cy="948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54EFBC9-8E52-4E81-B483-33E97372548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99E898B-A662-4BD2-B09E-659F6CB09AA1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B42E889-3E5D-4D8D-BE3E-C728DE4DAFD1}"/>
              </a:ext>
            </a:extLst>
          </p:cNvPr>
          <p:cNvGrpSpPr/>
          <p:nvPr/>
        </p:nvGrpSpPr>
        <p:grpSpPr>
          <a:xfrm>
            <a:off x="5965663" y="5315928"/>
            <a:ext cx="5378924" cy="948879"/>
            <a:chOff x="2079598" y="4199174"/>
            <a:chExt cx="3303211" cy="94887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C6A8DB9-9C9C-4F53-8F6D-1DB98FC9CD3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433F1F1-5BC6-45AC-A1D3-55F6612BF20D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74658966-590C-4169-8C23-E608F16A19F5}"/>
              </a:ext>
            </a:extLst>
          </p:cNvPr>
          <p:cNvSpPr/>
          <p:nvPr/>
        </p:nvSpPr>
        <p:spPr>
          <a:xfrm>
            <a:off x="5138183" y="3859715"/>
            <a:ext cx="627736" cy="6277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66BA2F4-FEBA-4D95-9EE8-2FFE0D0E766B}"/>
              </a:ext>
            </a:extLst>
          </p:cNvPr>
          <p:cNvSpPr/>
          <p:nvPr/>
        </p:nvSpPr>
        <p:spPr>
          <a:xfrm>
            <a:off x="5138183" y="5476499"/>
            <a:ext cx="627736" cy="6277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9E0C9DB-D0A1-4050-BC50-CE2CF04EFFB9}"/>
              </a:ext>
            </a:extLst>
          </p:cNvPr>
          <p:cNvSpPr/>
          <p:nvPr/>
        </p:nvSpPr>
        <p:spPr>
          <a:xfrm>
            <a:off x="5138183" y="2122355"/>
            <a:ext cx="627736" cy="6277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8">
            <a:extLst>
              <a:ext uri="{FF2B5EF4-FFF2-40B4-BE49-F238E27FC236}">
                <a16:creationId xmlns:a16="http://schemas.microsoft.com/office/drawing/2014/main" id="{B869AA15-AF65-4864-822B-17980D858234}"/>
              </a:ext>
            </a:extLst>
          </p:cNvPr>
          <p:cNvSpPr/>
          <p:nvPr/>
        </p:nvSpPr>
        <p:spPr>
          <a:xfrm rot="16200000">
            <a:off x="5324741" y="2284436"/>
            <a:ext cx="254621" cy="303575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7">
            <a:extLst>
              <a:ext uri="{FF2B5EF4-FFF2-40B4-BE49-F238E27FC236}">
                <a16:creationId xmlns:a16="http://schemas.microsoft.com/office/drawing/2014/main" id="{58E71E49-76E0-4440-AEF8-FFFD17B1994B}"/>
              </a:ext>
            </a:extLst>
          </p:cNvPr>
          <p:cNvSpPr/>
          <p:nvPr/>
        </p:nvSpPr>
        <p:spPr>
          <a:xfrm>
            <a:off x="5317469" y="4039001"/>
            <a:ext cx="269165" cy="2691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4DDBF2B8-586F-42EC-8EBF-B11146EC1FE0}"/>
              </a:ext>
            </a:extLst>
          </p:cNvPr>
          <p:cNvSpPr/>
          <p:nvPr/>
        </p:nvSpPr>
        <p:spPr>
          <a:xfrm>
            <a:off x="5304826" y="5641943"/>
            <a:ext cx="294451" cy="29684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2908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A9FCBEBF-5BA1-42B7-B161-1803C4C75111}"/>
              </a:ext>
            </a:extLst>
          </p:cNvPr>
          <p:cNvSpPr/>
          <p:nvPr/>
        </p:nvSpPr>
        <p:spPr>
          <a:xfrm>
            <a:off x="2976665" y="1223620"/>
            <a:ext cx="3263499" cy="2813361"/>
          </a:xfrm>
          <a:prstGeom prst="triangle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B5A2A0D0-003E-4F8E-ADBA-5F7824D20742}"/>
              </a:ext>
            </a:extLst>
          </p:cNvPr>
          <p:cNvSpPr/>
          <p:nvPr/>
        </p:nvSpPr>
        <p:spPr>
          <a:xfrm>
            <a:off x="6842378" y="432592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EA96433C-D59D-4661-9267-29D18BB65482}"/>
              </a:ext>
            </a:extLst>
          </p:cNvPr>
          <p:cNvSpPr/>
          <p:nvPr/>
        </p:nvSpPr>
        <p:spPr>
          <a:xfrm>
            <a:off x="6842378" y="470199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42C12A45-C3CB-4F5B-878E-2BA5037EE995}"/>
              </a:ext>
            </a:extLst>
          </p:cNvPr>
          <p:cNvSpPr/>
          <p:nvPr/>
        </p:nvSpPr>
        <p:spPr>
          <a:xfrm>
            <a:off x="6842378" y="507806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F7A80C7F-CA63-484D-9EA9-1E66C9C6E4A0}"/>
              </a:ext>
            </a:extLst>
          </p:cNvPr>
          <p:cNvSpPr/>
          <p:nvPr/>
        </p:nvSpPr>
        <p:spPr>
          <a:xfrm>
            <a:off x="6842378" y="545413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9F4FA73-FE17-4ACE-89CE-B967BF886761}"/>
              </a:ext>
            </a:extLst>
          </p:cNvPr>
          <p:cNvSpPr/>
          <p:nvPr/>
        </p:nvSpPr>
        <p:spPr>
          <a:xfrm>
            <a:off x="6842378" y="5830209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ounded Rectangle 10">
            <a:extLst>
              <a:ext uri="{FF2B5EF4-FFF2-40B4-BE49-F238E27FC236}">
                <a16:creationId xmlns:a16="http://schemas.microsoft.com/office/drawing/2014/main" id="{045ED439-78EE-4056-A3FA-3100354D0F56}"/>
              </a:ext>
            </a:extLst>
          </p:cNvPr>
          <p:cNvSpPr/>
          <p:nvPr/>
        </p:nvSpPr>
        <p:spPr>
          <a:xfrm>
            <a:off x="6545505" y="5077603"/>
            <a:ext cx="193643" cy="25626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Rounded Rectangle 32">
            <a:extLst>
              <a:ext uri="{FF2B5EF4-FFF2-40B4-BE49-F238E27FC236}">
                <a16:creationId xmlns:a16="http://schemas.microsoft.com/office/drawing/2014/main" id="{E2A5A0E1-5574-4746-9592-DBA378372C19}"/>
              </a:ext>
            </a:extLst>
          </p:cNvPr>
          <p:cNvSpPr/>
          <p:nvPr/>
        </p:nvSpPr>
        <p:spPr>
          <a:xfrm>
            <a:off x="6514463" y="4330295"/>
            <a:ext cx="255727" cy="2557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2C63EDBD-43B2-44BD-973B-202EA88DBDC5}"/>
              </a:ext>
            </a:extLst>
          </p:cNvPr>
          <p:cNvSpPr/>
          <p:nvPr/>
        </p:nvSpPr>
        <p:spPr>
          <a:xfrm rot="2700000">
            <a:off x="6541025" y="5785380"/>
            <a:ext cx="202603" cy="36322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6191BBF0-B85B-4D5A-AF50-240D77B8A647}"/>
              </a:ext>
            </a:extLst>
          </p:cNvPr>
          <p:cNvSpPr/>
          <p:nvPr/>
        </p:nvSpPr>
        <p:spPr>
          <a:xfrm>
            <a:off x="6505138" y="5471360"/>
            <a:ext cx="274377" cy="2568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40091646-4596-4449-A53B-D0FE29F0AE23}"/>
              </a:ext>
            </a:extLst>
          </p:cNvPr>
          <p:cNvSpPr/>
          <p:nvPr/>
        </p:nvSpPr>
        <p:spPr>
          <a:xfrm flipH="1">
            <a:off x="6511043" y="4723513"/>
            <a:ext cx="262564" cy="21659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B893DE7E-549A-4226-B06D-2AC76F3F9D12}"/>
              </a:ext>
            </a:extLst>
          </p:cNvPr>
          <p:cNvGrpSpPr/>
          <p:nvPr/>
        </p:nvGrpSpPr>
        <p:grpSpPr>
          <a:xfrm>
            <a:off x="8926151" y="1209048"/>
            <a:ext cx="2375857" cy="2506349"/>
            <a:chOff x="6975883" y="3736778"/>
            <a:chExt cx="4594794" cy="25063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D31DB1B-DF26-4EEA-8A76-CE9000C73808}"/>
                </a:ext>
              </a:extLst>
            </p:cNvPr>
            <p:cNvSpPr txBox="1"/>
            <p:nvPr/>
          </p:nvSpPr>
          <p:spPr>
            <a:xfrm>
              <a:off x="6975883" y="4119469"/>
              <a:ext cx="4594794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2216568-025D-47BF-B175-927B5CF66286}"/>
                </a:ext>
              </a:extLst>
            </p:cNvPr>
            <p:cNvSpPr txBox="1"/>
            <p:nvPr/>
          </p:nvSpPr>
          <p:spPr>
            <a:xfrm>
              <a:off x="6975883" y="3736778"/>
              <a:ext cx="45947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29864DB-DFE1-46B2-BCCC-C030DF7DEDB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7D8770ED-6125-4D63-9001-66A2FFE091A4}"/>
              </a:ext>
            </a:extLst>
          </p:cNvPr>
          <p:cNvSpPr txBox="1">
            <a:spLocks/>
          </p:cNvSpPr>
          <p:nvPr/>
        </p:nvSpPr>
        <p:spPr>
          <a:xfrm>
            <a:off x="4890372" y="1572374"/>
            <a:ext cx="3620566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ortfolio </a:t>
            </a:r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sentation</a:t>
            </a:r>
          </a:p>
        </p:txBody>
      </p:sp>
    </p:spTree>
    <p:extLst>
      <p:ext uri="{BB962C8B-B14F-4D97-AF65-F5344CB8AC3E}">
        <p14:creationId xmlns:p14="http://schemas.microsoft.com/office/powerpoint/2010/main" val="3134324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그룹 8">
            <a:extLst>
              <a:ext uri="{FF2B5EF4-FFF2-40B4-BE49-F238E27FC236}">
                <a16:creationId xmlns:a16="http://schemas.microsoft.com/office/drawing/2014/main" id="{4FE9E284-FE64-4F84-B94A-AFC1AF207AEE}"/>
              </a:ext>
            </a:extLst>
          </p:cNvPr>
          <p:cNvGrpSpPr/>
          <p:nvPr/>
        </p:nvGrpSpPr>
        <p:grpSpPr>
          <a:xfrm>
            <a:off x="1143000" y="2946245"/>
            <a:ext cx="10020300" cy="1912446"/>
            <a:chOff x="1460434" y="3139357"/>
            <a:chExt cx="6320376" cy="1256968"/>
          </a:xfrm>
        </p:grpSpPr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EDAF017D-6638-490F-B448-3802C3B943B3}"/>
                </a:ext>
              </a:extLst>
            </p:cNvPr>
            <p:cNvSpPr/>
            <p:nvPr/>
          </p:nvSpPr>
          <p:spPr>
            <a:xfrm>
              <a:off x="4617326" y="3453985"/>
              <a:ext cx="1581742" cy="31078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3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5C2DB77D-F21A-4D05-A5B1-7D4FFF18E46C}"/>
                </a:ext>
              </a:extLst>
            </p:cNvPr>
            <p:cNvSpPr/>
            <p:nvPr/>
          </p:nvSpPr>
          <p:spPr>
            <a:xfrm>
              <a:off x="6199068" y="3139357"/>
              <a:ext cx="1581742" cy="31078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4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DA049EC-7F3F-4E8E-B0D2-38C8935D8448}"/>
                </a:ext>
              </a:extLst>
            </p:cNvPr>
            <p:cNvSpPr/>
            <p:nvPr/>
          </p:nvSpPr>
          <p:spPr>
            <a:xfrm>
              <a:off x="1460434" y="4085540"/>
              <a:ext cx="1581742" cy="3107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851B91B5-E730-4476-A907-64DE5C6A946C}"/>
                </a:ext>
              </a:extLst>
            </p:cNvPr>
            <p:cNvSpPr/>
            <p:nvPr/>
          </p:nvSpPr>
          <p:spPr>
            <a:xfrm>
              <a:off x="3035584" y="3768613"/>
              <a:ext cx="1581742" cy="3107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3BAC8F6-0B5D-4D82-BBA5-E364374D3FC2}"/>
              </a:ext>
            </a:extLst>
          </p:cNvPr>
          <p:cNvSpPr txBox="1"/>
          <p:nvPr/>
        </p:nvSpPr>
        <p:spPr>
          <a:xfrm>
            <a:off x="4065254" y="3973824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2494648-CEEE-457C-99F1-ACF9670EE27D}"/>
              </a:ext>
            </a:extLst>
          </p:cNvPr>
          <p:cNvSpPr txBox="1"/>
          <p:nvPr/>
        </p:nvSpPr>
        <p:spPr>
          <a:xfrm>
            <a:off x="6569458" y="3493609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1D17B0-D7CB-4A35-B1B3-D0238A320D88}"/>
              </a:ext>
            </a:extLst>
          </p:cNvPr>
          <p:cNvSpPr txBox="1"/>
          <p:nvPr/>
        </p:nvSpPr>
        <p:spPr>
          <a:xfrm>
            <a:off x="9073662" y="3013394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3A48129-3801-46BF-B952-94D1C5C83DFE}"/>
              </a:ext>
            </a:extLst>
          </p:cNvPr>
          <p:cNvSpPr txBox="1"/>
          <p:nvPr/>
        </p:nvSpPr>
        <p:spPr>
          <a:xfrm>
            <a:off x="1561050" y="4454040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" name="그룹 3">
            <a:extLst>
              <a:ext uri="{FF2B5EF4-FFF2-40B4-BE49-F238E27FC236}">
                <a16:creationId xmlns:a16="http://schemas.microsoft.com/office/drawing/2014/main" id="{14AF5C5A-CC0E-4300-ADEC-351FC2EB60F5}"/>
              </a:ext>
            </a:extLst>
          </p:cNvPr>
          <p:cNvGrpSpPr/>
          <p:nvPr/>
        </p:nvGrpSpPr>
        <p:grpSpPr>
          <a:xfrm>
            <a:off x="3812771" y="4514975"/>
            <a:ext cx="2197664" cy="1286003"/>
            <a:chOff x="1608973" y="4329659"/>
            <a:chExt cx="1416581" cy="128600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F6FED1-E75D-4DCB-B708-0A7DE6F7E1ED}"/>
                </a:ext>
              </a:extLst>
            </p:cNvPr>
            <p:cNvSpPr txBox="1"/>
            <p:nvPr/>
          </p:nvSpPr>
          <p:spPr>
            <a:xfrm>
              <a:off x="1608973" y="4329659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258C011-E51F-42A2-9411-EB62EF1CC08C}"/>
                </a:ext>
              </a:extLst>
            </p:cNvPr>
            <p:cNvSpPr txBox="1"/>
            <p:nvPr/>
          </p:nvSpPr>
          <p:spPr>
            <a:xfrm>
              <a:off x="1608973" y="4599999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그룹 4">
            <a:extLst>
              <a:ext uri="{FF2B5EF4-FFF2-40B4-BE49-F238E27FC236}">
                <a16:creationId xmlns:a16="http://schemas.microsoft.com/office/drawing/2014/main" id="{B986EFC5-A146-486E-A4EE-F3DF4B733393}"/>
              </a:ext>
            </a:extLst>
          </p:cNvPr>
          <p:cNvGrpSpPr/>
          <p:nvPr/>
        </p:nvGrpSpPr>
        <p:grpSpPr>
          <a:xfrm>
            <a:off x="6311698" y="4038731"/>
            <a:ext cx="2197664" cy="1286003"/>
            <a:chOff x="3195050" y="3969619"/>
            <a:chExt cx="1416581" cy="12860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119A3A4-6670-47A8-B864-FAF0743D1B2D}"/>
                </a:ext>
              </a:extLst>
            </p:cNvPr>
            <p:cNvSpPr txBox="1"/>
            <p:nvPr/>
          </p:nvSpPr>
          <p:spPr>
            <a:xfrm>
              <a:off x="3195050" y="3969619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0D39C03-0409-45D4-A1DB-A77964AB7A25}"/>
                </a:ext>
              </a:extLst>
            </p:cNvPr>
            <p:cNvSpPr txBox="1"/>
            <p:nvPr/>
          </p:nvSpPr>
          <p:spPr>
            <a:xfrm>
              <a:off x="3195050" y="4239959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그룹 5">
            <a:extLst>
              <a:ext uri="{FF2B5EF4-FFF2-40B4-BE49-F238E27FC236}">
                <a16:creationId xmlns:a16="http://schemas.microsoft.com/office/drawing/2014/main" id="{0BE15197-B0B1-4493-887C-5A9BCCC194F4}"/>
              </a:ext>
            </a:extLst>
          </p:cNvPr>
          <p:cNvGrpSpPr/>
          <p:nvPr/>
        </p:nvGrpSpPr>
        <p:grpSpPr>
          <a:xfrm>
            <a:off x="8810625" y="3562485"/>
            <a:ext cx="2197664" cy="1286003"/>
            <a:chOff x="4781127" y="3608730"/>
            <a:chExt cx="1416581" cy="128600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777545E-1F44-424F-A95E-6A96060DB1E0}"/>
                </a:ext>
              </a:extLst>
            </p:cNvPr>
            <p:cNvSpPr txBox="1"/>
            <p:nvPr/>
          </p:nvSpPr>
          <p:spPr>
            <a:xfrm>
              <a:off x="4781127" y="3608730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41A93B-CD7B-495B-9FF1-4843A2F39A13}"/>
                </a:ext>
              </a:extLst>
            </p:cNvPr>
            <p:cNvSpPr txBox="1"/>
            <p:nvPr/>
          </p:nvSpPr>
          <p:spPr>
            <a:xfrm>
              <a:off x="4781127" y="3879070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그룹 6">
            <a:extLst>
              <a:ext uri="{FF2B5EF4-FFF2-40B4-BE49-F238E27FC236}">
                <a16:creationId xmlns:a16="http://schemas.microsoft.com/office/drawing/2014/main" id="{1D973454-7234-4ED3-95DE-86A6527B257C}"/>
              </a:ext>
            </a:extLst>
          </p:cNvPr>
          <p:cNvGrpSpPr/>
          <p:nvPr/>
        </p:nvGrpSpPr>
        <p:grpSpPr>
          <a:xfrm>
            <a:off x="1313844" y="4991220"/>
            <a:ext cx="2197664" cy="1286003"/>
            <a:chOff x="6367204" y="3265298"/>
            <a:chExt cx="1416581" cy="128600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9770065-B5BC-48A6-9E75-9AF0113D3250}"/>
                </a:ext>
              </a:extLst>
            </p:cNvPr>
            <p:cNvSpPr txBox="1"/>
            <p:nvPr/>
          </p:nvSpPr>
          <p:spPr>
            <a:xfrm>
              <a:off x="6367204" y="3265298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3F08CAA-7023-4F0E-A2F5-09E55D70B8C1}"/>
                </a:ext>
              </a:extLst>
            </p:cNvPr>
            <p:cNvSpPr txBox="1"/>
            <p:nvPr/>
          </p:nvSpPr>
          <p:spPr>
            <a:xfrm>
              <a:off x="6367204" y="3535638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그룹 7">
            <a:extLst>
              <a:ext uri="{FF2B5EF4-FFF2-40B4-BE49-F238E27FC236}">
                <a16:creationId xmlns:a16="http://schemas.microsoft.com/office/drawing/2014/main" id="{A3944C16-4962-40F8-AA5D-A4238DB034AD}"/>
              </a:ext>
            </a:extLst>
          </p:cNvPr>
          <p:cNvGrpSpPr/>
          <p:nvPr/>
        </p:nvGrpSpPr>
        <p:grpSpPr>
          <a:xfrm>
            <a:off x="892609" y="1987011"/>
            <a:ext cx="6119415" cy="878571"/>
            <a:chOff x="578282" y="1366943"/>
            <a:chExt cx="6119415" cy="87857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DB3FCA-ACC4-4C2E-AAF5-2D3327D1DE0A}"/>
                </a:ext>
              </a:extLst>
            </p:cNvPr>
            <p:cNvSpPr txBox="1"/>
            <p:nvPr/>
          </p:nvSpPr>
          <p:spPr>
            <a:xfrm>
              <a:off x="578282" y="1366943"/>
              <a:ext cx="61194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2DBE921-17E8-4383-9443-994BEF09C1E4}"/>
                </a:ext>
              </a:extLst>
            </p:cNvPr>
            <p:cNvSpPr txBox="1"/>
            <p:nvPr/>
          </p:nvSpPr>
          <p:spPr>
            <a:xfrm>
              <a:off x="578282" y="1599183"/>
              <a:ext cx="61194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7">
            <a:extLst>
              <a:ext uri="{FF2B5EF4-FFF2-40B4-BE49-F238E27FC236}">
                <a16:creationId xmlns:a16="http://schemas.microsoft.com/office/drawing/2014/main" id="{E4ED1167-7FED-4587-9F5F-5078132D7B84}"/>
              </a:ext>
            </a:extLst>
          </p:cNvPr>
          <p:cNvSpPr/>
          <p:nvPr/>
        </p:nvSpPr>
        <p:spPr>
          <a:xfrm>
            <a:off x="7249510" y="2738464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32">
            <a:extLst>
              <a:ext uri="{FF2B5EF4-FFF2-40B4-BE49-F238E27FC236}">
                <a16:creationId xmlns:a16="http://schemas.microsoft.com/office/drawing/2014/main" id="{4A12ACAD-CC3E-4CAC-8C83-3F0C03D74C7C}"/>
              </a:ext>
            </a:extLst>
          </p:cNvPr>
          <p:cNvSpPr/>
          <p:nvPr/>
        </p:nvSpPr>
        <p:spPr>
          <a:xfrm>
            <a:off x="4732763" y="325523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853FDE96-6620-4858-B599-5184A20000B7}"/>
              </a:ext>
            </a:extLst>
          </p:cNvPr>
          <p:cNvSpPr/>
          <p:nvPr/>
        </p:nvSpPr>
        <p:spPr>
          <a:xfrm>
            <a:off x="2223554" y="369273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Chord 14">
            <a:extLst>
              <a:ext uri="{FF2B5EF4-FFF2-40B4-BE49-F238E27FC236}">
                <a16:creationId xmlns:a16="http://schemas.microsoft.com/office/drawing/2014/main" id="{DC4B7F48-E4C5-4B74-BD43-C5BFF6C3C84E}"/>
              </a:ext>
            </a:extLst>
          </p:cNvPr>
          <p:cNvSpPr/>
          <p:nvPr/>
        </p:nvSpPr>
        <p:spPr>
          <a:xfrm>
            <a:off x="9234528" y="1145808"/>
            <a:ext cx="1349860" cy="1703408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3666382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8FD2435-6613-4731-9943-A5530248BE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9957966"/>
              </p:ext>
            </p:extLst>
          </p:nvPr>
        </p:nvGraphicFramePr>
        <p:xfrm>
          <a:off x="905348" y="2023980"/>
          <a:ext cx="4895999" cy="16561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6966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E5895C95-F97C-41AE-85BC-7137A24B7F94}"/>
              </a:ext>
            </a:extLst>
          </p:cNvPr>
          <p:cNvSpPr/>
          <p:nvPr/>
        </p:nvSpPr>
        <p:spPr>
          <a:xfrm>
            <a:off x="905347" y="3975350"/>
            <a:ext cx="3600000" cy="195542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853C444-64BB-4B8A-9ED2-E355B4F69B31}"/>
              </a:ext>
            </a:extLst>
          </p:cNvPr>
          <p:cNvSpPr/>
          <p:nvPr/>
        </p:nvSpPr>
        <p:spPr>
          <a:xfrm>
            <a:off x="1697346" y="4378747"/>
            <a:ext cx="4104000" cy="145007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86B609-E673-4ACB-A478-E6748A18FDE1}"/>
              </a:ext>
            </a:extLst>
          </p:cNvPr>
          <p:cNvSpPr/>
          <p:nvPr/>
        </p:nvSpPr>
        <p:spPr>
          <a:xfrm flipH="1">
            <a:off x="7688759" y="3975350"/>
            <a:ext cx="3600000" cy="1955428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6905E37-C4C3-4A51-AB95-4994AC62A702}"/>
              </a:ext>
            </a:extLst>
          </p:cNvPr>
          <p:cNvSpPr/>
          <p:nvPr/>
        </p:nvSpPr>
        <p:spPr>
          <a:xfrm flipH="1">
            <a:off x="6392757" y="4378747"/>
            <a:ext cx="4104000" cy="145007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75DEC64-0741-4220-95BC-DBB05F5EA603}"/>
              </a:ext>
            </a:extLst>
          </p:cNvPr>
          <p:cNvSpPr txBox="1"/>
          <p:nvPr/>
        </p:nvSpPr>
        <p:spPr>
          <a:xfrm>
            <a:off x="2849346" y="4025956"/>
            <a:ext cx="18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7F48CA-D5CD-42FA-AB7A-E20D541F0DC9}"/>
              </a:ext>
            </a:extLst>
          </p:cNvPr>
          <p:cNvSpPr txBox="1"/>
          <p:nvPr/>
        </p:nvSpPr>
        <p:spPr>
          <a:xfrm>
            <a:off x="7544757" y="4025956"/>
            <a:ext cx="18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13CDD8-A6B3-48E7-BD8F-8C6418087ECA}"/>
              </a:ext>
            </a:extLst>
          </p:cNvPr>
          <p:cNvSpPr txBox="1"/>
          <p:nvPr/>
        </p:nvSpPr>
        <p:spPr>
          <a:xfrm>
            <a:off x="2000817" y="4595952"/>
            <a:ext cx="3497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178E76-CDEF-40E7-BE08-69FCCA88BD6C}"/>
              </a:ext>
            </a:extLst>
          </p:cNvPr>
          <p:cNvSpPr txBox="1"/>
          <p:nvPr/>
        </p:nvSpPr>
        <p:spPr>
          <a:xfrm>
            <a:off x="6696228" y="4595952"/>
            <a:ext cx="3497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48A79EF-6BE2-4F31-9512-6C0AEA5975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315639"/>
              </p:ext>
            </p:extLst>
          </p:nvPr>
        </p:nvGraphicFramePr>
        <p:xfrm>
          <a:off x="6392759" y="2023980"/>
          <a:ext cx="4896001" cy="16561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6966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E5AC8B8B-281C-4EA8-A39D-052217C216F9}"/>
              </a:ext>
            </a:extLst>
          </p:cNvPr>
          <p:cNvSpPr txBox="1"/>
          <p:nvPr/>
        </p:nvSpPr>
        <p:spPr>
          <a:xfrm>
            <a:off x="905348" y="1608556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30D6D0E-7653-48AB-BB2B-5E4F167A8020}"/>
              </a:ext>
            </a:extLst>
          </p:cNvPr>
          <p:cNvSpPr txBox="1"/>
          <p:nvPr/>
        </p:nvSpPr>
        <p:spPr>
          <a:xfrm>
            <a:off x="6392758" y="1608556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33746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84A2FF2-0CD5-49A3-A06C-EFF25DD1497E}"/>
              </a:ext>
            </a:extLst>
          </p:cNvPr>
          <p:cNvSpPr/>
          <p:nvPr/>
        </p:nvSpPr>
        <p:spPr>
          <a:xfrm>
            <a:off x="1866900" y="1581150"/>
            <a:ext cx="10315575" cy="5286375"/>
          </a:xfrm>
          <a:custGeom>
            <a:avLst/>
            <a:gdLst>
              <a:gd name="connsiteX0" fmla="*/ 2962275 w 10315575"/>
              <a:gd name="connsiteY0" fmla="*/ 0 h 5286375"/>
              <a:gd name="connsiteX1" fmla="*/ 0 w 10315575"/>
              <a:gd name="connsiteY1" fmla="*/ 2105025 h 5286375"/>
              <a:gd name="connsiteX2" fmla="*/ 9867900 w 10315575"/>
              <a:gd name="connsiteY2" fmla="*/ 5257800 h 5286375"/>
              <a:gd name="connsiteX3" fmla="*/ 10315575 w 10315575"/>
              <a:gd name="connsiteY3" fmla="*/ 5286375 h 5286375"/>
              <a:gd name="connsiteX4" fmla="*/ 10315575 w 10315575"/>
              <a:gd name="connsiteY4" fmla="*/ 2190750 h 5286375"/>
              <a:gd name="connsiteX5" fmla="*/ 2962275 w 10315575"/>
              <a:gd name="connsiteY5" fmla="*/ 0 h 528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15575" h="5286375">
                <a:moveTo>
                  <a:pt x="2962275" y="0"/>
                </a:moveTo>
                <a:lnTo>
                  <a:pt x="0" y="2105025"/>
                </a:lnTo>
                <a:lnTo>
                  <a:pt x="9867900" y="5257800"/>
                </a:lnTo>
                <a:lnTo>
                  <a:pt x="10315575" y="5286375"/>
                </a:lnTo>
                <a:lnTo>
                  <a:pt x="10315575" y="2190750"/>
                </a:lnTo>
                <a:lnTo>
                  <a:pt x="2962275" y="0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C359C09-2FAA-4142-88E6-DE43CAB98C22}"/>
              </a:ext>
            </a:extLst>
          </p:cNvPr>
          <p:cNvSpPr txBox="1"/>
          <p:nvPr/>
        </p:nvSpPr>
        <p:spPr>
          <a:xfrm>
            <a:off x="7391399" y="3464690"/>
            <a:ext cx="382296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A11779C-E258-4479-A8FE-BC5CBEB18483}"/>
              </a:ext>
            </a:extLst>
          </p:cNvPr>
          <p:cNvSpPr txBox="1"/>
          <p:nvPr/>
        </p:nvSpPr>
        <p:spPr>
          <a:xfrm>
            <a:off x="7391399" y="5087686"/>
            <a:ext cx="38229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 DOLOR </a:t>
            </a:r>
          </a:p>
          <a:p>
            <a:pPr algn="r"/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SIT AMET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E44F7E-8E6F-4606-AEA7-561C5010C1E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12555574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rapezoid 11">
            <a:extLst>
              <a:ext uri="{FF2B5EF4-FFF2-40B4-BE49-F238E27FC236}">
                <a16:creationId xmlns:a16="http://schemas.microsoft.com/office/drawing/2014/main" id="{62F7EC36-1BE5-406F-9FC4-E4AD359BC65E}"/>
              </a:ext>
            </a:extLst>
          </p:cNvPr>
          <p:cNvSpPr/>
          <p:nvPr/>
        </p:nvSpPr>
        <p:spPr>
          <a:xfrm rot="10800000">
            <a:off x="1743822" y="1114639"/>
            <a:ext cx="1914524" cy="1017323"/>
          </a:xfrm>
          <a:prstGeom prst="trapezoid">
            <a:avLst>
              <a:gd name="adj" fmla="val 5496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rapezoid 12">
            <a:extLst>
              <a:ext uri="{FF2B5EF4-FFF2-40B4-BE49-F238E27FC236}">
                <a16:creationId xmlns:a16="http://schemas.microsoft.com/office/drawing/2014/main" id="{4EFBD56D-762D-4949-8F94-EA6C1F57F323}"/>
              </a:ext>
            </a:extLst>
          </p:cNvPr>
          <p:cNvSpPr/>
          <p:nvPr/>
        </p:nvSpPr>
        <p:spPr>
          <a:xfrm rot="3656186">
            <a:off x="605516" y="3105613"/>
            <a:ext cx="1914524" cy="1017323"/>
          </a:xfrm>
          <a:prstGeom prst="trapezoid">
            <a:avLst>
              <a:gd name="adj" fmla="val 5496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rapezoid 13">
            <a:extLst>
              <a:ext uri="{FF2B5EF4-FFF2-40B4-BE49-F238E27FC236}">
                <a16:creationId xmlns:a16="http://schemas.microsoft.com/office/drawing/2014/main" id="{48E38314-29DB-46B0-A449-A7E76AA42AA3}"/>
              </a:ext>
            </a:extLst>
          </p:cNvPr>
          <p:cNvSpPr/>
          <p:nvPr/>
        </p:nvSpPr>
        <p:spPr>
          <a:xfrm rot="7231376">
            <a:off x="620238" y="1799868"/>
            <a:ext cx="1914524" cy="1017323"/>
          </a:xfrm>
          <a:prstGeom prst="trapezoid">
            <a:avLst>
              <a:gd name="adj" fmla="val 568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rapezoid 16">
            <a:extLst>
              <a:ext uri="{FF2B5EF4-FFF2-40B4-BE49-F238E27FC236}">
                <a16:creationId xmlns:a16="http://schemas.microsoft.com/office/drawing/2014/main" id="{9FCC1C6F-23F0-4336-A3CC-24E8F1FB6660}"/>
              </a:ext>
            </a:extLst>
          </p:cNvPr>
          <p:cNvSpPr/>
          <p:nvPr/>
        </p:nvSpPr>
        <p:spPr>
          <a:xfrm>
            <a:off x="1729100" y="3814823"/>
            <a:ext cx="1914524" cy="1017323"/>
          </a:xfrm>
          <a:prstGeom prst="trapezoid">
            <a:avLst>
              <a:gd name="adj" fmla="val 5496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rapezoid 17">
            <a:extLst>
              <a:ext uri="{FF2B5EF4-FFF2-40B4-BE49-F238E27FC236}">
                <a16:creationId xmlns:a16="http://schemas.microsoft.com/office/drawing/2014/main" id="{AEB76F69-EFB6-4C31-84E9-BF00922C352D}"/>
              </a:ext>
            </a:extLst>
          </p:cNvPr>
          <p:cNvSpPr/>
          <p:nvPr/>
        </p:nvSpPr>
        <p:spPr>
          <a:xfrm rot="14456186">
            <a:off x="2867407" y="1800739"/>
            <a:ext cx="1914524" cy="1017323"/>
          </a:xfrm>
          <a:prstGeom prst="trapezoid">
            <a:avLst>
              <a:gd name="adj" fmla="val 5496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rapezoid 18">
            <a:extLst>
              <a:ext uri="{FF2B5EF4-FFF2-40B4-BE49-F238E27FC236}">
                <a16:creationId xmlns:a16="http://schemas.microsoft.com/office/drawing/2014/main" id="{9187CD8E-0EAC-4869-8CD5-67018908289A}"/>
              </a:ext>
            </a:extLst>
          </p:cNvPr>
          <p:cNvSpPr/>
          <p:nvPr/>
        </p:nvSpPr>
        <p:spPr>
          <a:xfrm rot="18031376">
            <a:off x="2852685" y="3129594"/>
            <a:ext cx="1914524" cy="1017323"/>
          </a:xfrm>
          <a:prstGeom prst="trapezoid">
            <a:avLst>
              <a:gd name="adj" fmla="val 568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6B68C8A5-C750-4278-9CDF-BFCD39561393}"/>
              </a:ext>
            </a:extLst>
          </p:cNvPr>
          <p:cNvSpPr/>
          <p:nvPr/>
        </p:nvSpPr>
        <p:spPr>
          <a:xfrm>
            <a:off x="1942510" y="2271221"/>
            <a:ext cx="1502428" cy="1392380"/>
          </a:xfrm>
          <a:prstGeom prst="hexagon">
            <a:avLst>
              <a:gd name="adj" fmla="val 26443"/>
              <a:gd name="vf" fmla="val 115470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7987D70-BB20-4470-AF37-00E7560867A3}"/>
              </a:ext>
            </a:extLst>
          </p:cNvPr>
          <p:cNvGrpSpPr/>
          <p:nvPr/>
        </p:nvGrpSpPr>
        <p:grpSpPr>
          <a:xfrm>
            <a:off x="5370462" y="3329269"/>
            <a:ext cx="1453193" cy="1502877"/>
            <a:chOff x="2079598" y="4199174"/>
            <a:chExt cx="3303211" cy="150287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2991B0D-7ECA-4C48-828A-AC246860998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A1106A1-BA61-4E08-AB97-1C42F58A6938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31C192-E2C1-462E-83B9-B5E935B14FCF}"/>
              </a:ext>
            </a:extLst>
          </p:cNvPr>
          <p:cNvGrpSpPr/>
          <p:nvPr/>
        </p:nvGrpSpPr>
        <p:grpSpPr>
          <a:xfrm>
            <a:off x="8683656" y="3329269"/>
            <a:ext cx="1453193" cy="1502877"/>
            <a:chOff x="2079598" y="4199174"/>
            <a:chExt cx="3303211" cy="150287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F63E6CC-60AE-4B4D-89EF-D1291E79B03D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B3C64B9-1D5A-4445-A101-8C2A0BBB6CC0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8D9EE26-9B88-47A7-B5D7-8ABD7105EDE9}"/>
              </a:ext>
            </a:extLst>
          </p:cNvPr>
          <p:cNvGrpSpPr/>
          <p:nvPr/>
        </p:nvGrpSpPr>
        <p:grpSpPr>
          <a:xfrm>
            <a:off x="7027059" y="3329269"/>
            <a:ext cx="1453193" cy="1502877"/>
            <a:chOff x="2079598" y="4199174"/>
            <a:chExt cx="3303211" cy="150287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4302062-F42D-469F-BBFA-A4B01379B086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8AA0C9-A850-48B6-BD93-085ADCA45278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6ACD866-A5D8-45CB-9735-C3A543A7F07F}"/>
              </a:ext>
            </a:extLst>
          </p:cNvPr>
          <p:cNvGrpSpPr/>
          <p:nvPr/>
        </p:nvGrpSpPr>
        <p:grpSpPr>
          <a:xfrm>
            <a:off x="10341609" y="3329269"/>
            <a:ext cx="1453193" cy="1502877"/>
            <a:chOff x="2079598" y="4199174"/>
            <a:chExt cx="3303211" cy="150287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99C1F55-3227-4602-8189-9CB6EEF7A555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9EB0CD8-9DD7-492F-9D19-BB7C6715AEA7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469577F4-4F8B-430C-AB93-4FE2393B414C}"/>
              </a:ext>
            </a:extLst>
          </p:cNvPr>
          <p:cNvSpPr/>
          <p:nvPr/>
        </p:nvSpPr>
        <p:spPr>
          <a:xfrm>
            <a:off x="5782132" y="2448393"/>
            <a:ext cx="627736" cy="6277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1C803B-E510-4BD0-B574-A2E7D5E0DF4D}"/>
              </a:ext>
            </a:extLst>
          </p:cNvPr>
          <p:cNvSpPr/>
          <p:nvPr/>
        </p:nvSpPr>
        <p:spPr>
          <a:xfrm>
            <a:off x="9096385" y="2448393"/>
            <a:ext cx="627736" cy="6277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7C0C06D-ABB1-456A-8866-68E4456D98DF}"/>
              </a:ext>
            </a:extLst>
          </p:cNvPr>
          <p:cNvSpPr/>
          <p:nvPr/>
        </p:nvSpPr>
        <p:spPr>
          <a:xfrm>
            <a:off x="10753513" y="2448393"/>
            <a:ext cx="627736" cy="6277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D898B3D-5A1D-41DC-B7E9-E06C67D538C5}"/>
              </a:ext>
            </a:extLst>
          </p:cNvPr>
          <p:cNvSpPr/>
          <p:nvPr/>
        </p:nvSpPr>
        <p:spPr>
          <a:xfrm>
            <a:off x="7439259" y="2448393"/>
            <a:ext cx="627736" cy="6277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Isosceles Triangle 8">
            <a:extLst>
              <a:ext uri="{FF2B5EF4-FFF2-40B4-BE49-F238E27FC236}">
                <a16:creationId xmlns:a16="http://schemas.microsoft.com/office/drawing/2014/main" id="{8C10CBFB-ADF5-4F7D-9A72-3F52C5D955B3}"/>
              </a:ext>
            </a:extLst>
          </p:cNvPr>
          <p:cNvSpPr/>
          <p:nvPr/>
        </p:nvSpPr>
        <p:spPr>
          <a:xfrm rot="16200000">
            <a:off x="7640397" y="2615821"/>
            <a:ext cx="254621" cy="303575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Oval 7">
            <a:extLst>
              <a:ext uri="{FF2B5EF4-FFF2-40B4-BE49-F238E27FC236}">
                <a16:creationId xmlns:a16="http://schemas.microsoft.com/office/drawing/2014/main" id="{EBD202E6-393F-4271-ADF8-E3B2F0A76467}"/>
              </a:ext>
            </a:extLst>
          </p:cNvPr>
          <p:cNvSpPr/>
          <p:nvPr/>
        </p:nvSpPr>
        <p:spPr>
          <a:xfrm>
            <a:off x="9282911" y="2644158"/>
            <a:ext cx="269165" cy="2691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5391D6E2-ED11-4AB7-A0D4-B05064CB0AF4}"/>
              </a:ext>
            </a:extLst>
          </p:cNvPr>
          <p:cNvSpPr/>
          <p:nvPr/>
        </p:nvSpPr>
        <p:spPr>
          <a:xfrm>
            <a:off x="5959866" y="2682250"/>
            <a:ext cx="293632" cy="19297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39638734-023B-40D6-BCE8-D6F318147618}"/>
              </a:ext>
            </a:extLst>
          </p:cNvPr>
          <p:cNvSpPr/>
          <p:nvPr/>
        </p:nvSpPr>
        <p:spPr>
          <a:xfrm>
            <a:off x="10918565" y="2611175"/>
            <a:ext cx="294451" cy="29684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7945A9A-33B8-4F15-94CD-63C2F669E0F6}"/>
              </a:ext>
            </a:extLst>
          </p:cNvPr>
          <p:cNvSpPr txBox="1"/>
          <p:nvPr/>
        </p:nvSpPr>
        <p:spPr>
          <a:xfrm>
            <a:off x="6225990" y="1240751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267E300-7B93-4C56-B070-FAA9C83FC433}"/>
              </a:ext>
            </a:extLst>
          </p:cNvPr>
          <p:cNvSpPr txBox="1"/>
          <p:nvPr/>
        </p:nvSpPr>
        <p:spPr>
          <a:xfrm>
            <a:off x="6225990" y="504508"/>
            <a:ext cx="527148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FOOTBALL</a:t>
            </a:r>
            <a:endParaRPr lang="ko-KR" altLang="en-US" sz="4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24">
            <a:extLst>
              <a:ext uri="{FF2B5EF4-FFF2-40B4-BE49-F238E27FC236}">
                <a16:creationId xmlns:a16="http://schemas.microsoft.com/office/drawing/2014/main" id="{48454FDF-7F56-4629-8876-87AC4AD5529C}"/>
              </a:ext>
            </a:extLst>
          </p:cNvPr>
          <p:cNvGrpSpPr/>
          <p:nvPr/>
        </p:nvGrpSpPr>
        <p:grpSpPr>
          <a:xfrm>
            <a:off x="1984581" y="1222912"/>
            <a:ext cx="1418285" cy="738664"/>
            <a:chOff x="2551705" y="4283314"/>
            <a:chExt cx="2357003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CCED303-35EC-4FE0-AC36-3326E980DBAC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BC7E840-7CAF-4E10-A5F6-4E5AA268FB05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D055F76E-EB85-4210-9882-7A637397D085}"/>
              </a:ext>
            </a:extLst>
          </p:cNvPr>
          <p:cNvGrpSpPr/>
          <p:nvPr/>
        </p:nvGrpSpPr>
        <p:grpSpPr>
          <a:xfrm rot="3662438">
            <a:off x="3140768" y="1929381"/>
            <a:ext cx="1418285" cy="738664"/>
            <a:chOff x="2551705" y="4283314"/>
            <a:chExt cx="2357003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6A1D07A-07F2-46A9-92DA-D345EF8ED5B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CA81B97B-A8DA-4A78-801F-F83DFE2407D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4">
            <a:extLst>
              <a:ext uri="{FF2B5EF4-FFF2-40B4-BE49-F238E27FC236}">
                <a16:creationId xmlns:a16="http://schemas.microsoft.com/office/drawing/2014/main" id="{C1897382-DB9C-4F52-BB08-2EA825E272E9}"/>
              </a:ext>
            </a:extLst>
          </p:cNvPr>
          <p:cNvGrpSpPr/>
          <p:nvPr/>
        </p:nvGrpSpPr>
        <p:grpSpPr>
          <a:xfrm rot="7181322">
            <a:off x="3111732" y="3278181"/>
            <a:ext cx="1418285" cy="738664"/>
            <a:chOff x="2551705" y="4283314"/>
            <a:chExt cx="2357003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5CA0703-9D75-4533-8569-90CA9F993991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23CA9CD-E124-424D-AAF0-5BB0A2E8AFC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24">
            <a:extLst>
              <a:ext uri="{FF2B5EF4-FFF2-40B4-BE49-F238E27FC236}">
                <a16:creationId xmlns:a16="http://schemas.microsoft.com/office/drawing/2014/main" id="{806E58FD-0DB3-4EBE-8E24-925FF4B3E09A}"/>
              </a:ext>
            </a:extLst>
          </p:cNvPr>
          <p:cNvGrpSpPr/>
          <p:nvPr/>
        </p:nvGrpSpPr>
        <p:grpSpPr>
          <a:xfrm rot="10800000">
            <a:off x="1959091" y="3974711"/>
            <a:ext cx="1418285" cy="738664"/>
            <a:chOff x="2551705" y="4283314"/>
            <a:chExt cx="2357003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37F714F-AEE6-4610-89FA-A180CA95B5D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9444DD8-01C8-47E1-843E-0B43393A2A9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8" name="Group 24">
            <a:extLst>
              <a:ext uri="{FF2B5EF4-FFF2-40B4-BE49-F238E27FC236}">
                <a16:creationId xmlns:a16="http://schemas.microsoft.com/office/drawing/2014/main" id="{9AC108EA-449B-4A65-AE5B-AC354C655F86}"/>
              </a:ext>
            </a:extLst>
          </p:cNvPr>
          <p:cNvGrpSpPr/>
          <p:nvPr/>
        </p:nvGrpSpPr>
        <p:grpSpPr>
          <a:xfrm rot="14422724">
            <a:off x="832539" y="3281380"/>
            <a:ext cx="1418285" cy="738664"/>
            <a:chOff x="2551705" y="4283314"/>
            <a:chExt cx="2357003" cy="738664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6E23F55-C333-4AC5-B28D-4E0BBFC7472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EF95C249-2853-4DC0-80EE-9682454FFA4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24">
            <a:extLst>
              <a:ext uri="{FF2B5EF4-FFF2-40B4-BE49-F238E27FC236}">
                <a16:creationId xmlns:a16="http://schemas.microsoft.com/office/drawing/2014/main" id="{9AC98AFC-EBB4-4006-A991-B36B755F4E21}"/>
              </a:ext>
            </a:extLst>
          </p:cNvPr>
          <p:cNvGrpSpPr/>
          <p:nvPr/>
        </p:nvGrpSpPr>
        <p:grpSpPr>
          <a:xfrm rot="17992780">
            <a:off x="825876" y="1922520"/>
            <a:ext cx="1418285" cy="738664"/>
            <a:chOff x="2551705" y="4283314"/>
            <a:chExt cx="2357003" cy="738664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D5E1D72-BE2F-497C-9956-827DD1165AF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05DF47E-D6C6-432A-9FB0-B427DCEEAB7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5" name="Freeform 32">
            <a:extLst>
              <a:ext uri="{FF2B5EF4-FFF2-40B4-BE49-F238E27FC236}">
                <a16:creationId xmlns:a16="http://schemas.microsoft.com/office/drawing/2014/main" id="{2B2F608F-B93A-4E85-B98B-E5D5434BA945}"/>
              </a:ext>
            </a:extLst>
          </p:cNvPr>
          <p:cNvSpPr/>
          <p:nvPr/>
        </p:nvSpPr>
        <p:spPr>
          <a:xfrm>
            <a:off x="2422610" y="2640297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75230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D505D2-0367-4159-A7B8-00369257FC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gular Pentagon 7">
            <a:extLst>
              <a:ext uri="{FF2B5EF4-FFF2-40B4-BE49-F238E27FC236}">
                <a16:creationId xmlns:a16="http://schemas.microsoft.com/office/drawing/2014/main" id="{DC6C713B-DE05-4BF8-88C2-449B918214F1}"/>
              </a:ext>
            </a:extLst>
          </p:cNvPr>
          <p:cNvSpPr/>
          <p:nvPr/>
        </p:nvSpPr>
        <p:spPr>
          <a:xfrm>
            <a:off x="5375984" y="2417585"/>
            <a:ext cx="1440030" cy="1371457"/>
          </a:xfrm>
          <a:prstGeom prst="pentagon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wn Arrow 2">
            <a:extLst>
              <a:ext uri="{FF2B5EF4-FFF2-40B4-BE49-F238E27FC236}">
                <a16:creationId xmlns:a16="http://schemas.microsoft.com/office/drawing/2014/main" id="{00B8BCFF-2A14-4867-B8E0-26C9CF0AF3E6}"/>
              </a:ext>
            </a:extLst>
          </p:cNvPr>
          <p:cNvSpPr/>
          <p:nvPr/>
        </p:nvSpPr>
        <p:spPr>
          <a:xfrm rot="10800000">
            <a:off x="4471176" y="4008456"/>
            <a:ext cx="3231250" cy="1728049"/>
          </a:xfrm>
          <a:custGeom>
            <a:avLst/>
            <a:gdLst/>
            <a:ahLst/>
            <a:cxnLst/>
            <a:rect l="l" t="t" r="r" b="b"/>
            <a:pathLst>
              <a:path w="3231250" h="1728049">
                <a:moveTo>
                  <a:pt x="1603656" y="1728049"/>
                </a:moveTo>
                <a:lnTo>
                  <a:pt x="1361340" y="1485733"/>
                </a:lnTo>
                <a:lnTo>
                  <a:pt x="1482498" y="1485733"/>
                </a:lnTo>
                <a:lnTo>
                  <a:pt x="1482498" y="1238845"/>
                </a:lnTo>
                <a:lnTo>
                  <a:pt x="1519544" y="1238845"/>
                </a:lnTo>
                <a:cubicBezTo>
                  <a:pt x="1344853" y="1227816"/>
                  <a:pt x="1172648" y="1177063"/>
                  <a:pt x="1015740" y="1087892"/>
                </a:cubicBezTo>
                <a:lnTo>
                  <a:pt x="817941" y="1309456"/>
                </a:lnTo>
                <a:lnTo>
                  <a:pt x="908322" y="1390143"/>
                </a:lnTo>
                <a:lnTo>
                  <a:pt x="566184" y="1409531"/>
                </a:lnTo>
                <a:lnTo>
                  <a:pt x="546797" y="1067393"/>
                </a:lnTo>
                <a:lnTo>
                  <a:pt x="637178" y="1148080"/>
                </a:lnTo>
                <a:lnTo>
                  <a:pt x="815894" y="947893"/>
                </a:lnTo>
                <a:cubicBezTo>
                  <a:pt x="680789" y="835606"/>
                  <a:pt x="574092" y="695026"/>
                  <a:pt x="502445" y="537233"/>
                </a:cubicBezTo>
                <a:lnTo>
                  <a:pt x="503893" y="542638"/>
                </a:lnTo>
                <a:lnTo>
                  <a:pt x="265418" y="606537"/>
                </a:lnTo>
                <a:lnTo>
                  <a:pt x="296776" y="723567"/>
                </a:lnTo>
                <a:lnTo>
                  <a:pt x="0" y="552223"/>
                </a:lnTo>
                <a:lnTo>
                  <a:pt x="171344" y="255448"/>
                </a:lnTo>
                <a:lnTo>
                  <a:pt x="202702" y="372478"/>
                </a:lnTo>
                <a:lnTo>
                  <a:pt x="420370" y="314153"/>
                </a:lnTo>
                <a:cubicBezTo>
                  <a:pt x="394191" y="212871"/>
                  <a:pt x="381279" y="107363"/>
                  <a:pt x="382349" y="0"/>
                </a:cubicBezTo>
                <a:lnTo>
                  <a:pt x="668774" y="2854"/>
                </a:lnTo>
                <a:cubicBezTo>
                  <a:pt x="665395" y="342077"/>
                  <a:pt x="843838" y="657162"/>
                  <a:pt x="1136496" y="828730"/>
                </a:cubicBezTo>
                <a:cubicBezTo>
                  <a:pt x="1429154" y="1000297"/>
                  <a:pt x="1791255" y="1002101"/>
                  <a:pt x="2085607" y="833457"/>
                </a:cubicBezTo>
                <a:cubicBezTo>
                  <a:pt x="2379959" y="664813"/>
                  <a:pt x="2561533" y="351521"/>
                  <a:pt x="2561533" y="12281"/>
                </a:cubicBezTo>
                <a:lnTo>
                  <a:pt x="2847972" y="12281"/>
                </a:lnTo>
                <a:cubicBezTo>
                  <a:pt x="2847972" y="115358"/>
                  <a:pt x="2835103" y="216597"/>
                  <a:pt x="2809305" y="313731"/>
                </a:cubicBezTo>
                <a:lnTo>
                  <a:pt x="3028549" y="372478"/>
                </a:lnTo>
                <a:lnTo>
                  <a:pt x="3059907" y="255448"/>
                </a:lnTo>
                <a:lnTo>
                  <a:pt x="3231250" y="552223"/>
                </a:lnTo>
                <a:lnTo>
                  <a:pt x="2934475" y="723567"/>
                </a:lnTo>
                <a:lnTo>
                  <a:pt x="2965833" y="606537"/>
                </a:lnTo>
                <a:lnTo>
                  <a:pt x="2727358" y="542638"/>
                </a:lnTo>
                <a:lnTo>
                  <a:pt x="2729738" y="533756"/>
                </a:lnTo>
                <a:cubicBezTo>
                  <a:pt x="2653953" y="701088"/>
                  <a:pt x="2539292" y="849337"/>
                  <a:pt x="2393713" y="965698"/>
                </a:cubicBezTo>
                <a:lnTo>
                  <a:pt x="2549092" y="1121077"/>
                </a:lnTo>
                <a:lnTo>
                  <a:pt x="2634763" y="1035405"/>
                </a:lnTo>
                <a:lnTo>
                  <a:pt x="2634763" y="1378092"/>
                </a:lnTo>
                <a:lnTo>
                  <a:pt x="2292077" y="1378092"/>
                </a:lnTo>
                <a:lnTo>
                  <a:pt x="2377748" y="1292420"/>
                </a:lnTo>
                <a:lnTo>
                  <a:pt x="2187215" y="1101886"/>
                </a:lnTo>
                <a:cubicBezTo>
                  <a:pt x="2038736" y="1182335"/>
                  <a:pt x="1877130" y="1228109"/>
                  <a:pt x="1713346" y="1238845"/>
                </a:cubicBezTo>
                <a:lnTo>
                  <a:pt x="1724814" y="1238845"/>
                </a:lnTo>
                <a:lnTo>
                  <a:pt x="1724814" y="1485733"/>
                </a:lnTo>
                <a:lnTo>
                  <a:pt x="1845972" y="148573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egular Pentagon 9">
            <a:extLst>
              <a:ext uri="{FF2B5EF4-FFF2-40B4-BE49-F238E27FC236}">
                <a16:creationId xmlns:a16="http://schemas.microsoft.com/office/drawing/2014/main" id="{8681C5E9-1C44-4B5A-82AD-75C4F60D426F}"/>
              </a:ext>
            </a:extLst>
          </p:cNvPr>
          <p:cNvSpPr/>
          <p:nvPr/>
        </p:nvSpPr>
        <p:spPr>
          <a:xfrm rot="2400500">
            <a:off x="7047930" y="2977417"/>
            <a:ext cx="1440030" cy="1371457"/>
          </a:xfrm>
          <a:prstGeom prst="pentagon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gular Pentagon 10">
            <a:extLst>
              <a:ext uri="{FF2B5EF4-FFF2-40B4-BE49-F238E27FC236}">
                <a16:creationId xmlns:a16="http://schemas.microsoft.com/office/drawing/2014/main" id="{AE4453C3-E8A6-42C8-AAEB-01237B358AE2}"/>
              </a:ext>
            </a:extLst>
          </p:cNvPr>
          <p:cNvSpPr/>
          <p:nvPr/>
        </p:nvSpPr>
        <p:spPr>
          <a:xfrm rot="4800000">
            <a:off x="7960020" y="4401614"/>
            <a:ext cx="1440030" cy="1371457"/>
          </a:xfrm>
          <a:prstGeom prst="pentagon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Regular Pentagon 11">
            <a:extLst>
              <a:ext uri="{FF2B5EF4-FFF2-40B4-BE49-F238E27FC236}">
                <a16:creationId xmlns:a16="http://schemas.microsoft.com/office/drawing/2014/main" id="{E605DC5E-3B0C-4433-B172-2D91A66A06D4}"/>
              </a:ext>
            </a:extLst>
          </p:cNvPr>
          <p:cNvSpPr/>
          <p:nvPr/>
        </p:nvSpPr>
        <p:spPr>
          <a:xfrm rot="19199500" flipH="1">
            <a:off x="3704040" y="2977417"/>
            <a:ext cx="1440030" cy="1371457"/>
          </a:xfrm>
          <a:prstGeom prst="pentagon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egular Pentagon 12">
            <a:extLst>
              <a:ext uri="{FF2B5EF4-FFF2-40B4-BE49-F238E27FC236}">
                <a16:creationId xmlns:a16="http://schemas.microsoft.com/office/drawing/2014/main" id="{9768B231-2BE9-4152-B85E-283D7D4F6F81}"/>
              </a:ext>
            </a:extLst>
          </p:cNvPr>
          <p:cNvSpPr/>
          <p:nvPr/>
        </p:nvSpPr>
        <p:spPr>
          <a:xfrm rot="16800000" flipH="1">
            <a:off x="2791950" y="4401614"/>
            <a:ext cx="1440030" cy="1371457"/>
          </a:xfrm>
          <a:prstGeom prst="pentagon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BC90918-2561-4380-A8E2-50933A280F37}"/>
              </a:ext>
            </a:extLst>
          </p:cNvPr>
          <p:cNvGrpSpPr/>
          <p:nvPr/>
        </p:nvGrpSpPr>
        <p:grpSpPr>
          <a:xfrm>
            <a:off x="1772574" y="2386980"/>
            <a:ext cx="2021542" cy="877176"/>
            <a:chOff x="2079598" y="4270877"/>
            <a:chExt cx="2053645" cy="87717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68F429C-B5D3-4882-8FBF-3B20D37245F7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65A7189-1685-41E8-ACE1-E0B3104EF57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F94A2E2-DE3D-4130-8CAA-B352EE27D165}"/>
              </a:ext>
            </a:extLst>
          </p:cNvPr>
          <p:cNvGrpSpPr/>
          <p:nvPr/>
        </p:nvGrpSpPr>
        <p:grpSpPr>
          <a:xfrm>
            <a:off x="710124" y="4525176"/>
            <a:ext cx="2021542" cy="877176"/>
            <a:chOff x="2079598" y="4270877"/>
            <a:chExt cx="2053645" cy="87717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F0E9DD-8765-4BA1-898B-928F7F474EDE}"/>
                </a:ext>
              </a:extLst>
            </p:cNvPr>
            <p:cNvSpPr txBox="1"/>
            <p:nvPr/>
          </p:nvSpPr>
          <p:spPr>
            <a:xfrm>
              <a:off x="2098434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96FEB4-6FB4-4752-AFBE-2FA2B05C88EC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A1AE2BD-B895-462C-B943-1370389DAE65}"/>
              </a:ext>
            </a:extLst>
          </p:cNvPr>
          <p:cNvGrpSpPr/>
          <p:nvPr/>
        </p:nvGrpSpPr>
        <p:grpSpPr>
          <a:xfrm>
            <a:off x="8415534" y="2386980"/>
            <a:ext cx="2018302" cy="877176"/>
            <a:chOff x="2079598" y="4270877"/>
            <a:chExt cx="2053645" cy="87717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84A9771-6373-4C0F-9861-65F7DC3DEA95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EBD1AA6-0BCF-46F4-B0C8-C47D058697E4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130F79-7E24-4CA7-AA8A-5044EE3C5BFF}"/>
              </a:ext>
            </a:extLst>
          </p:cNvPr>
          <p:cNvGrpSpPr/>
          <p:nvPr/>
        </p:nvGrpSpPr>
        <p:grpSpPr>
          <a:xfrm>
            <a:off x="9470062" y="4525176"/>
            <a:ext cx="2018302" cy="877176"/>
            <a:chOff x="2079598" y="4270877"/>
            <a:chExt cx="2053645" cy="87717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6BC2563-1079-4632-85F8-0AD3569428FD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0D791F5-57D8-4ECB-A7D7-AF17A3946CC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C0B0992-2698-445E-BB83-B920A38FC656}"/>
              </a:ext>
            </a:extLst>
          </p:cNvPr>
          <p:cNvGrpSpPr/>
          <p:nvPr/>
        </p:nvGrpSpPr>
        <p:grpSpPr>
          <a:xfrm>
            <a:off x="4541468" y="1662991"/>
            <a:ext cx="3114439" cy="687214"/>
            <a:chOff x="-537128" y="1114177"/>
            <a:chExt cx="3722722" cy="68721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617B9F2-948B-4416-A40A-5E3723290A0A}"/>
                </a:ext>
              </a:extLst>
            </p:cNvPr>
            <p:cNvSpPr txBox="1"/>
            <p:nvPr/>
          </p:nvSpPr>
          <p:spPr>
            <a:xfrm>
              <a:off x="-537128" y="1114177"/>
              <a:ext cx="372125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4622A96-3037-436B-8A8C-43BBBFBB431B}"/>
                </a:ext>
              </a:extLst>
            </p:cNvPr>
            <p:cNvSpPr txBox="1"/>
            <p:nvPr/>
          </p:nvSpPr>
          <p:spPr>
            <a:xfrm>
              <a:off x="-522129" y="1339726"/>
              <a:ext cx="370772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A181EE0-164B-4ECE-AF60-3D9A40075181}"/>
              </a:ext>
            </a:extLst>
          </p:cNvPr>
          <p:cNvGrpSpPr/>
          <p:nvPr/>
        </p:nvGrpSpPr>
        <p:grpSpPr>
          <a:xfrm>
            <a:off x="5489734" y="2745132"/>
            <a:ext cx="1217907" cy="929304"/>
            <a:chOff x="3233964" y="1888430"/>
            <a:chExt cx="1544813" cy="929304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2D5216E-FFE2-40CF-A6B4-E1B31492E0BF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4246A17-6C16-4E2C-9FA6-B754815B5E61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7C67077-E43D-4D9A-A828-E1A42589709F}"/>
              </a:ext>
            </a:extLst>
          </p:cNvPr>
          <p:cNvGrpSpPr/>
          <p:nvPr/>
        </p:nvGrpSpPr>
        <p:grpSpPr>
          <a:xfrm>
            <a:off x="3848852" y="3224342"/>
            <a:ext cx="1217907" cy="929304"/>
            <a:chOff x="3233964" y="1888430"/>
            <a:chExt cx="1544813" cy="929304"/>
          </a:xfrm>
          <a:noFill/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95F902F-0A6E-4003-A9F7-FA24780A3BF0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C07411-31B8-47F0-8171-97EDF05BD0D1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DF5D13A-F3DF-4A77-AA14-3E5CECF72EE3}"/>
              </a:ext>
            </a:extLst>
          </p:cNvPr>
          <p:cNvGrpSpPr/>
          <p:nvPr/>
        </p:nvGrpSpPr>
        <p:grpSpPr>
          <a:xfrm>
            <a:off x="2987856" y="4632876"/>
            <a:ext cx="1217907" cy="929304"/>
            <a:chOff x="3233964" y="1888430"/>
            <a:chExt cx="1544813" cy="929304"/>
          </a:xfrm>
          <a:noFill/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164DF74-FD3C-45F6-966F-CB378CE4871B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EC4DB65-EB5B-4995-BAE8-E75526A9F964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A04715E-988A-4DDB-938D-8B5FC3445EDA}"/>
              </a:ext>
            </a:extLst>
          </p:cNvPr>
          <p:cNvGrpSpPr/>
          <p:nvPr/>
        </p:nvGrpSpPr>
        <p:grpSpPr>
          <a:xfrm>
            <a:off x="7120527" y="3224342"/>
            <a:ext cx="1217907" cy="929304"/>
            <a:chOff x="3233964" y="1888430"/>
            <a:chExt cx="1544813" cy="929304"/>
          </a:xfrm>
          <a:noFill/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9128F76-B917-4A34-B771-6BB3FE65B35B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58B21EB-0259-40CB-A0C1-0F438B533888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81DE414-DF25-40BF-8147-3B0132C07781}"/>
              </a:ext>
            </a:extLst>
          </p:cNvPr>
          <p:cNvGrpSpPr/>
          <p:nvPr/>
        </p:nvGrpSpPr>
        <p:grpSpPr>
          <a:xfrm>
            <a:off x="7970623" y="4632876"/>
            <a:ext cx="1217907" cy="929304"/>
            <a:chOff x="3233964" y="1888430"/>
            <a:chExt cx="1544813" cy="929304"/>
          </a:xfrm>
          <a:noFill/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F11BA3D-5FC1-4FAA-B83D-066C16DF2C88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8904676-B89B-42CF-8BF3-2949C9B10295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2" name="Chord 14">
            <a:extLst>
              <a:ext uri="{FF2B5EF4-FFF2-40B4-BE49-F238E27FC236}">
                <a16:creationId xmlns:a16="http://schemas.microsoft.com/office/drawing/2014/main" id="{95662361-1A24-40C1-834E-BFF6540629C2}"/>
              </a:ext>
            </a:extLst>
          </p:cNvPr>
          <p:cNvSpPr/>
          <p:nvPr/>
        </p:nvSpPr>
        <p:spPr>
          <a:xfrm>
            <a:off x="5838613" y="5089597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8489112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73">
            <a:extLst>
              <a:ext uri="{FF2B5EF4-FFF2-40B4-BE49-F238E27FC236}">
                <a16:creationId xmlns:a16="http://schemas.microsoft.com/office/drawing/2014/main" id="{81998061-1061-45CC-8C69-EDEBB681C6AA}"/>
              </a:ext>
            </a:extLst>
          </p:cNvPr>
          <p:cNvGrpSpPr/>
          <p:nvPr/>
        </p:nvGrpSpPr>
        <p:grpSpPr>
          <a:xfrm>
            <a:off x="764259" y="5251913"/>
            <a:ext cx="2880431" cy="1107996"/>
            <a:chOff x="2551705" y="4283314"/>
            <a:chExt cx="2357002" cy="110799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8DE5462-6AB2-4603-A37A-9D104173AB8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F227E91-8453-4171-A5D6-B786E31F3AB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73">
            <a:extLst>
              <a:ext uri="{FF2B5EF4-FFF2-40B4-BE49-F238E27FC236}">
                <a16:creationId xmlns:a16="http://schemas.microsoft.com/office/drawing/2014/main" id="{6A49AF87-0E19-4D85-8BD1-156DDCCAC220}"/>
              </a:ext>
            </a:extLst>
          </p:cNvPr>
          <p:cNvGrpSpPr/>
          <p:nvPr/>
        </p:nvGrpSpPr>
        <p:grpSpPr>
          <a:xfrm>
            <a:off x="3886905" y="5251913"/>
            <a:ext cx="2880431" cy="1107996"/>
            <a:chOff x="2551705" y="4283314"/>
            <a:chExt cx="2357002" cy="11079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3774345-B0FE-49FA-AF38-7F7A4F8E343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8D943C1-D22F-45B7-8E35-64456C44724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FDBDFC-61A3-45B6-989F-05CF1E5A9141}"/>
              </a:ext>
            </a:extLst>
          </p:cNvPr>
          <p:cNvGrpSpPr/>
          <p:nvPr/>
        </p:nvGrpSpPr>
        <p:grpSpPr>
          <a:xfrm>
            <a:off x="5321175" y="1396399"/>
            <a:ext cx="4356662" cy="5196992"/>
            <a:chOff x="5254947" y="1539601"/>
            <a:chExt cx="4356662" cy="5196992"/>
          </a:xfrm>
          <a:solidFill>
            <a:schemeClr val="accent3">
              <a:alpha val="50000"/>
            </a:schemeClr>
          </a:solidFill>
        </p:grpSpPr>
        <p:sp>
          <p:nvSpPr>
            <p:cNvPr id="21" name="Hexagon 20">
              <a:extLst>
                <a:ext uri="{FF2B5EF4-FFF2-40B4-BE49-F238E27FC236}">
                  <a16:creationId xmlns:a16="http://schemas.microsoft.com/office/drawing/2014/main" id="{5FF9435E-8498-4310-AAC0-47564579E90A}"/>
                </a:ext>
              </a:extLst>
            </p:cNvPr>
            <p:cNvSpPr/>
            <p:nvPr userDrawn="1"/>
          </p:nvSpPr>
          <p:spPr>
            <a:xfrm>
              <a:off x="6252911" y="4220559"/>
              <a:ext cx="1256538" cy="108322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Hexagon 21">
              <a:extLst>
                <a:ext uri="{FF2B5EF4-FFF2-40B4-BE49-F238E27FC236}">
                  <a16:creationId xmlns:a16="http://schemas.microsoft.com/office/drawing/2014/main" id="{C4827056-A85E-4A1F-8E6D-A95A180A4C6F}"/>
                </a:ext>
              </a:extLst>
            </p:cNvPr>
            <p:cNvSpPr/>
            <p:nvPr userDrawn="1"/>
          </p:nvSpPr>
          <p:spPr>
            <a:xfrm>
              <a:off x="7284278" y="2159220"/>
              <a:ext cx="1472946" cy="1269780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Hexagon 22">
              <a:extLst>
                <a:ext uri="{FF2B5EF4-FFF2-40B4-BE49-F238E27FC236}">
                  <a16:creationId xmlns:a16="http://schemas.microsoft.com/office/drawing/2014/main" id="{92D7B280-65F9-419D-9366-C9A98300899C}"/>
                </a:ext>
              </a:extLst>
            </p:cNvPr>
            <p:cNvSpPr/>
            <p:nvPr userDrawn="1"/>
          </p:nvSpPr>
          <p:spPr>
            <a:xfrm>
              <a:off x="6036503" y="2825805"/>
              <a:ext cx="1472946" cy="1269780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Hexagon 23">
              <a:extLst>
                <a:ext uri="{FF2B5EF4-FFF2-40B4-BE49-F238E27FC236}">
                  <a16:creationId xmlns:a16="http://schemas.microsoft.com/office/drawing/2014/main" id="{2FB4D400-1FE7-4713-A917-CAE338B88122}"/>
                </a:ext>
              </a:extLst>
            </p:cNvPr>
            <p:cNvSpPr/>
            <p:nvPr userDrawn="1"/>
          </p:nvSpPr>
          <p:spPr>
            <a:xfrm>
              <a:off x="8449437" y="4229942"/>
              <a:ext cx="1162172" cy="100187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Hexagon 24">
              <a:extLst>
                <a:ext uri="{FF2B5EF4-FFF2-40B4-BE49-F238E27FC236}">
                  <a16:creationId xmlns:a16="http://schemas.microsoft.com/office/drawing/2014/main" id="{9ED57410-BD9D-46F8-98C0-F40CCF82D200}"/>
                </a:ext>
              </a:extLst>
            </p:cNvPr>
            <p:cNvSpPr/>
            <p:nvPr userDrawn="1"/>
          </p:nvSpPr>
          <p:spPr>
            <a:xfrm>
              <a:off x="7439665" y="4774952"/>
              <a:ext cx="1162172" cy="100187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Hexagon 26">
              <a:extLst>
                <a:ext uri="{FF2B5EF4-FFF2-40B4-BE49-F238E27FC236}">
                  <a16:creationId xmlns:a16="http://schemas.microsoft.com/office/drawing/2014/main" id="{AC74A70C-664C-4578-8341-B9201709045A}"/>
                </a:ext>
              </a:extLst>
            </p:cNvPr>
            <p:cNvSpPr/>
            <p:nvPr userDrawn="1"/>
          </p:nvSpPr>
          <p:spPr>
            <a:xfrm>
              <a:off x="8895813" y="6236311"/>
              <a:ext cx="580328" cy="50028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Hexagon 27">
              <a:extLst>
                <a:ext uri="{FF2B5EF4-FFF2-40B4-BE49-F238E27FC236}">
                  <a16:creationId xmlns:a16="http://schemas.microsoft.com/office/drawing/2014/main" id="{1528D167-08AF-41C6-8DEA-615967559E57}"/>
                </a:ext>
              </a:extLst>
            </p:cNvPr>
            <p:cNvSpPr/>
            <p:nvPr userDrawn="1"/>
          </p:nvSpPr>
          <p:spPr>
            <a:xfrm>
              <a:off x="6205286" y="1657591"/>
              <a:ext cx="1256538" cy="108322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Hexagon 29">
              <a:extLst>
                <a:ext uri="{FF2B5EF4-FFF2-40B4-BE49-F238E27FC236}">
                  <a16:creationId xmlns:a16="http://schemas.microsoft.com/office/drawing/2014/main" id="{9333218C-554B-4543-8622-0656A1359B3C}"/>
                </a:ext>
              </a:extLst>
            </p:cNvPr>
            <p:cNvSpPr/>
            <p:nvPr userDrawn="1"/>
          </p:nvSpPr>
          <p:spPr>
            <a:xfrm>
              <a:off x="5677125" y="1622268"/>
              <a:ext cx="580328" cy="50028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Hexagon 30">
              <a:extLst>
                <a:ext uri="{FF2B5EF4-FFF2-40B4-BE49-F238E27FC236}">
                  <a16:creationId xmlns:a16="http://schemas.microsoft.com/office/drawing/2014/main" id="{46F010FA-B15D-405F-BE44-CE25B6C49BD5}"/>
                </a:ext>
              </a:extLst>
            </p:cNvPr>
            <p:cNvSpPr/>
            <p:nvPr userDrawn="1"/>
          </p:nvSpPr>
          <p:spPr>
            <a:xfrm flipV="1">
              <a:off x="5254947" y="1539601"/>
              <a:ext cx="421862" cy="363674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F994350B-6E6B-49B6-BD30-2E0D68FA4116}"/>
              </a:ext>
            </a:extLst>
          </p:cNvPr>
          <p:cNvSpPr txBox="1"/>
          <p:nvPr/>
        </p:nvSpPr>
        <p:spPr>
          <a:xfrm>
            <a:off x="764259" y="3429000"/>
            <a:ext cx="48423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DA55DDC-9A10-4F03-80E4-F3E9291DA507}"/>
              </a:ext>
            </a:extLst>
          </p:cNvPr>
          <p:cNvSpPr txBox="1"/>
          <p:nvPr/>
        </p:nvSpPr>
        <p:spPr>
          <a:xfrm>
            <a:off x="721651" y="786568"/>
            <a:ext cx="40308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BF1CF90-7AC1-45AE-9B6F-2F4F10CB218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14126740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5" name="직선 연결선 4">
            <a:extLst>
              <a:ext uri="{FF2B5EF4-FFF2-40B4-BE49-F238E27FC236}">
                <a16:creationId xmlns:a16="http://schemas.microsoft.com/office/drawing/2014/main" id="{1DE602F7-69E4-4B14-BFA0-EE3D20E56317}"/>
              </a:ext>
            </a:extLst>
          </p:cNvPr>
          <p:cNvCxnSpPr/>
          <p:nvPr/>
        </p:nvCxnSpPr>
        <p:spPr bwMode="auto">
          <a:xfrm>
            <a:off x="7517272" y="2301135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8">
            <a:extLst>
              <a:ext uri="{FF2B5EF4-FFF2-40B4-BE49-F238E27FC236}">
                <a16:creationId xmlns:a16="http://schemas.microsoft.com/office/drawing/2014/main" id="{9FD03664-1853-4B84-A85B-FB7B0BC1626E}"/>
              </a:ext>
            </a:extLst>
          </p:cNvPr>
          <p:cNvCxnSpPr/>
          <p:nvPr/>
        </p:nvCxnSpPr>
        <p:spPr bwMode="auto">
          <a:xfrm>
            <a:off x="7517272" y="1952363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9">
            <a:extLst>
              <a:ext uri="{FF2B5EF4-FFF2-40B4-BE49-F238E27FC236}">
                <a16:creationId xmlns:a16="http://schemas.microsoft.com/office/drawing/2014/main" id="{A7803CA6-C8CE-4750-9B56-BADB602B2844}"/>
              </a:ext>
            </a:extLst>
          </p:cNvPr>
          <p:cNvCxnSpPr/>
          <p:nvPr/>
        </p:nvCxnSpPr>
        <p:spPr bwMode="auto">
          <a:xfrm>
            <a:off x="911769" y="2296143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10">
            <a:extLst>
              <a:ext uri="{FF2B5EF4-FFF2-40B4-BE49-F238E27FC236}">
                <a16:creationId xmlns:a16="http://schemas.microsoft.com/office/drawing/2014/main" id="{DCACA595-674F-45E8-91A0-3151236F2545}"/>
              </a:ext>
            </a:extLst>
          </p:cNvPr>
          <p:cNvCxnSpPr/>
          <p:nvPr/>
        </p:nvCxnSpPr>
        <p:spPr bwMode="auto">
          <a:xfrm>
            <a:off x="911769" y="1947371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A8DF2F5-2904-4946-9AB4-1B4E8F815398}"/>
              </a:ext>
            </a:extLst>
          </p:cNvPr>
          <p:cNvSpPr txBox="1"/>
          <p:nvPr/>
        </p:nvSpPr>
        <p:spPr>
          <a:xfrm>
            <a:off x="911770" y="1966983"/>
            <a:ext cx="67839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</a:rPr>
              <a:t>A Case</a:t>
            </a:r>
            <a:endParaRPr lang="ko-KR" altLang="en-US" sz="1400" b="1" dirty="0">
              <a:solidFill>
                <a:schemeClr val="accent3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1EA0EFE-2933-450B-8985-5FD9C54100F2}"/>
              </a:ext>
            </a:extLst>
          </p:cNvPr>
          <p:cNvSpPr txBox="1"/>
          <p:nvPr/>
        </p:nvSpPr>
        <p:spPr>
          <a:xfrm>
            <a:off x="7517272" y="1966983"/>
            <a:ext cx="6703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ln w="3175">
                  <a:noFill/>
                </a:ln>
                <a:solidFill>
                  <a:schemeClr val="accent2"/>
                </a:solidFill>
              </a:rPr>
              <a:t>B Case</a:t>
            </a:r>
            <a:endParaRPr lang="ko-KR" altLang="en-US" sz="1400" b="1" dirty="0">
              <a:ln w="3175">
                <a:noFill/>
              </a:ln>
              <a:solidFill>
                <a:schemeClr val="accent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CD73D67-C9B8-44F2-AA61-98F2C7E30096}"/>
              </a:ext>
            </a:extLst>
          </p:cNvPr>
          <p:cNvSpPr txBox="1"/>
          <p:nvPr/>
        </p:nvSpPr>
        <p:spPr>
          <a:xfrm>
            <a:off x="911770" y="2538468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순서도: 처리 6">
            <a:extLst>
              <a:ext uri="{FF2B5EF4-FFF2-40B4-BE49-F238E27FC236}">
                <a16:creationId xmlns:a16="http://schemas.microsoft.com/office/drawing/2014/main" id="{A23DE5B2-CA8E-4C39-A093-C7F65F392917}"/>
              </a:ext>
            </a:extLst>
          </p:cNvPr>
          <p:cNvSpPr/>
          <p:nvPr/>
        </p:nvSpPr>
        <p:spPr>
          <a:xfrm>
            <a:off x="890604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순서도: 처리 56">
            <a:extLst>
              <a:ext uri="{FF2B5EF4-FFF2-40B4-BE49-F238E27FC236}">
                <a16:creationId xmlns:a16="http://schemas.microsoft.com/office/drawing/2014/main" id="{06D3735F-5BE9-47B1-9ADB-937F74CAD194}"/>
              </a:ext>
            </a:extLst>
          </p:cNvPr>
          <p:cNvSpPr/>
          <p:nvPr/>
        </p:nvSpPr>
        <p:spPr>
          <a:xfrm>
            <a:off x="1042173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순서도: 처리 57">
            <a:extLst>
              <a:ext uri="{FF2B5EF4-FFF2-40B4-BE49-F238E27FC236}">
                <a16:creationId xmlns:a16="http://schemas.microsoft.com/office/drawing/2014/main" id="{A0C1A598-8FB7-46CC-97E7-F794241A6BD9}"/>
              </a:ext>
            </a:extLst>
          </p:cNvPr>
          <p:cNvSpPr/>
          <p:nvPr/>
        </p:nvSpPr>
        <p:spPr>
          <a:xfrm>
            <a:off x="1193742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순서도: 처리 58">
            <a:extLst>
              <a:ext uri="{FF2B5EF4-FFF2-40B4-BE49-F238E27FC236}">
                <a16:creationId xmlns:a16="http://schemas.microsoft.com/office/drawing/2014/main" id="{F714820B-3D09-4402-B017-DCBA39D4D6CD}"/>
              </a:ext>
            </a:extLst>
          </p:cNvPr>
          <p:cNvSpPr/>
          <p:nvPr/>
        </p:nvSpPr>
        <p:spPr>
          <a:xfrm>
            <a:off x="1345311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순서도: 처리 59">
            <a:extLst>
              <a:ext uri="{FF2B5EF4-FFF2-40B4-BE49-F238E27FC236}">
                <a16:creationId xmlns:a16="http://schemas.microsoft.com/office/drawing/2014/main" id="{6F6BA5D2-EC74-4C51-A5C7-4FBF36066FBB}"/>
              </a:ext>
            </a:extLst>
          </p:cNvPr>
          <p:cNvSpPr/>
          <p:nvPr/>
        </p:nvSpPr>
        <p:spPr>
          <a:xfrm>
            <a:off x="1496880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순서도: 처리 60">
            <a:extLst>
              <a:ext uri="{FF2B5EF4-FFF2-40B4-BE49-F238E27FC236}">
                <a16:creationId xmlns:a16="http://schemas.microsoft.com/office/drawing/2014/main" id="{13354A69-1A1D-4122-BE59-9FE8BB43B4B3}"/>
              </a:ext>
            </a:extLst>
          </p:cNvPr>
          <p:cNvSpPr/>
          <p:nvPr/>
        </p:nvSpPr>
        <p:spPr>
          <a:xfrm>
            <a:off x="1648449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순서도: 처리 61">
            <a:extLst>
              <a:ext uri="{FF2B5EF4-FFF2-40B4-BE49-F238E27FC236}">
                <a16:creationId xmlns:a16="http://schemas.microsoft.com/office/drawing/2014/main" id="{175FC7DC-3830-4AA7-96FF-86F39B0ABA5E}"/>
              </a:ext>
            </a:extLst>
          </p:cNvPr>
          <p:cNvSpPr/>
          <p:nvPr/>
        </p:nvSpPr>
        <p:spPr>
          <a:xfrm>
            <a:off x="1800018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순서도: 처리 62">
            <a:extLst>
              <a:ext uri="{FF2B5EF4-FFF2-40B4-BE49-F238E27FC236}">
                <a16:creationId xmlns:a16="http://schemas.microsoft.com/office/drawing/2014/main" id="{8B8ACF25-3EB6-4434-90B5-2F10A495303A}"/>
              </a:ext>
            </a:extLst>
          </p:cNvPr>
          <p:cNvSpPr/>
          <p:nvPr/>
        </p:nvSpPr>
        <p:spPr>
          <a:xfrm>
            <a:off x="1951587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순서도: 처리 63">
            <a:extLst>
              <a:ext uri="{FF2B5EF4-FFF2-40B4-BE49-F238E27FC236}">
                <a16:creationId xmlns:a16="http://schemas.microsoft.com/office/drawing/2014/main" id="{118CECB1-F618-470E-9913-D0B8A95E959C}"/>
              </a:ext>
            </a:extLst>
          </p:cNvPr>
          <p:cNvSpPr/>
          <p:nvPr/>
        </p:nvSpPr>
        <p:spPr>
          <a:xfrm>
            <a:off x="2103156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순서도: 처리 64">
            <a:extLst>
              <a:ext uri="{FF2B5EF4-FFF2-40B4-BE49-F238E27FC236}">
                <a16:creationId xmlns:a16="http://schemas.microsoft.com/office/drawing/2014/main" id="{AEA82C1B-267D-4866-A41A-C2283441F84D}"/>
              </a:ext>
            </a:extLst>
          </p:cNvPr>
          <p:cNvSpPr/>
          <p:nvPr/>
        </p:nvSpPr>
        <p:spPr>
          <a:xfrm>
            <a:off x="2254725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순서도: 처리 65">
            <a:extLst>
              <a:ext uri="{FF2B5EF4-FFF2-40B4-BE49-F238E27FC236}">
                <a16:creationId xmlns:a16="http://schemas.microsoft.com/office/drawing/2014/main" id="{91CEB7BD-0BAF-44B7-B536-E79CFEAA87EA}"/>
              </a:ext>
            </a:extLst>
          </p:cNvPr>
          <p:cNvSpPr/>
          <p:nvPr/>
        </p:nvSpPr>
        <p:spPr>
          <a:xfrm>
            <a:off x="2406294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순서도: 처리 66">
            <a:extLst>
              <a:ext uri="{FF2B5EF4-FFF2-40B4-BE49-F238E27FC236}">
                <a16:creationId xmlns:a16="http://schemas.microsoft.com/office/drawing/2014/main" id="{9C5D186A-B2B3-4B09-831B-DB2C02B5B877}"/>
              </a:ext>
            </a:extLst>
          </p:cNvPr>
          <p:cNvSpPr/>
          <p:nvPr/>
        </p:nvSpPr>
        <p:spPr>
          <a:xfrm>
            <a:off x="2557863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순서도: 처리 67">
            <a:extLst>
              <a:ext uri="{FF2B5EF4-FFF2-40B4-BE49-F238E27FC236}">
                <a16:creationId xmlns:a16="http://schemas.microsoft.com/office/drawing/2014/main" id="{6F9F3229-32A9-43A9-8974-8C789BCD47CA}"/>
              </a:ext>
            </a:extLst>
          </p:cNvPr>
          <p:cNvSpPr/>
          <p:nvPr/>
        </p:nvSpPr>
        <p:spPr>
          <a:xfrm>
            <a:off x="2709432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순서도: 처리 68">
            <a:extLst>
              <a:ext uri="{FF2B5EF4-FFF2-40B4-BE49-F238E27FC236}">
                <a16:creationId xmlns:a16="http://schemas.microsoft.com/office/drawing/2014/main" id="{CE2A2A12-5A50-4D32-9C5F-14F82C1A0104}"/>
              </a:ext>
            </a:extLst>
          </p:cNvPr>
          <p:cNvSpPr/>
          <p:nvPr/>
        </p:nvSpPr>
        <p:spPr>
          <a:xfrm>
            <a:off x="2861001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순서도: 처리 69">
            <a:extLst>
              <a:ext uri="{FF2B5EF4-FFF2-40B4-BE49-F238E27FC236}">
                <a16:creationId xmlns:a16="http://schemas.microsoft.com/office/drawing/2014/main" id="{E1469319-CC1D-4E93-9631-A7C2C94ABBF2}"/>
              </a:ext>
            </a:extLst>
          </p:cNvPr>
          <p:cNvSpPr/>
          <p:nvPr/>
        </p:nvSpPr>
        <p:spPr>
          <a:xfrm>
            <a:off x="3012570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순서도: 처리 71">
            <a:extLst>
              <a:ext uri="{FF2B5EF4-FFF2-40B4-BE49-F238E27FC236}">
                <a16:creationId xmlns:a16="http://schemas.microsoft.com/office/drawing/2014/main" id="{238A760E-7D20-44EF-B050-3F48D9BD3E04}"/>
              </a:ext>
            </a:extLst>
          </p:cNvPr>
          <p:cNvSpPr/>
          <p:nvPr/>
        </p:nvSpPr>
        <p:spPr>
          <a:xfrm>
            <a:off x="3164139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순서도: 처리 72">
            <a:extLst>
              <a:ext uri="{FF2B5EF4-FFF2-40B4-BE49-F238E27FC236}">
                <a16:creationId xmlns:a16="http://schemas.microsoft.com/office/drawing/2014/main" id="{3AFBF963-A5D1-4F1C-81A1-818C61E69937}"/>
              </a:ext>
            </a:extLst>
          </p:cNvPr>
          <p:cNvSpPr/>
          <p:nvPr/>
        </p:nvSpPr>
        <p:spPr>
          <a:xfrm>
            <a:off x="3315708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순서도: 처리 73">
            <a:extLst>
              <a:ext uri="{FF2B5EF4-FFF2-40B4-BE49-F238E27FC236}">
                <a16:creationId xmlns:a16="http://schemas.microsoft.com/office/drawing/2014/main" id="{C91A6821-4A8B-482A-8065-9361F57EEB70}"/>
              </a:ext>
            </a:extLst>
          </p:cNvPr>
          <p:cNvSpPr/>
          <p:nvPr/>
        </p:nvSpPr>
        <p:spPr>
          <a:xfrm>
            <a:off x="3467277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순서도: 처리 74">
            <a:extLst>
              <a:ext uri="{FF2B5EF4-FFF2-40B4-BE49-F238E27FC236}">
                <a16:creationId xmlns:a16="http://schemas.microsoft.com/office/drawing/2014/main" id="{5069B4A1-FB30-4CC6-8AA9-1823FE44847E}"/>
              </a:ext>
            </a:extLst>
          </p:cNvPr>
          <p:cNvSpPr/>
          <p:nvPr/>
        </p:nvSpPr>
        <p:spPr>
          <a:xfrm>
            <a:off x="3618846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순서도: 처리 75">
            <a:extLst>
              <a:ext uri="{FF2B5EF4-FFF2-40B4-BE49-F238E27FC236}">
                <a16:creationId xmlns:a16="http://schemas.microsoft.com/office/drawing/2014/main" id="{324BDE0C-F62E-4D01-9DE4-653B4AC69800}"/>
              </a:ext>
            </a:extLst>
          </p:cNvPr>
          <p:cNvSpPr/>
          <p:nvPr/>
        </p:nvSpPr>
        <p:spPr>
          <a:xfrm>
            <a:off x="3770414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5D542EA-86D9-49E2-8FF9-7840AD67302C}"/>
              </a:ext>
            </a:extLst>
          </p:cNvPr>
          <p:cNvSpPr txBox="1"/>
          <p:nvPr/>
        </p:nvSpPr>
        <p:spPr>
          <a:xfrm>
            <a:off x="3950877" y="2855422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3"/>
                </a:solidFill>
              </a:rPr>
              <a:t>50</a:t>
            </a:r>
            <a:r>
              <a:rPr lang="en-US" altLang="ko-KR" b="1" dirty="0">
                <a:solidFill>
                  <a:schemeClr val="accent3"/>
                </a:solidFill>
              </a:rPr>
              <a:t>%</a:t>
            </a:r>
            <a:endParaRPr lang="ko-KR" altLang="en-US" b="1" dirty="0">
              <a:solidFill>
                <a:schemeClr val="accent3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26C410A-667F-4BFE-9261-197E62EA2124}"/>
              </a:ext>
            </a:extLst>
          </p:cNvPr>
          <p:cNvSpPr txBox="1"/>
          <p:nvPr/>
        </p:nvSpPr>
        <p:spPr>
          <a:xfrm>
            <a:off x="911770" y="3480932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순서도: 처리 213">
            <a:extLst>
              <a:ext uri="{FF2B5EF4-FFF2-40B4-BE49-F238E27FC236}">
                <a16:creationId xmlns:a16="http://schemas.microsoft.com/office/drawing/2014/main" id="{D5C41E5E-36FC-406A-8AAF-CCCE70F1F1EE}"/>
              </a:ext>
            </a:extLst>
          </p:cNvPr>
          <p:cNvSpPr/>
          <p:nvPr/>
        </p:nvSpPr>
        <p:spPr>
          <a:xfrm>
            <a:off x="887858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순서도: 처리 214">
            <a:extLst>
              <a:ext uri="{FF2B5EF4-FFF2-40B4-BE49-F238E27FC236}">
                <a16:creationId xmlns:a16="http://schemas.microsoft.com/office/drawing/2014/main" id="{23748B4A-CA9B-4D7B-917B-E4C864433BDC}"/>
              </a:ext>
            </a:extLst>
          </p:cNvPr>
          <p:cNvSpPr/>
          <p:nvPr/>
        </p:nvSpPr>
        <p:spPr>
          <a:xfrm>
            <a:off x="1039427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순서도: 처리 215">
            <a:extLst>
              <a:ext uri="{FF2B5EF4-FFF2-40B4-BE49-F238E27FC236}">
                <a16:creationId xmlns:a16="http://schemas.microsoft.com/office/drawing/2014/main" id="{E87F7280-198B-457E-9A94-A27F7B269711}"/>
              </a:ext>
            </a:extLst>
          </p:cNvPr>
          <p:cNvSpPr/>
          <p:nvPr/>
        </p:nvSpPr>
        <p:spPr>
          <a:xfrm>
            <a:off x="1190996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순서도: 처리 216">
            <a:extLst>
              <a:ext uri="{FF2B5EF4-FFF2-40B4-BE49-F238E27FC236}">
                <a16:creationId xmlns:a16="http://schemas.microsoft.com/office/drawing/2014/main" id="{338C1FAB-F937-404B-A28B-666C340D7394}"/>
              </a:ext>
            </a:extLst>
          </p:cNvPr>
          <p:cNvSpPr/>
          <p:nvPr/>
        </p:nvSpPr>
        <p:spPr>
          <a:xfrm>
            <a:off x="1342565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순서도: 처리 217">
            <a:extLst>
              <a:ext uri="{FF2B5EF4-FFF2-40B4-BE49-F238E27FC236}">
                <a16:creationId xmlns:a16="http://schemas.microsoft.com/office/drawing/2014/main" id="{4EEE3F54-1260-4986-B61F-8B9C3C72EB4F}"/>
              </a:ext>
            </a:extLst>
          </p:cNvPr>
          <p:cNvSpPr/>
          <p:nvPr/>
        </p:nvSpPr>
        <p:spPr>
          <a:xfrm>
            <a:off x="1494134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순서도: 처리 218">
            <a:extLst>
              <a:ext uri="{FF2B5EF4-FFF2-40B4-BE49-F238E27FC236}">
                <a16:creationId xmlns:a16="http://schemas.microsoft.com/office/drawing/2014/main" id="{344E4C2C-742F-419F-A0E0-702105E9E813}"/>
              </a:ext>
            </a:extLst>
          </p:cNvPr>
          <p:cNvSpPr/>
          <p:nvPr/>
        </p:nvSpPr>
        <p:spPr>
          <a:xfrm>
            <a:off x="1645703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순서도: 처리 219">
            <a:extLst>
              <a:ext uri="{FF2B5EF4-FFF2-40B4-BE49-F238E27FC236}">
                <a16:creationId xmlns:a16="http://schemas.microsoft.com/office/drawing/2014/main" id="{D19E7677-331E-419C-92D3-EF876AB18B30}"/>
              </a:ext>
            </a:extLst>
          </p:cNvPr>
          <p:cNvSpPr/>
          <p:nvPr/>
        </p:nvSpPr>
        <p:spPr>
          <a:xfrm>
            <a:off x="1797272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순서도: 처리 220">
            <a:extLst>
              <a:ext uri="{FF2B5EF4-FFF2-40B4-BE49-F238E27FC236}">
                <a16:creationId xmlns:a16="http://schemas.microsoft.com/office/drawing/2014/main" id="{AB2914A2-CDC8-4A6E-97AD-BE049A8B908A}"/>
              </a:ext>
            </a:extLst>
          </p:cNvPr>
          <p:cNvSpPr/>
          <p:nvPr/>
        </p:nvSpPr>
        <p:spPr>
          <a:xfrm>
            <a:off x="1948841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2" name="순서도: 처리 221">
            <a:extLst>
              <a:ext uri="{FF2B5EF4-FFF2-40B4-BE49-F238E27FC236}">
                <a16:creationId xmlns:a16="http://schemas.microsoft.com/office/drawing/2014/main" id="{F742C3EF-900A-4598-A8C2-CA52DB1B8B0D}"/>
              </a:ext>
            </a:extLst>
          </p:cNvPr>
          <p:cNvSpPr/>
          <p:nvPr/>
        </p:nvSpPr>
        <p:spPr>
          <a:xfrm>
            <a:off x="2100410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3" name="순서도: 처리 222">
            <a:extLst>
              <a:ext uri="{FF2B5EF4-FFF2-40B4-BE49-F238E27FC236}">
                <a16:creationId xmlns:a16="http://schemas.microsoft.com/office/drawing/2014/main" id="{17D327B2-3691-47C2-B7D9-57E91FDD8D91}"/>
              </a:ext>
            </a:extLst>
          </p:cNvPr>
          <p:cNvSpPr/>
          <p:nvPr/>
        </p:nvSpPr>
        <p:spPr>
          <a:xfrm>
            <a:off x="2251979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순서도: 처리 223">
            <a:extLst>
              <a:ext uri="{FF2B5EF4-FFF2-40B4-BE49-F238E27FC236}">
                <a16:creationId xmlns:a16="http://schemas.microsoft.com/office/drawing/2014/main" id="{9BAC3572-50BB-4700-9132-80DB8D67F93B}"/>
              </a:ext>
            </a:extLst>
          </p:cNvPr>
          <p:cNvSpPr/>
          <p:nvPr/>
        </p:nvSpPr>
        <p:spPr>
          <a:xfrm>
            <a:off x="2403548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순서도: 처리 224">
            <a:extLst>
              <a:ext uri="{FF2B5EF4-FFF2-40B4-BE49-F238E27FC236}">
                <a16:creationId xmlns:a16="http://schemas.microsoft.com/office/drawing/2014/main" id="{1FA656D1-AA6D-4F5B-BCDF-BCA44FD9D999}"/>
              </a:ext>
            </a:extLst>
          </p:cNvPr>
          <p:cNvSpPr/>
          <p:nvPr/>
        </p:nvSpPr>
        <p:spPr>
          <a:xfrm>
            <a:off x="2555117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순서도: 처리 225">
            <a:extLst>
              <a:ext uri="{FF2B5EF4-FFF2-40B4-BE49-F238E27FC236}">
                <a16:creationId xmlns:a16="http://schemas.microsoft.com/office/drawing/2014/main" id="{DB9EF879-336B-4710-84D4-F4A19E6C5581}"/>
              </a:ext>
            </a:extLst>
          </p:cNvPr>
          <p:cNvSpPr/>
          <p:nvPr/>
        </p:nvSpPr>
        <p:spPr>
          <a:xfrm>
            <a:off x="2706686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순서도: 처리 226">
            <a:extLst>
              <a:ext uri="{FF2B5EF4-FFF2-40B4-BE49-F238E27FC236}">
                <a16:creationId xmlns:a16="http://schemas.microsoft.com/office/drawing/2014/main" id="{6E3C57A7-0FA9-4F27-BCDD-CBF2F4B11E1A}"/>
              </a:ext>
            </a:extLst>
          </p:cNvPr>
          <p:cNvSpPr/>
          <p:nvPr/>
        </p:nvSpPr>
        <p:spPr>
          <a:xfrm>
            <a:off x="2858255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순서도: 처리 227">
            <a:extLst>
              <a:ext uri="{FF2B5EF4-FFF2-40B4-BE49-F238E27FC236}">
                <a16:creationId xmlns:a16="http://schemas.microsoft.com/office/drawing/2014/main" id="{241D584C-909E-4267-BCB8-3DAD9E1A0FF2}"/>
              </a:ext>
            </a:extLst>
          </p:cNvPr>
          <p:cNvSpPr/>
          <p:nvPr/>
        </p:nvSpPr>
        <p:spPr>
          <a:xfrm>
            <a:off x="3009824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순서도: 처리 228">
            <a:extLst>
              <a:ext uri="{FF2B5EF4-FFF2-40B4-BE49-F238E27FC236}">
                <a16:creationId xmlns:a16="http://schemas.microsoft.com/office/drawing/2014/main" id="{67CAC059-C49E-45AF-B024-B421A45AB8D0}"/>
              </a:ext>
            </a:extLst>
          </p:cNvPr>
          <p:cNvSpPr/>
          <p:nvPr/>
        </p:nvSpPr>
        <p:spPr>
          <a:xfrm>
            <a:off x="3161393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순서도: 처리 229">
            <a:extLst>
              <a:ext uri="{FF2B5EF4-FFF2-40B4-BE49-F238E27FC236}">
                <a16:creationId xmlns:a16="http://schemas.microsoft.com/office/drawing/2014/main" id="{91086D4D-7248-43DF-B8B5-1D4F0067DDB9}"/>
              </a:ext>
            </a:extLst>
          </p:cNvPr>
          <p:cNvSpPr/>
          <p:nvPr/>
        </p:nvSpPr>
        <p:spPr>
          <a:xfrm>
            <a:off x="3312962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순서도: 처리 230">
            <a:extLst>
              <a:ext uri="{FF2B5EF4-FFF2-40B4-BE49-F238E27FC236}">
                <a16:creationId xmlns:a16="http://schemas.microsoft.com/office/drawing/2014/main" id="{8A74B0C3-A7E1-42C3-830B-B72ED1CDDF2D}"/>
              </a:ext>
            </a:extLst>
          </p:cNvPr>
          <p:cNvSpPr/>
          <p:nvPr/>
        </p:nvSpPr>
        <p:spPr>
          <a:xfrm>
            <a:off x="3464531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순서도: 처리 231">
            <a:extLst>
              <a:ext uri="{FF2B5EF4-FFF2-40B4-BE49-F238E27FC236}">
                <a16:creationId xmlns:a16="http://schemas.microsoft.com/office/drawing/2014/main" id="{624ED6D8-492F-4435-B3CD-3DB01AB4848D}"/>
              </a:ext>
            </a:extLst>
          </p:cNvPr>
          <p:cNvSpPr/>
          <p:nvPr/>
        </p:nvSpPr>
        <p:spPr>
          <a:xfrm>
            <a:off x="3616100" y="3881212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3" name="순서도: 처리 232">
            <a:extLst>
              <a:ext uri="{FF2B5EF4-FFF2-40B4-BE49-F238E27FC236}">
                <a16:creationId xmlns:a16="http://schemas.microsoft.com/office/drawing/2014/main" id="{B57C3114-2161-45B9-8332-965981F4D3CF}"/>
              </a:ext>
            </a:extLst>
          </p:cNvPr>
          <p:cNvSpPr/>
          <p:nvPr/>
        </p:nvSpPr>
        <p:spPr>
          <a:xfrm>
            <a:off x="3767668" y="3881212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5D3F04C-4A59-44A6-842D-63EC35839938}"/>
              </a:ext>
            </a:extLst>
          </p:cNvPr>
          <p:cNvSpPr txBox="1"/>
          <p:nvPr/>
        </p:nvSpPr>
        <p:spPr>
          <a:xfrm>
            <a:off x="3948131" y="3797886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3"/>
                </a:solidFill>
              </a:rPr>
              <a:t>75</a:t>
            </a:r>
            <a:r>
              <a:rPr lang="en-US" altLang="ko-KR" b="1" dirty="0">
                <a:solidFill>
                  <a:schemeClr val="accent3"/>
                </a:solidFill>
              </a:rPr>
              <a:t>%</a:t>
            </a:r>
            <a:endParaRPr lang="ko-KR" altLang="en-US" b="1" dirty="0">
              <a:solidFill>
                <a:schemeClr val="accent3"/>
              </a:solidFill>
            </a:endParaRPr>
          </a:p>
        </p:txBody>
      </p:sp>
      <p:cxnSp>
        <p:nvCxnSpPr>
          <p:cNvPr id="55" name="직선 연결선 234">
            <a:extLst>
              <a:ext uri="{FF2B5EF4-FFF2-40B4-BE49-F238E27FC236}">
                <a16:creationId xmlns:a16="http://schemas.microsoft.com/office/drawing/2014/main" id="{26EA38B5-DD0D-4D3C-B259-6DE2B81936D7}"/>
              </a:ext>
            </a:extLst>
          </p:cNvPr>
          <p:cNvCxnSpPr/>
          <p:nvPr/>
        </p:nvCxnSpPr>
        <p:spPr bwMode="auto">
          <a:xfrm>
            <a:off x="1380761" y="4910644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235">
            <a:extLst>
              <a:ext uri="{FF2B5EF4-FFF2-40B4-BE49-F238E27FC236}">
                <a16:creationId xmlns:a16="http://schemas.microsoft.com/office/drawing/2014/main" id="{7BF6B6D4-BBFC-4489-BB98-265090BDA072}"/>
              </a:ext>
            </a:extLst>
          </p:cNvPr>
          <p:cNvCxnSpPr/>
          <p:nvPr/>
        </p:nvCxnSpPr>
        <p:spPr bwMode="auto">
          <a:xfrm>
            <a:off x="1380761" y="4605832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2EA2BD20-D7A9-43ED-854C-4484DA11F638}"/>
              </a:ext>
            </a:extLst>
          </p:cNvPr>
          <p:cNvSpPr txBox="1"/>
          <p:nvPr/>
        </p:nvSpPr>
        <p:spPr>
          <a:xfrm>
            <a:off x="1380762" y="4596974"/>
            <a:ext cx="67839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Case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타원 241">
            <a:extLst>
              <a:ext uri="{FF2B5EF4-FFF2-40B4-BE49-F238E27FC236}">
                <a16:creationId xmlns:a16="http://schemas.microsoft.com/office/drawing/2014/main" id="{FDF50421-F69F-4542-8986-17FC73522CFD}"/>
              </a:ext>
            </a:extLst>
          </p:cNvPr>
          <p:cNvSpPr/>
          <p:nvPr/>
        </p:nvSpPr>
        <p:spPr>
          <a:xfrm>
            <a:off x="911769" y="4547144"/>
            <a:ext cx="388504" cy="388504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40DB9CC-9FE2-4DF3-9B70-FEA3FBE791CB}"/>
              </a:ext>
            </a:extLst>
          </p:cNvPr>
          <p:cNvSpPr txBox="1"/>
          <p:nvPr/>
        </p:nvSpPr>
        <p:spPr>
          <a:xfrm>
            <a:off x="911770" y="499897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3A20542-A85E-455D-9418-0D87D84E0207}"/>
              </a:ext>
            </a:extLst>
          </p:cNvPr>
          <p:cNvSpPr txBox="1"/>
          <p:nvPr/>
        </p:nvSpPr>
        <p:spPr>
          <a:xfrm>
            <a:off x="7517273" y="2558397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순서도: 처리 250">
            <a:extLst>
              <a:ext uri="{FF2B5EF4-FFF2-40B4-BE49-F238E27FC236}">
                <a16:creationId xmlns:a16="http://schemas.microsoft.com/office/drawing/2014/main" id="{0BDC192B-CDFB-4311-9005-66289534E10C}"/>
              </a:ext>
            </a:extLst>
          </p:cNvPr>
          <p:cNvSpPr/>
          <p:nvPr/>
        </p:nvSpPr>
        <p:spPr>
          <a:xfrm>
            <a:off x="7602114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순서도: 처리 251">
            <a:extLst>
              <a:ext uri="{FF2B5EF4-FFF2-40B4-BE49-F238E27FC236}">
                <a16:creationId xmlns:a16="http://schemas.microsoft.com/office/drawing/2014/main" id="{66933B7F-BA5F-4050-8A02-F20C415291F1}"/>
              </a:ext>
            </a:extLst>
          </p:cNvPr>
          <p:cNvSpPr/>
          <p:nvPr/>
        </p:nvSpPr>
        <p:spPr>
          <a:xfrm>
            <a:off x="7753683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순서도: 처리 252">
            <a:extLst>
              <a:ext uri="{FF2B5EF4-FFF2-40B4-BE49-F238E27FC236}">
                <a16:creationId xmlns:a16="http://schemas.microsoft.com/office/drawing/2014/main" id="{067B12E0-5FC7-467C-84D0-58B775D1E737}"/>
              </a:ext>
            </a:extLst>
          </p:cNvPr>
          <p:cNvSpPr/>
          <p:nvPr/>
        </p:nvSpPr>
        <p:spPr>
          <a:xfrm>
            <a:off x="7905252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순서도: 처리 253">
            <a:extLst>
              <a:ext uri="{FF2B5EF4-FFF2-40B4-BE49-F238E27FC236}">
                <a16:creationId xmlns:a16="http://schemas.microsoft.com/office/drawing/2014/main" id="{BBC8220E-EBEB-4908-97E3-5B2535783310}"/>
              </a:ext>
            </a:extLst>
          </p:cNvPr>
          <p:cNvSpPr/>
          <p:nvPr/>
        </p:nvSpPr>
        <p:spPr>
          <a:xfrm>
            <a:off x="8056821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순서도: 처리 254">
            <a:extLst>
              <a:ext uri="{FF2B5EF4-FFF2-40B4-BE49-F238E27FC236}">
                <a16:creationId xmlns:a16="http://schemas.microsoft.com/office/drawing/2014/main" id="{A624CFB4-96AE-42E6-94D7-7D993A63CC3A}"/>
              </a:ext>
            </a:extLst>
          </p:cNvPr>
          <p:cNvSpPr/>
          <p:nvPr/>
        </p:nvSpPr>
        <p:spPr>
          <a:xfrm>
            <a:off x="8208390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순서도: 처리 255">
            <a:extLst>
              <a:ext uri="{FF2B5EF4-FFF2-40B4-BE49-F238E27FC236}">
                <a16:creationId xmlns:a16="http://schemas.microsoft.com/office/drawing/2014/main" id="{12F18E51-291E-421A-9192-8779258FA4BE}"/>
              </a:ext>
            </a:extLst>
          </p:cNvPr>
          <p:cNvSpPr/>
          <p:nvPr/>
        </p:nvSpPr>
        <p:spPr>
          <a:xfrm>
            <a:off x="8359959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순서도: 처리 256">
            <a:extLst>
              <a:ext uri="{FF2B5EF4-FFF2-40B4-BE49-F238E27FC236}">
                <a16:creationId xmlns:a16="http://schemas.microsoft.com/office/drawing/2014/main" id="{5E0F3D11-B827-494B-AE6C-3D553ACAAD57}"/>
              </a:ext>
            </a:extLst>
          </p:cNvPr>
          <p:cNvSpPr/>
          <p:nvPr/>
        </p:nvSpPr>
        <p:spPr>
          <a:xfrm>
            <a:off x="8511528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순서도: 처리 257">
            <a:extLst>
              <a:ext uri="{FF2B5EF4-FFF2-40B4-BE49-F238E27FC236}">
                <a16:creationId xmlns:a16="http://schemas.microsoft.com/office/drawing/2014/main" id="{AF752824-7A25-46DB-B0F2-B8DD3DBA32E5}"/>
              </a:ext>
            </a:extLst>
          </p:cNvPr>
          <p:cNvSpPr/>
          <p:nvPr/>
        </p:nvSpPr>
        <p:spPr>
          <a:xfrm>
            <a:off x="8663097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순서도: 처리 258">
            <a:extLst>
              <a:ext uri="{FF2B5EF4-FFF2-40B4-BE49-F238E27FC236}">
                <a16:creationId xmlns:a16="http://schemas.microsoft.com/office/drawing/2014/main" id="{1C24B8FE-CB0B-4CF3-95F6-9315F0462A68}"/>
              </a:ext>
            </a:extLst>
          </p:cNvPr>
          <p:cNvSpPr/>
          <p:nvPr/>
        </p:nvSpPr>
        <p:spPr>
          <a:xfrm>
            <a:off x="8814666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순서도: 처리 259">
            <a:extLst>
              <a:ext uri="{FF2B5EF4-FFF2-40B4-BE49-F238E27FC236}">
                <a16:creationId xmlns:a16="http://schemas.microsoft.com/office/drawing/2014/main" id="{B5D46CB4-4D35-4C48-9E62-A549D0564A61}"/>
              </a:ext>
            </a:extLst>
          </p:cNvPr>
          <p:cNvSpPr/>
          <p:nvPr/>
        </p:nvSpPr>
        <p:spPr>
          <a:xfrm>
            <a:off x="8966235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순서도: 처리 260">
            <a:extLst>
              <a:ext uri="{FF2B5EF4-FFF2-40B4-BE49-F238E27FC236}">
                <a16:creationId xmlns:a16="http://schemas.microsoft.com/office/drawing/2014/main" id="{5221AB0F-0F54-473E-BFD7-D72040A01762}"/>
              </a:ext>
            </a:extLst>
          </p:cNvPr>
          <p:cNvSpPr/>
          <p:nvPr/>
        </p:nvSpPr>
        <p:spPr>
          <a:xfrm>
            <a:off x="9117804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순서도: 처리 261">
            <a:extLst>
              <a:ext uri="{FF2B5EF4-FFF2-40B4-BE49-F238E27FC236}">
                <a16:creationId xmlns:a16="http://schemas.microsoft.com/office/drawing/2014/main" id="{DD83A0B4-1927-4E56-AC78-AEA3FAEB3438}"/>
              </a:ext>
            </a:extLst>
          </p:cNvPr>
          <p:cNvSpPr/>
          <p:nvPr/>
        </p:nvSpPr>
        <p:spPr>
          <a:xfrm>
            <a:off x="9269373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순서도: 처리 262">
            <a:extLst>
              <a:ext uri="{FF2B5EF4-FFF2-40B4-BE49-F238E27FC236}">
                <a16:creationId xmlns:a16="http://schemas.microsoft.com/office/drawing/2014/main" id="{BC044529-A21B-4AF2-BFC7-615CB3CA685F}"/>
              </a:ext>
            </a:extLst>
          </p:cNvPr>
          <p:cNvSpPr/>
          <p:nvPr/>
        </p:nvSpPr>
        <p:spPr>
          <a:xfrm>
            <a:off x="9420942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순서도: 처리 263">
            <a:extLst>
              <a:ext uri="{FF2B5EF4-FFF2-40B4-BE49-F238E27FC236}">
                <a16:creationId xmlns:a16="http://schemas.microsoft.com/office/drawing/2014/main" id="{2DF9F3A5-43C4-4FB8-B82D-C7C67DF2DD9A}"/>
              </a:ext>
            </a:extLst>
          </p:cNvPr>
          <p:cNvSpPr/>
          <p:nvPr/>
        </p:nvSpPr>
        <p:spPr>
          <a:xfrm>
            <a:off x="9572511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순서도: 처리 264">
            <a:extLst>
              <a:ext uri="{FF2B5EF4-FFF2-40B4-BE49-F238E27FC236}">
                <a16:creationId xmlns:a16="http://schemas.microsoft.com/office/drawing/2014/main" id="{03D66EEF-0B27-427A-BDE0-DCD80024BFE0}"/>
              </a:ext>
            </a:extLst>
          </p:cNvPr>
          <p:cNvSpPr/>
          <p:nvPr/>
        </p:nvSpPr>
        <p:spPr>
          <a:xfrm>
            <a:off x="9724080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순서도: 처리 265">
            <a:extLst>
              <a:ext uri="{FF2B5EF4-FFF2-40B4-BE49-F238E27FC236}">
                <a16:creationId xmlns:a16="http://schemas.microsoft.com/office/drawing/2014/main" id="{F0EB2BAE-7488-4A09-8BDB-432D51834715}"/>
              </a:ext>
            </a:extLst>
          </p:cNvPr>
          <p:cNvSpPr/>
          <p:nvPr/>
        </p:nvSpPr>
        <p:spPr>
          <a:xfrm>
            <a:off x="9875649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순서도: 처리 266">
            <a:extLst>
              <a:ext uri="{FF2B5EF4-FFF2-40B4-BE49-F238E27FC236}">
                <a16:creationId xmlns:a16="http://schemas.microsoft.com/office/drawing/2014/main" id="{949D20AA-AEF6-40DC-8D54-4166F6D7C7BC}"/>
              </a:ext>
            </a:extLst>
          </p:cNvPr>
          <p:cNvSpPr/>
          <p:nvPr/>
        </p:nvSpPr>
        <p:spPr>
          <a:xfrm>
            <a:off x="10027218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순서도: 처리 267">
            <a:extLst>
              <a:ext uri="{FF2B5EF4-FFF2-40B4-BE49-F238E27FC236}">
                <a16:creationId xmlns:a16="http://schemas.microsoft.com/office/drawing/2014/main" id="{3E975426-6436-40BA-B37D-70D9506F4465}"/>
              </a:ext>
            </a:extLst>
          </p:cNvPr>
          <p:cNvSpPr/>
          <p:nvPr/>
        </p:nvSpPr>
        <p:spPr>
          <a:xfrm>
            <a:off x="10178787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순서도: 처리 268">
            <a:extLst>
              <a:ext uri="{FF2B5EF4-FFF2-40B4-BE49-F238E27FC236}">
                <a16:creationId xmlns:a16="http://schemas.microsoft.com/office/drawing/2014/main" id="{E7274C5F-98D4-485A-A4B0-3ED90D3D6386}"/>
              </a:ext>
            </a:extLst>
          </p:cNvPr>
          <p:cNvSpPr/>
          <p:nvPr/>
        </p:nvSpPr>
        <p:spPr>
          <a:xfrm>
            <a:off x="10330356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순서도: 처리 269">
            <a:extLst>
              <a:ext uri="{FF2B5EF4-FFF2-40B4-BE49-F238E27FC236}">
                <a16:creationId xmlns:a16="http://schemas.microsoft.com/office/drawing/2014/main" id="{8D6E75CD-BEAD-4F3E-B06B-3438DDB0B9FC}"/>
              </a:ext>
            </a:extLst>
          </p:cNvPr>
          <p:cNvSpPr/>
          <p:nvPr/>
        </p:nvSpPr>
        <p:spPr>
          <a:xfrm>
            <a:off x="10481924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E470FFD-D1A1-49A5-929A-5713C75A5BCF}"/>
              </a:ext>
            </a:extLst>
          </p:cNvPr>
          <p:cNvSpPr txBox="1"/>
          <p:nvPr/>
        </p:nvSpPr>
        <p:spPr>
          <a:xfrm>
            <a:off x="10662387" y="2875351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50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11F80E1-E971-408F-A870-E4A7A038953B}"/>
              </a:ext>
            </a:extLst>
          </p:cNvPr>
          <p:cNvSpPr txBox="1"/>
          <p:nvPr/>
        </p:nvSpPr>
        <p:spPr>
          <a:xfrm>
            <a:off x="7517273" y="3500861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3" name="순서도: 처리 273">
            <a:extLst>
              <a:ext uri="{FF2B5EF4-FFF2-40B4-BE49-F238E27FC236}">
                <a16:creationId xmlns:a16="http://schemas.microsoft.com/office/drawing/2014/main" id="{D605A3B1-9CA3-4B66-967A-59AA6CECFCC7}"/>
              </a:ext>
            </a:extLst>
          </p:cNvPr>
          <p:cNvSpPr/>
          <p:nvPr/>
        </p:nvSpPr>
        <p:spPr>
          <a:xfrm>
            <a:off x="7599368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순서도: 처리 274">
            <a:extLst>
              <a:ext uri="{FF2B5EF4-FFF2-40B4-BE49-F238E27FC236}">
                <a16:creationId xmlns:a16="http://schemas.microsoft.com/office/drawing/2014/main" id="{9AF0DDBE-A899-477E-884A-AE6F572F528B}"/>
              </a:ext>
            </a:extLst>
          </p:cNvPr>
          <p:cNvSpPr/>
          <p:nvPr/>
        </p:nvSpPr>
        <p:spPr>
          <a:xfrm>
            <a:off x="7750937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순서도: 처리 275">
            <a:extLst>
              <a:ext uri="{FF2B5EF4-FFF2-40B4-BE49-F238E27FC236}">
                <a16:creationId xmlns:a16="http://schemas.microsoft.com/office/drawing/2014/main" id="{C68C0D26-C295-4A8E-B56F-D5616AB07448}"/>
              </a:ext>
            </a:extLst>
          </p:cNvPr>
          <p:cNvSpPr/>
          <p:nvPr/>
        </p:nvSpPr>
        <p:spPr>
          <a:xfrm>
            <a:off x="7902506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순서도: 처리 276">
            <a:extLst>
              <a:ext uri="{FF2B5EF4-FFF2-40B4-BE49-F238E27FC236}">
                <a16:creationId xmlns:a16="http://schemas.microsoft.com/office/drawing/2014/main" id="{839585A3-D9A4-427A-BDBB-05D990E3DCDB}"/>
              </a:ext>
            </a:extLst>
          </p:cNvPr>
          <p:cNvSpPr/>
          <p:nvPr/>
        </p:nvSpPr>
        <p:spPr>
          <a:xfrm>
            <a:off x="8054075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7" name="순서도: 처리 277">
            <a:extLst>
              <a:ext uri="{FF2B5EF4-FFF2-40B4-BE49-F238E27FC236}">
                <a16:creationId xmlns:a16="http://schemas.microsoft.com/office/drawing/2014/main" id="{6DAA1CD3-4371-42C9-898A-EA2CAF03C05D}"/>
              </a:ext>
            </a:extLst>
          </p:cNvPr>
          <p:cNvSpPr/>
          <p:nvPr/>
        </p:nvSpPr>
        <p:spPr>
          <a:xfrm>
            <a:off x="8205644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순서도: 처리 278">
            <a:extLst>
              <a:ext uri="{FF2B5EF4-FFF2-40B4-BE49-F238E27FC236}">
                <a16:creationId xmlns:a16="http://schemas.microsoft.com/office/drawing/2014/main" id="{32058C90-7F70-4406-A364-55FC98B919D5}"/>
              </a:ext>
            </a:extLst>
          </p:cNvPr>
          <p:cNvSpPr/>
          <p:nvPr/>
        </p:nvSpPr>
        <p:spPr>
          <a:xfrm>
            <a:off x="8357213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9" name="순서도: 처리 279">
            <a:extLst>
              <a:ext uri="{FF2B5EF4-FFF2-40B4-BE49-F238E27FC236}">
                <a16:creationId xmlns:a16="http://schemas.microsoft.com/office/drawing/2014/main" id="{6F270A1C-F30E-422B-A4E6-8D0C9C361CBA}"/>
              </a:ext>
            </a:extLst>
          </p:cNvPr>
          <p:cNvSpPr/>
          <p:nvPr/>
        </p:nvSpPr>
        <p:spPr>
          <a:xfrm>
            <a:off x="8508782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0" name="순서도: 처리 280">
            <a:extLst>
              <a:ext uri="{FF2B5EF4-FFF2-40B4-BE49-F238E27FC236}">
                <a16:creationId xmlns:a16="http://schemas.microsoft.com/office/drawing/2014/main" id="{2F7345EE-D57C-45A9-ABBA-48B786960078}"/>
              </a:ext>
            </a:extLst>
          </p:cNvPr>
          <p:cNvSpPr/>
          <p:nvPr/>
        </p:nvSpPr>
        <p:spPr>
          <a:xfrm>
            <a:off x="8660351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순서도: 처리 281">
            <a:extLst>
              <a:ext uri="{FF2B5EF4-FFF2-40B4-BE49-F238E27FC236}">
                <a16:creationId xmlns:a16="http://schemas.microsoft.com/office/drawing/2014/main" id="{C0C27909-F05E-4D6E-8813-069B2F15EE0B}"/>
              </a:ext>
            </a:extLst>
          </p:cNvPr>
          <p:cNvSpPr/>
          <p:nvPr/>
        </p:nvSpPr>
        <p:spPr>
          <a:xfrm>
            <a:off x="8811920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2" name="순서도: 처리 282">
            <a:extLst>
              <a:ext uri="{FF2B5EF4-FFF2-40B4-BE49-F238E27FC236}">
                <a16:creationId xmlns:a16="http://schemas.microsoft.com/office/drawing/2014/main" id="{4E7D5D17-1B3C-43E6-BA86-43E7B08228CD}"/>
              </a:ext>
            </a:extLst>
          </p:cNvPr>
          <p:cNvSpPr/>
          <p:nvPr/>
        </p:nvSpPr>
        <p:spPr>
          <a:xfrm>
            <a:off x="8963489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3" name="순서도: 처리 283">
            <a:extLst>
              <a:ext uri="{FF2B5EF4-FFF2-40B4-BE49-F238E27FC236}">
                <a16:creationId xmlns:a16="http://schemas.microsoft.com/office/drawing/2014/main" id="{4D1EA816-D993-4F1A-82E6-E50A4CBE37C0}"/>
              </a:ext>
            </a:extLst>
          </p:cNvPr>
          <p:cNvSpPr/>
          <p:nvPr/>
        </p:nvSpPr>
        <p:spPr>
          <a:xfrm>
            <a:off x="9115058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4" name="순서도: 처리 284">
            <a:extLst>
              <a:ext uri="{FF2B5EF4-FFF2-40B4-BE49-F238E27FC236}">
                <a16:creationId xmlns:a16="http://schemas.microsoft.com/office/drawing/2014/main" id="{8AF89276-89E0-4BA8-88F6-70EED4E174A5}"/>
              </a:ext>
            </a:extLst>
          </p:cNvPr>
          <p:cNvSpPr/>
          <p:nvPr/>
        </p:nvSpPr>
        <p:spPr>
          <a:xfrm>
            <a:off x="9266627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5" name="순서도: 처리 285">
            <a:extLst>
              <a:ext uri="{FF2B5EF4-FFF2-40B4-BE49-F238E27FC236}">
                <a16:creationId xmlns:a16="http://schemas.microsoft.com/office/drawing/2014/main" id="{3F4226A2-F207-4C12-8932-7342AB9B6390}"/>
              </a:ext>
            </a:extLst>
          </p:cNvPr>
          <p:cNvSpPr/>
          <p:nvPr/>
        </p:nvSpPr>
        <p:spPr>
          <a:xfrm>
            <a:off x="9418196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순서도: 처리 286">
            <a:extLst>
              <a:ext uri="{FF2B5EF4-FFF2-40B4-BE49-F238E27FC236}">
                <a16:creationId xmlns:a16="http://schemas.microsoft.com/office/drawing/2014/main" id="{989AC0CC-03CE-481D-97DB-4B128F21F1D7}"/>
              </a:ext>
            </a:extLst>
          </p:cNvPr>
          <p:cNvSpPr/>
          <p:nvPr/>
        </p:nvSpPr>
        <p:spPr>
          <a:xfrm>
            <a:off x="9569765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순서도: 처리 287">
            <a:extLst>
              <a:ext uri="{FF2B5EF4-FFF2-40B4-BE49-F238E27FC236}">
                <a16:creationId xmlns:a16="http://schemas.microsoft.com/office/drawing/2014/main" id="{097343E0-8B2B-4028-8FF8-42FEA28F2542}"/>
              </a:ext>
            </a:extLst>
          </p:cNvPr>
          <p:cNvSpPr/>
          <p:nvPr/>
        </p:nvSpPr>
        <p:spPr>
          <a:xfrm>
            <a:off x="9721334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순서도: 처리 288">
            <a:extLst>
              <a:ext uri="{FF2B5EF4-FFF2-40B4-BE49-F238E27FC236}">
                <a16:creationId xmlns:a16="http://schemas.microsoft.com/office/drawing/2014/main" id="{C8F2CE22-954A-4DFB-A986-4912639A0CB0}"/>
              </a:ext>
            </a:extLst>
          </p:cNvPr>
          <p:cNvSpPr/>
          <p:nvPr/>
        </p:nvSpPr>
        <p:spPr>
          <a:xfrm>
            <a:off x="9872903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9" name="순서도: 처리 289">
            <a:extLst>
              <a:ext uri="{FF2B5EF4-FFF2-40B4-BE49-F238E27FC236}">
                <a16:creationId xmlns:a16="http://schemas.microsoft.com/office/drawing/2014/main" id="{0914F24B-EDD8-4F26-A135-2A705FFC29A8}"/>
              </a:ext>
            </a:extLst>
          </p:cNvPr>
          <p:cNvSpPr/>
          <p:nvPr/>
        </p:nvSpPr>
        <p:spPr>
          <a:xfrm>
            <a:off x="10024472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0" name="순서도: 처리 290">
            <a:extLst>
              <a:ext uri="{FF2B5EF4-FFF2-40B4-BE49-F238E27FC236}">
                <a16:creationId xmlns:a16="http://schemas.microsoft.com/office/drawing/2014/main" id="{7B68DDDB-8EFA-4AD4-BD0D-56469208848B}"/>
              </a:ext>
            </a:extLst>
          </p:cNvPr>
          <p:cNvSpPr/>
          <p:nvPr/>
        </p:nvSpPr>
        <p:spPr>
          <a:xfrm>
            <a:off x="10176041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1" name="순서도: 처리 291">
            <a:extLst>
              <a:ext uri="{FF2B5EF4-FFF2-40B4-BE49-F238E27FC236}">
                <a16:creationId xmlns:a16="http://schemas.microsoft.com/office/drawing/2014/main" id="{65D43DB1-938E-449D-B245-027EF7AC5803}"/>
              </a:ext>
            </a:extLst>
          </p:cNvPr>
          <p:cNvSpPr/>
          <p:nvPr/>
        </p:nvSpPr>
        <p:spPr>
          <a:xfrm>
            <a:off x="10327610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2" name="순서도: 처리 292">
            <a:extLst>
              <a:ext uri="{FF2B5EF4-FFF2-40B4-BE49-F238E27FC236}">
                <a16:creationId xmlns:a16="http://schemas.microsoft.com/office/drawing/2014/main" id="{C92F31B3-CA2E-4008-8E85-57300BE43D47}"/>
              </a:ext>
            </a:extLst>
          </p:cNvPr>
          <p:cNvSpPr/>
          <p:nvPr/>
        </p:nvSpPr>
        <p:spPr>
          <a:xfrm>
            <a:off x="10479178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215D9BE1-9A35-4E5B-93DC-95CF584DD085}"/>
              </a:ext>
            </a:extLst>
          </p:cNvPr>
          <p:cNvSpPr txBox="1"/>
          <p:nvPr/>
        </p:nvSpPr>
        <p:spPr>
          <a:xfrm>
            <a:off x="10659641" y="3817815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75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cxnSp>
        <p:nvCxnSpPr>
          <p:cNvPr id="104" name="직선 연결선 294">
            <a:extLst>
              <a:ext uri="{FF2B5EF4-FFF2-40B4-BE49-F238E27FC236}">
                <a16:creationId xmlns:a16="http://schemas.microsoft.com/office/drawing/2014/main" id="{3B1B1F6C-0D9C-4746-8F7E-474714FB7F7D}"/>
              </a:ext>
            </a:extLst>
          </p:cNvPr>
          <p:cNvCxnSpPr/>
          <p:nvPr/>
        </p:nvCxnSpPr>
        <p:spPr bwMode="auto">
          <a:xfrm>
            <a:off x="7986264" y="4930573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295">
            <a:extLst>
              <a:ext uri="{FF2B5EF4-FFF2-40B4-BE49-F238E27FC236}">
                <a16:creationId xmlns:a16="http://schemas.microsoft.com/office/drawing/2014/main" id="{7E2775B5-23A1-4DAE-986B-47B4DB4D7401}"/>
              </a:ext>
            </a:extLst>
          </p:cNvPr>
          <p:cNvCxnSpPr/>
          <p:nvPr/>
        </p:nvCxnSpPr>
        <p:spPr bwMode="auto">
          <a:xfrm>
            <a:off x="7986264" y="4625761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5A3F7D4C-647C-41D7-BCFF-6C9C95DE1AB9}"/>
              </a:ext>
            </a:extLst>
          </p:cNvPr>
          <p:cNvSpPr txBox="1"/>
          <p:nvPr/>
        </p:nvSpPr>
        <p:spPr>
          <a:xfrm>
            <a:off x="7986264" y="4616904"/>
            <a:ext cx="6703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 Case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7" name="타원 297">
            <a:extLst>
              <a:ext uri="{FF2B5EF4-FFF2-40B4-BE49-F238E27FC236}">
                <a16:creationId xmlns:a16="http://schemas.microsoft.com/office/drawing/2014/main" id="{04C0A19E-A19A-429B-AC3A-59F82946BDDD}"/>
              </a:ext>
            </a:extLst>
          </p:cNvPr>
          <p:cNvSpPr/>
          <p:nvPr/>
        </p:nvSpPr>
        <p:spPr>
          <a:xfrm>
            <a:off x="7517272" y="4567073"/>
            <a:ext cx="388504" cy="388504"/>
          </a:xfrm>
          <a:prstGeom prst="ellipse">
            <a:avLst/>
          </a:prstGeom>
          <a:solidFill>
            <a:schemeClr val="accent2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68D1BDC-E551-4253-BF3D-33B6DE47B328}"/>
              </a:ext>
            </a:extLst>
          </p:cNvPr>
          <p:cNvSpPr txBox="1"/>
          <p:nvPr/>
        </p:nvSpPr>
        <p:spPr>
          <a:xfrm>
            <a:off x="7517273" y="501890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</p:txBody>
      </p:sp>
      <p:sp>
        <p:nvSpPr>
          <p:cNvPr id="109" name="Rounded Rectangle 27">
            <a:extLst>
              <a:ext uri="{FF2B5EF4-FFF2-40B4-BE49-F238E27FC236}">
                <a16:creationId xmlns:a16="http://schemas.microsoft.com/office/drawing/2014/main" id="{8EA75F87-5112-4425-A93E-74C221B867D7}"/>
              </a:ext>
            </a:extLst>
          </p:cNvPr>
          <p:cNvSpPr/>
          <p:nvPr/>
        </p:nvSpPr>
        <p:spPr>
          <a:xfrm>
            <a:off x="1005107" y="4653603"/>
            <a:ext cx="230803" cy="17728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0" name="Rounded Rectangle 7">
            <a:extLst>
              <a:ext uri="{FF2B5EF4-FFF2-40B4-BE49-F238E27FC236}">
                <a16:creationId xmlns:a16="http://schemas.microsoft.com/office/drawing/2014/main" id="{ED5F9959-EAC0-4D73-AA8E-C29D687E3DD0}"/>
              </a:ext>
            </a:extLst>
          </p:cNvPr>
          <p:cNvSpPr/>
          <p:nvPr/>
        </p:nvSpPr>
        <p:spPr>
          <a:xfrm>
            <a:off x="7609196" y="4649521"/>
            <a:ext cx="234654" cy="2025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112" name="Graphic 111">
            <a:extLst>
              <a:ext uri="{FF2B5EF4-FFF2-40B4-BE49-F238E27FC236}">
                <a16:creationId xmlns:a16="http://schemas.microsoft.com/office/drawing/2014/main" id="{6755A529-E50A-4907-B1DB-86DA3A8263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4562399" y="1948378"/>
            <a:ext cx="3007160" cy="3738873"/>
          </a:xfrm>
          <a:prstGeom prst="rect">
            <a:avLst/>
          </a:prstGeom>
        </p:spPr>
      </p:pic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42A49D4-5DF3-4F17-A235-68EEC69EBBE3}"/>
              </a:ext>
            </a:extLst>
          </p:cNvPr>
          <p:cNvGrpSpPr/>
          <p:nvPr/>
        </p:nvGrpSpPr>
        <p:grpSpPr>
          <a:xfrm>
            <a:off x="5736328" y="5146484"/>
            <a:ext cx="659301" cy="646331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FBFF096B-097F-4749-94AD-3D754805EA19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E41689D-F7DF-428F-8A86-2B84C68AD7D6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A5E5D49-DAD2-4883-BC0A-BAD98788099F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1A480DE-6BF0-4F42-86F8-9E4FF38D8A4D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C3C6F38-5DA8-40E8-9582-1A69CD96FCC7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343D05A-1FE0-4067-9D49-DE7CCFD86C7E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936F1D2-6D38-47B4-86BA-3EFB0EA6D446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9141ABF-68E6-4309-928C-E17D22916062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AAC0AE6-26EF-4BE1-9831-05101E3828C9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D8C5996-B01E-4D94-AEAF-3A451A06421D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404D7DE-BD73-4C0B-BFDB-3A2815DC70BC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92D3537-468F-4DF3-A727-F13E0741BE2A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FFF3971-C1E6-4326-926B-98E2A3D63386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9F41EB7-0703-4751-9CFA-84C16BE7A0E0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68D2F49-B896-483B-8429-8D9DC50008B1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6DD3C87-3F90-4AF5-AA67-2E884D1C7C58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FED60CB-3E51-4092-95CB-A9DCD207DB1B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7D90BA9-8563-4476-93EF-DCBA7FB8A3E3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2CD0502-B76B-4B27-970D-B6BD093EE5A0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2B3BE7D-DECA-4E4B-A207-190843549667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CB82BC8-4BFE-4DEA-8AE6-962AAB5E9C89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934542B-BA72-48BE-87EF-50CABE4254E7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88D9793-CE9D-4F61-9A3B-52193BF5BF07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1FC5096-C17E-41B7-BA82-ECC3802D0381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741DA8A-CBA9-449E-88EF-80169BB6CE46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0070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10B906B-829E-482E-AAC3-90960784CA3A}"/>
              </a:ext>
            </a:extLst>
          </p:cNvPr>
          <p:cNvSpPr/>
          <p:nvPr/>
        </p:nvSpPr>
        <p:spPr>
          <a:xfrm rot="18889717" flipH="1">
            <a:off x="1922810" y="-3292973"/>
            <a:ext cx="8308950" cy="13481604"/>
          </a:xfrm>
          <a:custGeom>
            <a:avLst/>
            <a:gdLst>
              <a:gd name="connsiteX0" fmla="*/ 0 w 8308950"/>
              <a:gd name="connsiteY0" fmla="*/ 6029591 h 13481604"/>
              <a:gd name="connsiteX1" fmla="*/ 0 w 8308950"/>
              <a:gd name="connsiteY1" fmla="*/ 11232870 h 13481604"/>
              <a:gd name="connsiteX2" fmla="*/ 2262228 w 8308950"/>
              <a:gd name="connsiteY2" fmla="*/ 13481604 h 13481604"/>
              <a:gd name="connsiteX3" fmla="*/ 8308950 w 8308950"/>
              <a:gd name="connsiteY3" fmla="*/ 7398600 h 13481604"/>
              <a:gd name="connsiteX4" fmla="*/ 8308950 w 8308950"/>
              <a:gd name="connsiteY4" fmla="*/ 2301513 h 13481604"/>
              <a:gd name="connsiteX5" fmla="*/ 5993628 w 8308950"/>
              <a:gd name="connsiteY5" fmla="*/ 0 h 13481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8950" h="13481604">
                <a:moveTo>
                  <a:pt x="0" y="6029591"/>
                </a:moveTo>
                <a:lnTo>
                  <a:pt x="0" y="11232870"/>
                </a:lnTo>
                <a:lnTo>
                  <a:pt x="2262228" y="13481604"/>
                </a:lnTo>
                <a:lnTo>
                  <a:pt x="8308950" y="7398600"/>
                </a:lnTo>
                <a:lnTo>
                  <a:pt x="8308950" y="2301513"/>
                </a:lnTo>
                <a:lnTo>
                  <a:pt x="59936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912136" y="1852717"/>
            <a:ext cx="5794001" cy="868459"/>
            <a:chOff x="4745820" y="1413856"/>
            <a:chExt cx="5794001" cy="868459"/>
          </a:xfrm>
        </p:grpSpPr>
        <p:grpSp>
          <p:nvGrpSpPr>
            <p:cNvPr id="4" name="Group 3"/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165788" y="280449"/>
            <a:ext cx="902621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3AEB881-5438-4241-AAEA-81C56EC869AA}"/>
              </a:ext>
            </a:extLst>
          </p:cNvPr>
          <p:cNvGrpSpPr/>
          <p:nvPr/>
        </p:nvGrpSpPr>
        <p:grpSpPr>
          <a:xfrm>
            <a:off x="3914408" y="2919522"/>
            <a:ext cx="5794001" cy="868459"/>
            <a:chOff x="4745820" y="1413856"/>
            <a:chExt cx="5794001" cy="868459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8CB058D-6274-4FA7-B6B7-4B16FBB65C8A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58CC7EE-A3B5-4098-A08A-AD73A337E889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60714A1-35A1-42C9-92EE-233D6A9E4D9C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27DC248-5B08-4284-8B10-C29583B2CD37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84C3B67-570F-4CD6-971B-9417F69E2985}"/>
              </a:ext>
            </a:extLst>
          </p:cNvPr>
          <p:cNvGrpSpPr/>
          <p:nvPr/>
        </p:nvGrpSpPr>
        <p:grpSpPr>
          <a:xfrm>
            <a:off x="3916680" y="3986327"/>
            <a:ext cx="5794001" cy="868459"/>
            <a:chOff x="4745820" y="1413856"/>
            <a:chExt cx="5794001" cy="868459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91C538B5-6D51-4ACF-9B10-6D1371FCB082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0D2D6FE6-4599-49E3-B204-0CA6AF0E077F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51B7496C-3B19-4FD0-AAB6-7C061CC98C0D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E15FFB1-1D6C-42EA-BB06-BCBCEADD9E8B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CFC5350-43EE-486C-9C2B-99B54F723D3A}"/>
              </a:ext>
            </a:extLst>
          </p:cNvPr>
          <p:cNvGrpSpPr/>
          <p:nvPr/>
        </p:nvGrpSpPr>
        <p:grpSpPr>
          <a:xfrm>
            <a:off x="3918952" y="5053132"/>
            <a:ext cx="5794001" cy="868459"/>
            <a:chOff x="4745820" y="1413856"/>
            <a:chExt cx="5794001" cy="868459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8DC2D98-A073-4609-BA8A-0CDF114F0FEE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78384AD4-FA87-4E93-93D9-D832E143D6B6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F689A8D2-3E94-4279-BE62-7ABC73F0D9FB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65B69C5-2769-4F2C-AD99-52F9EE81B9E6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pic>
        <p:nvPicPr>
          <p:cNvPr id="39" name="Picture 38">
            <a:extLst>
              <a:ext uri="{FF2B5EF4-FFF2-40B4-BE49-F238E27FC236}">
                <a16:creationId xmlns:a16="http://schemas.microsoft.com/office/drawing/2014/main" id="{47CC5858-2BE2-472B-9A02-1DC851B7988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" t="-23010" r="-119" b="65118"/>
          <a:stretch/>
        </p:blipFill>
        <p:spPr>
          <a:xfrm>
            <a:off x="0" y="2220649"/>
            <a:ext cx="12206572" cy="4624637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F65B7414-E68C-4EA2-8853-98CB27D1294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" t="-23010" r="-119" b="65118"/>
          <a:stretch/>
        </p:blipFill>
        <p:spPr>
          <a:xfrm rot="10800000">
            <a:off x="-26001" y="-8531"/>
            <a:ext cx="12206572" cy="462463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E55AE00-2B02-4050-8FD4-E1F0B1FB97F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9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432" t="29486" r="16132" b="2232"/>
          <a:stretch/>
        </p:blipFill>
        <p:spPr>
          <a:xfrm>
            <a:off x="0" y="1"/>
            <a:ext cx="3165788" cy="6840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1024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190AE18B-0841-4FCC-BC50-CA8E55855743}"/>
              </a:ext>
            </a:extLst>
          </p:cNvPr>
          <p:cNvSpPr txBox="1"/>
          <p:nvPr/>
        </p:nvSpPr>
        <p:spPr>
          <a:xfrm>
            <a:off x="3813562" y="2826515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F7DB71A-3C74-4953-B014-D03CE07DA8A0}"/>
              </a:ext>
            </a:extLst>
          </p:cNvPr>
          <p:cNvSpPr txBox="1"/>
          <p:nvPr/>
        </p:nvSpPr>
        <p:spPr>
          <a:xfrm>
            <a:off x="3256342" y="4449511"/>
            <a:ext cx="569328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E8772F-2F50-4523-B33D-0382FF0641CA}"/>
              </a:ext>
            </a:extLst>
          </p:cNvPr>
          <p:cNvSpPr txBox="1"/>
          <p:nvPr/>
        </p:nvSpPr>
        <p:spPr>
          <a:xfrm>
            <a:off x="3004814" y="5333844"/>
            <a:ext cx="61963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3E3710B-E8D1-4E23-8DBA-55B02FAC86C8}"/>
              </a:ext>
            </a:extLst>
          </p:cNvPr>
          <p:cNvSpPr txBox="1"/>
          <p:nvPr/>
        </p:nvSpPr>
        <p:spPr>
          <a:xfrm>
            <a:off x="1595247" y="1453115"/>
            <a:ext cx="192978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A31C7B8-C09A-4E40-9F9D-6EE6F4B89896}"/>
              </a:ext>
            </a:extLst>
          </p:cNvPr>
          <p:cNvSpPr txBox="1"/>
          <p:nvPr/>
        </p:nvSpPr>
        <p:spPr>
          <a:xfrm>
            <a:off x="8700927" y="1453115"/>
            <a:ext cx="192978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32EB34-9F21-4B79-BE89-AE99BE10EC62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335E340-C87A-40C3-829B-73C23D916CBE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2248E97-B7D4-456B-AB2F-11ADDC52B01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317825091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8BA65AC-A5DA-4153-A475-728A54F75FF9}"/>
              </a:ext>
            </a:extLst>
          </p:cNvPr>
          <p:cNvGrpSpPr/>
          <p:nvPr/>
        </p:nvGrpSpPr>
        <p:grpSpPr>
          <a:xfrm>
            <a:off x="1710284" y="3246299"/>
            <a:ext cx="2062760" cy="1143160"/>
            <a:chOff x="773154" y="3138879"/>
            <a:chExt cx="2862742" cy="1586502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977DB05-7F89-4B2B-90DC-AF6D50FD5B65}"/>
                </a:ext>
              </a:extLst>
            </p:cNvPr>
            <p:cNvGrpSpPr/>
            <p:nvPr userDrawn="1"/>
          </p:nvGrpSpPr>
          <p:grpSpPr>
            <a:xfrm>
              <a:off x="945641" y="3138879"/>
              <a:ext cx="2513902" cy="1391026"/>
              <a:chOff x="1618104" y="4774278"/>
              <a:chExt cx="2513902" cy="1391026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3BE558C6-F24D-4DE5-BB5F-1EC2A1F39B77}"/>
                  </a:ext>
                </a:extLst>
              </p:cNvPr>
              <p:cNvSpPr/>
              <p:nvPr userDrawn="1"/>
            </p:nvSpPr>
            <p:spPr>
              <a:xfrm>
                <a:off x="1919176" y="4818888"/>
                <a:ext cx="1881566" cy="117060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4CE28B57-07F2-44A5-8003-698D0D98C11A}"/>
                  </a:ext>
                </a:extLst>
              </p:cNvPr>
              <p:cNvGrpSpPr/>
              <p:nvPr userDrawn="1"/>
            </p:nvGrpSpPr>
            <p:grpSpPr>
              <a:xfrm>
                <a:off x="1618104" y="4774278"/>
                <a:ext cx="2513902" cy="1391026"/>
                <a:chOff x="395536" y="2564904"/>
                <a:chExt cx="4749925" cy="2628292"/>
              </a:xfrm>
              <a:solidFill>
                <a:schemeClr val="tx1"/>
              </a:solidFill>
            </p:grpSpPr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B155CD7A-40F5-4C9A-A3D2-3E93B40863D5}"/>
                    </a:ext>
                  </a:extLst>
                </p:cNvPr>
                <p:cNvGrpSpPr/>
                <p:nvPr userDrawn="1"/>
              </p:nvGrpSpPr>
              <p:grpSpPr>
                <a:xfrm>
                  <a:off x="395536" y="2564904"/>
                  <a:ext cx="4749925" cy="2628292"/>
                  <a:chOff x="395536" y="2204864"/>
                  <a:chExt cx="5400600" cy="2988332"/>
                </a:xfrm>
                <a:grpFill/>
              </p:grpSpPr>
              <p:sp>
                <p:nvSpPr>
                  <p:cNvPr id="53" name="Rounded Rectangle 3">
                    <a:extLst>
                      <a:ext uri="{FF2B5EF4-FFF2-40B4-BE49-F238E27FC236}">
                        <a16:creationId xmlns:a16="http://schemas.microsoft.com/office/drawing/2014/main" id="{2CFE33B5-6D91-43E9-AAE5-3CB6F8D9C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971600" y="2204864"/>
                    <a:ext cx="4248472" cy="27363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48472" h="2736304">
                        <a:moveTo>
                          <a:pt x="144016" y="144016"/>
                        </a:moveTo>
                        <a:lnTo>
                          <a:pt x="144016" y="2520280"/>
                        </a:lnTo>
                        <a:lnTo>
                          <a:pt x="4104456" y="2520280"/>
                        </a:lnTo>
                        <a:lnTo>
                          <a:pt x="4104456" y="144016"/>
                        </a:lnTo>
                        <a:close/>
                        <a:moveTo>
                          <a:pt x="119332" y="0"/>
                        </a:moveTo>
                        <a:lnTo>
                          <a:pt x="4129140" y="0"/>
                        </a:lnTo>
                        <a:cubicBezTo>
                          <a:pt x="4195045" y="0"/>
                          <a:pt x="4248472" y="53427"/>
                          <a:pt x="4248472" y="119332"/>
                        </a:cubicBezTo>
                        <a:lnTo>
                          <a:pt x="4248472" y="2736304"/>
                        </a:lnTo>
                        <a:lnTo>
                          <a:pt x="0" y="2736304"/>
                        </a:lnTo>
                        <a:lnTo>
                          <a:pt x="0" y="119332"/>
                        </a:lnTo>
                        <a:cubicBezTo>
                          <a:pt x="0" y="53427"/>
                          <a:pt x="53427" y="0"/>
                          <a:pt x="119332" y="0"/>
                        </a:cubicBezTo>
                        <a:close/>
                      </a:path>
                    </a:pathLst>
                  </a:cu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871D986D-CF7A-4825-BE22-334ED1FC7E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95536" y="4941168"/>
                    <a:ext cx="5400600" cy="144016"/>
                  </a:xfrm>
                  <a:prstGeom prst="rect">
                    <a:avLst/>
                  </a:pr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  <p:sp>
                <p:nvSpPr>
                  <p:cNvPr id="55" name="Trapezoid 54">
                    <a:extLst>
                      <a:ext uri="{FF2B5EF4-FFF2-40B4-BE49-F238E27FC236}">
                        <a16:creationId xmlns:a16="http://schemas.microsoft.com/office/drawing/2014/main" id="{F63298D5-E82D-4D80-99C2-B4311E902673}"/>
                      </a:ext>
                    </a:extLst>
                  </p:cNvPr>
                  <p:cNvSpPr/>
                  <p:nvPr userDrawn="1"/>
                </p:nvSpPr>
                <p:spPr>
                  <a:xfrm rot="10800000">
                    <a:off x="395536" y="5085184"/>
                    <a:ext cx="5400600" cy="108012"/>
                  </a:xfrm>
                  <a:prstGeom prst="trapezoid">
                    <a:avLst>
                      <a:gd name="adj" fmla="val 129851"/>
                    </a:avLst>
                  </a:pr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</p:grp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862DB2E6-6695-4B72-AE60-960E2394FA89}"/>
                    </a:ext>
                  </a:extLst>
                </p:cNvPr>
                <p:cNvSpPr/>
                <p:nvPr userDrawn="1"/>
              </p:nvSpPr>
              <p:spPr>
                <a:xfrm>
                  <a:off x="2518470" y="5009698"/>
                  <a:ext cx="504056" cy="45719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</p:grpSp>
        </p:grp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A74D287-F5A6-4668-925F-D4739FB86382}"/>
                </a:ext>
              </a:extLst>
            </p:cNvPr>
            <p:cNvSpPr/>
            <p:nvPr userDrawn="1"/>
          </p:nvSpPr>
          <p:spPr>
            <a:xfrm>
              <a:off x="773154" y="4321560"/>
              <a:ext cx="2862742" cy="403821"/>
            </a:xfrm>
            <a:prstGeom prst="ellipse">
              <a:avLst/>
            </a:prstGeom>
            <a:solidFill>
              <a:schemeClr val="tx1">
                <a:alpha val="30000"/>
              </a:schemeClr>
            </a:solidFill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6" name="그룹 6">
            <a:extLst>
              <a:ext uri="{FF2B5EF4-FFF2-40B4-BE49-F238E27FC236}">
                <a16:creationId xmlns:a16="http://schemas.microsoft.com/office/drawing/2014/main" id="{790A2744-0C66-4F4A-9812-C8AFD43EDE4B}"/>
              </a:ext>
            </a:extLst>
          </p:cNvPr>
          <p:cNvGrpSpPr/>
          <p:nvPr/>
        </p:nvGrpSpPr>
        <p:grpSpPr>
          <a:xfrm>
            <a:off x="849789" y="1678026"/>
            <a:ext cx="3660665" cy="4279706"/>
            <a:chOff x="849789" y="1894006"/>
            <a:chExt cx="3458478" cy="4043328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87902B7-4B58-499B-8675-4B67D5F3E1DF}"/>
                </a:ext>
              </a:extLst>
            </p:cNvPr>
            <p:cNvSpPr/>
            <p:nvPr/>
          </p:nvSpPr>
          <p:spPr>
            <a:xfrm>
              <a:off x="1087583" y="2293530"/>
              <a:ext cx="3220684" cy="3220684"/>
            </a:xfrm>
            <a:prstGeom prst="ellipse">
              <a:avLst/>
            </a:prstGeom>
            <a:noFill/>
            <a:ln w="635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F3B0D50C-9FE7-4B61-98D9-318C00E89CDF}"/>
                </a:ext>
              </a:extLst>
            </p:cNvPr>
            <p:cNvSpPr/>
            <p:nvPr/>
          </p:nvSpPr>
          <p:spPr>
            <a:xfrm>
              <a:off x="2239713" y="1894006"/>
              <a:ext cx="916426" cy="916426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898B49F9-D996-4B60-B225-79D1F1F4F9D5}"/>
                </a:ext>
              </a:extLst>
            </p:cNvPr>
            <p:cNvSpPr/>
            <p:nvPr/>
          </p:nvSpPr>
          <p:spPr>
            <a:xfrm>
              <a:off x="2239713" y="5020908"/>
              <a:ext cx="916426" cy="916426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954895C3-5277-4042-940E-2178EFAE7190}"/>
                </a:ext>
              </a:extLst>
            </p:cNvPr>
            <p:cNvSpPr/>
            <p:nvPr/>
          </p:nvSpPr>
          <p:spPr>
            <a:xfrm>
              <a:off x="849789" y="2592314"/>
              <a:ext cx="916426" cy="916426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A70BC390-C42F-42BA-A9B4-87E982B1DA3D}"/>
                </a:ext>
              </a:extLst>
            </p:cNvPr>
            <p:cNvSpPr/>
            <p:nvPr/>
          </p:nvSpPr>
          <p:spPr>
            <a:xfrm>
              <a:off x="849789" y="4228820"/>
              <a:ext cx="916426" cy="916426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87370EA-6ABF-4B18-B15D-337A41669791}"/>
              </a:ext>
            </a:extLst>
          </p:cNvPr>
          <p:cNvGrpSpPr/>
          <p:nvPr/>
        </p:nvGrpSpPr>
        <p:grpSpPr>
          <a:xfrm rot="378088">
            <a:off x="3612621" y="1704072"/>
            <a:ext cx="2272636" cy="1898826"/>
            <a:chOff x="7246464" y="1754257"/>
            <a:chExt cx="1045690" cy="873691"/>
          </a:xfrm>
          <a:solidFill>
            <a:schemeClr val="accent6"/>
          </a:solidFill>
        </p:grpSpPr>
        <p:sp>
          <p:nvSpPr>
            <p:cNvPr id="63" name="Oval 17">
              <a:extLst>
                <a:ext uri="{FF2B5EF4-FFF2-40B4-BE49-F238E27FC236}">
                  <a16:creationId xmlns:a16="http://schemas.microsoft.com/office/drawing/2014/main" id="{6830EB2D-7A84-4E89-8FA3-06D38502D2AE}"/>
                </a:ext>
              </a:extLst>
            </p:cNvPr>
            <p:cNvSpPr/>
            <p:nvPr/>
          </p:nvSpPr>
          <p:spPr>
            <a:xfrm rot="21221912">
              <a:off x="7246464" y="1754257"/>
              <a:ext cx="1045690" cy="708188"/>
            </a:xfrm>
            <a:custGeom>
              <a:avLst/>
              <a:gdLst/>
              <a:ahLst/>
              <a:cxnLst/>
              <a:rect l="l" t="t" r="r" b="b"/>
              <a:pathLst>
                <a:path w="1642560" h="1112415">
                  <a:moveTo>
                    <a:pt x="785832" y="0"/>
                  </a:moveTo>
                  <a:cubicBezTo>
                    <a:pt x="889284" y="0"/>
                    <a:pt x="978919" y="59154"/>
                    <a:pt x="1021736" y="146002"/>
                  </a:cubicBezTo>
                  <a:cubicBezTo>
                    <a:pt x="1051604" y="124976"/>
                    <a:pt x="1088165" y="114656"/>
                    <a:pt x="1127136" y="114656"/>
                  </a:cubicBezTo>
                  <a:cubicBezTo>
                    <a:pt x="1241918" y="114656"/>
                    <a:pt x="1335792" y="204176"/>
                    <a:pt x="1341808" y="317265"/>
                  </a:cubicBezTo>
                  <a:cubicBezTo>
                    <a:pt x="1367781" y="306011"/>
                    <a:pt x="1396440" y="299856"/>
                    <a:pt x="1426536" y="299856"/>
                  </a:cubicBezTo>
                  <a:cubicBezTo>
                    <a:pt x="1545843" y="299856"/>
                    <a:pt x="1642560" y="396573"/>
                    <a:pt x="1642560" y="515880"/>
                  </a:cubicBezTo>
                  <a:cubicBezTo>
                    <a:pt x="1642560" y="635187"/>
                    <a:pt x="1545843" y="731904"/>
                    <a:pt x="1426536" y="731904"/>
                  </a:cubicBezTo>
                  <a:cubicBezTo>
                    <a:pt x="1410361" y="731904"/>
                    <a:pt x="1394601" y="730126"/>
                    <a:pt x="1379539" y="726326"/>
                  </a:cubicBezTo>
                  <a:cubicBezTo>
                    <a:pt x="1382751" y="740807"/>
                    <a:pt x="1384368" y="755855"/>
                    <a:pt x="1384368" y="771280"/>
                  </a:cubicBezTo>
                  <a:cubicBezTo>
                    <a:pt x="1384368" y="890587"/>
                    <a:pt x="1287651" y="987304"/>
                    <a:pt x="1168344" y="987304"/>
                  </a:cubicBezTo>
                  <a:cubicBezTo>
                    <a:pt x="1116932" y="987304"/>
                    <a:pt x="1069714" y="969344"/>
                    <a:pt x="1034633" y="936870"/>
                  </a:cubicBezTo>
                  <a:cubicBezTo>
                    <a:pt x="998570" y="1039401"/>
                    <a:pt x="900661" y="1112415"/>
                    <a:pt x="785697" y="1112415"/>
                  </a:cubicBezTo>
                  <a:cubicBezTo>
                    <a:pt x="664714" y="1112415"/>
                    <a:pt x="562616" y="1031553"/>
                    <a:pt x="531704" y="920578"/>
                  </a:cubicBezTo>
                  <a:cubicBezTo>
                    <a:pt x="504162" y="935791"/>
                    <a:pt x="472429" y="943424"/>
                    <a:pt x="438912" y="943424"/>
                  </a:cubicBezTo>
                  <a:cubicBezTo>
                    <a:pt x="328998" y="943424"/>
                    <a:pt x="238256" y="861336"/>
                    <a:pt x="225670" y="754991"/>
                  </a:cubicBezTo>
                  <a:cubicBezTo>
                    <a:pt x="222493" y="755833"/>
                    <a:pt x="219267" y="755904"/>
                    <a:pt x="216024" y="755904"/>
                  </a:cubicBezTo>
                  <a:cubicBezTo>
                    <a:pt x="96717" y="755904"/>
                    <a:pt x="0" y="659187"/>
                    <a:pt x="0" y="539880"/>
                  </a:cubicBezTo>
                  <a:cubicBezTo>
                    <a:pt x="0" y="429577"/>
                    <a:pt x="82669" y="338583"/>
                    <a:pt x="189559" y="326524"/>
                  </a:cubicBezTo>
                  <a:cubicBezTo>
                    <a:pt x="199739" y="217704"/>
                    <a:pt x="291631" y="132944"/>
                    <a:pt x="403320" y="132944"/>
                  </a:cubicBezTo>
                  <a:cubicBezTo>
                    <a:pt x="453838" y="132944"/>
                    <a:pt x="500306" y="150285"/>
                    <a:pt x="534992" y="182003"/>
                  </a:cubicBezTo>
                  <a:cubicBezTo>
                    <a:pt x="568948" y="76087"/>
                    <a:pt x="668505" y="0"/>
                    <a:pt x="785832" y="0"/>
                  </a:cubicBezTo>
                  <a:close/>
                </a:path>
              </a:pathLst>
            </a:custGeom>
            <a:grpFill/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5F59B308-8A97-4F30-A9A9-3DBF48A4C0A0}"/>
                </a:ext>
              </a:extLst>
            </p:cNvPr>
            <p:cNvSpPr/>
            <p:nvPr/>
          </p:nvSpPr>
          <p:spPr>
            <a:xfrm rot="1802267">
              <a:off x="7488158" y="2425111"/>
              <a:ext cx="137526" cy="10991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A1B0F88F-8EF0-4EAB-8DDC-58EFFBC8F721}"/>
                </a:ext>
              </a:extLst>
            </p:cNvPr>
            <p:cNvSpPr/>
            <p:nvPr/>
          </p:nvSpPr>
          <p:spPr>
            <a:xfrm rot="1802267">
              <a:off x="7400894" y="2529669"/>
              <a:ext cx="98590" cy="787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BC8087E-BF89-4755-8415-BAD0F8DC95A5}"/>
                </a:ext>
              </a:extLst>
            </p:cNvPr>
            <p:cNvSpPr/>
            <p:nvPr/>
          </p:nvSpPr>
          <p:spPr>
            <a:xfrm rot="1802267">
              <a:off x="7296718" y="2572936"/>
              <a:ext cx="68830" cy="5501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531CEFD-41AB-4214-965D-6ED6903808B5}"/>
              </a:ext>
            </a:extLst>
          </p:cNvPr>
          <p:cNvGrpSpPr/>
          <p:nvPr/>
        </p:nvGrpSpPr>
        <p:grpSpPr>
          <a:xfrm>
            <a:off x="6365823" y="3170069"/>
            <a:ext cx="5231233" cy="2309514"/>
            <a:chOff x="546760" y="2061666"/>
            <a:chExt cx="5152102" cy="230951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4E3DDA9-2571-4716-B973-92CC72A05E57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C01ABF1-22EF-4E3D-A31C-60E4E007BA7F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Power Presentation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8A0469B1-AF28-4408-B104-D3FC2E675D37}"/>
              </a:ext>
            </a:extLst>
          </p:cNvPr>
          <p:cNvSpPr txBox="1"/>
          <p:nvPr/>
        </p:nvSpPr>
        <p:spPr>
          <a:xfrm>
            <a:off x="6365823" y="2278437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$3,800,000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1FDBB89-DEA4-4A26-ABB0-D5358323E490}"/>
              </a:ext>
            </a:extLst>
          </p:cNvPr>
          <p:cNvSpPr txBox="1"/>
          <p:nvPr/>
        </p:nvSpPr>
        <p:spPr>
          <a:xfrm>
            <a:off x="4130205" y="2059226"/>
            <a:ext cx="12769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98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0AAA8D8-2155-48CA-B10D-3E77E73C670C}"/>
              </a:ext>
            </a:extLst>
          </p:cNvPr>
          <p:cNvSpPr txBox="1"/>
          <p:nvPr/>
        </p:nvSpPr>
        <p:spPr>
          <a:xfrm>
            <a:off x="2028008" y="3553094"/>
            <a:ext cx="14249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3" name="Rounded Rectangle 2">
            <a:extLst>
              <a:ext uri="{FF2B5EF4-FFF2-40B4-BE49-F238E27FC236}">
                <a16:creationId xmlns:a16="http://schemas.microsoft.com/office/drawing/2014/main" id="{CD0AAA3A-B179-473E-ABAF-2A11219E992B}"/>
              </a:ext>
            </a:extLst>
          </p:cNvPr>
          <p:cNvSpPr/>
          <p:nvPr/>
        </p:nvSpPr>
        <p:spPr>
          <a:xfrm>
            <a:off x="1135885" y="4454327"/>
            <a:ext cx="397807" cy="39780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4" name="Rounded Rectangle 3">
            <a:extLst>
              <a:ext uri="{FF2B5EF4-FFF2-40B4-BE49-F238E27FC236}">
                <a16:creationId xmlns:a16="http://schemas.microsoft.com/office/drawing/2014/main" id="{BFC1E2D4-7984-48E4-98F1-FA7BCDC0FAA6}"/>
              </a:ext>
            </a:extLst>
          </p:cNvPr>
          <p:cNvSpPr/>
          <p:nvPr/>
        </p:nvSpPr>
        <p:spPr>
          <a:xfrm>
            <a:off x="1135885" y="2703255"/>
            <a:ext cx="397807" cy="39780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5" name="Freeform 26">
            <a:extLst>
              <a:ext uri="{FF2B5EF4-FFF2-40B4-BE49-F238E27FC236}">
                <a16:creationId xmlns:a16="http://schemas.microsoft.com/office/drawing/2014/main" id="{50F4FFA9-0DFF-42E8-89C2-9885925E0CA7}"/>
              </a:ext>
            </a:extLst>
          </p:cNvPr>
          <p:cNvSpPr>
            <a:spLocks noChangeAspect="1"/>
          </p:cNvSpPr>
          <p:nvPr/>
        </p:nvSpPr>
        <p:spPr>
          <a:xfrm>
            <a:off x="2566513" y="5281608"/>
            <a:ext cx="465875" cy="456537"/>
          </a:xfrm>
          <a:custGeom>
            <a:avLst/>
            <a:gdLst/>
            <a:ahLst/>
            <a:cxnLst/>
            <a:rect l="l" t="t" r="r" b="b"/>
            <a:pathLst>
              <a:path w="4031759" h="3929141">
                <a:moveTo>
                  <a:pt x="1956666" y="145009"/>
                </a:moveTo>
                <a:cubicBezTo>
                  <a:pt x="1448910" y="156566"/>
                  <a:pt x="994209" y="377605"/>
                  <a:pt x="675657" y="725567"/>
                </a:cubicBezTo>
                <a:cubicBezTo>
                  <a:pt x="838636" y="691462"/>
                  <a:pt x="930272" y="678630"/>
                  <a:pt x="1130990" y="749212"/>
                </a:cubicBezTo>
                <a:cubicBezTo>
                  <a:pt x="1312960" y="542221"/>
                  <a:pt x="1441876" y="532452"/>
                  <a:pt x="1690112" y="514558"/>
                </a:cubicBezTo>
                <a:cubicBezTo>
                  <a:pt x="1397420" y="697765"/>
                  <a:pt x="1474522" y="783699"/>
                  <a:pt x="1397119" y="915628"/>
                </a:cubicBezTo>
                <a:cubicBezTo>
                  <a:pt x="1459337" y="996280"/>
                  <a:pt x="1476626" y="1050502"/>
                  <a:pt x="1562629" y="1088868"/>
                </a:cubicBezTo>
                <a:cubicBezTo>
                  <a:pt x="1720406" y="1082254"/>
                  <a:pt x="1835898" y="1088856"/>
                  <a:pt x="1940820" y="1092814"/>
                </a:cubicBezTo>
                <a:cubicBezTo>
                  <a:pt x="2051291" y="1292863"/>
                  <a:pt x="1646421" y="1389843"/>
                  <a:pt x="1574541" y="1547607"/>
                </a:cubicBezTo>
                <a:cubicBezTo>
                  <a:pt x="1575054" y="1641748"/>
                  <a:pt x="1601994" y="1743816"/>
                  <a:pt x="1576079" y="1830029"/>
                </a:cubicBezTo>
                <a:cubicBezTo>
                  <a:pt x="1507393" y="1809781"/>
                  <a:pt x="1467778" y="1765746"/>
                  <a:pt x="1407021" y="1761357"/>
                </a:cubicBezTo>
                <a:cubicBezTo>
                  <a:pt x="1342516" y="1757003"/>
                  <a:pt x="1256871" y="1850434"/>
                  <a:pt x="1261077" y="1912152"/>
                </a:cubicBezTo>
                <a:cubicBezTo>
                  <a:pt x="1289326" y="2136754"/>
                  <a:pt x="1521839" y="2386978"/>
                  <a:pt x="2031072" y="2162860"/>
                </a:cubicBezTo>
                <a:cubicBezTo>
                  <a:pt x="2177108" y="2104114"/>
                  <a:pt x="2397140" y="2233006"/>
                  <a:pt x="2418966" y="2269400"/>
                </a:cubicBezTo>
                <a:cubicBezTo>
                  <a:pt x="2480197" y="2339190"/>
                  <a:pt x="2456861" y="2438052"/>
                  <a:pt x="2306669" y="2415345"/>
                </a:cubicBezTo>
                <a:cubicBezTo>
                  <a:pt x="2077246" y="2562342"/>
                  <a:pt x="1853109" y="2709336"/>
                  <a:pt x="1491551" y="2666054"/>
                </a:cubicBezTo>
                <a:cubicBezTo>
                  <a:pt x="1886929" y="2983490"/>
                  <a:pt x="2311377" y="3078931"/>
                  <a:pt x="2714680" y="2809670"/>
                </a:cubicBezTo>
                <a:lnTo>
                  <a:pt x="3043687" y="2417749"/>
                </a:lnTo>
                <a:cubicBezTo>
                  <a:pt x="3022321" y="2531639"/>
                  <a:pt x="3030025" y="2621743"/>
                  <a:pt x="2969018" y="2740919"/>
                </a:cubicBezTo>
                <a:cubicBezTo>
                  <a:pt x="3226656" y="2526986"/>
                  <a:pt x="3214730" y="2212628"/>
                  <a:pt x="3192234" y="1842769"/>
                </a:cubicBezTo>
                <a:cubicBezTo>
                  <a:pt x="3271425" y="1879531"/>
                  <a:pt x="3305689" y="1974435"/>
                  <a:pt x="3332025" y="2037625"/>
                </a:cubicBezTo>
                <a:cubicBezTo>
                  <a:pt x="3405062" y="1873155"/>
                  <a:pt x="3417317" y="1587116"/>
                  <a:pt x="3355574" y="1229725"/>
                </a:cubicBezTo>
                <a:cubicBezTo>
                  <a:pt x="3449071" y="1291152"/>
                  <a:pt x="3468569" y="1342010"/>
                  <a:pt x="3543566" y="1421937"/>
                </a:cubicBezTo>
                <a:cubicBezTo>
                  <a:pt x="3504280" y="1328835"/>
                  <a:pt x="3375138" y="765319"/>
                  <a:pt x="2651373" y="577078"/>
                </a:cubicBezTo>
                <a:cubicBezTo>
                  <a:pt x="2777516" y="510285"/>
                  <a:pt x="2893089" y="520134"/>
                  <a:pt x="3048302" y="522054"/>
                </a:cubicBezTo>
                <a:cubicBezTo>
                  <a:pt x="2957501" y="438695"/>
                  <a:pt x="2713419" y="371189"/>
                  <a:pt x="2501051" y="322186"/>
                </a:cubicBezTo>
                <a:cubicBezTo>
                  <a:pt x="2519551" y="302522"/>
                  <a:pt x="2610006" y="292540"/>
                  <a:pt x="2735028" y="304395"/>
                </a:cubicBezTo>
                <a:cubicBezTo>
                  <a:pt x="2498403" y="195541"/>
                  <a:pt x="2234020" y="138696"/>
                  <a:pt x="1956666" y="145009"/>
                </a:cubicBezTo>
                <a:close/>
                <a:moveTo>
                  <a:pt x="1953378" y="513"/>
                </a:moveTo>
                <a:cubicBezTo>
                  <a:pt x="2430345" y="-10344"/>
                  <a:pt x="2871806" y="151699"/>
                  <a:pt x="3216045" y="431063"/>
                </a:cubicBezTo>
                <a:cubicBezTo>
                  <a:pt x="3432304" y="528010"/>
                  <a:pt x="3636925" y="690362"/>
                  <a:pt x="3731989" y="947579"/>
                </a:cubicBezTo>
                <a:cubicBezTo>
                  <a:pt x="3733831" y="849613"/>
                  <a:pt x="3701316" y="767503"/>
                  <a:pt x="3674088" y="653679"/>
                </a:cubicBezTo>
                <a:cubicBezTo>
                  <a:pt x="3850812" y="724507"/>
                  <a:pt x="3942967" y="1376747"/>
                  <a:pt x="3984909" y="1695997"/>
                </a:cubicBezTo>
                <a:cubicBezTo>
                  <a:pt x="3997453" y="1633254"/>
                  <a:pt x="3994139" y="1567869"/>
                  <a:pt x="4022540" y="1507769"/>
                </a:cubicBezTo>
                <a:cubicBezTo>
                  <a:pt x="4047804" y="1711880"/>
                  <a:pt x="4014506" y="1948907"/>
                  <a:pt x="4001712" y="2067049"/>
                </a:cubicBezTo>
                <a:cubicBezTo>
                  <a:pt x="3782782" y="3448437"/>
                  <a:pt x="2865752" y="3911305"/>
                  <a:pt x="2011269" y="3929141"/>
                </a:cubicBezTo>
                <a:cubicBezTo>
                  <a:pt x="1245456" y="3913521"/>
                  <a:pt x="215211" y="3474110"/>
                  <a:pt x="40274" y="2155562"/>
                </a:cubicBezTo>
                <a:cubicBezTo>
                  <a:pt x="11872" y="2197769"/>
                  <a:pt x="23115" y="2181833"/>
                  <a:pt x="0" y="2213468"/>
                </a:cubicBezTo>
                <a:cubicBezTo>
                  <a:pt x="23404" y="2013445"/>
                  <a:pt x="12452" y="1816066"/>
                  <a:pt x="70212" y="1613400"/>
                </a:cubicBezTo>
                <a:lnTo>
                  <a:pt x="6153" y="1686293"/>
                </a:lnTo>
                <a:cubicBezTo>
                  <a:pt x="23312" y="1424342"/>
                  <a:pt x="92221" y="1287629"/>
                  <a:pt x="228699" y="1089736"/>
                </a:cubicBezTo>
                <a:cubicBezTo>
                  <a:pt x="233249" y="885019"/>
                  <a:pt x="198392" y="554398"/>
                  <a:pt x="441777" y="363329"/>
                </a:cubicBezTo>
                <a:cubicBezTo>
                  <a:pt x="468757" y="533418"/>
                  <a:pt x="510255" y="606505"/>
                  <a:pt x="552524" y="646772"/>
                </a:cubicBezTo>
                <a:cubicBezTo>
                  <a:pt x="897222" y="259834"/>
                  <a:pt x="1395676" y="13208"/>
                  <a:pt x="1953378" y="5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6" name="Donut 6">
            <a:extLst>
              <a:ext uri="{FF2B5EF4-FFF2-40B4-BE49-F238E27FC236}">
                <a16:creationId xmlns:a16="http://schemas.microsoft.com/office/drawing/2014/main" id="{B0FCD9DD-853A-4BFF-8065-C608E1909735}"/>
              </a:ext>
            </a:extLst>
          </p:cNvPr>
          <p:cNvSpPr>
            <a:spLocks noChangeAspect="1"/>
          </p:cNvSpPr>
          <p:nvPr/>
        </p:nvSpPr>
        <p:spPr>
          <a:xfrm>
            <a:off x="2567886" y="1925860"/>
            <a:ext cx="463126" cy="463126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6344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C716B2A-4A23-41CB-B10A-BE6DC8E36EFD}"/>
              </a:ext>
            </a:extLst>
          </p:cNvPr>
          <p:cNvSpPr txBox="1"/>
          <p:nvPr/>
        </p:nvSpPr>
        <p:spPr>
          <a:xfrm>
            <a:off x="5125143" y="1338284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CDC90B5-76B6-49E1-9277-CC2542A25B5E}"/>
              </a:ext>
            </a:extLst>
          </p:cNvPr>
          <p:cNvSpPr txBox="1"/>
          <p:nvPr/>
        </p:nvSpPr>
        <p:spPr>
          <a:xfrm>
            <a:off x="5135772" y="4375487"/>
            <a:ext cx="673015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CCC23B-E1C6-42F9-9578-0350A18C9978}"/>
              </a:ext>
            </a:extLst>
          </p:cNvPr>
          <p:cNvSpPr txBox="1"/>
          <p:nvPr/>
        </p:nvSpPr>
        <p:spPr>
          <a:xfrm>
            <a:off x="5125141" y="3398533"/>
            <a:ext cx="6730159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11646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81B86601-E669-4C76-8A95-D111EF937E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2773606"/>
              </p:ext>
            </p:extLst>
          </p:nvPr>
        </p:nvGraphicFramePr>
        <p:xfrm>
          <a:off x="945932" y="1950652"/>
          <a:ext cx="10310655" cy="2850043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2062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407149">
                <a:tc>
                  <a:txBody>
                    <a:bodyPr/>
                    <a:lstStyle/>
                    <a:p>
                      <a:pPr algn="l"/>
                      <a:endParaRPr lang="en-JM" sz="1200" b="0" spc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Jan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Feb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Mar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Apr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May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Jun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Jul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Aug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Sep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Oct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Nov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Dec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4B6EFBC6-6F99-4C21-BA9B-A3CE29962131}"/>
              </a:ext>
            </a:extLst>
          </p:cNvPr>
          <p:cNvCxnSpPr>
            <a:cxnSpLocks/>
          </p:cNvCxnSpPr>
          <p:nvPr/>
        </p:nvCxnSpPr>
        <p:spPr>
          <a:xfrm>
            <a:off x="4719146" y="2578302"/>
            <a:ext cx="2774731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FA499DB-060C-4F50-A810-563C135619AE}"/>
              </a:ext>
            </a:extLst>
          </p:cNvPr>
          <p:cNvCxnSpPr>
            <a:cxnSpLocks/>
          </p:cNvCxnSpPr>
          <p:nvPr/>
        </p:nvCxnSpPr>
        <p:spPr>
          <a:xfrm>
            <a:off x="5370786" y="2979182"/>
            <a:ext cx="3541986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4C6AE30-459E-4964-B27D-CEBA1B04A270}"/>
              </a:ext>
            </a:extLst>
          </p:cNvPr>
          <p:cNvCxnSpPr>
            <a:cxnSpLocks/>
          </p:cNvCxnSpPr>
          <p:nvPr/>
        </p:nvCxnSpPr>
        <p:spPr>
          <a:xfrm flipV="1">
            <a:off x="3332199" y="3380063"/>
            <a:ext cx="4876380" cy="335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EA042CF5-BD65-48DD-897E-5E663D547043}"/>
              </a:ext>
            </a:extLst>
          </p:cNvPr>
          <p:cNvCxnSpPr>
            <a:cxnSpLocks/>
          </p:cNvCxnSpPr>
          <p:nvPr/>
        </p:nvCxnSpPr>
        <p:spPr>
          <a:xfrm>
            <a:off x="6096001" y="3784292"/>
            <a:ext cx="4172607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C967064B-A16D-4257-B3E4-F02E386F9D7F}"/>
              </a:ext>
            </a:extLst>
          </p:cNvPr>
          <p:cNvCxnSpPr>
            <a:cxnSpLocks/>
          </p:cNvCxnSpPr>
          <p:nvPr/>
        </p:nvCxnSpPr>
        <p:spPr>
          <a:xfrm>
            <a:off x="4855780" y="4185172"/>
            <a:ext cx="6180083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6C857A28-955F-4122-B5F7-8769300D4A66}"/>
              </a:ext>
            </a:extLst>
          </p:cNvPr>
          <p:cNvCxnSpPr>
            <a:cxnSpLocks/>
          </p:cNvCxnSpPr>
          <p:nvPr/>
        </p:nvCxnSpPr>
        <p:spPr>
          <a:xfrm>
            <a:off x="6983320" y="4586053"/>
            <a:ext cx="2696709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5846D7-2B32-400D-A92C-6390677FEE67}"/>
              </a:ext>
            </a:extLst>
          </p:cNvPr>
          <p:cNvGrpSpPr/>
          <p:nvPr/>
        </p:nvGrpSpPr>
        <p:grpSpPr>
          <a:xfrm>
            <a:off x="3133023" y="5020586"/>
            <a:ext cx="7910521" cy="943300"/>
            <a:chOff x="3501215" y="2000094"/>
            <a:chExt cx="6631330" cy="94330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C9B74B8-7F20-43B6-B466-B3679A5BFD32}"/>
                </a:ext>
              </a:extLst>
            </p:cNvPr>
            <p:cNvSpPr txBox="1"/>
            <p:nvPr/>
          </p:nvSpPr>
          <p:spPr>
            <a:xfrm>
              <a:off x="3507646" y="2297063"/>
              <a:ext cx="662297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F041DE6-7815-42F4-9FC1-E4C12A4B66FF}"/>
                </a:ext>
              </a:extLst>
            </p:cNvPr>
            <p:cNvSpPr txBox="1"/>
            <p:nvPr/>
          </p:nvSpPr>
          <p:spPr>
            <a:xfrm>
              <a:off x="3501215" y="2000094"/>
              <a:ext cx="66313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Rounded Rectangle 13">
            <a:extLst>
              <a:ext uri="{FF2B5EF4-FFF2-40B4-BE49-F238E27FC236}">
                <a16:creationId xmlns:a16="http://schemas.microsoft.com/office/drawing/2014/main" id="{5C96F42F-00BF-424A-AA3C-BD0F8A2E0CF0}"/>
              </a:ext>
            </a:extLst>
          </p:cNvPr>
          <p:cNvSpPr/>
          <p:nvPr/>
        </p:nvSpPr>
        <p:spPr>
          <a:xfrm>
            <a:off x="1148456" y="5105131"/>
            <a:ext cx="1668316" cy="775133"/>
          </a:xfrm>
          <a:prstGeom prst="roundRect">
            <a:avLst>
              <a:gd name="adj" fmla="val 1143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C8968E5-1EBE-4F3D-891B-35A1A68CACFB}"/>
              </a:ext>
            </a:extLst>
          </p:cNvPr>
          <p:cNvSpPr txBox="1"/>
          <p:nvPr/>
        </p:nvSpPr>
        <p:spPr>
          <a:xfrm>
            <a:off x="905204" y="1500860"/>
            <a:ext cx="24048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Gantt Chart Style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D70501-6229-4B68-8D22-F11443983C57}"/>
              </a:ext>
            </a:extLst>
          </p:cNvPr>
          <p:cNvSpPr txBox="1"/>
          <p:nvPr/>
        </p:nvSpPr>
        <p:spPr>
          <a:xfrm>
            <a:off x="1296256" y="5546428"/>
            <a:ext cx="13727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EA57A0C4-A7B4-45C4-AF80-20A1B0232971}"/>
              </a:ext>
            </a:extLst>
          </p:cNvPr>
          <p:cNvSpPr/>
          <p:nvPr/>
        </p:nvSpPr>
        <p:spPr>
          <a:xfrm>
            <a:off x="1793371" y="5190490"/>
            <a:ext cx="378486" cy="30546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5764503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1A123DD-D085-4326-B5AF-9CEA3349F136}"/>
              </a:ext>
            </a:extLst>
          </p:cNvPr>
          <p:cNvSpPr txBox="1"/>
          <p:nvPr/>
        </p:nvSpPr>
        <p:spPr>
          <a:xfrm>
            <a:off x="7613158" y="505584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8AF9A7-DA61-451B-AE10-2764A63CE6F0}"/>
              </a:ext>
            </a:extLst>
          </p:cNvPr>
          <p:cNvSpPr txBox="1"/>
          <p:nvPr/>
        </p:nvSpPr>
        <p:spPr>
          <a:xfrm>
            <a:off x="7623787" y="2953388"/>
            <a:ext cx="457884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3C43B4-8E46-41A4-BD0F-9B1CE57E099C}"/>
              </a:ext>
            </a:extLst>
          </p:cNvPr>
          <p:cNvSpPr txBox="1"/>
          <p:nvPr/>
        </p:nvSpPr>
        <p:spPr>
          <a:xfrm>
            <a:off x="7613156" y="2192566"/>
            <a:ext cx="457884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35684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564AD413-EB66-49AD-8CAC-6246EA31C1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3499018"/>
              </p:ext>
            </p:extLst>
          </p:nvPr>
        </p:nvGraphicFramePr>
        <p:xfrm>
          <a:off x="3649902" y="1633366"/>
          <a:ext cx="4892198" cy="40015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그룹 2">
            <a:extLst>
              <a:ext uri="{FF2B5EF4-FFF2-40B4-BE49-F238E27FC236}">
                <a16:creationId xmlns:a16="http://schemas.microsoft.com/office/drawing/2014/main" id="{F23B5389-0C58-48BA-B9A7-CC7D07F5753A}"/>
              </a:ext>
            </a:extLst>
          </p:cNvPr>
          <p:cNvGrpSpPr/>
          <p:nvPr/>
        </p:nvGrpSpPr>
        <p:grpSpPr>
          <a:xfrm>
            <a:off x="9575371" y="1804859"/>
            <a:ext cx="1296144" cy="475334"/>
            <a:chOff x="8536055" y="1721597"/>
            <a:chExt cx="1296144" cy="47533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7012C0-C5A0-487A-A376-0C4D3DF6271A}"/>
                </a:ext>
              </a:extLst>
            </p:cNvPr>
            <p:cNvGrpSpPr/>
            <p:nvPr/>
          </p:nvGrpSpPr>
          <p:grpSpPr>
            <a:xfrm>
              <a:off x="8536055" y="1721597"/>
              <a:ext cx="1296144" cy="192651"/>
              <a:chOff x="7452320" y="1292132"/>
              <a:chExt cx="1296144" cy="192651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5E3B532A-DA26-4B04-BC02-AD5CB2F75156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2CA9A405-24EC-4087-80A6-2CB179B2755A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Add Text</a:t>
                </a: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7001C12-0E66-4666-B862-081832E26D75}"/>
                </a:ext>
              </a:extLst>
            </p:cNvPr>
            <p:cNvGrpSpPr/>
            <p:nvPr/>
          </p:nvGrpSpPr>
          <p:grpSpPr>
            <a:xfrm>
              <a:off x="8536055" y="2004280"/>
              <a:ext cx="1296144" cy="192651"/>
              <a:chOff x="7452320" y="1292132"/>
              <a:chExt cx="1296144" cy="192651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0C96F4C4-7D4E-4DB9-893F-B6033C0D77A9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C021F4D-96B9-4761-84E3-B0C4C4ADD585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Add Text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ED74F1F-EDF3-463A-A57F-12A794598957}"/>
              </a:ext>
            </a:extLst>
          </p:cNvPr>
          <p:cNvGrpSpPr/>
          <p:nvPr/>
        </p:nvGrpSpPr>
        <p:grpSpPr>
          <a:xfrm>
            <a:off x="938323" y="5482786"/>
            <a:ext cx="1445619" cy="558364"/>
            <a:chOff x="5210294" y="823566"/>
            <a:chExt cx="1477882" cy="40232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ECD4F07-8ED1-4927-A114-1507ED938A9C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8FADA1F-B134-4EE9-AB7F-2E6A9C86C94E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2016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68AFF82-ADB8-40E4-B9DA-3B75294BBDE2}"/>
              </a:ext>
            </a:extLst>
          </p:cNvPr>
          <p:cNvGrpSpPr/>
          <p:nvPr/>
        </p:nvGrpSpPr>
        <p:grpSpPr>
          <a:xfrm>
            <a:off x="3157099" y="5482786"/>
            <a:ext cx="1445619" cy="558364"/>
            <a:chOff x="5210294" y="823566"/>
            <a:chExt cx="1477882" cy="40232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CBBD1CA-2B2C-4EF0-A7EC-C18D69C39ACB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386A6E5-5DE1-4A5C-8967-EF352CC4E367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2017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815031B-8A96-4BF1-8382-BC89C00A79DB}"/>
              </a:ext>
            </a:extLst>
          </p:cNvPr>
          <p:cNvGrpSpPr/>
          <p:nvPr/>
        </p:nvGrpSpPr>
        <p:grpSpPr>
          <a:xfrm>
            <a:off x="5375875" y="5482786"/>
            <a:ext cx="1445619" cy="558364"/>
            <a:chOff x="5210294" y="823566"/>
            <a:chExt cx="1477882" cy="40232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5420F12-507D-4750-BF88-CF08CCA979D0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5EE057-89D5-479B-AF9D-9625831DD5C8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2018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751EA37-00C9-4751-9849-455D17D2D84D}"/>
              </a:ext>
            </a:extLst>
          </p:cNvPr>
          <p:cNvGrpSpPr/>
          <p:nvPr/>
        </p:nvGrpSpPr>
        <p:grpSpPr>
          <a:xfrm>
            <a:off x="7594651" y="5482786"/>
            <a:ext cx="1445619" cy="558364"/>
            <a:chOff x="5210294" y="823566"/>
            <a:chExt cx="1477882" cy="40232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D18988C-C486-4FC4-9514-825120455EE6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A2B42FD-DE64-47EE-9ED7-CCBD4309FEED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2019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CB6DC-0492-4DE5-9F1D-3A2A65174A16}"/>
              </a:ext>
            </a:extLst>
          </p:cNvPr>
          <p:cNvGrpSpPr/>
          <p:nvPr/>
        </p:nvGrpSpPr>
        <p:grpSpPr>
          <a:xfrm>
            <a:off x="9813429" y="5482786"/>
            <a:ext cx="1445619" cy="558364"/>
            <a:chOff x="5210294" y="823566"/>
            <a:chExt cx="1477882" cy="40232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5D157D-9F08-4F0C-A31D-26387C3E9D44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A82B45F-DD8A-44DA-B62B-DF4F0207E898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2020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639E3E-B473-4882-ADCC-0AE82703518D}"/>
              </a:ext>
            </a:extLst>
          </p:cNvPr>
          <p:cNvGrpSpPr/>
          <p:nvPr/>
        </p:nvGrpSpPr>
        <p:grpSpPr>
          <a:xfrm rot="786682">
            <a:off x="2594109" y="1529026"/>
            <a:ext cx="1920824" cy="1502332"/>
            <a:chOff x="4147752" y="550769"/>
            <a:chExt cx="1397738" cy="1093211"/>
          </a:xfrm>
        </p:grpSpPr>
        <p:sp>
          <p:nvSpPr>
            <p:cNvPr id="29" name="Flowchart: Extract 10">
              <a:extLst>
                <a:ext uri="{FF2B5EF4-FFF2-40B4-BE49-F238E27FC236}">
                  <a16:creationId xmlns:a16="http://schemas.microsoft.com/office/drawing/2014/main" id="{21DFC693-6450-4D68-BD12-90BF38523494}"/>
                </a:ext>
              </a:extLst>
            </p:cNvPr>
            <p:cNvSpPr/>
            <p:nvPr/>
          </p:nvSpPr>
          <p:spPr>
            <a:xfrm rot="5400000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E1AF47A-D510-4D7D-810E-22FF471C7F9B}"/>
                </a:ext>
              </a:extLst>
            </p:cNvPr>
            <p:cNvSpPr txBox="1"/>
            <p:nvPr/>
          </p:nvSpPr>
          <p:spPr>
            <a:xfrm rot="20813318">
              <a:off x="4157258" y="818669"/>
              <a:ext cx="1024002" cy="53750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</a:rPr>
                <a:t>Add </a:t>
              </a:r>
            </a:p>
            <a:p>
              <a:pPr algn="ctr"/>
              <a:r>
                <a:rPr lang="en-US" altLang="ko-KR" sz="2400" b="1" dirty="0">
                  <a:solidFill>
                    <a:schemeClr val="bg1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21679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95B04BD5-166D-40AE-90A9-9D7D1AD2755F}"/>
              </a:ext>
            </a:extLst>
          </p:cNvPr>
          <p:cNvSpPr/>
          <p:nvPr/>
        </p:nvSpPr>
        <p:spPr>
          <a:xfrm rot="16200000">
            <a:off x="1099146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C44405F-CF53-49D3-9B4E-D235DE704B65}"/>
              </a:ext>
            </a:extLst>
          </p:cNvPr>
          <p:cNvGrpSpPr/>
          <p:nvPr/>
        </p:nvGrpSpPr>
        <p:grpSpPr>
          <a:xfrm>
            <a:off x="1411862" y="2270974"/>
            <a:ext cx="2087902" cy="1155131"/>
            <a:chOff x="5889060" y="3825612"/>
            <a:chExt cx="2527679" cy="11551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A15E988-B9C4-42E9-B7AC-DF056754179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909E99-FE4B-472F-A6EB-6DA931F9E6E5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7" name="Hexagon 6">
            <a:extLst>
              <a:ext uri="{FF2B5EF4-FFF2-40B4-BE49-F238E27FC236}">
                <a16:creationId xmlns:a16="http://schemas.microsoft.com/office/drawing/2014/main" id="{DB66ED6D-2883-42AE-9E47-98D02C604451}"/>
              </a:ext>
            </a:extLst>
          </p:cNvPr>
          <p:cNvSpPr/>
          <p:nvPr/>
        </p:nvSpPr>
        <p:spPr>
          <a:xfrm rot="16200000">
            <a:off x="4729180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639A637-E461-4BCE-B339-B59E52DE93E2}"/>
              </a:ext>
            </a:extLst>
          </p:cNvPr>
          <p:cNvGrpSpPr/>
          <p:nvPr/>
        </p:nvGrpSpPr>
        <p:grpSpPr>
          <a:xfrm>
            <a:off x="5041896" y="2272238"/>
            <a:ext cx="2087902" cy="1155131"/>
            <a:chOff x="5889060" y="3825612"/>
            <a:chExt cx="2527679" cy="115513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C70A079-30E7-48FE-9C74-9A5C4FC73EE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7281578-7101-4609-9794-16BD5FD803AD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1" name="Hexagon 10">
            <a:extLst>
              <a:ext uri="{FF2B5EF4-FFF2-40B4-BE49-F238E27FC236}">
                <a16:creationId xmlns:a16="http://schemas.microsoft.com/office/drawing/2014/main" id="{525482C6-54D9-49D5-9AA6-906D48AE8ED5}"/>
              </a:ext>
            </a:extLst>
          </p:cNvPr>
          <p:cNvSpPr/>
          <p:nvPr/>
        </p:nvSpPr>
        <p:spPr>
          <a:xfrm rot="16200000">
            <a:off x="8341638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08755F5-309C-435C-AE60-BB48B691A24F}"/>
              </a:ext>
            </a:extLst>
          </p:cNvPr>
          <p:cNvGrpSpPr/>
          <p:nvPr/>
        </p:nvGrpSpPr>
        <p:grpSpPr>
          <a:xfrm>
            <a:off x="8654354" y="2273502"/>
            <a:ext cx="2087902" cy="1155131"/>
            <a:chOff x="5889060" y="3825612"/>
            <a:chExt cx="2527679" cy="115513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79A3A49-AA7A-4CF1-81A5-97CDF7E8B67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59AD82-CD81-4C6A-BF45-AE4BD4E61AD3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15" name="Chevron 18">
            <a:extLst>
              <a:ext uri="{FF2B5EF4-FFF2-40B4-BE49-F238E27FC236}">
                <a16:creationId xmlns:a16="http://schemas.microsoft.com/office/drawing/2014/main" id="{5D442B39-8216-4140-8865-E59F587B9A4B}"/>
              </a:ext>
            </a:extLst>
          </p:cNvPr>
          <p:cNvSpPr/>
          <p:nvPr/>
        </p:nvSpPr>
        <p:spPr>
          <a:xfrm rot="5400000">
            <a:off x="2095894" y="3051008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Chevron 19">
            <a:extLst>
              <a:ext uri="{FF2B5EF4-FFF2-40B4-BE49-F238E27FC236}">
                <a16:creationId xmlns:a16="http://schemas.microsoft.com/office/drawing/2014/main" id="{7F9937D8-2167-453B-A17E-5C4BFAD53099}"/>
              </a:ext>
            </a:extLst>
          </p:cNvPr>
          <p:cNvSpPr/>
          <p:nvPr/>
        </p:nvSpPr>
        <p:spPr>
          <a:xfrm rot="5400000">
            <a:off x="5725928" y="3058604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Chevron 20">
            <a:extLst>
              <a:ext uri="{FF2B5EF4-FFF2-40B4-BE49-F238E27FC236}">
                <a16:creationId xmlns:a16="http://schemas.microsoft.com/office/drawing/2014/main" id="{DD80F2B6-F602-4E36-8BEA-B8F8FE2A1656}"/>
              </a:ext>
            </a:extLst>
          </p:cNvPr>
          <p:cNvSpPr/>
          <p:nvPr/>
        </p:nvSpPr>
        <p:spPr>
          <a:xfrm rot="5400000">
            <a:off x="9338386" y="3066200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CAC4CE6-DC30-4A65-8E91-24E0F6B08B65}"/>
              </a:ext>
            </a:extLst>
          </p:cNvPr>
          <p:cNvGrpSpPr/>
          <p:nvPr/>
        </p:nvGrpSpPr>
        <p:grpSpPr>
          <a:xfrm>
            <a:off x="8126088" y="4791260"/>
            <a:ext cx="3185964" cy="1107996"/>
            <a:chOff x="2551704" y="4283314"/>
            <a:chExt cx="935720" cy="110799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D0A219F-5007-453D-A57E-5E4931AC4056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FB4DEDB-DC2C-457C-86FD-342D6DCCF687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21F33BD-5D92-4065-B8AA-544CA4719B78}"/>
              </a:ext>
            </a:extLst>
          </p:cNvPr>
          <p:cNvGrpSpPr/>
          <p:nvPr/>
        </p:nvGrpSpPr>
        <p:grpSpPr>
          <a:xfrm>
            <a:off x="4493874" y="4791260"/>
            <a:ext cx="3185958" cy="1107996"/>
            <a:chOff x="2551705" y="4283314"/>
            <a:chExt cx="935718" cy="11079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0D0C843-F6A3-4D97-99D0-DD6C12B8F23A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832ADF5-089A-421C-A289-3A42F2B80532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751D521-1278-4559-ABDB-F7F48CC80BF1}"/>
              </a:ext>
            </a:extLst>
          </p:cNvPr>
          <p:cNvGrpSpPr/>
          <p:nvPr/>
        </p:nvGrpSpPr>
        <p:grpSpPr>
          <a:xfrm>
            <a:off x="861654" y="4791260"/>
            <a:ext cx="3185964" cy="1107996"/>
            <a:chOff x="2551705" y="4283314"/>
            <a:chExt cx="935719" cy="11079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1E4A9B1-6BB2-4201-8A4C-6F0FF0E1B454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FEEEF1A-83FA-4EA0-ABD6-B2CD2631F56A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16">
            <a:extLst>
              <a:ext uri="{FF2B5EF4-FFF2-40B4-BE49-F238E27FC236}">
                <a16:creationId xmlns:a16="http://schemas.microsoft.com/office/drawing/2014/main" id="{E6298938-AB0E-4C34-B592-73C2894D57A1}"/>
              </a:ext>
            </a:extLst>
          </p:cNvPr>
          <p:cNvSpPr/>
          <p:nvPr/>
        </p:nvSpPr>
        <p:spPr>
          <a:xfrm rot="2700000">
            <a:off x="2318543" y="3553216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E7051D25-826B-43BC-9BB7-3727F1E68458}"/>
              </a:ext>
            </a:extLst>
          </p:cNvPr>
          <p:cNvSpPr/>
          <p:nvPr/>
        </p:nvSpPr>
        <p:spPr>
          <a:xfrm flipH="1">
            <a:off x="5877470" y="366590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7">
            <a:extLst>
              <a:ext uri="{FF2B5EF4-FFF2-40B4-BE49-F238E27FC236}">
                <a16:creationId xmlns:a16="http://schemas.microsoft.com/office/drawing/2014/main" id="{4E9B6F41-84B9-4CD8-BFE1-14582BDD269D}"/>
              </a:ext>
            </a:extLst>
          </p:cNvPr>
          <p:cNvSpPr/>
          <p:nvPr/>
        </p:nvSpPr>
        <p:spPr>
          <a:xfrm>
            <a:off x="9538435" y="3646819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606932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436F3084-C53C-4518-BA83-E002CC9F9265}"/>
              </a:ext>
            </a:extLst>
          </p:cNvPr>
          <p:cNvSpPr txBox="1">
            <a:spLocks/>
          </p:cNvSpPr>
          <p:nvPr/>
        </p:nvSpPr>
        <p:spPr>
          <a:xfrm rot="5400000">
            <a:off x="7668182" y="2689654"/>
            <a:ext cx="6836271" cy="1455460"/>
          </a:xfrm>
          <a:prstGeom prst="rect">
            <a:avLst/>
          </a:prstGeom>
          <a:solidFill>
            <a:schemeClr val="accent3">
              <a:alpha val="40000"/>
            </a:schemeClr>
          </a:solidFill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7200" b="1" spc="600" dirty="0">
                <a:solidFill>
                  <a:schemeClr val="bg1"/>
                </a:solidFill>
                <a:latin typeface="Arial Black" panose="020B0A04020102020204" pitchFamily="34" charset="0"/>
              </a:rPr>
              <a:t>Infographic</a:t>
            </a:r>
          </a:p>
        </p:txBody>
      </p:sp>
      <p:grpSp>
        <p:nvGrpSpPr>
          <p:cNvPr id="32" name="Group 23">
            <a:extLst>
              <a:ext uri="{FF2B5EF4-FFF2-40B4-BE49-F238E27FC236}">
                <a16:creationId xmlns:a16="http://schemas.microsoft.com/office/drawing/2014/main" id="{89DBA5C9-5D3A-42C2-8CB4-AA8B5F6F51F4}"/>
              </a:ext>
            </a:extLst>
          </p:cNvPr>
          <p:cNvGrpSpPr/>
          <p:nvPr/>
        </p:nvGrpSpPr>
        <p:grpSpPr>
          <a:xfrm>
            <a:off x="4730873" y="990247"/>
            <a:ext cx="3888000" cy="954109"/>
            <a:chOff x="-311418" y="4171820"/>
            <a:chExt cx="2741025" cy="115031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5D2E402-C531-4EFD-BD3C-39144FF3E5E0}"/>
                </a:ext>
              </a:extLst>
            </p:cNvPr>
            <p:cNvSpPr txBox="1"/>
            <p:nvPr/>
          </p:nvSpPr>
          <p:spPr>
            <a:xfrm>
              <a:off x="-311418" y="4542890"/>
              <a:ext cx="2741025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09382A8-0AB0-480B-9C02-4365900EB76F}"/>
                </a:ext>
              </a:extLst>
            </p:cNvPr>
            <p:cNvSpPr txBox="1"/>
            <p:nvPr/>
          </p:nvSpPr>
          <p:spPr>
            <a:xfrm>
              <a:off x="-311418" y="4171820"/>
              <a:ext cx="2741025" cy="37106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26">
            <a:extLst>
              <a:ext uri="{FF2B5EF4-FFF2-40B4-BE49-F238E27FC236}">
                <a16:creationId xmlns:a16="http://schemas.microsoft.com/office/drawing/2014/main" id="{63BC8D2A-EBC3-43C3-9C7A-9184FE33BE38}"/>
              </a:ext>
            </a:extLst>
          </p:cNvPr>
          <p:cNvGrpSpPr/>
          <p:nvPr/>
        </p:nvGrpSpPr>
        <p:grpSpPr>
          <a:xfrm>
            <a:off x="5468515" y="2878721"/>
            <a:ext cx="3888000" cy="1138472"/>
            <a:chOff x="-311417" y="4140067"/>
            <a:chExt cx="2778246" cy="88300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590FEA7-E57F-4BF4-BAD3-1FF23E45E162}"/>
                </a:ext>
              </a:extLst>
            </p:cNvPr>
            <p:cNvSpPr txBox="1"/>
            <p:nvPr/>
          </p:nvSpPr>
          <p:spPr>
            <a:xfrm>
              <a:off x="-311417" y="4378546"/>
              <a:ext cx="2778246" cy="64452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6209B38-4FF1-408E-A121-F853A9538EB9}"/>
                </a:ext>
              </a:extLst>
            </p:cNvPr>
            <p:cNvSpPr txBox="1"/>
            <p:nvPr/>
          </p:nvSpPr>
          <p:spPr>
            <a:xfrm>
              <a:off x="-311417" y="4140067"/>
              <a:ext cx="2778246" cy="238713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29">
            <a:extLst>
              <a:ext uri="{FF2B5EF4-FFF2-40B4-BE49-F238E27FC236}">
                <a16:creationId xmlns:a16="http://schemas.microsoft.com/office/drawing/2014/main" id="{3DD2038D-6676-4BD3-A29A-9DAB79CFD0B1}"/>
              </a:ext>
            </a:extLst>
          </p:cNvPr>
          <p:cNvGrpSpPr/>
          <p:nvPr/>
        </p:nvGrpSpPr>
        <p:grpSpPr>
          <a:xfrm>
            <a:off x="4730873" y="4951558"/>
            <a:ext cx="3888000" cy="910893"/>
            <a:chOff x="-311418" y="4171821"/>
            <a:chExt cx="2712798" cy="109821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E0C3CD5-038F-44BC-9ECA-67A4FAFA4B4A}"/>
                </a:ext>
              </a:extLst>
            </p:cNvPr>
            <p:cNvSpPr txBox="1"/>
            <p:nvPr/>
          </p:nvSpPr>
          <p:spPr>
            <a:xfrm>
              <a:off x="-311418" y="4490788"/>
              <a:ext cx="2712798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6E403C56-4C88-49A3-A0F0-69EECAFBDBF3}"/>
                </a:ext>
              </a:extLst>
            </p:cNvPr>
            <p:cNvSpPr txBox="1"/>
            <p:nvPr/>
          </p:nvSpPr>
          <p:spPr>
            <a:xfrm>
              <a:off x="-311418" y="4171821"/>
              <a:ext cx="2712798" cy="37106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4" name="막힌 원호 14">
            <a:extLst>
              <a:ext uri="{FF2B5EF4-FFF2-40B4-BE49-F238E27FC236}">
                <a16:creationId xmlns:a16="http://schemas.microsoft.com/office/drawing/2014/main" id="{17A243AF-CCCE-4B7E-B36A-0EEADA51FAC9}"/>
              </a:ext>
            </a:extLst>
          </p:cNvPr>
          <p:cNvSpPr/>
          <p:nvPr/>
        </p:nvSpPr>
        <p:spPr>
          <a:xfrm>
            <a:off x="-2421453" y="76912"/>
            <a:ext cx="7053088" cy="7053088"/>
          </a:xfrm>
          <a:prstGeom prst="blockArc">
            <a:avLst>
              <a:gd name="adj1" fmla="val 15036372"/>
              <a:gd name="adj2" fmla="val 4236702"/>
              <a:gd name="adj3" fmla="val 108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54EEFCC6-276C-406C-A2C3-365C872475A6}"/>
              </a:ext>
            </a:extLst>
          </p:cNvPr>
          <p:cNvGrpSpPr/>
          <p:nvPr/>
        </p:nvGrpSpPr>
        <p:grpSpPr>
          <a:xfrm>
            <a:off x="-71569" y="1162878"/>
            <a:ext cx="3668344" cy="5093544"/>
            <a:chOff x="-71569" y="1162878"/>
            <a:chExt cx="3668344" cy="5093544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DC91C90-4B9C-4003-845B-7F3D8D12F090}"/>
                </a:ext>
              </a:extLst>
            </p:cNvPr>
            <p:cNvSpPr/>
            <p:nvPr/>
          </p:nvSpPr>
          <p:spPr>
            <a:xfrm>
              <a:off x="-11950" y="1178922"/>
              <a:ext cx="3567909" cy="5077500"/>
            </a:xfrm>
            <a:custGeom>
              <a:avLst/>
              <a:gdLst>
                <a:gd name="connsiteX0" fmla="*/ 1003046 w 3567909"/>
                <a:gd name="connsiteY0" fmla="*/ 0 h 5077500"/>
                <a:gd name="connsiteX1" fmla="*/ 3567909 w 3567909"/>
                <a:gd name="connsiteY1" fmla="*/ 2538750 h 5077500"/>
                <a:gd name="connsiteX2" fmla="*/ 1003046 w 3567909"/>
                <a:gd name="connsiteY2" fmla="*/ 5077500 h 5077500"/>
                <a:gd name="connsiteX3" fmla="*/ 4685 w 3567909"/>
                <a:gd name="connsiteY3" fmla="*/ 4877993 h 5077500"/>
                <a:gd name="connsiteX4" fmla="*/ 0 w 3567909"/>
                <a:gd name="connsiteY4" fmla="*/ 4875759 h 5077500"/>
                <a:gd name="connsiteX5" fmla="*/ 0 w 3567909"/>
                <a:gd name="connsiteY5" fmla="*/ 201742 h 5077500"/>
                <a:gd name="connsiteX6" fmla="*/ 4685 w 3567909"/>
                <a:gd name="connsiteY6" fmla="*/ 199508 h 5077500"/>
                <a:gd name="connsiteX7" fmla="*/ 1003046 w 3567909"/>
                <a:gd name="connsiteY7" fmla="*/ 0 h 507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7909" h="5077500">
                  <a:moveTo>
                    <a:pt x="1003046" y="0"/>
                  </a:moveTo>
                  <a:cubicBezTo>
                    <a:pt x="2419581" y="0"/>
                    <a:pt x="3567909" y="1136637"/>
                    <a:pt x="3567909" y="2538750"/>
                  </a:cubicBezTo>
                  <a:cubicBezTo>
                    <a:pt x="3567909" y="3940863"/>
                    <a:pt x="2419581" y="5077500"/>
                    <a:pt x="1003046" y="5077500"/>
                  </a:cubicBezTo>
                  <a:cubicBezTo>
                    <a:pt x="648912" y="5077500"/>
                    <a:pt x="311541" y="5006460"/>
                    <a:pt x="4685" y="4877993"/>
                  </a:cubicBezTo>
                  <a:lnTo>
                    <a:pt x="0" y="4875759"/>
                  </a:lnTo>
                  <a:lnTo>
                    <a:pt x="0" y="201742"/>
                  </a:lnTo>
                  <a:lnTo>
                    <a:pt x="4685" y="199508"/>
                  </a:lnTo>
                  <a:cubicBezTo>
                    <a:pt x="311541" y="71040"/>
                    <a:pt x="648912" y="0"/>
                    <a:pt x="1003046" y="0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A2221F4-A547-4608-8CAE-39236D1F6635}"/>
                </a:ext>
              </a:extLst>
            </p:cNvPr>
            <p:cNvSpPr/>
            <p:nvPr/>
          </p:nvSpPr>
          <p:spPr>
            <a:xfrm>
              <a:off x="-11951" y="3129793"/>
              <a:ext cx="238122" cy="192718"/>
            </a:xfrm>
            <a:custGeom>
              <a:avLst/>
              <a:gdLst>
                <a:gd name="connsiteX0" fmla="*/ 0 w 238122"/>
                <a:gd name="connsiteY0" fmla="*/ 0 h 192718"/>
                <a:gd name="connsiteX1" fmla="*/ 64754 w 238122"/>
                <a:gd name="connsiteY1" fmla="*/ 26203 h 192718"/>
                <a:gd name="connsiteX2" fmla="*/ 210713 w 238122"/>
                <a:gd name="connsiteY2" fmla="*/ 46760 h 192718"/>
                <a:gd name="connsiteX3" fmla="*/ 210713 w 238122"/>
                <a:gd name="connsiteY3" fmla="*/ 192718 h 192718"/>
                <a:gd name="connsiteX4" fmla="*/ 48308 w 238122"/>
                <a:gd name="connsiteY4" fmla="*/ 42649 h 192718"/>
                <a:gd name="connsiteX5" fmla="*/ 0 w 238122"/>
                <a:gd name="connsiteY5" fmla="*/ 23535 h 19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2" h="192718">
                  <a:moveTo>
                    <a:pt x="0" y="0"/>
                  </a:moveTo>
                  <a:lnTo>
                    <a:pt x="64754" y="26203"/>
                  </a:lnTo>
                  <a:cubicBezTo>
                    <a:pt x="64754" y="26203"/>
                    <a:pt x="149041" y="63206"/>
                    <a:pt x="210713" y="46760"/>
                  </a:cubicBezTo>
                  <a:cubicBezTo>
                    <a:pt x="272385" y="30314"/>
                    <a:pt x="210713" y="192718"/>
                    <a:pt x="210713" y="192718"/>
                  </a:cubicBezTo>
                  <a:cubicBezTo>
                    <a:pt x="210713" y="192718"/>
                    <a:pt x="233325" y="110489"/>
                    <a:pt x="48308" y="42649"/>
                  </a:cubicBezTo>
                  <a:lnTo>
                    <a:pt x="0" y="2353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C43F57-E782-4656-8745-3FA6810F6CEC}"/>
                </a:ext>
              </a:extLst>
            </p:cNvPr>
            <p:cNvSpPr/>
            <p:nvPr/>
          </p:nvSpPr>
          <p:spPr>
            <a:xfrm>
              <a:off x="1833412" y="2850720"/>
              <a:ext cx="1151212" cy="472819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2A9EEC8-F3B4-4991-9E73-19EC14D00E8A}"/>
                </a:ext>
              </a:extLst>
            </p:cNvPr>
            <p:cNvSpPr/>
            <p:nvPr/>
          </p:nvSpPr>
          <p:spPr>
            <a:xfrm>
              <a:off x="2695450" y="3539349"/>
              <a:ext cx="637278" cy="1377343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1DA58D-5616-446C-9883-B189C97C5F5B}"/>
                </a:ext>
              </a:extLst>
            </p:cNvPr>
            <p:cNvSpPr/>
            <p:nvPr/>
          </p:nvSpPr>
          <p:spPr>
            <a:xfrm>
              <a:off x="-11951" y="4124250"/>
              <a:ext cx="625740" cy="872929"/>
            </a:xfrm>
            <a:custGeom>
              <a:avLst/>
              <a:gdLst>
                <a:gd name="connsiteX0" fmla="*/ 591022 w 625740"/>
                <a:gd name="connsiteY0" fmla="*/ 0 h 872929"/>
                <a:gd name="connsiteX1" fmla="*/ 591022 w 625740"/>
                <a:gd name="connsiteY1" fmla="*/ 88395 h 872929"/>
                <a:gd name="connsiteX2" fmla="*/ 459455 w 625740"/>
                <a:gd name="connsiteY2" fmla="*/ 182959 h 872929"/>
                <a:gd name="connsiteX3" fmla="*/ 1092 w 625740"/>
                <a:gd name="connsiteY3" fmla="*/ 870673 h 872929"/>
                <a:gd name="connsiteX4" fmla="*/ 0 w 625740"/>
                <a:gd name="connsiteY4" fmla="*/ 872929 h 872929"/>
                <a:gd name="connsiteX5" fmla="*/ 0 w 625740"/>
                <a:gd name="connsiteY5" fmla="*/ 835868 h 872929"/>
                <a:gd name="connsiteX6" fmla="*/ 27493 w 625740"/>
                <a:gd name="connsiteY6" fmla="*/ 795119 h 872929"/>
                <a:gd name="connsiteX7" fmla="*/ 436840 w 625740"/>
                <a:gd name="connsiteY7" fmla="*/ 174736 h 872929"/>
                <a:gd name="connsiteX8" fmla="*/ 463566 w 625740"/>
                <a:gd name="connsiteY8" fmla="*/ 14389 h 87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740" h="872929">
                  <a:moveTo>
                    <a:pt x="591022" y="0"/>
                  </a:moveTo>
                  <a:cubicBezTo>
                    <a:pt x="591022" y="0"/>
                    <a:pt x="669139" y="63726"/>
                    <a:pt x="591022" y="88395"/>
                  </a:cubicBezTo>
                  <a:cubicBezTo>
                    <a:pt x="510847" y="113064"/>
                    <a:pt x="459455" y="182959"/>
                    <a:pt x="459455" y="182959"/>
                  </a:cubicBezTo>
                  <a:cubicBezTo>
                    <a:pt x="459455" y="182959"/>
                    <a:pt x="83641" y="715965"/>
                    <a:pt x="1092" y="870673"/>
                  </a:cubicBezTo>
                  <a:lnTo>
                    <a:pt x="0" y="872929"/>
                  </a:lnTo>
                  <a:lnTo>
                    <a:pt x="0" y="835868"/>
                  </a:lnTo>
                  <a:lnTo>
                    <a:pt x="27493" y="795119"/>
                  </a:lnTo>
                  <a:cubicBezTo>
                    <a:pt x="146597" y="618390"/>
                    <a:pt x="390586" y="254910"/>
                    <a:pt x="436840" y="174736"/>
                  </a:cubicBezTo>
                  <a:cubicBezTo>
                    <a:pt x="498512" y="67838"/>
                    <a:pt x="463566" y="14389"/>
                    <a:pt x="463566" y="1438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64E0FC-96D3-4EB6-97F5-A964023EA043}"/>
                </a:ext>
              </a:extLst>
            </p:cNvPr>
            <p:cNvSpPr/>
            <p:nvPr/>
          </p:nvSpPr>
          <p:spPr>
            <a:xfrm>
              <a:off x="1400566" y="4075938"/>
              <a:ext cx="842851" cy="1192326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6DE7310-B3B8-4B46-BB99-B7A571B22189}"/>
                </a:ext>
              </a:extLst>
            </p:cNvPr>
            <p:cNvSpPr/>
            <p:nvPr/>
          </p:nvSpPr>
          <p:spPr>
            <a:xfrm>
              <a:off x="401250" y="5704080"/>
              <a:ext cx="1295113" cy="205574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DAEB91D-C242-43F4-8180-A9DA4DD3A1CC}"/>
                </a:ext>
              </a:extLst>
            </p:cNvPr>
            <p:cNvSpPr/>
            <p:nvPr/>
          </p:nvSpPr>
          <p:spPr>
            <a:xfrm>
              <a:off x="-11950" y="1468240"/>
              <a:ext cx="319665" cy="99833"/>
            </a:xfrm>
            <a:custGeom>
              <a:avLst/>
              <a:gdLst>
                <a:gd name="connsiteX0" fmla="*/ 319665 w 319665"/>
                <a:gd name="connsiteY0" fmla="*/ 0 h 99833"/>
                <a:gd name="connsiteX1" fmla="*/ 319665 w 319665"/>
                <a:gd name="connsiteY1" fmla="*/ 22612 h 99833"/>
                <a:gd name="connsiteX2" fmla="*/ 4178 w 319665"/>
                <a:gd name="connsiteY2" fmla="*/ 98197 h 99833"/>
                <a:gd name="connsiteX3" fmla="*/ 0 w 319665"/>
                <a:gd name="connsiteY3" fmla="*/ 99833 h 99833"/>
                <a:gd name="connsiteX4" fmla="*/ 0 w 319665"/>
                <a:gd name="connsiteY4" fmla="*/ 82025 h 99833"/>
                <a:gd name="connsiteX5" fmla="*/ 97131 w 319665"/>
                <a:gd name="connsiteY5" fmla="*/ 49594 h 99833"/>
                <a:gd name="connsiteX6" fmla="*/ 319665 w 319665"/>
                <a:gd name="connsiteY6" fmla="*/ 0 h 9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665" h="99833">
                  <a:moveTo>
                    <a:pt x="319665" y="0"/>
                  </a:moveTo>
                  <a:lnTo>
                    <a:pt x="319665" y="22612"/>
                  </a:lnTo>
                  <a:cubicBezTo>
                    <a:pt x="319665" y="22612"/>
                    <a:pt x="181545" y="36263"/>
                    <a:pt x="4178" y="98197"/>
                  </a:cubicBezTo>
                  <a:lnTo>
                    <a:pt x="0" y="99833"/>
                  </a:lnTo>
                  <a:lnTo>
                    <a:pt x="0" y="82025"/>
                  </a:lnTo>
                  <a:lnTo>
                    <a:pt x="97131" y="49594"/>
                  </a:lnTo>
                  <a:cubicBezTo>
                    <a:pt x="227156" y="10792"/>
                    <a:pt x="319665" y="0"/>
                    <a:pt x="31966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18F6414-9B9D-4D35-AF0E-17562FB4B3B1}"/>
                </a:ext>
              </a:extLst>
            </p:cNvPr>
            <p:cNvSpPr/>
            <p:nvPr/>
          </p:nvSpPr>
          <p:spPr>
            <a:xfrm>
              <a:off x="1673749" y="1426094"/>
              <a:ext cx="1130654" cy="822294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6BF9552-2EB2-4905-8B8C-BC90D6E9C19F}"/>
                </a:ext>
              </a:extLst>
            </p:cNvPr>
            <p:cNvSpPr/>
            <p:nvPr/>
          </p:nvSpPr>
          <p:spPr>
            <a:xfrm>
              <a:off x="883622" y="1637836"/>
              <a:ext cx="226131" cy="1068982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D81818E-95B9-4B42-9AFB-39F46FF3EE39}"/>
                </a:ext>
              </a:extLst>
            </p:cNvPr>
            <p:cNvSpPr/>
            <p:nvPr/>
          </p:nvSpPr>
          <p:spPr>
            <a:xfrm>
              <a:off x="-71569" y="5989826"/>
              <a:ext cx="164459" cy="205574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A3DC75F-0BC5-4772-A7D7-316456FA3E3F}"/>
                </a:ext>
              </a:extLst>
            </p:cNvPr>
            <p:cNvSpPr/>
            <p:nvPr/>
          </p:nvSpPr>
          <p:spPr>
            <a:xfrm>
              <a:off x="1947163" y="5981603"/>
              <a:ext cx="164459" cy="205574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87C954A-6C4F-4335-A553-4A66467879E5}"/>
                </a:ext>
              </a:extLst>
            </p:cNvPr>
            <p:cNvSpPr/>
            <p:nvPr/>
          </p:nvSpPr>
          <p:spPr>
            <a:xfrm>
              <a:off x="2903078" y="5245650"/>
              <a:ext cx="226131" cy="123344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53E9DCD-C044-4D8A-A0AE-F2D6D39540CE}"/>
                </a:ext>
              </a:extLst>
            </p:cNvPr>
            <p:cNvSpPr/>
            <p:nvPr/>
          </p:nvSpPr>
          <p:spPr>
            <a:xfrm>
              <a:off x="3452874" y="3417384"/>
              <a:ext cx="143901" cy="205574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3C14ACE-C0B1-499B-8CA7-95A2FF143129}"/>
                </a:ext>
              </a:extLst>
            </p:cNvPr>
            <p:cNvSpPr/>
            <p:nvPr/>
          </p:nvSpPr>
          <p:spPr>
            <a:xfrm>
              <a:off x="3090151" y="2215496"/>
              <a:ext cx="61672" cy="185016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3860E3D-9C9C-4DA1-B684-34938D7ECA6D}"/>
                </a:ext>
              </a:extLst>
            </p:cNvPr>
            <p:cNvSpPr/>
            <p:nvPr/>
          </p:nvSpPr>
          <p:spPr>
            <a:xfrm>
              <a:off x="101113" y="2593752"/>
              <a:ext cx="1809047" cy="166514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240EC49-2DC5-4695-BE85-3F545CA6B961}"/>
                </a:ext>
              </a:extLst>
            </p:cNvPr>
            <p:cNvSpPr/>
            <p:nvPr/>
          </p:nvSpPr>
          <p:spPr>
            <a:xfrm>
              <a:off x="2697505" y="2157791"/>
              <a:ext cx="801737" cy="1603473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A1AF7CD-55FD-4CB3-A6F3-DC14E91653A3}"/>
                </a:ext>
              </a:extLst>
            </p:cNvPr>
            <p:cNvSpPr/>
            <p:nvPr/>
          </p:nvSpPr>
          <p:spPr>
            <a:xfrm>
              <a:off x="179231" y="1162878"/>
              <a:ext cx="1685703" cy="575606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CC9544-E800-4A39-AEB8-BC7817124672}"/>
                </a:ext>
              </a:extLst>
            </p:cNvPr>
            <p:cNvSpPr/>
            <p:nvPr/>
          </p:nvSpPr>
          <p:spPr>
            <a:xfrm>
              <a:off x="-11951" y="5161789"/>
              <a:ext cx="496458" cy="885834"/>
            </a:xfrm>
            <a:custGeom>
              <a:avLst/>
              <a:gdLst>
                <a:gd name="connsiteX0" fmla="*/ 0 w 496458"/>
                <a:gd name="connsiteY0" fmla="*/ 0 h 885834"/>
                <a:gd name="connsiteX1" fmla="*/ 22997 w 496458"/>
                <a:gd name="connsiteY1" fmla="*/ 50606 h 885834"/>
                <a:gd name="connsiteX2" fmla="*/ 496458 w 496458"/>
                <a:gd name="connsiteY2" fmla="*/ 656385 h 885834"/>
                <a:gd name="connsiteX3" fmla="*/ 7024 w 496458"/>
                <a:gd name="connsiteY3" fmla="*/ 884997 h 885834"/>
                <a:gd name="connsiteX4" fmla="*/ 0 w 496458"/>
                <a:gd name="connsiteY4" fmla="*/ 885834 h 88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458" h="885834">
                  <a:moveTo>
                    <a:pt x="0" y="0"/>
                  </a:moveTo>
                  <a:lnTo>
                    <a:pt x="22997" y="50606"/>
                  </a:lnTo>
                  <a:cubicBezTo>
                    <a:pt x="158538" y="318465"/>
                    <a:pt x="496458" y="656385"/>
                    <a:pt x="496458" y="656385"/>
                  </a:cubicBezTo>
                  <a:cubicBezTo>
                    <a:pt x="338167" y="832664"/>
                    <a:pt x="71274" y="876734"/>
                    <a:pt x="7024" y="884997"/>
                  </a:cubicBezTo>
                  <a:lnTo>
                    <a:pt x="0" y="88583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B3F6E1-EC04-443B-8A09-FA78ACDE0F65}"/>
                </a:ext>
              </a:extLst>
            </p:cNvPr>
            <p:cNvSpPr/>
            <p:nvPr/>
          </p:nvSpPr>
          <p:spPr>
            <a:xfrm>
              <a:off x="1556573" y="4768719"/>
              <a:ext cx="1459572" cy="1253998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타원 2">
            <a:extLst>
              <a:ext uri="{FF2B5EF4-FFF2-40B4-BE49-F238E27FC236}">
                <a16:creationId xmlns:a16="http://schemas.microsoft.com/office/drawing/2014/main" id="{44542641-1449-4304-B590-39708E5D8E92}"/>
              </a:ext>
            </a:extLst>
          </p:cNvPr>
          <p:cNvSpPr/>
          <p:nvPr/>
        </p:nvSpPr>
        <p:spPr>
          <a:xfrm>
            <a:off x="3621582" y="5044931"/>
            <a:ext cx="720000" cy="720000"/>
          </a:xfrm>
          <a:prstGeom prst="ellipse">
            <a:avLst/>
          </a:prstGeom>
          <a:solidFill>
            <a:schemeClr val="accent3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3</a:t>
            </a:r>
            <a:endParaRPr lang="ko-KR" altLang="en-US" sz="3200" b="1" dirty="0"/>
          </a:p>
        </p:txBody>
      </p:sp>
      <p:sp>
        <p:nvSpPr>
          <p:cNvPr id="42" name="타원 29">
            <a:extLst>
              <a:ext uri="{FF2B5EF4-FFF2-40B4-BE49-F238E27FC236}">
                <a16:creationId xmlns:a16="http://schemas.microsoft.com/office/drawing/2014/main" id="{D5CC613A-D651-4B4F-B49F-3E8645819CF8}"/>
              </a:ext>
            </a:extLst>
          </p:cNvPr>
          <p:cNvSpPr/>
          <p:nvPr/>
        </p:nvSpPr>
        <p:spPr>
          <a:xfrm>
            <a:off x="4200480" y="3076116"/>
            <a:ext cx="720000" cy="720000"/>
          </a:xfrm>
          <a:prstGeom prst="ellipse">
            <a:avLst/>
          </a:prstGeom>
          <a:solidFill>
            <a:schemeClr val="accent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2</a:t>
            </a:r>
            <a:endParaRPr lang="ko-KR" altLang="en-US" sz="3200" b="1" dirty="0"/>
          </a:p>
        </p:txBody>
      </p:sp>
      <p:sp>
        <p:nvSpPr>
          <p:cNvPr id="43" name="타원 30">
            <a:extLst>
              <a:ext uri="{FF2B5EF4-FFF2-40B4-BE49-F238E27FC236}">
                <a16:creationId xmlns:a16="http://schemas.microsoft.com/office/drawing/2014/main" id="{3BA61F25-717C-4F56-8E43-A75467103678}"/>
              </a:ext>
            </a:extLst>
          </p:cNvPr>
          <p:cNvSpPr/>
          <p:nvPr/>
        </p:nvSpPr>
        <p:spPr>
          <a:xfrm>
            <a:off x="3621582" y="1107302"/>
            <a:ext cx="720000" cy="720000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1</a:t>
            </a:r>
            <a:endParaRPr lang="ko-KR" alt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70464765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AC5FC8B-C1B5-4A76-BE66-CCFB802798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931954"/>
              </p:ext>
            </p:extLst>
          </p:nvPr>
        </p:nvGraphicFramePr>
        <p:xfrm>
          <a:off x="1117061" y="2238693"/>
          <a:ext cx="9957877" cy="3873950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3320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8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86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40817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Team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Tame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833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081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51FC9FE-479B-4092-B428-CE5DB1670E49}"/>
              </a:ext>
            </a:extLst>
          </p:cNvPr>
          <p:cNvSpPr/>
          <p:nvPr/>
        </p:nvSpPr>
        <p:spPr>
          <a:xfrm>
            <a:off x="742949" y="1400461"/>
            <a:ext cx="10706100" cy="838200"/>
          </a:xfrm>
          <a:prstGeom prst="roundRect">
            <a:avLst>
              <a:gd name="adj" fmla="val 50000"/>
            </a:avLst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hord 4">
            <a:extLst>
              <a:ext uri="{FF2B5EF4-FFF2-40B4-BE49-F238E27FC236}">
                <a16:creationId xmlns:a16="http://schemas.microsoft.com/office/drawing/2014/main" id="{E7D0B685-CBCC-4945-88FA-A92EDAB39658}"/>
              </a:ext>
            </a:extLst>
          </p:cNvPr>
          <p:cNvSpPr/>
          <p:nvPr/>
        </p:nvSpPr>
        <p:spPr>
          <a:xfrm>
            <a:off x="5015802" y="502418"/>
            <a:ext cx="2160394" cy="1800225"/>
          </a:xfrm>
          <a:prstGeom prst="chord">
            <a:avLst>
              <a:gd name="adj1" fmla="val 21529808"/>
              <a:gd name="adj2" fmla="val 108477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75F3E2-EEF0-4615-A4A1-B55B0570AF49}"/>
              </a:ext>
            </a:extLst>
          </p:cNvPr>
          <p:cNvSpPr txBox="1"/>
          <p:nvPr/>
        </p:nvSpPr>
        <p:spPr>
          <a:xfrm>
            <a:off x="5052048" y="1519360"/>
            <a:ext cx="2087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SOCCER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F90CF1C-18A9-4606-B1E5-9118EA1E33BA}"/>
              </a:ext>
            </a:extLst>
          </p:cNvPr>
          <p:cNvSpPr/>
          <p:nvPr/>
        </p:nvSpPr>
        <p:spPr>
          <a:xfrm>
            <a:off x="874204" y="1453801"/>
            <a:ext cx="2160393" cy="7315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DD0715A-E64E-4623-9135-83221412360F}"/>
              </a:ext>
            </a:extLst>
          </p:cNvPr>
          <p:cNvSpPr/>
          <p:nvPr/>
        </p:nvSpPr>
        <p:spPr>
          <a:xfrm>
            <a:off x="9157401" y="1453801"/>
            <a:ext cx="2160393" cy="7315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DCA619-84FE-45EC-8659-BC42B12DCC8E}"/>
              </a:ext>
            </a:extLst>
          </p:cNvPr>
          <p:cNvSpPr txBox="1"/>
          <p:nvPr/>
        </p:nvSpPr>
        <p:spPr>
          <a:xfrm>
            <a:off x="1153305" y="1588729"/>
            <a:ext cx="16021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A Team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D829F8A-59B9-422D-A538-81203A22521B}"/>
              </a:ext>
            </a:extLst>
          </p:cNvPr>
          <p:cNvSpPr txBox="1"/>
          <p:nvPr/>
        </p:nvSpPr>
        <p:spPr>
          <a:xfrm>
            <a:off x="9436502" y="1588729"/>
            <a:ext cx="16021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B Team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94CF25-6F6A-4BAA-A211-FAB796F57ED1}"/>
              </a:ext>
            </a:extLst>
          </p:cNvPr>
          <p:cNvSpPr txBox="1"/>
          <p:nvPr/>
        </p:nvSpPr>
        <p:spPr>
          <a:xfrm>
            <a:off x="3266449" y="1468153"/>
            <a:ext cx="16021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8B512C-CCD5-437D-BBDD-32B66E123CE8}"/>
              </a:ext>
            </a:extLst>
          </p:cNvPr>
          <p:cNvSpPr txBox="1"/>
          <p:nvPr/>
        </p:nvSpPr>
        <p:spPr>
          <a:xfrm>
            <a:off x="7323360" y="1468153"/>
            <a:ext cx="16021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6FED9C-4EE2-42FE-8DBE-9BA864164689}"/>
              </a:ext>
            </a:extLst>
          </p:cNvPr>
          <p:cNvSpPr txBox="1"/>
          <p:nvPr/>
        </p:nvSpPr>
        <p:spPr>
          <a:xfrm>
            <a:off x="0" y="221642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 </a:t>
            </a:r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98623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2B5C72D-4EC3-4C91-AFF8-032AAA1E36EF}"/>
              </a:ext>
            </a:extLst>
          </p:cNvPr>
          <p:cNvSpPr/>
          <p:nvPr/>
        </p:nvSpPr>
        <p:spPr>
          <a:xfrm>
            <a:off x="3129506" y="1771359"/>
            <a:ext cx="8124648" cy="720000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A03B8502-8FB7-42AF-BE09-23CB3DBBA131}"/>
              </a:ext>
            </a:extLst>
          </p:cNvPr>
          <p:cNvSpPr/>
          <p:nvPr/>
        </p:nvSpPr>
        <p:spPr>
          <a:xfrm>
            <a:off x="969506" y="1771359"/>
            <a:ext cx="4320000" cy="432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1D17E7E-B443-4EB9-AEB6-54AA53309F1E}"/>
              </a:ext>
            </a:extLst>
          </p:cNvPr>
          <p:cNvSpPr txBox="1"/>
          <p:nvPr/>
        </p:nvSpPr>
        <p:spPr>
          <a:xfrm>
            <a:off x="2197556" y="1945964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5E2769A-17BC-42B0-80DC-CC9DC1D48D95}"/>
              </a:ext>
            </a:extLst>
          </p:cNvPr>
          <p:cNvSpPr/>
          <p:nvPr/>
        </p:nvSpPr>
        <p:spPr>
          <a:xfrm>
            <a:off x="3129506" y="2673055"/>
            <a:ext cx="8124648" cy="720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8A128238-879B-4CD3-85AB-6151A84C34D5}"/>
              </a:ext>
            </a:extLst>
          </p:cNvPr>
          <p:cNvSpPr/>
          <p:nvPr/>
        </p:nvSpPr>
        <p:spPr>
          <a:xfrm>
            <a:off x="1329506" y="2498143"/>
            <a:ext cx="3600000" cy="360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C15991-92B6-4505-99D5-C6CFDB5FF374}"/>
              </a:ext>
            </a:extLst>
          </p:cNvPr>
          <p:cNvSpPr txBox="1"/>
          <p:nvPr/>
        </p:nvSpPr>
        <p:spPr>
          <a:xfrm>
            <a:off x="2197556" y="2688458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BBF1B47-B5AF-49A7-B10E-63B0FC7DA253}"/>
              </a:ext>
            </a:extLst>
          </p:cNvPr>
          <p:cNvSpPr/>
          <p:nvPr/>
        </p:nvSpPr>
        <p:spPr>
          <a:xfrm>
            <a:off x="3129506" y="3574751"/>
            <a:ext cx="8124648" cy="720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F5FD18E-4520-4EFB-A309-E2951551A7D9}"/>
              </a:ext>
            </a:extLst>
          </p:cNvPr>
          <p:cNvSpPr/>
          <p:nvPr/>
        </p:nvSpPr>
        <p:spPr>
          <a:xfrm>
            <a:off x="1689506" y="3218143"/>
            <a:ext cx="2880000" cy="288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E33C3BF-0FF6-4E0C-93B6-F12C6FBC713A}"/>
              </a:ext>
            </a:extLst>
          </p:cNvPr>
          <p:cNvSpPr txBox="1"/>
          <p:nvPr/>
        </p:nvSpPr>
        <p:spPr>
          <a:xfrm>
            <a:off x="2197556" y="3430950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4E078BB-FBA0-4D2F-BFDB-9C048DEAD865}"/>
              </a:ext>
            </a:extLst>
          </p:cNvPr>
          <p:cNvSpPr/>
          <p:nvPr/>
        </p:nvSpPr>
        <p:spPr>
          <a:xfrm>
            <a:off x="3129506" y="4476447"/>
            <a:ext cx="8124648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AC4D9653-A33C-4B28-9151-3171AE21AE12}"/>
              </a:ext>
            </a:extLst>
          </p:cNvPr>
          <p:cNvSpPr/>
          <p:nvPr/>
        </p:nvSpPr>
        <p:spPr>
          <a:xfrm>
            <a:off x="2049506" y="3938143"/>
            <a:ext cx="2160000" cy="216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0CB024B-CE7B-4CA9-B72B-AEA71ACCE17F}"/>
              </a:ext>
            </a:extLst>
          </p:cNvPr>
          <p:cNvSpPr txBox="1"/>
          <p:nvPr/>
        </p:nvSpPr>
        <p:spPr>
          <a:xfrm>
            <a:off x="2197556" y="4173444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2869EB2-4220-43D9-931E-5FDC9ED41A90}"/>
              </a:ext>
            </a:extLst>
          </p:cNvPr>
          <p:cNvSpPr/>
          <p:nvPr/>
        </p:nvSpPr>
        <p:spPr>
          <a:xfrm>
            <a:off x="3129506" y="5368204"/>
            <a:ext cx="8124648" cy="720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E1F0662-7D75-4108-98E9-1B4D050206DA}"/>
              </a:ext>
            </a:extLst>
          </p:cNvPr>
          <p:cNvSpPr/>
          <p:nvPr/>
        </p:nvSpPr>
        <p:spPr>
          <a:xfrm>
            <a:off x="2409506" y="4677193"/>
            <a:ext cx="1440000" cy="144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4F86C78-2D68-41B7-9486-6B6E5D6F198B}"/>
              </a:ext>
            </a:extLst>
          </p:cNvPr>
          <p:cNvGrpSpPr/>
          <p:nvPr/>
        </p:nvGrpSpPr>
        <p:grpSpPr>
          <a:xfrm>
            <a:off x="5136252" y="1805447"/>
            <a:ext cx="4691060" cy="664784"/>
            <a:chOff x="6210996" y="1433695"/>
            <a:chExt cx="1712589" cy="47294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5479531-DFC0-4D44-A547-F30900A690FE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30D5CDF-14FE-4B2E-A440-A3461722C26B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64766EE-D4F7-4057-A203-4AB701858545}"/>
              </a:ext>
            </a:extLst>
          </p:cNvPr>
          <p:cNvGrpSpPr/>
          <p:nvPr/>
        </p:nvGrpSpPr>
        <p:grpSpPr>
          <a:xfrm>
            <a:off x="5136252" y="2705523"/>
            <a:ext cx="4691060" cy="664784"/>
            <a:chOff x="6210996" y="1433695"/>
            <a:chExt cx="1712589" cy="472943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EA8B64D-ACF5-4053-A234-3969B67EB00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C555D7B-0266-49D7-A87C-BD43CE91CBE6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E72F52C-EF69-4104-B9DF-086DF2B6B55B}"/>
              </a:ext>
            </a:extLst>
          </p:cNvPr>
          <p:cNvGrpSpPr/>
          <p:nvPr/>
        </p:nvGrpSpPr>
        <p:grpSpPr>
          <a:xfrm>
            <a:off x="5136252" y="3605599"/>
            <a:ext cx="4691060" cy="664784"/>
            <a:chOff x="6210996" y="1433695"/>
            <a:chExt cx="1712589" cy="472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700C66-8395-4056-91A2-A2B637B5D6A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D7D3DCC-21D1-4C09-9966-586E34E73EB5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712874-8A81-4312-A8DB-D670A35A625B}"/>
              </a:ext>
            </a:extLst>
          </p:cNvPr>
          <p:cNvGrpSpPr/>
          <p:nvPr/>
        </p:nvGrpSpPr>
        <p:grpSpPr>
          <a:xfrm>
            <a:off x="5136252" y="4505675"/>
            <a:ext cx="4691060" cy="664784"/>
            <a:chOff x="6210996" y="1433695"/>
            <a:chExt cx="1712589" cy="472943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2CB9454-3A6A-41C4-B07E-13D51FE7D7D6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216240A-AA47-48C6-98DF-82B4E58578BA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086822E-670E-42B4-B149-75E0F7AFD51E}"/>
              </a:ext>
            </a:extLst>
          </p:cNvPr>
          <p:cNvGrpSpPr/>
          <p:nvPr/>
        </p:nvGrpSpPr>
        <p:grpSpPr>
          <a:xfrm>
            <a:off x="5136252" y="5405751"/>
            <a:ext cx="4691060" cy="664784"/>
            <a:chOff x="6210996" y="1433695"/>
            <a:chExt cx="1712589" cy="47294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EB51DC4-B444-45FF-B793-78B200033A4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013AD76-ADB8-42DA-9391-49217CC75B64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8" name="Parallelogram 15">
            <a:extLst>
              <a:ext uri="{FF2B5EF4-FFF2-40B4-BE49-F238E27FC236}">
                <a16:creationId xmlns:a16="http://schemas.microsoft.com/office/drawing/2014/main" id="{3E3A9ED8-E850-4608-A980-783D5E501698}"/>
              </a:ext>
            </a:extLst>
          </p:cNvPr>
          <p:cNvSpPr/>
          <p:nvPr/>
        </p:nvSpPr>
        <p:spPr>
          <a:xfrm flipH="1">
            <a:off x="10652815" y="3737696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69" name="Rectangle 30">
            <a:extLst>
              <a:ext uri="{FF2B5EF4-FFF2-40B4-BE49-F238E27FC236}">
                <a16:creationId xmlns:a16="http://schemas.microsoft.com/office/drawing/2014/main" id="{322A33BD-0D15-436A-81E7-F131409C974B}"/>
              </a:ext>
            </a:extLst>
          </p:cNvPr>
          <p:cNvSpPr/>
          <p:nvPr/>
        </p:nvSpPr>
        <p:spPr>
          <a:xfrm>
            <a:off x="10689496" y="4708796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0" name="Rounded Rectangle 10">
            <a:extLst>
              <a:ext uri="{FF2B5EF4-FFF2-40B4-BE49-F238E27FC236}">
                <a16:creationId xmlns:a16="http://schemas.microsoft.com/office/drawing/2014/main" id="{585A364E-7214-4659-B233-90CC29285D53}"/>
              </a:ext>
            </a:extLst>
          </p:cNvPr>
          <p:cNvSpPr/>
          <p:nvPr/>
        </p:nvSpPr>
        <p:spPr>
          <a:xfrm>
            <a:off x="10735414" y="559205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F57EC6C1-BB53-4C3D-90C9-FD15F76F5285}"/>
              </a:ext>
            </a:extLst>
          </p:cNvPr>
          <p:cNvSpPr/>
          <p:nvPr/>
        </p:nvSpPr>
        <p:spPr>
          <a:xfrm>
            <a:off x="10689496" y="196678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2" name="Rectangle 16">
            <a:extLst>
              <a:ext uri="{FF2B5EF4-FFF2-40B4-BE49-F238E27FC236}">
                <a16:creationId xmlns:a16="http://schemas.microsoft.com/office/drawing/2014/main" id="{9B12128B-148A-4314-999F-8EBB9AE15B14}"/>
              </a:ext>
            </a:extLst>
          </p:cNvPr>
          <p:cNvSpPr/>
          <p:nvPr/>
        </p:nvSpPr>
        <p:spPr>
          <a:xfrm rot="2700000">
            <a:off x="10729534" y="279468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0880C4A9-1C58-476E-A514-BCB11CBC32F4}"/>
              </a:ext>
            </a:extLst>
          </p:cNvPr>
          <p:cNvGrpSpPr/>
          <p:nvPr/>
        </p:nvGrpSpPr>
        <p:grpSpPr>
          <a:xfrm>
            <a:off x="2487826" y="4774578"/>
            <a:ext cx="1283360" cy="1258113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D00152F-2088-4404-87F8-7066011D2FE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CE1A904-AA49-409E-87B5-AA727066D43C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BE8AB60-72E8-4AF2-8DBA-F5DF7843BAA9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26E3803-5E22-402C-8723-728B0C740B86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A43E6F2-8A7F-4DB4-8590-279C7F9A9728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90FE44-0314-4A37-9168-8BC40A71AE36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803106D-BBB0-42C5-A25B-25655AE56E06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7B8CB-DCBB-4470-BE37-170CD33EE507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6870FD4-7613-4DD5-A04E-947F68F57B4F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D320F65-444D-4C02-AA5F-8ED09EF976A5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4018029-B1B4-4070-8298-F6F1D439B3C7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CA36F9A-3A12-4779-ABCF-E91F7AAC641E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F90336B-7CD9-4EA0-BBA2-4F59A8254742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7134E1F-5E5A-4E7A-95BB-ECE7E430CF6A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990C7AA-D296-442C-A34C-77836EF70EB1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5A96996-86C8-4A45-AA1A-9CDFD3C3B417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720F73C-8330-4DA9-AE1A-7EFA1351494E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0CFEE2E-8B39-4135-8B2F-71D899E885AB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4ED4725-4439-4877-A26A-A36FD05AC462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2ACC31F-4B42-4769-BA26-306361476F35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E7C504C-CFDB-43F3-9643-935B2CFB0658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DFCEED5-C2DE-45EA-8A36-B1603E77AA4D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891110B-0502-4352-A756-539775ADF3CA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CF8B7DD-645B-4D80-BF13-F03CACD29C3E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B0E5E79-EF3C-4CE4-8BFC-52446CFC1F33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87908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938CE6B1-D855-4277-8967-4A72B4D411B2}"/>
              </a:ext>
            </a:extLst>
          </p:cNvPr>
          <p:cNvGrpSpPr/>
          <p:nvPr/>
        </p:nvGrpSpPr>
        <p:grpSpPr>
          <a:xfrm>
            <a:off x="-10831" y="2304805"/>
            <a:ext cx="12192138" cy="2425819"/>
            <a:chOff x="-10831" y="2304805"/>
            <a:chExt cx="12192138" cy="2425819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E8C4BA08-0756-4562-B6BB-3567581436BE}"/>
                </a:ext>
              </a:extLst>
            </p:cNvPr>
            <p:cNvSpPr/>
            <p:nvPr/>
          </p:nvSpPr>
          <p:spPr>
            <a:xfrm>
              <a:off x="-10693" y="2304805"/>
              <a:ext cx="12192000" cy="24074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95C7A16F-38B0-4F66-85B0-E66B0FE6E8D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39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12" t="-23894" b="39658"/>
            <a:stretch/>
          </p:blipFill>
          <p:spPr>
            <a:xfrm rot="5400000">
              <a:off x="487423" y="1806551"/>
              <a:ext cx="2407420" cy="3403927"/>
            </a:xfrm>
            <a:prstGeom prst="rect">
              <a:avLst/>
            </a:prstGeom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9145912D-E0AA-4CE9-AACD-295281AF52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39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12" t="-23894" b="39658"/>
            <a:stretch/>
          </p:blipFill>
          <p:spPr>
            <a:xfrm rot="16200000">
              <a:off x="9275634" y="1824950"/>
              <a:ext cx="2407420" cy="3403927"/>
            </a:xfrm>
            <a:prstGeom prst="rect">
              <a:avLst/>
            </a:prstGeom>
          </p:spPr>
        </p:pic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C1D0DAB-60B4-426F-81C5-3E773C258FCE}"/>
              </a:ext>
            </a:extLst>
          </p:cNvPr>
          <p:cNvGrpSpPr/>
          <p:nvPr/>
        </p:nvGrpSpPr>
        <p:grpSpPr>
          <a:xfrm>
            <a:off x="7114314" y="883069"/>
            <a:ext cx="4122687" cy="5212774"/>
            <a:chOff x="7523746" y="706607"/>
            <a:chExt cx="4122687" cy="521277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AA266C67-5069-4585-B7CA-10E95E9E4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20000"/>
                      </a14:imgEffect>
                      <a14:imgEffect>
                        <a14:brightnessContrast bright="20000" contras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57883" y="706607"/>
              <a:ext cx="3788550" cy="4966615"/>
            </a:xfrm>
            <a:prstGeom prst="rect">
              <a:avLst/>
            </a:prstGeom>
          </p:spPr>
        </p:pic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D9A876E0-27A1-49E8-B893-C9D017CF4E1A}"/>
                </a:ext>
              </a:extLst>
            </p:cNvPr>
            <p:cNvGrpSpPr/>
            <p:nvPr/>
          </p:nvGrpSpPr>
          <p:grpSpPr>
            <a:xfrm>
              <a:off x="7523746" y="4789662"/>
              <a:ext cx="901291" cy="1129719"/>
              <a:chOff x="6846896" y="2302630"/>
              <a:chExt cx="2407391" cy="3017534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BD2642CF-CB59-4934-B599-47E66CD1AA24}"/>
                  </a:ext>
                </a:extLst>
              </p:cNvPr>
              <p:cNvSpPr/>
              <p:nvPr/>
            </p:nvSpPr>
            <p:spPr>
              <a:xfrm>
                <a:off x="6858578" y="2310064"/>
                <a:ext cx="2376797" cy="2352598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70F8613-9C3F-429B-9DB0-033AC5CD226C}"/>
                  </a:ext>
                </a:extLst>
              </p:cNvPr>
              <p:cNvSpPr/>
              <p:nvPr/>
            </p:nvSpPr>
            <p:spPr>
              <a:xfrm>
                <a:off x="7009298" y="5253489"/>
                <a:ext cx="76200" cy="66675"/>
              </a:xfrm>
              <a:custGeom>
                <a:avLst/>
                <a:gdLst>
                  <a:gd name="connsiteX0" fmla="*/ 63967 w 76200"/>
                  <a:gd name="connsiteY0" fmla="*/ 62413 h 66675"/>
                  <a:gd name="connsiteX1" fmla="*/ 8722 w 76200"/>
                  <a:gd name="connsiteY1" fmla="*/ 30980 h 66675"/>
                  <a:gd name="connsiteX2" fmla="*/ 7769 w 76200"/>
                  <a:gd name="connsiteY2" fmla="*/ 22408 h 66675"/>
                  <a:gd name="connsiteX3" fmla="*/ 43964 w 76200"/>
                  <a:gd name="connsiteY3" fmla="*/ 10978 h 66675"/>
                  <a:gd name="connsiteX4" fmla="*/ 71587 w 76200"/>
                  <a:gd name="connsiteY4" fmla="*/ 52888 h 66675"/>
                  <a:gd name="connsiteX5" fmla="*/ 63967 w 76200"/>
                  <a:gd name="connsiteY5" fmla="*/ 6241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66675">
                    <a:moveTo>
                      <a:pt x="63967" y="62413"/>
                    </a:moveTo>
                    <a:cubicBezTo>
                      <a:pt x="40154" y="61461"/>
                      <a:pt x="23009" y="48126"/>
                      <a:pt x="8722" y="30980"/>
                    </a:cubicBezTo>
                    <a:cubicBezTo>
                      <a:pt x="6817" y="29076"/>
                      <a:pt x="6817" y="25266"/>
                      <a:pt x="7769" y="22408"/>
                    </a:cubicBezTo>
                    <a:cubicBezTo>
                      <a:pt x="10627" y="9073"/>
                      <a:pt x="33487" y="2405"/>
                      <a:pt x="43964" y="10978"/>
                    </a:cubicBezTo>
                    <a:cubicBezTo>
                      <a:pt x="57299" y="22408"/>
                      <a:pt x="67777" y="35743"/>
                      <a:pt x="71587" y="52888"/>
                    </a:cubicBezTo>
                    <a:cubicBezTo>
                      <a:pt x="71587" y="58603"/>
                      <a:pt x="71587" y="63366"/>
                      <a:pt x="63967" y="624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2983772-7651-400C-90F5-E870CF6EB23C}"/>
                  </a:ext>
                </a:extLst>
              </p:cNvPr>
              <p:cNvSpPr/>
              <p:nvPr/>
            </p:nvSpPr>
            <p:spPr>
              <a:xfrm>
                <a:off x="7163010" y="3086576"/>
                <a:ext cx="533400" cy="219075"/>
              </a:xfrm>
              <a:custGeom>
                <a:avLst/>
                <a:gdLst>
                  <a:gd name="connsiteX0" fmla="*/ 82508 w 533400"/>
                  <a:gd name="connsiteY0" fmla="*/ 8096 h 219075"/>
                  <a:gd name="connsiteX1" fmla="*/ 132990 w 533400"/>
                  <a:gd name="connsiteY1" fmla="*/ 54769 h 219075"/>
                  <a:gd name="connsiteX2" fmla="*/ 449220 w 533400"/>
                  <a:gd name="connsiteY2" fmla="*/ 139541 h 219075"/>
                  <a:gd name="connsiteX3" fmla="*/ 516848 w 533400"/>
                  <a:gd name="connsiteY3" fmla="*/ 149066 h 219075"/>
                  <a:gd name="connsiteX4" fmla="*/ 516848 w 533400"/>
                  <a:gd name="connsiteY4" fmla="*/ 216694 h 219075"/>
                  <a:gd name="connsiteX5" fmla="*/ 441600 w 533400"/>
                  <a:gd name="connsiteY5" fmla="*/ 147161 h 219075"/>
                  <a:gd name="connsiteX6" fmla="*/ 129180 w 533400"/>
                  <a:gd name="connsiteY6" fmla="*/ 64294 h 219075"/>
                  <a:gd name="connsiteX7" fmla="*/ 58695 w 533400"/>
                  <a:gd name="connsiteY7" fmla="*/ 85249 h 219075"/>
                  <a:gd name="connsiteX8" fmla="*/ 23453 w 533400"/>
                  <a:gd name="connsiteY8" fmla="*/ 50006 h 219075"/>
                  <a:gd name="connsiteX9" fmla="*/ 56790 w 533400"/>
                  <a:gd name="connsiteY9" fmla="*/ 33814 h 219075"/>
                  <a:gd name="connsiteX10" fmla="*/ 78698 w 533400"/>
                  <a:gd name="connsiteY10" fmla="*/ 714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219075">
                    <a:moveTo>
                      <a:pt x="82508" y="8096"/>
                    </a:moveTo>
                    <a:cubicBezTo>
                      <a:pt x="82508" y="8096"/>
                      <a:pt x="93938" y="52864"/>
                      <a:pt x="132990" y="54769"/>
                    </a:cubicBezTo>
                    <a:cubicBezTo>
                      <a:pt x="172043" y="56674"/>
                      <a:pt x="347303" y="93821"/>
                      <a:pt x="449220" y="139541"/>
                    </a:cubicBezTo>
                    <a:cubicBezTo>
                      <a:pt x="449220" y="139541"/>
                      <a:pt x="488273" y="156686"/>
                      <a:pt x="516848" y="149066"/>
                    </a:cubicBezTo>
                    <a:cubicBezTo>
                      <a:pt x="545423" y="141446"/>
                      <a:pt x="516848" y="216694"/>
                      <a:pt x="516848" y="216694"/>
                    </a:cubicBezTo>
                    <a:cubicBezTo>
                      <a:pt x="516848" y="216694"/>
                      <a:pt x="527325" y="178594"/>
                      <a:pt x="441600" y="147161"/>
                    </a:cubicBezTo>
                    <a:cubicBezTo>
                      <a:pt x="367305" y="118586"/>
                      <a:pt x="278723" y="75724"/>
                      <a:pt x="129180" y="64294"/>
                    </a:cubicBezTo>
                    <a:cubicBezTo>
                      <a:pt x="109178" y="62389"/>
                      <a:pt x="82508" y="70009"/>
                      <a:pt x="58695" y="85249"/>
                    </a:cubicBezTo>
                    <a:cubicBezTo>
                      <a:pt x="-30840" y="141446"/>
                      <a:pt x="23453" y="50006"/>
                      <a:pt x="23453" y="50006"/>
                    </a:cubicBezTo>
                    <a:lnTo>
                      <a:pt x="56790" y="33814"/>
                    </a:lnTo>
                    <a:lnTo>
                      <a:pt x="78698" y="7144"/>
                    </a:ln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293BEE3-E7AB-455F-8BE6-6D2164ECFA60}"/>
                  </a:ext>
                </a:extLst>
              </p:cNvPr>
              <p:cNvSpPr/>
              <p:nvPr/>
            </p:nvSpPr>
            <p:spPr>
              <a:xfrm>
                <a:off x="8437254" y="3084671"/>
                <a:ext cx="533400" cy="219075"/>
              </a:xfrm>
              <a:custGeom>
                <a:avLst/>
                <a:gdLst>
                  <a:gd name="connsiteX0" fmla="*/ 454184 w 533400"/>
                  <a:gd name="connsiteY0" fmla="*/ 7144 h 219075"/>
                  <a:gd name="connsiteX1" fmla="*/ 403701 w 533400"/>
                  <a:gd name="connsiteY1" fmla="*/ 53816 h 219075"/>
                  <a:gd name="connsiteX2" fmla="*/ 87471 w 533400"/>
                  <a:gd name="connsiteY2" fmla="*/ 138589 h 219075"/>
                  <a:gd name="connsiteX3" fmla="*/ 19844 w 533400"/>
                  <a:gd name="connsiteY3" fmla="*/ 148114 h 219075"/>
                  <a:gd name="connsiteX4" fmla="*/ 19844 w 533400"/>
                  <a:gd name="connsiteY4" fmla="*/ 215741 h 219075"/>
                  <a:gd name="connsiteX5" fmla="*/ 95091 w 533400"/>
                  <a:gd name="connsiteY5" fmla="*/ 146209 h 219075"/>
                  <a:gd name="connsiteX6" fmla="*/ 406559 w 533400"/>
                  <a:gd name="connsiteY6" fmla="*/ 64294 h 219075"/>
                  <a:gd name="connsiteX7" fmla="*/ 477044 w 533400"/>
                  <a:gd name="connsiteY7" fmla="*/ 85249 h 219075"/>
                  <a:gd name="connsiteX8" fmla="*/ 512286 w 533400"/>
                  <a:gd name="connsiteY8" fmla="*/ 50006 h 219075"/>
                  <a:gd name="connsiteX9" fmla="*/ 478949 w 533400"/>
                  <a:gd name="connsiteY9" fmla="*/ 33814 h 219075"/>
                  <a:gd name="connsiteX10" fmla="*/ 457041 w 533400"/>
                  <a:gd name="connsiteY10" fmla="*/ 714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219075">
                    <a:moveTo>
                      <a:pt x="454184" y="7144"/>
                    </a:moveTo>
                    <a:cubicBezTo>
                      <a:pt x="454184" y="7144"/>
                      <a:pt x="442754" y="51911"/>
                      <a:pt x="403701" y="53816"/>
                    </a:cubicBezTo>
                    <a:cubicBezTo>
                      <a:pt x="364649" y="55721"/>
                      <a:pt x="189389" y="92869"/>
                      <a:pt x="87471" y="138589"/>
                    </a:cubicBezTo>
                    <a:cubicBezTo>
                      <a:pt x="87471" y="138589"/>
                      <a:pt x="48419" y="155734"/>
                      <a:pt x="19844" y="148114"/>
                    </a:cubicBezTo>
                    <a:cubicBezTo>
                      <a:pt x="-8731" y="140494"/>
                      <a:pt x="19844" y="215741"/>
                      <a:pt x="19844" y="215741"/>
                    </a:cubicBezTo>
                    <a:cubicBezTo>
                      <a:pt x="19844" y="215741"/>
                      <a:pt x="9366" y="177641"/>
                      <a:pt x="95091" y="146209"/>
                    </a:cubicBezTo>
                    <a:cubicBezTo>
                      <a:pt x="169386" y="118586"/>
                      <a:pt x="257969" y="75724"/>
                      <a:pt x="406559" y="64294"/>
                    </a:cubicBezTo>
                    <a:cubicBezTo>
                      <a:pt x="426561" y="62389"/>
                      <a:pt x="453231" y="70009"/>
                      <a:pt x="477044" y="85249"/>
                    </a:cubicBezTo>
                    <a:cubicBezTo>
                      <a:pt x="566579" y="141446"/>
                      <a:pt x="512286" y="50006"/>
                      <a:pt x="512286" y="50006"/>
                    </a:cubicBezTo>
                    <a:lnTo>
                      <a:pt x="478949" y="33814"/>
                    </a:lnTo>
                    <a:lnTo>
                      <a:pt x="457041" y="7144"/>
                    </a:ln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AF312C8-48F9-4CAB-BF72-F71708DC6F15}"/>
                  </a:ext>
                </a:extLst>
              </p:cNvPr>
              <p:cNvSpPr/>
              <p:nvPr/>
            </p:nvSpPr>
            <p:spPr>
              <a:xfrm>
                <a:off x="6986914" y="3417981"/>
                <a:ext cx="295275" cy="638175"/>
              </a:xfrm>
              <a:custGeom>
                <a:avLst/>
                <a:gdLst>
                  <a:gd name="connsiteX0" fmla="*/ 48101 w 295275"/>
                  <a:gd name="connsiteY0" fmla="*/ 46261 h 638175"/>
                  <a:gd name="connsiteX1" fmla="*/ 38576 w 295275"/>
                  <a:gd name="connsiteY1" fmla="*/ 123413 h 638175"/>
                  <a:gd name="connsiteX2" fmla="*/ 177641 w 295275"/>
                  <a:gd name="connsiteY2" fmla="*/ 559658 h 638175"/>
                  <a:gd name="connsiteX3" fmla="*/ 296704 w 295275"/>
                  <a:gd name="connsiteY3" fmla="*/ 633953 h 638175"/>
                  <a:gd name="connsiteX4" fmla="*/ 183356 w 295275"/>
                  <a:gd name="connsiteY4" fmla="*/ 592043 h 638175"/>
                  <a:gd name="connsiteX5" fmla="*/ 120491 w 295275"/>
                  <a:gd name="connsiteY5" fmla="*/ 493936 h 638175"/>
                  <a:gd name="connsiteX6" fmla="*/ 25241 w 295275"/>
                  <a:gd name="connsiteY6" fmla="*/ 98648 h 638175"/>
                  <a:gd name="connsiteX7" fmla="*/ 7144 w 295275"/>
                  <a:gd name="connsiteY7" fmla="*/ 29116 h 638175"/>
                  <a:gd name="connsiteX8" fmla="*/ 29051 w 295275"/>
                  <a:gd name="connsiteY8" fmla="*/ 7208 h 638175"/>
                  <a:gd name="connsiteX9" fmla="*/ 48101 w 295275"/>
                  <a:gd name="connsiteY9" fmla="*/ 46261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5" h="638175">
                    <a:moveTo>
                      <a:pt x="48101" y="46261"/>
                    </a:moveTo>
                    <a:cubicBezTo>
                      <a:pt x="48101" y="46261"/>
                      <a:pt x="40481" y="56738"/>
                      <a:pt x="38576" y="123413"/>
                    </a:cubicBezTo>
                    <a:cubicBezTo>
                      <a:pt x="37624" y="191041"/>
                      <a:pt x="73819" y="462503"/>
                      <a:pt x="177641" y="559658"/>
                    </a:cubicBezTo>
                    <a:cubicBezTo>
                      <a:pt x="281464" y="656813"/>
                      <a:pt x="296704" y="633953"/>
                      <a:pt x="296704" y="633953"/>
                    </a:cubicBezTo>
                    <a:lnTo>
                      <a:pt x="183356" y="592043"/>
                    </a:lnTo>
                    <a:cubicBezTo>
                      <a:pt x="183356" y="592043"/>
                      <a:pt x="155734" y="556801"/>
                      <a:pt x="120491" y="493936"/>
                    </a:cubicBezTo>
                    <a:cubicBezTo>
                      <a:pt x="63341" y="390113"/>
                      <a:pt x="28099" y="206281"/>
                      <a:pt x="25241" y="98648"/>
                    </a:cubicBezTo>
                    <a:cubicBezTo>
                      <a:pt x="23336" y="-8984"/>
                      <a:pt x="7144" y="29116"/>
                      <a:pt x="7144" y="29116"/>
                    </a:cubicBezTo>
                    <a:cubicBezTo>
                      <a:pt x="7144" y="29116"/>
                      <a:pt x="25241" y="10066"/>
                      <a:pt x="29051" y="7208"/>
                    </a:cubicBezTo>
                    <a:cubicBezTo>
                      <a:pt x="33814" y="5303"/>
                      <a:pt x="48101" y="46261"/>
                      <a:pt x="48101" y="4626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1B68195-E0D6-46BE-9DA3-A3121FBE2352}"/>
                  </a:ext>
                </a:extLst>
              </p:cNvPr>
              <p:cNvSpPr/>
              <p:nvPr/>
            </p:nvSpPr>
            <p:spPr>
              <a:xfrm>
                <a:off x="8836669" y="3403739"/>
                <a:ext cx="295275" cy="638175"/>
              </a:xfrm>
              <a:custGeom>
                <a:avLst/>
                <a:gdLst>
                  <a:gd name="connsiteX0" fmla="*/ 243364 w 295275"/>
                  <a:gd name="connsiteY0" fmla="*/ 40501 h 638175"/>
                  <a:gd name="connsiteX1" fmla="*/ 256699 w 295275"/>
                  <a:gd name="connsiteY1" fmla="*/ 111938 h 638175"/>
                  <a:gd name="connsiteX2" fmla="*/ 125254 w 295275"/>
                  <a:gd name="connsiteY2" fmla="*/ 561518 h 638175"/>
                  <a:gd name="connsiteX3" fmla="*/ 7144 w 295275"/>
                  <a:gd name="connsiteY3" fmla="*/ 635813 h 638175"/>
                  <a:gd name="connsiteX4" fmla="*/ 120491 w 295275"/>
                  <a:gd name="connsiteY4" fmla="*/ 592951 h 638175"/>
                  <a:gd name="connsiteX5" fmla="*/ 183356 w 295275"/>
                  <a:gd name="connsiteY5" fmla="*/ 494843 h 638175"/>
                  <a:gd name="connsiteX6" fmla="*/ 270986 w 295275"/>
                  <a:gd name="connsiteY6" fmla="*/ 86221 h 638175"/>
                  <a:gd name="connsiteX7" fmla="*/ 295751 w 295275"/>
                  <a:gd name="connsiteY7" fmla="*/ 29071 h 638175"/>
                  <a:gd name="connsiteX8" fmla="*/ 273844 w 295275"/>
                  <a:gd name="connsiteY8" fmla="*/ 7163 h 638175"/>
                  <a:gd name="connsiteX9" fmla="*/ 243364 w 295275"/>
                  <a:gd name="connsiteY9" fmla="*/ 40501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5" h="638175">
                    <a:moveTo>
                      <a:pt x="243364" y="40501"/>
                    </a:moveTo>
                    <a:cubicBezTo>
                      <a:pt x="243364" y="40501"/>
                      <a:pt x="255746" y="45263"/>
                      <a:pt x="256699" y="111938"/>
                    </a:cubicBezTo>
                    <a:cubicBezTo>
                      <a:pt x="257651" y="179566"/>
                      <a:pt x="229076" y="464363"/>
                      <a:pt x="125254" y="561518"/>
                    </a:cubicBezTo>
                    <a:cubicBezTo>
                      <a:pt x="21431" y="658673"/>
                      <a:pt x="7144" y="635813"/>
                      <a:pt x="7144" y="635813"/>
                    </a:cubicBezTo>
                    <a:lnTo>
                      <a:pt x="120491" y="592951"/>
                    </a:lnTo>
                    <a:cubicBezTo>
                      <a:pt x="120491" y="592951"/>
                      <a:pt x="148114" y="557708"/>
                      <a:pt x="183356" y="494843"/>
                    </a:cubicBezTo>
                    <a:cubicBezTo>
                      <a:pt x="240506" y="391021"/>
                      <a:pt x="268129" y="193853"/>
                      <a:pt x="270986" y="86221"/>
                    </a:cubicBezTo>
                    <a:cubicBezTo>
                      <a:pt x="272891" y="-21412"/>
                      <a:pt x="295751" y="29071"/>
                      <a:pt x="295751" y="29071"/>
                    </a:cubicBezTo>
                    <a:cubicBezTo>
                      <a:pt x="295751" y="29071"/>
                      <a:pt x="277654" y="10021"/>
                      <a:pt x="273844" y="7163"/>
                    </a:cubicBezTo>
                    <a:cubicBezTo>
                      <a:pt x="269081" y="6211"/>
                      <a:pt x="243364" y="40501"/>
                      <a:pt x="243364" y="4050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3E230E1-150C-4E60-B96C-D3E82D6EB53A}"/>
                  </a:ext>
                </a:extLst>
              </p:cNvPr>
              <p:cNvSpPr/>
              <p:nvPr/>
            </p:nvSpPr>
            <p:spPr>
              <a:xfrm>
                <a:off x="7480347" y="3667601"/>
                <a:ext cx="390525" cy="552450"/>
              </a:xfrm>
              <a:custGeom>
                <a:avLst/>
                <a:gdLst>
                  <a:gd name="connsiteX0" fmla="*/ 316668 w 390525"/>
                  <a:gd name="connsiteY0" fmla="*/ 13811 h 552450"/>
                  <a:gd name="connsiteX1" fmla="*/ 304285 w 390525"/>
                  <a:gd name="connsiteY1" fmla="*/ 88106 h 552450"/>
                  <a:gd name="connsiteX2" fmla="*/ 84258 w 390525"/>
                  <a:gd name="connsiteY2" fmla="*/ 420529 h 552450"/>
                  <a:gd name="connsiteX3" fmla="*/ 20440 w 390525"/>
                  <a:gd name="connsiteY3" fmla="*/ 437674 h 552450"/>
                  <a:gd name="connsiteX4" fmla="*/ 90925 w 390525"/>
                  <a:gd name="connsiteY4" fmla="*/ 523399 h 552450"/>
                  <a:gd name="connsiteX5" fmla="*/ 97593 w 390525"/>
                  <a:gd name="connsiteY5" fmla="*/ 550069 h 552450"/>
                  <a:gd name="connsiteX6" fmla="*/ 96640 w 390525"/>
                  <a:gd name="connsiteY6" fmla="*/ 422434 h 552450"/>
                  <a:gd name="connsiteX7" fmla="*/ 314763 w 390525"/>
                  <a:gd name="connsiteY7" fmla="*/ 91916 h 552450"/>
                  <a:gd name="connsiteX8" fmla="*/ 375723 w 390525"/>
                  <a:gd name="connsiteY8" fmla="*/ 48101 h 552450"/>
                  <a:gd name="connsiteX9" fmla="*/ 375723 w 390525"/>
                  <a:gd name="connsiteY9" fmla="*/ 7144 h 552450"/>
                  <a:gd name="connsiteX10" fmla="*/ 316668 w 390525"/>
                  <a:gd name="connsiteY10" fmla="*/ 13811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525" h="552450">
                    <a:moveTo>
                      <a:pt x="316668" y="13811"/>
                    </a:moveTo>
                    <a:cubicBezTo>
                      <a:pt x="316668" y="13811"/>
                      <a:pt x="332860" y="38576"/>
                      <a:pt x="304285" y="88106"/>
                    </a:cubicBezTo>
                    <a:cubicBezTo>
                      <a:pt x="275710" y="137636"/>
                      <a:pt x="84258" y="420529"/>
                      <a:pt x="84258" y="420529"/>
                    </a:cubicBezTo>
                    <a:cubicBezTo>
                      <a:pt x="84258" y="420529"/>
                      <a:pt x="72828" y="438626"/>
                      <a:pt x="20440" y="437674"/>
                    </a:cubicBezTo>
                    <a:cubicBezTo>
                      <a:pt x="-31947" y="436721"/>
                      <a:pt x="87115" y="517684"/>
                      <a:pt x="90925" y="523399"/>
                    </a:cubicBezTo>
                    <a:cubicBezTo>
                      <a:pt x="95688" y="529114"/>
                      <a:pt x="97593" y="550069"/>
                      <a:pt x="97593" y="550069"/>
                    </a:cubicBezTo>
                    <a:cubicBezTo>
                      <a:pt x="97593" y="550069"/>
                      <a:pt x="76638" y="471011"/>
                      <a:pt x="96640" y="422434"/>
                    </a:cubicBezTo>
                    <a:cubicBezTo>
                      <a:pt x="116643" y="372904"/>
                      <a:pt x="314763" y="91916"/>
                      <a:pt x="314763" y="91916"/>
                    </a:cubicBezTo>
                    <a:cubicBezTo>
                      <a:pt x="314763" y="91916"/>
                      <a:pt x="338575" y="59531"/>
                      <a:pt x="375723" y="48101"/>
                    </a:cubicBezTo>
                    <a:cubicBezTo>
                      <a:pt x="411918" y="36671"/>
                      <a:pt x="375723" y="7144"/>
                      <a:pt x="375723" y="7144"/>
                    </a:cubicBezTo>
                    <a:lnTo>
                      <a:pt x="316668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4D8491F-7CBD-4A6A-BFE5-3C17419164F2}"/>
                  </a:ext>
                </a:extLst>
              </p:cNvPr>
              <p:cNvSpPr/>
              <p:nvPr/>
            </p:nvSpPr>
            <p:spPr>
              <a:xfrm>
                <a:off x="8236700" y="3652361"/>
                <a:ext cx="390525" cy="552450"/>
              </a:xfrm>
              <a:custGeom>
                <a:avLst/>
                <a:gdLst>
                  <a:gd name="connsiteX0" fmla="*/ 82285 w 390525"/>
                  <a:gd name="connsiteY0" fmla="*/ 13811 h 552450"/>
                  <a:gd name="connsiteX1" fmla="*/ 94668 w 390525"/>
                  <a:gd name="connsiteY1" fmla="*/ 88106 h 552450"/>
                  <a:gd name="connsiteX2" fmla="*/ 314695 w 390525"/>
                  <a:gd name="connsiteY2" fmla="*/ 420529 h 552450"/>
                  <a:gd name="connsiteX3" fmla="*/ 378513 w 390525"/>
                  <a:gd name="connsiteY3" fmla="*/ 437674 h 552450"/>
                  <a:gd name="connsiteX4" fmla="*/ 308028 w 390525"/>
                  <a:gd name="connsiteY4" fmla="*/ 523399 h 552450"/>
                  <a:gd name="connsiteX5" fmla="*/ 301360 w 390525"/>
                  <a:gd name="connsiteY5" fmla="*/ 550069 h 552450"/>
                  <a:gd name="connsiteX6" fmla="*/ 302313 w 390525"/>
                  <a:gd name="connsiteY6" fmla="*/ 422434 h 552450"/>
                  <a:gd name="connsiteX7" fmla="*/ 84190 w 390525"/>
                  <a:gd name="connsiteY7" fmla="*/ 91916 h 552450"/>
                  <a:gd name="connsiteX8" fmla="*/ 23230 w 390525"/>
                  <a:gd name="connsiteY8" fmla="*/ 48101 h 552450"/>
                  <a:gd name="connsiteX9" fmla="*/ 23230 w 390525"/>
                  <a:gd name="connsiteY9" fmla="*/ 7144 h 552450"/>
                  <a:gd name="connsiteX10" fmla="*/ 82285 w 390525"/>
                  <a:gd name="connsiteY10" fmla="*/ 13811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525" h="552450">
                    <a:moveTo>
                      <a:pt x="82285" y="13811"/>
                    </a:moveTo>
                    <a:cubicBezTo>
                      <a:pt x="82285" y="13811"/>
                      <a:pt x="66093" y="38576"/>
                      <a:pt x="94668" y="88106"/>
                    </a:cubicBezTo>
                    <a:cubicBezTo>
                      <a:pt x="123243" y="137636"/>
                      <a:pt x="314695" y="420529"/>
                      <a:pt x="314695" y="420529"/>
                    </a:cubicBezTo>
                    <a:cubicBezTo>
                      <a:pt x="314695" y="420529"/>
                      <a:pt x="326125" y="438626"/>
                      <a:pt x="378513" y="437674"/>
                    </a:cubicBezTo>
                    <a:cubicBezTo>
                      <a:pt x="430900" y="436721"/>
                      <a:pt x="311838" y="517684"/>
                      <a:pt x="308028" y="523399"/>
                    </a:cubicBezTo>
                    <a:cubicBezTo>
                      <a:pt x="303265" y="529114"/>
                      <a:pt x="301360" y="550069"/>
                      <a:pt x="301360" y="550069"/>
                    </a:cubicBezTo>
                    <a:cubicBezTo>
                      <a:pt x="301360" y="550069"/>
                      <a:pt x="322315" y="471011"/>
                      <a:pt x="302313" y="422434"/>
                    </a:cubicBezTo>
                    <a:cubicBezTo>
                      <a:pt x="282310" y="372904"/>
                      <a:pt x="84190" y="91916"/>
                      <a:pt x="84190" y="91916"/>
                    </a:cubicBezTo>
                    <a:cubicBezTo>
                      <a:pt x="84190" y="91916"/>
                      <a:pt x="60378" y="59531"/>
                      <a:pt x="23230" y="48101"/>
                    </a:cubicBezTo>
                    <a:cubicBezTo>
                      <a:pt x="-12965" y="36671"/>
                      <a:pt x="23230" y="7144"/>
                      <a:pt x="23230" y="7144"/>
                    </a:cubicBezTo>
                    <a:lnTo>
                      <a:pt x="82285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67D8A25-681D-43A2-AD3F-AA688E547704}"/>
                  </a:ext>
                </a:extLst>
              </p:cNvPr>
              <p:cNvSpPr/>
              <p:nvPr/>
            </p:nvSpPr>
            <p:spPr>
              <a:xfrm>
                <a:off x="7773679" y="4406741"/>
                <a:ext cx="600075" cy="95250"/>
              </a:xfrm>
              <a:custGeom>
                <a:avLst/>
                <a:gdLst>
                  <a:gd name="connsiteX0" fmla="*/ 7144 w 600075"/>
                  <a:gd name="connsiteY0" fmla="*/ 30956 h 95250"/>
                  <a:gd name="connsiteX1" fmla="*/ 280511 w 600075"/>
                  <a:gd name="connsiteY1" fmla="*/ 89059 h 95250"/>
                  <a:gd name="connsiteX2" fmla="*/ 593884 w 600075"/>
                  <a:gd name="connsiteY2" fmla="*/ 7144 h 95250"/>
                  <a:gd name="connsiteX3" fmla="*/ 588169 w 600075"/>
                  <a:gd name="connsiteY3" fmla="*/ 34766 h 95250"/>
                  <a:gd name="connsiteX4" fmla="*/ 280511 w 600075"/>
                  <a:gd name="connsiteY4" fmla="*/ 94774 h 95250"/>
                  <a:gd name="connsiteX5" fmla="*/ 7144 w 600075"/>
                  <a:gd name="connsiteY5" fmla="*/ 45244 h 95250"/>
                  <a:gd name="connsiteX6" fmla="*/ 7144 w 600075"/>
                  <a:gd name="connsiteY6" fmla="*/ 30956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95250">
                    <a:moveTo>
                      <a:pt x="7144" y="30956"/>
                    </a:moveTo>
                    <a:cubicBezTo>
                      <a:pt x="7144" y="30956"/>
                      <a:pt x="31909" y="82391"/>
                      <a:pt x="280511" y="89059"/>
                    </a:cubicBezTo>
                    <a:cubicBezTo>
                      <a:pt x="529114" y="95726"/>
                      <a:pt x="593884" y="7144"/>
                      <a:pt x="593884" y="7144"/>
                    </a:cubicBezTo>
                    <a:lnTo>
                      <a:pt x="588169" y="34766"/>
                    </a:lnTo>
                    <a:cubicBezTo>
                      <a:pt x="588169" y="34766"/>
                      <a:pt x="519589" y="99536"/>
                      <a:pt x="280511" y="94774"/>
                    </a:cubicBezTo>
                    <a:cubicBezTo>
                      <a:pt x="52864" y="90011"/>
                      <a:pt x="7144" y="45244"/>
                      <a:pt x="7144" y="45244"/>
                    </a:cubicBezTo>
                    <a:lnTo>
                      <a:pt x="7144" y="3095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923C374-B0A1-4594-8F07-12BAB2B7708E}"/>
                  </a:ext>
                </a:extLst>
              </p:cNvPr>
              <p:cNvSpPr/>
              <p:nvPr/>
            </p:nvSpPr>
            <p:spPr>
              <a:xfrm>
                <a:off x="7213609" y="2436971"/>
                <a:ext cx="523875" cy="381000"/>
              </a:xfrm>
              <a:custGeom>
                <a:avLst/>
                <a:gdLst>
                  <a:gd name="connsiteX0" fmla="*/ 27146 w 523875"/>
                  <a:gd name="connsiteY0" fmla="*/ 362426 h 381000"/>
                  <a:gd name="connsiteX1" fmla="*/ 212884 w 523875"/>
                  <a:gd name="connsiteY1" fmla="*/ 131921 h 381000"/>
                  <a:gd name="connsiteX2" fmla="*/ 516731 w 523875"/>
                  <a:gd name="connsiteY2" fmla="*/ 17621 h 381000"/>
                  <a:gd name="connsiteX3" fmla="*/ 516731 w 523875"/>
                  <a:gd name="connsiteY3" fmla="*/ 7144 h 381000"/>
                  <a:gd name="connsiteX4" fmla="*/ 206216 w 523875"/>
                  <a:gd name="connsiteY4" fmla="*/ 130969 h 381000"/>
                  <a:gd name="connsiteX5" fmla="*/ 7144 w 523875"/>
                  <a:gd name="connsiteY5" fmla="*/ 359569 h 381000"/>
                  <a:gd name="connsiteX6" fmla="*/ 7144 w 523875"/>
                  <a:gd name="connsiteY6" fmla="*/ 383381 h 381000"/>
                  <a:gd name="connsiteX7" fmla="*/ 27146 w 523875"/>
                  <a:gd name="connsiteY7" fmla="*/ 36242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3875" h="381000">
                    <a:moveTo>
                      <a:pt x="27146" y="362426"/>
                    </a:moveTo>
                    <a:cubicBezTo>
                      <a:pt x="27146" y="362426"/>
                      <a:pt x="72866" y="230029"/>
                      <a:pt x="212884" y="131921"/>
                    </a:cubicBezTo>
                    <a:cubicBezTo>
                      <a:pt x="352901" y="33814"/>
                      <a:pt x="516731" y="17621"/>
                      <a:pt x="516731" y="17621"/>
                    </a:cubicBezTo>
                    <a:lnTo>
                      <a:pt x="516731" y="7144"/>
                    </a:lnTo>
                    <a:cubicBezTo>
                      <a:pt x="516731" y="7144"/>
                      <a:pt x="345281" y="27146"/>
                      <a:pt x="206216" y="130969"/>
                    </a:cubicBezTo>
                    <a:cubicBezTo>
                      <a:pt x="67151" y="235744"/>
                      <a:pt x="7144" y="359569"/>
                      <a:pt x="7144" y="359569"/>
                    </a:cubicBezTo>
                    <a:lnTo>
                      <a:pt x="7144" y="383381"/>
                    </a:lnTo>
                    <a:lnTo>
                      <a:pt x="27146" y="3624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96549F1-3A33-4865-94AE-0E9DD8FACAC8}"/>
                  </a:ext>
                </a:extLst>
              </p:cNvPr>
              <p:cNvSpPr/>
              <p:nvPr/>
            </p:nvSpPr>
            <p:spPr>
              <a:xfrm>
                <a:off x="8363276" y="2424588"/>
                <a:ext cx="523875" cy="381000"/>
              </a:xfrm>
              <a:custGeom>
                <a:avLst/>
                <a:gdLst>
                  <a:gd name="connsiteX0" fmla="*/ 496729 w 523875"/>
                  <a:gd name="connsiteY0" fmla="*/ 362426 h 381000"/>
                  <a:gd name="connsiteX1" fmla="*/ 310991 w 523875"/>
                  <a:gd name="connsiteY1" fmla="*/ 131921 h 381000"/>
                  <a:gd name="connsiteX2" fmla="*/ 7144 w 523875"/>
                  <a:gd name="connsiteY2" fmla="*/ 17621 h 381000"/>
                  <a:gd name="connsiteX3" fmla="*/ 7144 w 523875"/>
                  <a:gd name="connsiteY3" fmla="*/ 7144 h 381000"/>
                  <a:gd name="connsiteX4" fmla="*/ 317659 w 523875"/>
                  <a:gd name="connsiteY4" fmla="*/ 130969 h 381000"/>
                  <a:gd name="connsiteX5" fmla="*/ 516731 w 523875"/>
                  <a:gd name="connsiteY5" fmla="*/ 359569 h 381000"/>
                  <a:gd name="connsiteX6" fmla="*/ 516731 w 523875"/>
                  <a:gd name="connsiteY6" fmla="*/ 383381 h 381000"/>
                  <a:gd name="connsiteX7" fmla="*/ 496729 w 523875"/>
                  <a:gd name="connsiteY7" fmla="*/ 36242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3875" h="381000">
                    <a:moveTo>
                      <a:pt x="496729" y="362426"/>
                    </a:moveTo>
                    <a:cubicBezTo>
                      <a:pt x="496729" y="362426"/>
                      <a:pt x="451009" y="230029"/>
                      <a:pt x="310991" y="131921"/>
                    </a:cubicBezTo>
                    <a:cubicBezTo>
                      <a:pt x="170974" y="33814"/>
                      <a:pt x="7144" y="17621"/>
                      <a:pt x="7144" y="17621"/>
                    </a:cubicBezTo>
                    <a:lnTo>
                      <a:pt x="7144" y="7144"/>
                    </a:lnTo>
                    <a:cubicBezTo>
                      <a:pt x="7144" y="7144"/>
                      <a:pt x="178594" y="27146"/>
                      <a:pt x="317659" y="130969"/>
                    </a:cubicBezTo>
                    <a:cubicBezTo>
                      <a:pt x="456724" y="235744"/>
                      <a:pt x="516731" y="359569"/>
                      <a:pt x="516731" y="359569"/>
                    </a:cubicBezTo>
                    <a:lnTo>
                      <a:pt x="516731" y="383381"/>
                    </a:lnTo>
                    <a:lnTo>
                      <a:pt x="496729" y="3624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0547854-5BD1-4303-9362-A64F9D309A7D}"/>
                  </a:ext>
                </a:extLst>
              </p:cNvPr>
              <p:cNvSpPr/>
              <p:nvPr/>
            </p:nvSpPr>
            <p:spPr>
              <a:xfrm>
                <a:off x="7997180" y="2522696"/>
                <a:ext cx="104775" cy="495300"/>
              </a:xfrm>
              <a:custGeom>
                <a:avLst/>
                <a:gdLst>
                  <a:gd name="connsiteX0" fmla="*/ 41770 w 104775"/>
                  <a:gd name="connsiteY0" fmla="*/ 30004 h 495300"/>
                  <a:gd name="connsiteX1" fmla="*/ 44628 w 104775"/>
                  <a:gd name="connsiteY1" fmla="*/ 30956 h 495300"/>
                  <a:gd name="connsiteX2" fmla="*/ 69393 w 104775"/>
                  <a:gd name="connsiteY2" fmla="*/ 72866 h 495300"/>
                  <a:gd name="connsiteX3" fmla="*/ 57963 w 104775"/>
                  <a:gd name="connsiteY3" fmla="*/ 428149 h 495300"/>
                  <a:gd name="connsiteX4" fmla="*/ 17958 w 104775"/>
                  <a:gd name="connsiteY4" fmla="*/ 478631 h 495300"/>
                  <a:gd name="connsiteX5" fmla="*/ 65583 w 104775"/>
                  <a:gd name="connsiteY5" fmla="*/ 488156 h 495300"/>
                  <a:gd name="connsiteX6" fmla="*/ 92253 w 104775"/>
                  <a:gd name="connsiteY6" fmla="*/ 474821 h 495300"/>
                  <a:gd name="connsiteX7" fmla="*/ 65583 w 104775"/>
                  <a:gd name="connsiteY7" fmla="*/ 427196 h 495300"/>
                  <a:gd name="connsiteX8" fmla="*/ 77965 w 104775"/>
                  <a:gd name="connsiteY8" fmla="*/ 68104 h 495300"/>
                  <a:gd name="connsiteX9" fmla="*/ 104635 w 104775"/>
                  <a:gd name="connsiteY9" fmla="*/ 13811 h 495300"/>
                  <a:gd name="connsiteX10" fmla="*/ 58915 w 104775"/>
                  <a:gd name="connsiteY10" fmla="*/ 7144 h 495300"/>
                  <a:gd name="connsiteX11" fmla="*/ 41770 w 104775"/>
                  <a:gd name="connsiteY11" fmla="*/ 3000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775" h="495300">
                    <a:moveTo>
                      <a:pt x="41770" y="30004"/>
                    </a:moveTo>
                    <a:cubicBezTo>
                      <a:pt x="41770" y="30004"/>
                      <a:pt x="42723" y="30004"/>
                      <a:pt x="44628" y="30956"/>
                    </a:cubicBezTo>
                    <a:cubicBezTo>
                      <a:pt x="51295" y="32861"/>
                      <a:pt x="67488" y="41434"/>
                      <a:pt x="69393" y="72866"/>
                    </a:cubicBezTo>
                    <a:cubicBezTo>
                      <a:pt x="72250" y="113824"/>
                      <a:pt x="57963" y="428149"/>
                      <a:pt x="57963" y="428149"/>
                    </a:cubicBezTo>
                    <a:cubicBezTo>
                      <a:pt x="57963" y="428149"/>
                      <a:pt x="57963" y="460534"/>
                      <a:pt x="17958" y="478631"/>
                    </a:cubicBezTo>
                    <a:cubicBezTo>
                      <a:pt x="-23000" y="495776"/>
                      <a:pt x="65583" y="488156"/>
                      <a:pt x="65583" y="488156"/>
                    </a:cubicBezTo>
                    <a:lnTo>
                      <a:pt x="92253" y="474821"/>
                    </a:lnTo>
                    <a:cubicBezTo>
                      <a:pt x="92253" y="474821"/>
                      <a:pt x="63678" y="445294"/>
                      <a:pt x="65583" y="427196"/>
                    </a:cubicBezTo>
                    <a:cubicBezTo>
                      <a:pt x="67488" y="410051"/>
                      <a:pt x="73203" y="101441"/>
                      <a:pt x="77965" y="68104"/>
                    </a:cubicBezTo>
                    <a:cubicBezTo>
                      <a:pt x="83680" y="21431"/>
                      <a:pt x="104635" y="13811"/>
                      <a:pt x="104635" y="13811"/>
                    </a:cubicBezTo>
                    <a:lnTo>
                      <a:pt x="58915" y="7144"/>
                    </a:lnTo>
                    <a:lnTo>
                      <a:pt x="41770" y="300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39FB5AE-4ED5-4CCD-9EBF-BE9687FC7CAD}"/>
                  </a:ext>
                </a:extLst>
              </p:cNvPr>
              <p:cNvSpPr/>
              <p:nvPr/>
            </p:nvSpPr>
            <p:spPr>
              <a:xfrm>
                <a:off x="7554604" y="4539138"/>
                <a:ext cx="76200" cy="95250"/>
              </a:xfrm>
              <a:custGeom>
                <a:avLst/>
                <a:gdLst>
                  <a:gd name="connsiteX0" fmla="*/ 7144 w 76200"/>
                  <a:gd name="connsiteY0" fmla="*/ 13811 h 95250"/>
                  <a:gd name="connsiteX1" fmla="*/ 18574 w 76200"/>
                  <a:gd name="connsiteY1" fmla="*/ 23336 h 95250"/>
                  <a:gd name="connsiteX2" fmla="*/ 71914 w 76200"/>
                  <a:gd name="connsiteY2" fmla="*/ 88106 h 95250"/>
                  <a:gd name="connsiteX3" fmla="*/ 24289 w 76200"/>
                  <a:gd name="connsiteY3" fmla="*/ 21431 h 95250"/>
                  <a:gd name="connsiteX4" fmla="*/ 19526 w 76200"/>
                  <a:gd name="connsiteY4" fmla="*/ 7144 h 95250"/>
                  <a:gd name="connsiteX5" fmla="*/ 7144 w 76200"/>
                  <a:gd name="connsiteY5" fmla="*/ 1381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95250">
                    <a:moveTo>
                      <a:pt x="7144" y="13811"/>
                    </a:moveTo>
                    <a:cubicBezTo>
                      <a:pt x="7144" y="13811"/>
                      <a:pt x="13811" y="16669"/>
                      <a:pt x="18574" y="23336"/>
                    </a:cubicBezTo>
                    <a:cubicBezTo>
                      <a:pt x="23336" y="29051"/>
                      <a:pt x="48101" y="73819"/>
                      <a:pt x="71914" y="88106"/>
                    </a:cubicBezTo>
                    <a:cubicBezTo>
                      <a:pt x="71914" y="88106"/>
                      <a:pt x="40481" y="60484"/>
                      <a:pt x="24289" y="21431"/>
                    </a:cubicBezTo>
                    <a:lnTo>
                      <a:pt x="19526" y="7144"/>
                    </a:lnTo>
                    <a:lnTo>
                      <a:pt x="7144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13D9C88-FC7C-468F-A6D2-E70D346161B3}"/>
                  </a:ext>
                </a:extLst>
              </p:cNvPr>
              <p:cNvSpPr/>
              <p:nvPr/>
            </p:nvSpPr>
            <p:spPr>
              <a:xfrm>
                <a:off x="8489959" y="4535328"/>
                <a:ext cx="76200" cy="95250"/>
              </a:xfrm>
              <a:custGeom>
                <a:avLst/>
                <a:gdLst>
                  <a:gd name="connsiteX0" fmla="*/ 71914 w 76200"/>
                  <a:gd name="connsiteY0" fmla="*/ 13811 h 95250"/>
                  <a:gd name="connsiteX1" fmla="*/ 60484 w 76200"/>
                  <a:gd name="connsiteY1" fmla="*/ 23336 h 95250"/>
                  <a:gd name="connsiteX2" fmla="*/ 7144 w 76200"/>
                  <a:gd name="connsiteY2" fmla="*/ 88106 h 95250"/>
                  <a:gd name="connsiteX3" fmla="*/ 54769 w 76200"/>
                  <a:gd name="connsiteY3" fmla="*/ 21431 h 95250"/>
                  <a:gd name="connsiteX4" fmla="*/ 59531 w 76200"/>
                  <a:gd name="connsiteY4" fmla="*/ 7144 h 95250"/>
                  <a:gd name="connsiteX5" fmla="*/ 71914 w 76200"/>
                  <a:gd name="connsiteY5" fmla="*/ 1381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95250">
                    <a:moveTo>
                      <a:pt x="71914" y="13811"/>
                    </a:moveTo>
                    <a:cubicBezTo>
                      <a:pt x="71914" y="13811"/>
                      <a:pt x="65246" y="16669"/>
                      <a:pt x="60484" y="23336"/>
                    </a:cubicBezTo>
                    <a:cubicBezTo>
                      <a:pt x="55721" y="29051"/>
                      <a:pt x="30956" y="73819"/>
                      <a:pt x="7144" y="88106"/>
                    </a:cubicBezTo>
                    <a:cubicBezTo>
                      <a:pt x="7144" y="88106"/>
                      <a:pt x="38576" y="60484"/>
                      <a:pt x="54769" y="21431"/>
                    </a:cubicBezTo>
                    <a:lnTo>
                      <a:pt x="59531" y="7144"/>
                    </a:lnTo>
                    <a:lnTo>
                      <a:pt x="71914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7F62EF1-C6A8-49ED-8FBF-07AE0DCAB7DC}"/>
                  </a:ext>
                </a:extLst>
              </p:cNvPr>
              <p:cNvSpPr/>
              <p:nvPr/>
            </p:nvSpPr>
            <p:spPr>
              <a:xfrm>
                <a:off x="7075496" y="4203858"/>
                <a:ext cx="114300" cy="57150"/>
              </a:xfrm>
              <a:custGeom>
                <a:avLst/>
                <a:gdLst>
                  <a:gd name="connsiteX0" fmla="*/ 109061 w 114300"/>
                  <a:gd name="connsiteY0" fmla="*/ 48101 h 57150"/>
                  <a:gd name="connsiteX1" fmla="*/ 7144 w 114300"/>
                  <a:gd name="connsiteY1" fmla="*/ 7144 h 57150"/>
                  <a:gd name="connsiteX2" fmla="*/ 112871 w 114300"/>
                  <a:gd name="connsiteY2" fmla="*/ 55721 h 57150"/>
                  <a:gd name="connsiteX3" fmla="*/ 109061 w 114300"/>
                  <a:gd name="connsiteY3" fmla="*/ 4810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57150">
                    <a:moveTo>
                      <a:pt x="109061" y="48101"/>
                    </a:moveTo>
                    <a:cubicBezTo>
                      <a:pt x="109061" y="48101"/>
                      <a:pt x="47149" y="47149"/>
                      <a:pt x="7144" y="7144"/>
                    </a:cubicBezTo>
                    <a:cubicBezTo>
                      <a:pt x="7144" y="7144"/>
                      <a:pt x="38576" y="50006"/>
                      <a:pt x="112871" y="55721"/>
                    </a:cubicBezTo>
                    <a:lnTo>
                      <a:pt x="109061" y="481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77001D9-827D-4311-98D3-69E62A7B2167}"/>
                  </a:ext>
                </a:extLst>
              </p:cNvPr>
              <p:cNvSpPr/>
              <p:nvPr/>
            </p:nvSpPr>
            <p:spPr>
              <a:xfrm>
                <a:off x="8932871" y="4194333"/>
                <a:ext cx="104775" cy="57150"/>
              </a:xfrm>
              <a:custGeom>
                <a:avLst/>
                <a:gdLst>
                  <a:gd name="connsiteX0" fmla="*/ 10954 w 104775"/>
                  <a:gd name="connsiteY0" fmla="*/ 48101 h 57150"/>
                  <a:gd name="connsiteX1" fmla="*/ 97631 w 104775"/>
                  <a:gd name="connsiteY1" fmla="*/ 7144 h 57150"/>
                  <a:gd name="connsiteX2" fmla="*/ 7144 w 104775"/>
                  <a:gd name="connsiteY2" fmla="*/ 55721 h 57150"/>
                  <a:gd name="connsiteX3" fmla="*/ 10954 w 104775"/>
                  <a:gd name="connsiteY3" fmla="*/ 4810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57150">
                    <a:moveTo>
                      <a:pt x="10954" y="48101"/>
                    </a:moveTo>
                    <a:cubicBezTo>
                      <a:pt x="10954" y="48101"/>
                      <a:pt x="63341" y="47149"/>
                      <a:pt x="97631" y="7144"/>
                    </a:cubicBezTo>
                    <a:cubicBezTo>
                      <a:pt x="97631" y="7144"/>
                      <a:pt x="70961" y="50006"/>
                      <a:pt x="7144" y="55721"/>
                    </a:cubicBezTo>
                    <a:lnTo>
                      <a:pt x="10954" y="481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32C663E-9F04-42FB-AA19-86222788D345}"/>
                  </a:ext>
                </a:extLst>
              </p:cNvPr>
              <p:cNvSpPr/>
              <p:nvPr/>
            </p:nvSpPr>
            <p:spPr>
              <a:xfrm>
                <a:off x="6846896" y="3349133"/>
                <a:ext cx="66675" cy="95250"/>
              </a:xfrm>
              <a:custGeom>
                <a:avLst/>
                <a:gdLst>
                  <a:gd name="connsiteX0" fmla="*/ 59531 w 66675"/>
                  <a:gd name="connsiteY0" fmla="*/ 16049 h 95250"/>
                  <a:gd name="connsiteX1" fmla="*/ 7144 w 66675"/>
                  <a:gd name="connsiteY1" fmla="*/ 93201 h 95250"/>
                  <a:gd name="connsiteX2" fmla="*/ 9049 w 66675"/>
                  <a:gd name="connsiteY2" fmla="*/ 64626 h 95250"/>
                  <a:gd name="connsiteX3" fmla="*/ 59531 w 66675"/>
                  <a:gd name="connsiteY3" fmla="*/ 9381 h 95250"/>
                  <a:gd name="connsiteX4" fmla="*/ 59531 w 66675"/>
                  <a:gd name="connsiteY4" fmla="*/ 16049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95250">
                    <a:moveTo>
                      <a:pt x="59531" y="16049"/>
                    </a:moveTo>
                    <a:cubicBezTo>
                      <a:pt x="59531" y="16049"/>
                      <a:pt x="15716" y="57959"/>
                      <a:pt x="7144" y="93201"/>
                    </a:cubicBezTo>
                    <a:lnTo>
                      <a:pt x="9049" y="64626"/>
                    </a:lnTo>
                    <a:cubicBezTo>
                      <a:pt x="9049" y="64626"/>
                      <a:pt x="42386" y="17001"/>
                      <a:pt x="59531" y="9381"/>
                    </a:cubicBezTo>
                    <a:cubicBezTo>
                      <a:pt x="75724" y="1761"/>
                      <a:pt x="59531" y="16049"/>
                      <a:pt x="59531" y="1604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06C8266-C741-42B1-AB1E-9311F296F5EA}"/>
                  </a:ext>
                </a:extLst>
              </p:cNvPr>
              <p:cNvSpPr/>
              <p:nvPr/>
            </p:nvSpPr>
            <p:spPr>
              <a:xfrm>
                <a:off x="7052818" y="2791301"/>
                <a:ext cx="28575" cy="85725"/>
              </a:xfrm>
              <a:custGeom>
                <a:avLst/>
                <a:gdLst>
                  <a:gd name="connsiteX0" fmla="*/ 9820 w 28575"/>
                  <a:gd name="connsiteY0" fmla="*/ 82391 h 85725"/>
                  <a:gd name="connsiteX1" fmla="*/ 12677 w 28575"/>
                  <a:gd name="connsiteY1" fmla="*/ 30004 h 85725"/>
                  <a:gd name="connsiteX2" fmla="*/ 28870 w 28575"/>
                  <a:gd name="connsiteY2" fmla="*/ 7144 h 85725"/>
                  <a:gd name="connsiteX3" fmla="*/ 9820 w 28575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85725">
                    <a:moveTo>
                      <a:pt x="9820" y="82391"/>
                    </a:moveTo>
                    <a:cubicBezTo>
                      <a:pt x="9820" y="82391"/>
                      <a:pt x="2200" y="51911"/>
                      <a:pt x="12677" y="30004"/>
                    </a:cubicBezTo>
                    <a:lnTo>
                      <a:pt x="28870" y="7144"/>
                    </a:lnTo>
                    <a:cubicBezTo>
                      <a:pt x="27917" y="7144"/>
                      <a:pt x="3152" y="51911"/>
                      <a:pt x="9820" y="8239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9FDCEE-0525-4B76-A0BC-1B38C294258A}"/>
                  </a:ext>
                </a:extLst>
              </p:cNvPr>
              <p:cNvSpPr/>
              <p:nvPr/>
            </p:nvSpPr>
            <p:spPr>
              <a:xfrm>
                <a:off x="9187612" y="3347228"/>
                <a:ext cx="66675" cy="95250"/>
              </a:xfrm>
              <a:custGeom>
                <a:avLst/>
                <a:gdLst>
                  <a:gd name="connsiteX0" fmla="*/ 14340 w 66675"/>
                  <a:gd name="connsiteY0" fmla="*/ 16049 h 95250"/>
                  <a:gd name="connsiteX1" fmla="*/ 66728 w 66675"/>
                  <a:gd name="connsiteY1" fmla="*/ 93201 h 95250"/>
                  <a:gd name="connsiteX2" fmla="*/ 64823 w 66675"/>
                  <a:gd name="connsiteY2" fmla="*/ 64626 h 95250"/>
                  <a:gd name="connsiteX3" fmla="*/ 14340 w 66675"/>
                  <a:gd name="connsiteY3" fmla="*/ 9381 h 95250"/>
                  <a:gd name="connsiteX4" fmla="*/ 14340 w 66675"/>
                  <a:gd name="connsiteY4" fmla="*/ 16049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95250">
                    <a:moveTo>
                      <a:pt x="14340" y="16049"/>
                    </a:moveTo>
                    <a:cubicBezTo>
                      <a:pt x="14340" y="16049"/>
                      <a:pt x="58155" y="57959"/>
                      <a:pt x="66728" y="93201"/>
                    </a:cubicBezTo>
                    <a:lnTo>
                      <a:pt x="64823" y="64626"/>
                    </a:lnTo>
                    <a:cubicBezTo>
                      <a:pt x="64823" y="64626"/>
                      <a:pt x="31485" y="17001"/>
                      <a:pt x="14340" y="9381"/>
                    </a:cubicBezTo>
                    <a:cubicBezTo>
                      <a:pt x="-1852" y="1761"/>
                      <a:pt x="14340" y="16049"/>
                      <a:pt x="14340" y="1604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C870C62-0522-43C0-A534-2F9D3352E510}"/>
                  </a:ext>
                </a:extLst>
              </p:cNvPr>
              <p:cNvSpPr/>
              <p:nvPr/>
            </p:nvSpPr>
            <p:spPr>
              <a:xfrm>
                <a:off x="9019549" y="2790348"/>
                <a:ext cx="28575" cy="85725"/>
              </a:xfrm>
              <a:custGeom>
                <a:avLst/>
                <a:gdLst>
                  <a:gd name="connsiteX0" fmla="*/ 26194 w 28575"/>
                  <a:gd name="connsiteY0" fmla="*/ 82391 h 85725"/>
                  <a:gd name="connsiteX1" fmla="*/ 23336 w 28575"/>
                  <a:gd name="connsiteY1" fmla="*/ 30004 h 85725"/>
                  <a:gd name="connsiteX2" fmla="*/ 7144 w 28575"/>
                  <a:gd name="connsiteY2" fmla="*/ 7144 h 85725"/>
                  <a:gd name="connsiteX3" fmla="*/ 26194 w 28575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85725">
                    <a:moveTo>
                      <a:pt x="26194" y="82391"/>
                    </a:moveTo>
                    <a:cubicBezTo>
                      <a:pt x="26194" y="82391"/>
                      <a:pt x="33814" y="51911"/>
                      <a:pt x="23336" y="30004"/>
                    </a:cubicBezTo>
                    <a:lnTo>
                      <a:pt x="7144" y="7144"/>
                    </a:lnTo>
                    <a:cubicBezTo>
                      <a:pt x="8096" y="7144"/>
                      <a:pt x="32861" y="50959"/>
                      <a:pt x="26194" y="8239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C715244-74EF-4070-B369-6E22AB368B51}"/>
                  </a:ext>
                </a:extLst>
              </p:cNvPr>
              <p:cNvSpPr/>
              <p:nvPr/>
            </p:nvSpPr>
            <p:spPr>
              <a:xfrm>
                <a:off x="7634614" y="2965608"/>
                <a:ext cx="838200" cy="771525"/>
              </a:xfrm>
              <a:custGeom>
                <a:avLst/>
                <a:gdLst>
                  <a:gd name="connsiteX0" fmla="*/ 639604 w 838200"/>
                  <a:gd name="connsiteY0" fmla="*/ 135731 h 771525"/>
                  <a:gd name="connsiteX1" fmla="*/ 421481 w 838200"/>
                  <a:gd name="connsiteY1" fmla="*/ 7144 h 771525"/>
                  <a:gd name="connsiteX2" fmla="*/ 203359 w 838200"/>
                  <a:gd name="connsiteY2" fmla="*/ 135731 h 771525"/>
                  <a:gd name="connsiteX3" fmla="*/ 7144 w 838200"/>
                  <a:gd name="connsiteY3" fmla="*/ 283369 h 771525"/>
                  <a:gd name="connsiteX4" fmla="*/ 80486 w 838200"/>
                  <a:gd name="connsiteY4" fmla="*/ 536734 h 771525"/>
                  <a:gd name="connsiteX5" fmla="*/ 173831 w 838200"/>
                  <a:gd name="connsiteY5" fmla="*/ 753904 h 771525"/>
                  <a:gd name="connsiteX6" fmla="*/ 421481 w 838200"/>
                  <a:gd name="connsiteY6" fmla="*/ 767239 h 771525"/>
                  <a:gd name="connsiteX7" fmla="*/ 669131 w 838200"/>
                  <a:gd name="connsiteY7" fmla="*/ 753904 h 771525"/>
                  <a:gd name="connsiteX8" fmla="*/ 762476 w 838200"/>
                  <a:gd name="connsiteY8" fmla="*/ 536734 h 771525"/>
                  <a:gd name="connsiteX9" fmla="*/ 835819 w 838200"/>
                  <a:gd name="connsiteY9" fmla="*/ 283369 h 771525"/>
                  <a:gd name="connsiteX10" fmla="*/ 639604 w 838200"/>
                  <a:gd name="connsiteY10" fmla="*/ 135731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8200" h="771525">
                    <a:moveTo>
                      <a:pt x="639604" y="135731"/>
                    </a:moveTo>
                    <a:cubicBezTo>
                      <a:pt x="559594" y="83344"/>
                      <a:pt x="421481" y="7144"/>
                      <a:pt x="421481" y="7144"/>
                    </a:cubicBezTo>
                    <a:cubicBezTo>
                      <a:pt x="421481" y="7144"/>
                      <a:pt x="283369" y="84296"/>
                      <a:pt x="203359" y="135731"/>
                    </a:cubicBezTo>
                    <a:cubicBezTo>
                      <a:pt x="122396" y="188119"/>
                      <a:pt x="7144" y="283369"/>
                      <a:pt x="7144" y="283369"/>
                    </a:cubicBezTo>
                    <a:cubicBezTo>
                      <a:pt x="7144" y="283369"/>
                      <a:pt x="18574" y="361474"/>
                      <a:pt x="80486" y="536734"/>
                    </a:cubicBezTo>
                    <a:cubicBezTo>
                      <a:pt x="118586" y="646271"/>
                      <a:pt x="173831" y="753904"/>
                      <a:pt x="173831" y="753904"/>
                    </a:cubicBezTo>
                    <a:cubicBezTo>
                      <a:pt x="173831" y="753904"/>
                      <a:pt x="282416" y="767239"/>
                      <a:pt x="421481" y="767239"/>
                    </a:cubicBezTo>
                    <a:cubicBezTo>
                      <a:pt x="544354" y="767239"/>
                      <a:pt x="669131" y="753904"/>
                      <a:pt x="669131" y="753904"/>
                    </a:cubicBezTo>
                    <a:cubicBezTo>
                      <a:pt x="669131" y="753904"/>
                      <a:pt x="724376" y="646271"/>
                      <a:pt x="762476" y="536734"/>
                    </a:cubicBezTo>
                    <a:cubicBezTo>
                      <a:pt x="824389" y="360521"/>
                      <a:pt x="835819" y="283369"/>
                      <a:pt x="835819" y="283369"/>
                    </a:cubicBezTo>
                    <a:cubicBezTo>
                      <a:pt x="835819" y="283369"/>
                      <a:pt x="720566" y="188119"/>
                      <a:pt x="639604" y="13573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63DC301-AC4D-4355-B41A-5FC1C0C30C26}"/>
                  </a:ext>
                </a:extLst>
              </p:cNvPr>
              <p:cNvSpPr/>
              <p:nvPr/>
            </p:nvSpPr>
            <p:spPr>
              <a:xfrm>
                <a:off x="6892616" y="2763611"/>
                <a:ext cx="371475" cy="742950"/>
              </a:xfrm>
              <a:custGeom>
                <a:avLst/>
                <a:gdLst>
                  <a:gd name="connsiteX0" fmla="*/ 171926 w 371475"/>
                  <a:gd name="connsiteY0" fmla="*/ 95793 h 742950"/>
                  <a:gd name="connsiteX1" fmla="*/ 7144 w 371475"/>
                  <a:gd name="connsiteY1" fmla="*/ 599666 h 742950"/>
                  <a:gd name="connsiteX2" fmla="*/ 124301 w 371475"/>
                  <a:gd name="connsiteY2" fmla="*/ 737778 h 742950"/>
                  <a:gd name="connsiteX3" fmla="*/ 372904 w 371475"/>
                  <a:gd name="connsiteY3" fmla="*/ 378686 h 742950"/>
                  <a:gd name="connsiteX4" fmla="*/ 359569 w 371475"/>
                  <a:gd name="connsiteY4" fmla="*/ 7211 h 742950"/>
                  <a:gd name="connsiteX5" fmla="*/ 171926 w 371475"/>
                  <a:gd name="connsiteY5" fmla="*/ 9579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742950">
                    <a:moveTo>
                      <a:pt x="171926" y="95793"/>
                    </a:moveTo>
                    <a:cubicBezTo>
                      <a:pt x="171926" y="95793"/>
                      <a:pt x="9049" y="348206"/>
                      <a:pt x="7144" y="599666"/>
                    </a:cubicBezTo>
                    <a:cubicBezTo>
                      <a:pt x="7144" y="599666"/>
                      <a:pt x="40481" y="712061"/>
                      <a:pt x="124301" y="737778"/>
                    </a:cubicBezTo>
                    <a:cubicBezTo>
                      <a:pt x="124301" y="737778"/>
                      <a:pt x="251936" y="452981"/>
                      <a:pt x="372904" y="378686"/>
                    </a:cubicBezTo>
                    <a:cubicBezTo>
                      <a:pt x="372904" y="378686"/>
                      <a:pt x="304324" y="175803"/>
                      <a:pt x="359569" y="7211"/>
                    </a:cubicBezTo>
                    <a:cubicBezTo>
                      <a:pt x="359569" y="7211"/>
                      <a:pt x="281464" y="1496"/>
                      <a:pt x="171926" y="9579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C0BA92D-360E-4F34-8ED5-98E2E921737D}"/>
                  </a:ext>
                </a:extLst>
              </p:cNvPr>
              <p:cNvSpPr/>
              <p:nvPr/>
            </p:nvSpPr>
            <p:spPr>
              <a:xfrm>
                <a:off x="8837621" y="2763611"/>
                <a:ext cx="371475" cy="742950"/>
              </a:xfrm>
              <a:custGeom>
                <a:avLst/>
                <a:gdLst>
                  <a:gd name="connsiteX0" fmla="*/ 208121 w 371475"/>
                  <a:gd name="connsiteY0" fmla="*/ 95793 h 742950"/>
                  <a:gd name="connsiteX1" fmla="*/ 372904 w 371475"/>
                  <a:gd name="connsiteY1" fmla="*/ 599666 h 742950"/>
                  <a:gd name="connsiteX2" fmla="*/ 255746 w 371475"/>
                  <a:gd name="connsiteY2" fmla="*/ 737778 h 742950"/>
                  <a:gd name="connsiteX3" fmla="*/ 7144 w 371475"/>
                  <a:gd name="connsiteY3" fmla="*/ 378686 h 742950"/>
                  <a:gd name="connsiteX4" fmla="*/ 20479 w 371475"/>
                  <a:gd name="connsiteY4" fmla="*/ 7211 h 742950"/>
                  <a:gd name="connsiteX5" fmla="*/ 208121 w 371475"/>
                  <a:gd name="connsiteY5" fmla="*/ 9579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742950">
                    <a:moveTo>
                      <a:pt x="208121" y="95793"/>
                    </a:moveTo>
                    <a:cubicBezTo>
                      <a:pt x="208121" y="95793"/>
                      <a:pt x="370999" y="348206"/>
                      <a:pt x="372904" y="599666"/>
                    </a:cubicBezTo>
                    <a:cubicBezTo>
                      <a:pt x="372904" y="599666"/>
                      <a:pt x="339566" y="712061"/>
                      <a:pt x="255746" y="737778"/>
                    </a:cubicBezTo>
                    <a:cubicBezTo>
                      <a:pt x="255746" y="737778"/>
                      <a:pt x="128111" y="452981"/>
                      <a:pt x="7144" y="378686"/>
                    </a:cubicBezTo>
                    <a:cubicBezTo>
                      <a:pt x="7144" y="378686"/>
                      <a:pt x="75724" y="175803"/>
                      <a:pt x="20479" y="7211"/>
                    </a:cubicBezTo>
                    <a:cubicBezTo>
                      <a:pt x="20479" y="7211"/>
                      <a:pt x="98584" y="1496"/>
                      <a:pt x="208121" y="9579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4F08D5E-D9D8-476B-AF3B-61E5CCC82A31}"/>
                  </a:ext>
                </a:extLst>
              </p:cNvPr>
              <p:cNvSpPr/>
              <p:nvPr/>
            </p:nvSpPr>
            <p:spPr>
              <a:xfrm>
                <a:off x="7670809" y="2302630"/>
                <a:ext cx="781050" cy="266700"/>
              </a:xfrm>
              <a:custGeom>
                <a:avLst/>
                <a:gdLst>
                  <a:gd name="connsiteX0" fmla="*/ 101441 w 781050"/>
                  <a:gd name="connsiteY0" fmla="*/ 45282 h 266700"/>
                  <a:gd name="connsiteX1" fmla="*/ 630079 w 781050"/>
                  <a:gd name="connsiteY1" fmla="*/ 35757 h 266700"/>
                  <a:gd name="connsiteX2" fmla="*/ 775811 w 781050"/>
                  <a:gd name="connsiteY2" fmla="*/ 148152 h 266700"/>
                  <a:gd name="connsiteX3" fmla="*/ 398621 w 781050"/>
                  <a:gd name="connsiteY3" fmla="*/ 265310 h 266700"/>
                  <a:gd name="connsiteX4" fmla="*/ 7144 w 781050"/>
                  <a:gd name="connsiteY4" fmla="*/ 161487 h 266700"/>
                  <a:gd name="connsiteX5" fmla="*/ 101441 w 781050"/>
                  <a:gd name="connsiteY5" fmla="*/ 45282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050" h="266700">
                    <a:moveTo>
                      <a:pt x="101441" y="45282"/>
                    </a:moveTo>
                    <a:cubicBezTo>
                      <a:pt x="101441" y="45282"/>
                      <a:pt x="358616" y="-33775"/>
                      <a:pt x="630079" y="35757"/>
                    </a:cubicBezTo>
                    <a:cubicBezTo>
                      <a:pt x="630079" y="35757"/>
                      <a:pt x="729139" y="71000"/>
                      <a:pt x="775811" y="148152"/>
                    </a:cubicBezTo>
                    <a:cubicBezTo>
                      <a:pt x="775811" y="148152"/>
                      <a:pt x="531971" y="178632"/>
                      <a:pt x="398621" y="265310"/>
                    </a:cubicBezTo>
                    <a:cubicBezTo>
                      <a:pt x="398621" y="265310"/>
                      <a:pt x="220504" y="158630"/>
                      <a:pt x="7144" y="161487"/>
                    </a:cubicBezTo>
                    <a:cubicBezTo>
                      <a:pt x="7144" y="162440"/>
                      <a:pt x="16669" y="103385"/>
                      <a:pt x="101441" y="4528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B2CFD32-3F78-4BCD-8F94-53942D3418CD}"/>
                  </a:ext>
                </a:extLst>
              </p:cNvPr>
              <p:cNvSpPr/>
              <p:nvPr/>
            </p:nvSpPr>
            <p:spPr>
              <a:xfrm>
                <a:off x="7143099" y="3983831"/>
                <a:ext cx="676275" cy="581025"/>
              </a:xfrm>
              <a:custGeom>
                <a:avLst/>
                <a:gdLst>
                  <a:gd name="connsiteX0" fmla="*/ 25266 w 676275"/>
                  <a:gd name="connsiteY0" fmla="*/ 7144 h 581025"/>
                  <a:gd name="connsiteX1" fmla="*/ 38601 w 676275"/>
                  <a:gd name="connsiteY1" fmla="*/ 274796 h 581025"/>
                  <a:gd name="connsiteX2" fmla="*/ 435793 w 676275"/>
                  <a:gd name="connsiteY2" fmla="*/ 582454 h 581025"/>
                  <a:gd name="connsiteX3" fmla="*/ 669156 w 676275"/>
                  <a:gd name="connsiteY3" fmla="*/ 475774 h 581025"/>
                  <a:gd name="connsiteX4" fmla="*/ 424363 w 676275"/>
                  <a:gd name="connsiteY4" fmla="*/ 116681 h 581025"/>
                  <a:gd name="connsiteX5" fmla="*/ 25266 w 676275"/>
                  <a:gd name="connsiteY5" fmla="*/ 714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275" h="581025">
                    <a:moveTo>
                      <a:pt x="25266" y="7144"/>
                    </a:moveTo>
                    <a:cubicBezTo>
                      <a:pt x="25266" y="7144"/>
                      <a:pt x="-23312" y="113824"/>
                      <a:pt x="38601" y="274796"/>
                    </a:cubicBezTo>
                    <a:cubicBezTo>
                      <a:pt x="38601" y="274796"/>
                      <a:pt x="148138" y="465296"/>
                      <a:pt x="435793" y="582454"/>
                    </a:cubicBezTo>
                    <a:cubicBezTo>
                      <a:pt x="435793" y="582454"/>
                      <a:pt x="585336" y="569119"/>
                      <a:pt x="669156" y="475774"/>
                    </a:cubicBezTo>
                    <a:cubicBezTo>
                      <a:pt x="669156" y="475774"/>
                      <a:pt x="431983" y="238601"/>
                      <a:pt x="424363" y="116681"/>
                    </a:cubicBezTo>
                    <a:cubicBezTo>
                      <a:pt x="424363" y="116681"/>
                      <a:pt x="247198" y="131921"/>
                      <a:pt x="25266" y="714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19B2E20-1F82-4B24-8835-7447F7C5D77D}"/>
                  </a:ext>
                </a:extLst>
              </p:cNvPr>
              <p:cNvSpPr/>
              <p:nvPr/>
            </p:nvSpPr>
            <p:spPr>
              <a:xfrm>
                <a:off x="8308984" y="3973353"/>
                <a:ext cx="676275" cy="581025"/>
              </a:xfrm>
              <a:custGeom>
                <a:avLst/>
                <a:gdLst>
                  <a:gd name="connsiteX0" fmla="*/ 651034 w 676275"/>
                  <a:gd name="connsiteY0" fmla="*/ 7144 h 581025"/>
                  <a:gd name="connsiteX1" fmla="*/ 637699 w 676275"/>
                  <a:gd name="connsiteY1" fmla="*/ 274796 h 581025"/>
                  <a:gd name="connsiteX2" fmla="*/ 240506 w 676275"/>
                  <a:gd name="connsiteY2" fmla="*/ 582454 h 581025"/>
                  <a:gd name="connsiteX3" fmla="*/ 7144 w 676275"/>
                  <a:gd name="connsiteY3" fmla="*/ 475774 h 581025"/>
                  <a:gd name="connsiteX4" fmla="*/ 251936 w 676275"/>
                  <a:gd name="connsiteY4" fmla="*/ 116681 h 581025"/>
                  <a:gd name="connsiteX5" fmla="*/ 651034 w 676275"/>
                  <a:gd name="connsiteY5" fmla="*/ 714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275" h="581025">
                    <a:moveTo>
                      <a:pt x="651034" y="7144"/>
                    </a:moveTo>
                    <a:cubicBezTo>
                      <a:pt x="651034" y="7144"/>
                      <a:pt x="699611" y="113824"/>
                      <a:pt x="637699" y="274796"/>
                    </a:cubicBezTo>
                    <a:cubicBezTo>
                      <a:pt x="637699" y="274796"/>
                      <a:pt x="528161" y="465296"/>
                      <a:pt x="240506" y="582454"/>
                    </a:cubicBezTo>
                    <a:cubicBezTo>
                      <a:pt x="240506" y="582454"/>
                      <a:pt x="90964" y="569119"/>
                      <a:pt x="7144" y="475774"/>
                    </a:cubicBezTo>
                    <a:cubicBezTo>
                      <a:pt x="7144" y="475774"/>
                      <a:pt x="244316" y="238601"/>
                      <a:pt x="251936" y="116681"/>
                    </a:cubicBezTo>
                    <a:cubicBezTo>
                      <a:pt x="251936" y="116681"/>
                      <a:pt x="429101" y="131921"/>
                      <a:pt x="651034" y="714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3D983AE6-FFA1-4F14-A305-EF9E55CD87CB}"/>
              </a:ext>
            </a:extLst>
          </p:cNvPr>
          <p:cNvGrpSpPr/>
          <p:nvPr/>
        </p:nvGrpSpPr>
        <p:grpSpPr>
          <a:xfrm>
            <a:off x="9568146" y="333858"/>
            <a:ext cx="1527407" cy="1082705"/>
            <a:chOff x="9344861" y="193880"/>
            <a:chExt cx="1861937" cy="1319838"/>
          </a:xfrm>
        </p:grpSpPr>
        <p:sp>
          <p:nvSpPr>
            <p:cNvPr id="65" name="Cross 64">
              <a:extLst>
                <a:ext uri="{FF2B5EF4-FFF2-40B4-BE49-F238E27FC236}">
                  <a16:creationId xmlns:a16="http://schemas.microsoft.com/office/drawing/2014/main" id="{ED1B19AF-BB67-4EDE-8063-94378DDB06B4}"/>
                </a:ext>
              </a:extLst>
            </p:cNvPr>
            <p:cNvSpPr/>
            <p:nvPr/>
          </p:nvSpPr>
          <p:spPr>
            <a:xfrm rot="1642289">
              <a:off x="10008369" y="683612"/>
              <a:ext cx="296040" cy="296040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Isosceles Triangle 65">
              <a:extLst>
                <a:ext uri="{FF2B5EF4-FFF2-40B4-BE49-F238E27FC236}">
                  <a16:creationId xmlns:a16="http://schemas.microsoft.com/office/drawing/2014/main" id="{29B98CBC-8E71-4B28-ADA5-AC481F7D390B}"/>
                </a:ext>
              </a:extLst>
            </p:cNvPr>
            <p:cNvSpPr/>
            <p:nvPr/>
          </p:nvSpPr>
          <p:spPr>
            <a:xfrm rot="12056913">
              <a:off x="10955596" y="1154109"/>
              <a:ext cx="251202" cy="216553"/>
            </a:xfrm>
            <a:prstGeom prst="triangle">
              <a:avLst/>
            </a:prstGeom>
            <a:solidFill>
              <a:schemeClr val="accent1"/>
            </a:solidFill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3DE049BE-982A-43D6-AB05-D1E06CD33F9E}"/>
                </a:ext>
              </a:extLst>
            </p:cNvPr>
            <p:cNvSpPr/>
            <p:nvPr/>
          </p:nvSpPr>
          <p:spPr>
            <a:xfrm>
              <a:off x="9691612" y="193880"/>
              <a:ext cx="213463" cy="213463"/>
            </a:xfrm>
            <a:prstGeom prst="ellipse">
              <a:avLst/>
            </a:prstGeom>
            <a:solidFill>
              <a:schemeClr val="accent1"/>
            </a:solidFill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F9A6131C-DD36-4A03-8131-40DD10838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344861" y="466136"/>
              <a:ext cx="346751" cy="6888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8F126368-7C02-4545-87C3-C6E2DA6F0A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97261" y="1008316"/>
              <a:ext cx="388703" cy="29902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E7D178F1-0AF3-43C8-970F-D15B7AAA30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00888" y="1262384"/>
              <a:ext cx="1291312" cy="2513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0693" y="2881165"/>
            <a:ext cx="612340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 1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10629" y="3586213"/>
            <a:ext cx="61233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49A9D8-BB7D-46AC-9CC7-EF1B0F26809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0312CA5-B485-4AD9-A775-C386567CBC8E}"/>
              </a:ext>
            </a:extLst>
          </p:cNvPr>
          <p:cNvSpPr/>
          <p:nvPr/>
        </p:nvSpPr>
        <p:spPr>
          <a:xfrm>
            <a:off x="0" y="4983834"/>
            <a:ext cx="12192000" cy="1874166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4A403D8-33F3-441E-895D-F0CB01A0FDA9}"/>
              </a:ext>
            </a:extLst>
          </p:cNvPr>
          <p:cNvSpPr txBox="1"/>
          <p:nvPr/>
        </p:nvSpPr>
        <p:spPr>
          <a:xfrm>
            <a:off x="825366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B57A916-E87F-4592-91AC-D5D1B526D539}"/>
              </a:ext>
            </a:extLst>
          </p:cNvPr>
          <p:cNvSpPr txBox="1"/>
          <p:nvPr/>
        </p:nvSpPr>
        <p:spPr>
          <a:xfrm>
            <a:off x="4714879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0E6D411-FC8E-424B-916D-983236C36F2A}"/>
              </a:ext>
            </a:extLst>
          </p:cNvPr>
          <p:cNvSpPr txBox="1"/>
          <p:nvPr/>
        </p:nvSpPr>
        <p:spPr>
          <a:xfrm>
            <a:off x="8604392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9C91D96-8E77-492E-9696-ECE95E657B56}"/>
              </a:ext>
            </a:extLst>
          </p:cNvPr>
          <p:cNvSpPr/>
          <p:nvPr/>
        </p:nvSpPr>
        <p:spPr>
          <a:xfrm>
            <a:off x="4118254" y="5235117"/>
            <a:ext cx="45720" cy="1371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984180D-CE23-4D61-A4BE-BC8FCB91094D}"/>
              </a:ext>
            </a:extLst>
          </p:cNvPr>
          <p:cNvSpPr/>
          <p:nvPr/>
        </p:nvSpPr>
        <p:spPr>
          <a:xfrm>
            <a:off x="8007767" y="5235117"/>
            <a:ext cx="45720" cy="1371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A1EC4D3-85EE-4A72-90C3-D52CA7431427}"/>
              </a:ext>
            </a:extLst>
          </p:cNvPr>
          <p:cNvSpPr txBox="1"/>
          <p:nvPr/>
        </p:nvSpPr>
        <p:spPr>
          <a:xfrm>
            <a:off x="2878021" y="3324504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AB3B64E-DF56-4781-B503-DA2204F0A592}"/>
              </a:ext>
            </a:extLst>
          </p:cNvPr>
          <p:cNvSpPr txBox="1"/>
          <p:nvPr/>
        </p:nvSpPr>
        <p:spPr>
          <a:xfrm>
            <a:off x="775672" y="4292848"/>
            <a:ext cx="306083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13C8A4-D9A3-4763-BC27-72D626CC6464}"/>
              </a:ext>
            </a:extLst>
          </p:cNvPr>
          <p:cNvSpPr txBox="1"/>
          <p:nvPr/>
        </p:nvSpPr>
        <p:spPr>
          <a:xfrm>
            <a:off x="775672" y="3532026"/>
            <a:ext cx="306083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04506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3741D3-1014-428C-9A63-F2EC220F7C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E1BA2B2-5A85-47D4-8672-A257FB72A380}"/>
              </a:ext>
            </a:extLst>
          </p:cNvPr>
          <p:cNvGrpSpPr>
            <a:grpSpLocks noChangeAspect="1"/>
          </p:cNvGrpSpPr>
          <p:nvPr/>
        </p:nvGrpSpPr>
        <p:grpSpPr>
          <a:xfrm>
            <a:off x="5195570" y="1719233"/>
            <a:ext cx="1079981" cy="3728336"/>
            <a:chOff x="1756672" y="2057490"/>
            <a:chExt cx="1042806" cy="3600000"/>
          </a:xfrm>
          <a:solidFill>
            <a:schemeClr val="accent1"/>
          </a:solidFill>
        </p:grpSpPr>
        <p:sp>
          <p:nvSpPr>
            <p:cNvPr id="5" name="Freeform 18">
              <a:extLst>
                <a:ext uri="{FF2B5EF4-FFF2-40B4-BE49-F238E27FC236}">
                  <a16:creationId xmlns:a16="http://schemas.microsoft.com/office/drawing/2014/main" id="{720DEF90-A328-4A52-B874-579926E7EE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" name="Freeform 18">
              <a:extLst>
                <a:ext uri="{FF2B5EF4-FFF2-40B4-BE49-F238E27FC236}">
                  <a16:creationId xmlns:a16="http://schemas.microsoft.com/office/drawing/2014/main" id="{84882BE6-6B32-4B2C-A9ED-24BA445BED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" name="Freeform 18">
              <a:extLst>
                <a:ext uri="{FF2B5EF4-FFF2-40B4-BE49-F238E27FC236}">
                  <a16:creationId xmlns:a16="http://schemas.microsoft.com/office/drawing/2014/main" id="{B230366B-F4C0-4578-AEAE-ECDF0AB0BB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Freeform 18">
              <a:extLst>
                <a:ext uri="{FF2B5EF4-FFF2-40B4-BE49-F238E27FC236}">
                  <a16:creationId xmlns:a16="http://schemas.microsoft.com/office/drawing/2014/main" id="{34D2E4F1-EBB7-478E-83D6-380D5DDC976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4389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9" name="Freeform 18">
              <a:extLst>
                <a:ext uri="{FF2B5EF4-FFF2-40B4-BE49-F238E27FC236}">
                  <a16:creationId xmlns:a16="http://schemas.microsoft.com/office/drawing/2014/main" id="{0C3B7E1F-6D07-49C4-9A45-B4F421B1D6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1DAE6797-07CD-4EAD-BF19-91BEFA4E56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6BA40CB2-5988-4001-A037-58820AA4C7A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2" name="Freeform 18">
              <a:extLst>
                <a:ext uri="{FF2B5EF4-FFF2-40B4-BE49-F238E27FC236}">
                  <a16:creationId xmlns:a16="http://schemas.microsoft.com/office/drawing/2014/main" id="{053BDB05-91C4-47CC-BA6D-53FD4B81B1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93102BB0-DF86-47A3-85A6-760B556480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463BB3AF-FC21-45D1-8CEC-9DCEC1B093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4894EE-FB42-4E5C-9987-97CB6C0D1718}"/>
              </a:ext>
            </a:extLst>
          </p:cNvPr>
          <p:cNvGrpSpPr>
            <a:grpSpLocks noChangeAspect="1"/>
          </p:cNvGrpSpPr>
          <p:nvPr/>
        </p:nvGrpSpPr>
        <p:grpSpPr>
          <a:xfrm>
            <a:off x="6843882" y="1719233"/>
            <a:ext cx="1071989" cy="3728336"/>
            <a:chOff x="1755471" y="2057490"/>
            <a:chExt cx="1035089" cy="3600000"/>
          </a:xfrm>
          <a:solidFill>
            <a:schemeClr val="accent2"/>
          </a:solidFill>
        </p:grpSpPr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CAFF2ADE-501E-4275-9927-261814109B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8635505E-6A94-4333-914E-95DCA2FB26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EAD85F61-2F17-4CE9-A390-6D28214334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BB8BDF5-5FF2-43EE-A4E7-36A55E5AA0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0" name="Freeform 29">
              <a:extLst>
                <a:ext uri="{FF2B5EF4-FFF2-40B4-BE49-F238E27FC236}">
                  <a16:creationId xmlns:a16="http://schemas.microsoft.com/office/drawing/2014/main" id="{AA237663-66D0-4859-B860-5915BEDD724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BB19B8D6-AFC4-4378-8A5B-6D2C68327B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7270C935-FA57-4F2A-B91F-DAF402BFD6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D2F38FEB-0D3C-495D-A44C-BE76DB1E06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F771C107-0B1E-4F58-BFA6-7993B9148D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9B0A7765-F6EE-43B0-9049-2289DEE461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0DFFED1-0B5A-45FE-9833-47F587E7F1E0}"/>
              </a:ext>
            </a:extLst>
          </p:cNvPr>
          <p:cNvGrpSpPr>
            <a:grpSpLocks noChangeAspect="1"/>
          </p:cNvGrpSpPr>
          <p:nvPr/>
        </p:nvGrpSpPr>
        <p:grpSpPr>
          <a:xfrm>
            <a:off x="8484202" y="1719233"/>
            <a:ext cx="1071989" cy="3728336"/>
            <a:chOff x="1755471" y="2057490"/>
            <a:chExt cx="1035089" cy="3600000"/>
          </a:xfrm>
          <a:solidFill>
            <a:schemeClr val="accent3"/>
          </a:solidFill>
        </p:grpSpPr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EAC10C49-2848-4E71-BA6F-2B6848D571A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769BD1DD-4B3F-4426-9C12-618A3F34F4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9" name="Freeform 18">
              <a:extLst>
                <a:ext uri="{FF2B5EF4-FFF2-40B4-BE49-F238E27FC236}">
                  <a16:creationId xmlns:a16="http://schemas.microsoft.com/office/drawing/2014/main" id="{3FA276AE-67C8-4A62-83A0-6CA988DD65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362D58DE-489D-4B85-B98C-92B0754CCF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1" name="Freeform 40">
              <a:extLst>
                <a:ext uri="{FF2B5EF4-FFF2-40B4-BE49-F238E27FC236}">
                  <a16:creationId xmlns:a16="http://schemas.microsoft.com/office/drawing/2014/main" id="{674EE5EB-2171-46D5-9018-1E686F11F7D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08577BA1-F68F-4437-A4A4-E1ACFCB976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3" name="Freeform 18">
              <a:extLst>
                <a:ext uri="{FF2B5EF4-FFF2-40B4-BE49-F238E27FC236}">
                  <a16:creationId xmlns:a16="http://schemas.microsoft.com/office/drawing/2014/main" id="{5D1BE97D-BB1C-4FA2-80E4-547D947A72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4" name="Freeform 18">
              <a:extLst>
                <a:ext uri="{FF2B5EF4-FFF2-40B4-BE49-F238E27FC236}">
                  <a16:creationId xmlns:a16="http://schemas.microsoft.com/office/drawing/2014/main" id="{FDA7E681-0A8F-4614-9F54-2C7D8F056B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03AED436-3BE3-4799-ADB1-1BCD8BDEF5B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9C6F643-1F52-4279-A76C-1197FD33B7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D9BD17B-FFBD-4058-BF31-968F676E2171}"/>
              </a:ext>
            </a:extLst>
          </p:cNvPr>
          <p:cNvGrpSpPr>
            <a:grpSpLocks noChangeAspect="1"/>
          </p:cNvGrpSpPr>
          <p:nvPr/>
        </p:nvGrpSpPr>
        <p:grpSpPr>
          <a:xfrm>
            <a:off x="10124521" y="1719233"/>
            <a:ext cx="1071989" cy="3728336"/>
            <a:chOff x="1755471" y="2057490"/>
            <a:chExt cx="1035089" cy="3600000"/>
          </a:xfrm>
          <a:solidFill>
            <a:schemeClr val="accent4">
              <a:lumMod val="25000"/>
              <a:lumOff val="75000"/>
            </a:schemeClr>
          </a:solidFill>
        </p:grpSpPr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DB2738CA-1DB1-423A-B50D-679BB6D479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A5166FD1-3914-4304-BAF0-E0DC44DF70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579EB1AC-FD51-4708-B870-D3E0127132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520548CE-F757-435A-A130-BAAD39C985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2" name="Freeform 51">
              <a:extLst>
                <a:ext uri="{FF2B5EF4-FFF2-40B4-BE49-F238E27FC236}">
                  <a16:creationId xmlns:a16="http://schemas.microsoft.com/office/drawing/2014/main" id="{9F312D05-9927-4367-9240-CE33FC2954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D241E385-4ABE-4072-8C91-EAF09216DC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E477D695-EA75-46FD-8EC4-D8D4A78E2F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14696F85-458A-4FD2-85A9-4BF6DD5761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6" name="Freeform 18">
              <a:extLst>
                <a:ext uri="{FF2B5EF4-FFF2-40B4-BE49-F238E27FC236}">
                  <a16:creationId xmlns:a16="http://schemas.microsoft.com/office/drawing/2014/main" id="{CDE7FB0D-CC0F-4573-90C9-57B6C4527E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7" name="Freeform 18">
              <a:extLst>
                <a:ext uri="{FF2B5EF4-FFF2-40B4-BE49-F238E27FC236}">
                  <a16:creationId xmlns:a16="http://schemas.microsoft.com/office/drawing/2014/main" id="{8E6338D7-CB62-4D3F-A0A6-D43A4B17C0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67BA11F4-EFCD-4FC5-A250-92E579C91F5D}"/>
              </a:ext>
            </a:extLst>
          </p:cNvPr>
          <p:cNvSpPr txBox="1"/>
          <p:nvPr/>
        </p:nvSpPr>
        <p:spPr>
          <a:xfrm>
            <a:off x="5097990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F14168-393B-4F47-A133-096B79E01D37}"/>
              </a:ext>
            </a:extLst>
          </p:cNvPr>
          <p:cNvSpPr txBox="1"/>
          <p:nvPr/>
        </p:nvSpPr>
        <p:spPr>
          <a:xfrm>
            <a:off x="6731197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E6925B7-F5EC-4515-83A3-FD20892D7BBD}"/>
              </a:ext>
            </a:extLst>
          </p:cNvPr>
          <p:cNvSpPr txBox="1"/>
          <p:nvPr/>
        </p:nvSpPr>
        <p:spPr>
          <a:xfrm>
            <a:off x="8364404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4B1162-FDC5-4C69-A4C7-E666260F78AE}"/>
              </a:ext>
            </a:extLst>
          </p:cNvPr>
          <p:cNvSpPr txBox="1"/>
          <p:nvPr/>
        </p:nvSpPr>
        <p:spPr>
          <a:xfrm>
            <a:off x="9997612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4">
            <a:extLst>
              <a:ext uri="{FF2B5EF4-FFF2-40B4-BE49-F238E27FC236}">
                <a16:creationId xmlns:a16="http://schemas.microsoft.com/office/drawing/2014/main" id="{1950A278-6796-4C69-A910-EDF71BAE1284}"/>
              </a:ext>
            </a:extLst>
          </p:cNvPr>
          <p:cNvSpPr txBox="1"/>
          <p:nvPr/>
        </p:nvSpPr>
        <p:spPr>
          <a:xfrm>
            <a:off x="8669827" y="575011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50%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3" name="TextBox 4">
            <a:extLst>
              <a:ext uri="{FF2B5EF4-FFF2-40B4-BE49-F238E27FC236}">
                <a16:creationId xmlns:a16="http://schemas.microsoft.com/office/drawing/2014/main" id="{73C3FCE9-61D1-4FFC-B860-F1E61B7BCC3F}"/>
              </a:ext>
            </a:extLst>
          </p:cNvPr>
          <p:cNvSpPr txBox="1"/>
          <p:nvPr/>
        </p:nvSpPr>
        <p:spPr>
          <a:xfrm>
            <a:off x="7061433" y="575011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70%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4" name="TextBox 4">
            <a:extLst>
              <a:ext uri="{FF2B5EF4-FFF2-40B4-BE49-F238E27FC236}">
                <a16:creationId xmlns:a16="http://schemas.microsoft.com/office/drawing/2014/main" id="{6A1F9B32-7C2E-4D11-A764-DA92D2B3FAF7}"/>
              </a:ext>
            </a:extLst>
          </p:cNvPr>
          <p:cNvSpPr txBox="1"/>
          <p:nvPr/>
        </p:nvSpPr>
        <p:spPr>
          <a:xfrm>
            <a:off x="5266934" y="5750117"/>
            <a:ext cx="95825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100%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5" name="TextBox 4">
            <a:extLst>
              <a:ext uri="{FF2B5EF4-FFF2-40B4-BE49-F238E27FC236}">
                <a16:creationId xmlns:a16="http://schemas.microsoft.com/office/drawing/2014/main" id="{73D6C501-F48F-4FAC-8386-527CF40593AD}"/>
              </a:ext>
            </a:extLst>
          </p:cNvPr>
          <p:cNvSpPr txBox="1"/>
          <p:nvPr/>
        </p:nvSpPr>
        <p:spPr>
          <a:xfrm>
            <a:off x="10278222" y="574252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30%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7C7186A-D495-40C3-9849-E43599915A84}"/>
              </a:ext>
            </a:extLst>
          </p:cNvPr>
          <p:cNvGrpSpPr/>
          <p:nvPr/>
        </p:nvGrpSpPr>
        <p:grpSpPr>
          <a:xfrm>
            <a:off x="895322" y="2657595"/>
            <a:ext cx="3631850" cy="2525351"/>
            <a:chOff x="803640" y="3362835"/>
            <a:chExt cx="2059657" cy="2525351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018D669-323F-498A-8710-6F8A43BDEB9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Easy to change colors, photos and Text. Get a modern PowerPoint  Presentation that is beautifully designed.  Easy to change colors, photos and Text.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94A36E6-C652-4786-82CB-B357DDAFD71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519FFD34-F5B7-47A1-97B2-7AD48F83F03A}"/>
              </a:ext>
            </a:extLst>
          </p:cNvPr>
          <p:cNvSpPr txBox="1"/>
          <p:nvPr/>
        </p:nvSpPr>
        <p:spPr>
          <a:xfrm>
            <a:off x="895322" y="1702716"/>
            <a:ext cx="20015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Modern  PowerPoint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59284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6180EE-29A2-41A9-92B7-A49304906992}"/>
              </a:ext>
            </a:extLst>
          </p:cNvPr>
          <p:cNvGrpSpPr/>
          <p:nvPr/>
        </p:nvGrpSpPr>
        <p:grpSpPr>
          <a:xfrm>
            <a:off x="1741612" y="1534693"/>
            <a:ext cx="8728082" cy="4310955"/>
            <a:chOff x="539552" y="1018272"/>
            <a:chExt cx="7920880" cy="391226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78331B-FA8A-4ABF-AAC4-6B59851E1F24}"/>
                </a:ext>
              </a:extLst>
            </p:cNvPr>
            <p:cNvGrpSpPr/>
            <p:nvPr/>
          </p:nvGrpSpPr>
          <p:grpSpPr>
            <a:xfrm>
              <a:off x="539552" y="1018272"/>
              <a:ext cx="7920880" cy="3788252"/>
              <a:chOff x="539552" y="1018272"/>
              <a:chExt cx="7920880" cy="3788252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E82B21CA-0958-4013-AF84-27A09AF3C110}"/>
                  </a:ext>
                </a:extLst>
              </p:cNvPr>
              <p:cNvSpPr/>
              <p:nvPr/>
            </p:nvSpPr>
            <p:spPr>
              <a:xfrm>
                <a:off x="2290604" y="3821952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Rounded Rectangle 53">
                <a:extLst>
                  <a:ext uri="{FF2B5EF4-FFF2-40B4-BE49-F238E27FC236}">
                    <a16:creationId xmlns:a16="http://schemas.microsoft.com/office/drawing/2014/main" id="{633F2C13-DBAB-4D1A-B238-25BDD9DD2C16}"/>
                  </a:ext>
                </a:extLst>
              </p:cNvPr>
              <p:cNvSpPr/>
              <p:nvPr/>
            </p:nvSpPr>
            <p:spPr>
              <a:xfrm rot="16200000">
                <a:off x="2811260" y="3887296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17F9F253-C18E-4749-8DF0-BAC7EC593460}"/>
                  </a:ext>
                </a:extLst>
              </p:cNvPr>
              <p:cNvSpPr/>
              <p:nvPr/>
            </p:nvSpPr>
            <p:spPr>
              <a:xfrm>
                <a:off x="3203848" y="3173880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ounded Rectangle 55">
                <a:extLst>
                  <a:ext uri="{FF2B5EF4-FFF2-40B4-BE49-F238E27FC236}">
                    <a16:creationId xmlns:a16="http://schemas.microsoft.com/office/drawing/2014/main" id="{8A8FC308-70A2-45BD-8222-6C66BFBAC007}"/>
                  </a:ext>
                </a:extLst>
              </p:cNvPr>
              <p:cNvSpPr/>
              <p:nvPr/>
            </p:nvSpPr>
            <p:spPr>
              <a:xfrm rot="16200000">
                <a:off x="3750770" y="3263291"/>
                <a:ext cx="751424" cy="127415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E9F0170A-144B-4903-8912-A57E91B81FE0}"/>
                  </a:ext>
                </a:extLst>
              </p:cNvPr>
              <p:cNvSpPr/>
              <p:nvPr/>
            </p:nvSpPr>
            <p:spPr>
              <a:xfrm>
                <a:off x="4113664" y="2488111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ounded Rectangle 72">
                <a:extLst>
                  <a:ext uri="{FF2B5EF4-FFF2-40B4-BE49-F238E27FC236}">
                    <a16:creationId xmlns:a16="http://schemas.microsoft.com/office/drawing/2014/main" id="{84D69CE4-7CC5-4A3D-B54E-BE12A3C778E8}"/>
                  </a:ext>
                </a:extLst>
              </p:cNvPr>
              <p:cNvSpPr/>
              <p:nvPr/>
            </p:nvSpPr>
            <p:spPr>
              <a:xfrm rot="16200000">
                <a:off x="4634320" y="2551540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687C3059-9D5D-4C90-BABF-4A0E696B643D}"/>
                  </a:ext>
                </a:extLst>
              </p:cNvPr>
              <p:cNvSpPr/>
              <p:nvPr/>
            </p:nvSpPr>
            <p:spPr>
              <a:xfrm>
                <a:off x="5026908" y="179810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ounded Rectangle 74">
                <a:extLst>
                  <a:ext uri="{FF2B5EF4-FFF2-40B4-BE49-F238E27FC236}">
                    <a16:creationId xmlns:a16="http://schemas.microsoft.com/office/drawing/2014/main" id="{5425DC5C-A215-4F3E-9052-2DBF52D2552B}"/>
                  </a:ext>
                </a:extLst>
              </p:cNvPr>
              <p:cNvSpPr/>
              <p:nvPr/>
            </p:nvSpPr>
            <p:spPr>
              <a:xfrm rot="16200000">
                <a:off x="5547564" y="1861537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64687348-8D6F-46B4-8262-58B38E252A1F}"/>
                  </a:ext>
                </a:extLst>
              </p:cNvPr>
              <p:cNvSpPr/>
              <p:nvPr/>
            </p:nvSpPr>
            <p:spPr>
              <a:xfrm>
                <a:off x="5940152" y="107802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Rounded Rectangle 95">
                <a:extLst>
                  <a:ext uri="{FF2B5EF4-FFF2-40B4-BE49-F238E27FC236}">
                    <a16:creationId xmlns:a16="http://schemas.microsoft.com/office/drawing/2014/main" id="{51DAAA9C-33BF-4828-A16A-BB29FFF94596}"/>
                  </a:ext>
                </a:extLst>
              </p:cNvPr>
              <p:cNvSpPr/>
              <p:nvPr/>
            </p:nvSpPr>
            <p:spPr>
              <a:xfrm>
                <a:off x="6396975" y="1018272"/>
                <a:ext cx="2063457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Rounded Rectangle 96">
                <a:extLst>
                  <a:ext uri="{FF2B5EF4-FFF2-40B4-BE49-F238E27FC236}">
                    <a16:creationId xmlns:a16="http://schemas.microsoft.com/office/drawing/2014/main" id="{3B403D8F-DE7D-42B8-BCDD-138A95FDA0B5}"/>
                  </a:ext>
                </a:extLst>
              </p:cNvPr>
              <p:cNvSpPr/>
              <p:nvPr/>
            </p:nvSpPr>
            <p:spPr>
              <a:xfrm>
                <a:off x="539552" y="4675842"/>
                <a:ext cx="2261465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4EB5626B-B7B0-46F1-A615-85B69A8D16AD}"/>
                </a:ext>
              </a:extLst>
            </p:cNvPr>
            <p:cNvSpPr/>
            <p:nvPr/>
          </p:nvSpPr>
          <p:spPr>
            <a:xfrm rot="5169178">
              <a:off x="4922152" y="1659443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triangl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A0A931AE-75F5-45CC-9BEE-0DC193FD8299}"/>
                </a:ext>
              </a:extLst>
            </p:cNvPr>
            <p:cNvSpPr/>
            <p:nvPr/>
          </p:nvSpPr>
          <p:spPr>
            <a:xfrm rot="16200000">
              <a:off x="1904667" y="3544829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E4E2687E-C110-40FD-A1D5-9288F3F7C009}"/>
                </a:ext>
              </a:extLst>
            </p:cNvPr>
            <p:cNvSpPr/>
            <p:nvPr/>
          </p:nvSpPr>
          <p:spPr>
            <a:xfrm rot="2700000">
              <a:off x="5665280" y="129225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8300A440-F636-4FE5-8C3C-72D0599D11D4}"/>
                </a:ext>
              </a:extLst>
            </p:cNvPr>
            <p:cNvSpPr/>
            <p:nvPr/>
          </p:nvSpPr>
          <p:spPr>
            <a:xfrm rot="2700000">
              <a:off x="4733212" y="2008541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DAB360-D8D4-438F-B565-EDA2E46A7167}"/>
                </a:ext>
              </a:extLst>
            </p:cNvPr>
            <p:cNvSpPr/>
            <p:nvPr/>
          </p:nvSpPr>
          <p:spPr>
            <a:xfrm rot="2700000">
              <a:off x="3787349" y="272359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CCCECD20-92BB-4389-ABB8-C048AB9E2EFB}"/>
                </a:ext>
              </a:extLst>
            </p:cNvPr>
            <p:cNvSpPr/>
            <p:nvPr/>
          </p:nvSpPr>
          <p:spPr>
            <a:xfrm rot="13500000">
              <a:off x="4142133" y="373984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3D4498BF-20E7-4795-9C09-129933C8DB4F}"/>
                </a:ext>
              </a:extLst>
            </p:cNvPr>
            <p:cNvSpPr/>
            <p:nvPr/>
          </p:nvSpPr>
          <p:spPr>
            <a:xfrm rot="13500000">
              <a:off x="3234472" y="441235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D9AD3AC-9A35-4041-B359-18282FA862BE}"/>
              </a:ext>
            </a:extLst>
          </p:cNvPr>
          <p:cNvGrpSpPr/>
          <p:nvPr/>
        </p:nvGrpSpPr>
        <p:grpSpPr>
          <a:xfrm>
            <a:off x="2982246" y="1699874"/>
            <a:ext cx="3624892" cy="709281"/>
            <a:chOff x="1199735" y="1275606"/>
            <a:chExt cx="1962585" cy="70928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6648985-9BD6-4F4E-A035-E41E8519D8AD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D40620A-C9EA-461D-87D3-3CD9A7005CEE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2D21DD3-0B02-4F14-97EE-EC626572880D}"/>
              </a:ext>
            </a:extLst>
          </p:cNvPr>
          <p:cNvGrpSpPr/>
          <p:nvPr/>
        </p:nvGrpSpPr>
        <p:grpSpPr>
          <a:xfrm>
            <a:off x="6982152" y="3867436"/>
            <a:ext cx="3680309" cy="709281"/>
            <a:chOff x="1199735" y="1275606"/>
            <a:chExt cx="1962585" cy="70928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8EACCA8-84BF-43DE-B119-A89646E6692E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028E2EE-1968-453B-B7BB-0319A89A27D2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6D3989B-3518-48F6-8D1E-A0D5B5C708E6}"/>
              </a:ext>
            </a:extLst>
          </p:cNvPr>
          <p:cNvGrpSpPr/>
          <p:nvPr/>
        </p:nvGrpSpPr>
        <p:grpSpPr>
          <a:xfrm>
            <a:off x="933451" y="3308120"/>
            <a:ext cx="3623133" cy="709281"/>
            <a:chOff x="1488896" y="1275606"/>
            <a:chExt cx="1673424" cy="70928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952C117-160E-4E9C-925C-BB591DC171F9}"/>
                </a:ext>
              </a:extLst>
            </p:cNvPr>
            <p:cNvSpPr txBox="1"/>
            <p:nvPr/>
          </p:nvSpPr>
          <p:spPr>
            <a:xfrm>
              <a:off x="1488896" y="1275606"/>
              <a:ext cx="16734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A57F37A-70A8-40C9-A04D-1FAB25BF25B9}"/>
                </a:ext>
              </a:extLst>
            </p:cNvPr>
            <p:cNvSpPr txBox="1"/>
            <p:nvPr/>
          </p:nvSpPr>
          <p:spPr>
            <a:xfrm>
              <a:off x="1497679" y="1523222"/>
              <a:ext cx="166464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4805937-AB36-4142-AACD-02D90F93B43A}"/>
              </a:ext>
            </a:extLst>
          </p:cNvPr>
          <p:cNvGrpSpPr/>
          <p:nvPr/>
        </p:nvGrpSpPr>
        <p:grpSpPr>
          <a:xfrm>
            <a:off x="8569332" y="2598839"/>
            <a:ext cx="2888511" cy="893947"/>
            <a:chOff x="1199735" y="1275606"/>
            <a:chExt cx="1962585" cy="89394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69AB905-276C-4FB1-8A48-390958BC9440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BC4E555-BE2C-46EA-BDFA-324F9A85256C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6892BE9-5DE4-4474-A029-AF19A6EED92E}"/>
              </a:ext>
            </a:extLst>
          </p:cNvPr>
          <p:cNvGrpSpPr/>
          <p:nvPr/>
        </p:nvGrpSpPr>
        <p:grpSpPr>
          <a:xfrm>
            <a:off x="5394972" y="5136032"/>
            <a:ext cx="3680309" cy="709281"/>
            <a:chOff x="1199735" y="1275606"/>
            <a:chExt cx="1962585" cy="70928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F55D28A-688F-42C8-9186-D073B26BFA2C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D95E4AB-C00D-443C-AB53-9383CF7D711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Parallelogram 30">
            <a:extLst>
              <a:ext uri="{FF2B5EF4-FFF2-40B4-BE49-F238E27FC236}">
                <a16:creationId xmlns:a16="http://schemas.microsoft.com/office/drawing/2014/main" id="{BB2F6E4F-1223-4975-A739-085489EF6AF9}"/>
              </a:ext>
            </a:extLst>
          </p:cNvPr>
          <p:cNvSpPr/>
          <p:nvPr/>
        </p:nvSpPr>
        <p:spPr>
          <a:xfrm flipH="1">
            <a:off x="3998645" y="498721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Donut 8">
            <a:extLst>
              <a:ext uri="{FF2B5EF4-FFF2-40B4-BE49-F238E27FC236}">
                <a16:creationId xmlns:a16="http://schemas.microsoft.com/office/drawing/2014/main" id="{08FBD3C7-3074-49E5-A32C-0B40DA78E3CD}"/>
              </a:ext>
            </a:extLst>
          </p:cNvPr>
          <p:cNvSpPr/>
          <p:nvPr/>
        </p:nvSpPr>
        <p:spPr>
          <a:xfrm>
            <a:off x="6012626" y="3450156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0FEF2471-15B5-44ED-8DCF-D8032CECAC81}"/>
              </a:ext>
            </a:extLst>
          </p:cNvPr>
          <p:cNvSpPr/>
          <p:nvPr/>
        </p:nvSpPr>
        <p:spPr>
          <a:xfrm>
            <a:off x="7998346" y="1910330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49B16DF3-10D2-4936-AB3D-4D416EC62671}"/>
              </a:ext>
            </a:extLst>
          </p:cNvPr>
          <p:cNvSpPr>
            <a:spLocks noChangeAspect="1"/>
          </p:cNvSpPr>
          <p:nvPr/>
        </p:nvSpPr>
        <p:spPr>
          <a:xfrm>
            <a:off x="7046682" y="2673926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자유형 151">
            <a:extLst>
              <a:ext uri="{FF2B5EF4-FFF2-40B4-BE49-F238E27FC236}">
                <a16:creationId xmlns:a16="http://schemas.microsoft.com/office/drawing/2014/main" id="{6EE47C59-5A9C-471F-8E25-B180CEDE892C}"/>
              </a:ext>
            </a:extLst>
          </p:cNvPr>
          <p:cNvSpPr/>
          <p:nvPr/>
        </p:nvSpPr>
        <p:spPr>
          <a:xfrm>
            <a:off x="4995479" y="4219657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21801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B3B9E8A-D8A9-45CE-9DF8-B4579A03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470504">
            <a:off x="4473436" y="2338441"/>
            <a:ext cx="3563512" cy="4430598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77514319-31EF-4DF1-A0B9-FD8A83682214}"/>
              </a:ext>
            </a:extLst>
          </p:cNvPr>
          <p:cNvGrpSpPr/>
          <p:nvPr/>
        </p:nvGrpSpPr>
        <p:grpSpPr>
          <a:xfrm rot="434281">
            <a:off x="5922541" y="1549037"/>
            <a:ext cx="840681" cy="824143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BC66D8B-29AE-4221-B356-2A28FAF60789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B37B3C9-EA89-4367-ABC4-4FD8B8E6E416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93A5EA6-83CD-4D90-8A31-485D64071400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9FDF327-41B7-421D-B91E-BAC63442EBF8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DD36A50-AA6C-4C90-BEB7-ECF20386A455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C901491-FD05-48BC-9454-FC5DE1823FFA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F2D501-93E5-44CD-AD72-983CD5AD5F60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DA4AE30-FA95-4D82-BBCE-A23119D99806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EB57BAD-78CA-41D5-9B20-199A62BE260B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22A7822-C1A2-4BB6-9DA1-6B5983CCF3EE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B7335EE-BBD6-464F-9FB0-0FE1D42E4316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9D11CA9-E9F5-482A-AA32-5920F12A17D8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CD5B31C-2FFB-4AE9-9616-92055DCA3F1B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98A403-7D87-4B1F-A223-A4DBB8AF8E4E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B42E94C-75F3-4441-9946-09FDE24F2184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9EFE442-1E96-4789-A885-9ADD6B125099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E986E3-8BFF-44FD-9A6A-24C4CC08BF66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F2DB327-2518-44B5-AB1E-6CA4E27AB123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CBC42E0-528C-49B4-8933-229233FFAABA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B3EF96-FBBC-4907-BB62-5136B7656664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561A004-C22F-4D36-8DEF-927D17BCBC6D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79DA1A-DFB9-453D-8E80-801B11D2263C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CCB1A0F-CCE5-4BA3-8D74-8B40BC1152BB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10C1EA-4276-46A8-BEF3-202387B52F1A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5FD980B-D1E4-413F-AB19-C660538B10D4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4FC6F78-33E2-4056-9442-0A94FDACF756}"/>
              </a:ext>
            </a:extLst>
          </p:cNvPr>
          <p:cNvSpPr txBox="1"/>
          <p:nvPr/>
        </p:nvSpPr>
        <p:spPr>
          <a:xfrm>
            <a:off x="7722704" y="565034"/>
            <a:ext cx="371352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9159E17-88C5-4203-A529-51BB97ADBF72}"/>
              </a:ext>
            </a:extLst>
          </p:cNvPr>
          <p:cNvSpPr txBox="1"/>
          <p:nvPr/>
        </p:nvSpPr>
        <p:spPr>
          <a:xfrm>
            <a:off x="7722704" y="3072472"/>
            <a:ext cx="371352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7B1FA61-9726-4CFC-A398-744F330EECF6}"/>
              </a:ext>
            </a:extLst>
          </p:cNvPr>
          <p:cNvSpPr txBox="1"/>
          <p:nvPr/>
        </p:nvSpPr>
        <p:spPr>
          <a:xfrm>
            <a:off x="7722704" y="2252016"/>
            <a:ext cx="371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93B6CA5-BF1D-496C-B4EB-A3446FC6639F}"/>
              </a:ext>
            </a:extLst>
          </p:cNvPr>
          <p:cNvSpPr txBox="1"/>
          <p:nvPr/>
        </p:nvSpPr>
        <p:spPr>
          <a:xfrm>
            <a:off x="1828211" y="2185587"/>
            <a:ext cx="289040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8C11D71-4F71-4BCC-8258-61D1DEAAE680}"/>
              </a:ext>
            </a:extLst>
          </p:cNvPr>
          <p:cNvSpPr txBox="1"/>
          <p:nvPr/>
        </p:nvSpPr>
        <p:spPr>
          <a:xfrm>
            <a:off x="1877906" y="1155329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PPT Presentation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25F0E76-2899-4318-ABBA-C00ADF7095B9}"/>
              </a:ext>
            </a:extLst>
          </p:cNvPr>
          <p:cNvSpPr txBox="1"/>
          <p:nvPr/>
        </p:nvSpPr>
        <p:spPr>
          <a:xfrm>
            <a:off x="8545825" y="3605241"/>
            <a:ext cx="289040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12153114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821A4C0-CB95-4335-90BF-38417A6793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861042-81FF-484F-A378-4FC3054AEC6D}"/>
              </a:ext>
            </a:extLst>
          </p:cNvPr>
          <p:cNvGrpSpPr/>
          <p:nvPr/>
        </p:nvGrpSpPr>
        <p:grpSpPr>
          <a:xfrm>
            <a:off x="610417" y="1929408"/>
            <a:ext cx="5472000" cy="1152128"/>
            <a:chOff x="-568416" y="1916832"/>
            <a:chExt cx="4104456" cy="1152128"/>
          </a:xfrm>
        </p:grpSpPr>
        <p:sp>
          <p:nvSpPr>
            <p:cNvPr id="4" name="Right Arrow 8">
              <a:extLst>
                <a:ext uri="{FF2B5EF4-FFF2-40B4-BE49-F238E27FC236}">
                  <a16:creationId xmlns:a16="http://schemas.microsoft.com/office/drawing/2014/main" id="{99CB5DDF-ED24-4208-824E-4BD6EA94FA25}"/>
                </a:ext>
              </a:extLst>
            </p:cNvPr>
            <p:cNvSpPr/>
            <p:nvPr/>
          </p:nvSpPr>
          <p:spPr>
            <a:xfrm>
              <a:off x="-568416" y="1916832"/>
              <a:ext cx="4104456" cy="1152128"/>
            </a:xfrm>
            <a:prstGeom prst="rightArrow">
              <a:avLst>
                <a:gd name="adj1" fmla="val 68188"/>
                <a:gd name="adj2" fmla="val 50000"/>
              </a:avLst>
            </a:prstGeom>
            <a:gradFill flip="none" rotWithShape="1">
              <a:gsLst>
                <a:gs pos="46000">
                  <a:schemeClr val="accent4"/>
                </a:gs>
                <a:gs pos="94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89FD98B-7F15-4C06-900C-106287BC3ACC}"/>
                </a:ext>
              </a:extLst>
            </p:cNvPr>
            <p:cNvSpPr txBox="1"/>
            <p:nvPr/>
          </p:nvSpPr>
          <p:spPr>
            <a:xfrm>
              <a:off x="633925" y="2214555"/>
              <a:ext cx="2326398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pPr algn="r"/>
              <a:r>
                <a:rPr lang="en-US" altLang="ko-KR" sz="3600" b="1" dirty="0">
                  <a:solidFill>
                    <a:schemeClr val="bg1"/>
                  </a:solidFill>
                </a:rPr>
                <a:t>CONTENTS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C6F489-BFC4-4170-80EA-9F1214928259}"/>
              </a:ext>
            </a:extLst>
          </p:cNvPr>
          <p:cNvGrpSpPr/>
          <p:nvPr/>
        </p:nvGrpSpPr>
        <p:grpSpPr>
          <a:xfrm>
            <a:off x="6105525" y="1929408"/>
            <a:ext cx="5472000" cy="1152128"/>
            <a:chOff x="4694684" y="1960632"/>
            <a:chExt cx="4104456" cy="1152128"/>
          </a:xfrm>
        </p:grpSpPr>
        <p:sp>
          <p:nvSpPr>
            <p:cNvPr id="7" name="Right Arrow 11">
              <a:extLst>
                <a:ext uri="{FF2B5EF4-FFF2-40B4-BE49-F238E27FC236}">
                  <a16:creationId xmlns:a16="http://schemas.microsoft.com/office/drawing/2014/main" id="{AC8EE3C0-8749-45EE-9476-68C65A045EFC}"/>
                </a:ext>
              </a:extLst>
            </p:cNvPr>
            <p:cNvSpPr/>
            <p:nvPr/>
          </p:nvSpPr>
          <p:spPr>
            <a:xfrm rot="10800000">
              <a:off x="4694684" y="1960632"/>
              <a:ext cx="4104456" cy="1152128"/>
            </a:xfrm>
            <a:prstGeom prst="rightArrow">
              <a:avLst>
                <a:gd name="adj1" fmla="val 68188"/>
                <a:gd name="adj2" fmla="val 50000"/>
              </a:avLst>
            </a:prstGeom>
            <a:gradFill flip="none" rotWithShape="1">
              <a:gsLst>
                <a:gs pos="46000">
                  <a:schemeClr val="accent2"/>
                </a:gs>
                <a:gs pos="94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5BEA228-2FF4-4608-845C-91C64C01C753}"/>
                </a:ext>
              </a:extLst>
            </p:cNvPr>
            <p:cNvSpPr txBox="1"/>
            <p:nvPr/>
          </p:nvSpPr>
          <p:spPr>
            <a:xfrm>
              <a:off x="5272684" y="2258355"/>
              <a:ext cx="2327159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</a:rPr>
                <a:t>CONTENTS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ABE9577-F6E4-4047-BCE1-D02632A84FB1}"/>
              </a:ext>
            </a:extLst>
          </p:cNvPr>
          <p:cNvGrpSpPr/>
          <p:nvPr/>
        </p:nvGrpSpPr>
        <p:grpSpPr>
          <a:xfrm>
            <a:off x="2081649" y="3313839"/>
            <a:ext cx="3359796" cy="2764802"/>
            <a:chOff x="1395848" y="3256486"/>
            <a:chExt cx="2952327" cy="276480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EC04F6D-C4B8-44E5-9A47-BD788295E5D3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28D80DA-67A4-4296-B4E0-A5CD4776174D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F24036-ECA0-42F0-B37B-22D93FE1EA3D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885B304-759A-4B32-95C0-19E97ED78C52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9B9A7E0-AD99-4DD3-9CB0-F3536FBD6C04}"/>
              </a:ext>
            </a:extLst>
          </p:cNvPr>
          <p:cNvGrpSpPr/>
          <p:nvPr/>
        </p:nvGrpSpPr>
        <p:grpSpPr>
          <a:xfrm>
            <a:off x="6761807" y="3313839"/>
            <a:ext cx="3359796" cy="2764802"/>
            <a:chOff x="1395848" y="3256486"/>
            <a:chExt cx="2952327" cy="276480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FE1DC3-F248-44A4-90D7-31EE3FB2577E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9B3FF50-7770-4508-90D1-08BD91F8BE63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FC68C9-16B7-46AD-8D02-EA0ED0998819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B72E2-3A77-4DF5-AC6B-70A5E3EB370F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9" name="Rounded Rectangle 27">
            <a:extLst>
              <a:ext uri="{FF2B5EF4-FFF2-40B4-BE49-F238E27FC236}">
                <a16:creationId xmlns:a16="http://schemas.microsoft.com/office/drawing/2014/main" id="{A905D5A3-7BFF-4766-A517-727191B19FCA}"/>
              </a:ext>
            </a:extLst>
          </p:cNvPr>
          <p:cNvSpPr/>
          <p:nvPr/>
        </p:nvSpPr>
        <p:spPr>
          <a:xfrm>
            <a:off x="1473060" y="3374403"/>
            <a:ext cx="504529" cy="38754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7">
            <a:extLst>
              <a:ext uri="{FF2B5EF4-FFF2-40B4-BE49-F238E27FC236}">
                <a16:creationId xmlns:a16="http://schemas.microsoft.com/office/drawing/2014/main" id="{F604E3D9-DA37-42E9-9922-330810CEF380}"/>
              </a:ext>
            </a:extLst>
          </p:cNvPr>
          <p:cNvSpPr/>
          <p:nvPr/>
        </p:nvSpPr>
        <p:spPr>
          <a:xfrm>
            <a:off x="10329725" y="3350476"/>
            <a:ext cx="504529" cy="43540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92353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5B7AC07-BDB7-4985-84A1-3002E1A8189C}"/>
              </a:ext>
            </a:extLst>
          </p:cNvPr>
          <p:cNvGrpSpPr/>
          <p:nvPr/>
        </p:nvGrpSpPr>
        <p:grpSpPr>
          <a:xfrm>
            <a:off x="902331" y="1711572"/>
            <a:ext cx="10377812" cy="3979143"/>
            <a:chOff x="-621670" y="1714499"/>
            <a:chExt cx="10377812" cy="3979143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C3A73FD-A163-4B7B-8922-E78A8A60862A}"/>
                </a:ext>
              </a:extLst>
            </p:cNvPr>
            <p:cNvGrpSpPr/>
            <p:nvPr/>
          </p:nvGrpSpPr>
          <p:grpSpPr>
            <a:xfrm>
              <a:off x="-621670" y="1714499"/>
              <a:ext cx="10377812" cy="3979143"/>
              <a:chOff x="-621670" y="1714499"/>
              <a:chExt cx="10377812" cy="3979143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8DA364E0-E82B-4EBD-BCF6-532E4DD715D3}"/>
                  </a:ext>
                </a:extLst>
              </p:cNvPr>
              <p:cNvGrpSpPr/>
              <p:nvPr/>
            </p:nvGrpSpPr>
            <p:grpSpPr>
              <a:xfrm>
                <a:off x="4562475" y="1714499"/>
                <a:ext cx="5193667" cy="1990727"/>
                <a:chOff x="4562475" y="1714499"/>
                <a:chExt cx="5193667" cy="1990727"/>
              </a:xfrm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7D646962-6278-4689-AE37-ADC0CF0957E3}"/>
                    </a:ext>
                  </a:extLst>
                </p:cNvPr>
                <p:cNvSpPr/>
                <p:nvPr/>
              </p:nvSpPr>
              <p:spPr>
                <a:xfrm>
                  <a:off x="5868142" y="1716807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159AD44D-045F-4BCB-858E-164358E79F3A}"/>
                    </a:ext>
                  </a:extLst>
                </p:cNvPr>
                <p:cNvSpPr/>
                <p:nvPr/>
              </p:nvSpPr>
              <p:spPr>
                <a:xfrm>
                  <a:off x="5868142" y="2148855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AFBB5EFD-300D-4C0F-9508-489B450275C8}"/>
                    </a:ext>
                  </a:extLst>
                </p:cNvPr>
                <p:cNvSpPr/>
                <p:nvPr/>
              </p:nvSpPr>
              <p:spPr>
                <a:xfrm>
                  <a:off x="5868142" y="2580903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81B17BA9-D3E7-4725-97D4-12A8988918C1}"/>
                    </a:ext>
                  </a:extLst>
                </p:cNvPr>
                <p:cNvSpPr/>
                <p:nvPr/>
              </p:nvSpPr>
              <p:spPr>
                <a:xfrm>
                  <a:off x="5868142" y="3012951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30" name="Freeform 8">
                  <a:extLst>
                    <a:ext uri="{FF2B5EF4-FFF2-40B4-BE49-F238E27FC236}">
                      <a16:creationId xmlns:a16="http://schemas.microsoft.com/office/drawing/2014/main" id="{A5498E65-1D60-465F-8B79-A821B014BB0A}"/>
                    </a:ext>
                  </a:extLst>
                </p:cNvPr>
                <p:cNvSpPr/>
                <p:nvPr/>
              </p:nvSpPr>
              <p:spPr>
                <a:xfrm>
                  <a:off x="4562475" y="1714499"/>
                  <a:ext cx="1304925" cy="1990725"/>
                </a:xfrm>
                <a:custGeom>
                  <a:avLst/>
                  <a:gdLst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2425 h 1990725"/>
                    <a:gd name="connsiteX3" fmla="*/ 1304925 w 1304925"/>
                    <a:gd name="connsiteY3" fmla="*/ 0 h 1990725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8709 h 1990725"/>
                    <a:gd name="connsiteX3" fmla="*/ 1304925 w 1304925"/>
                    <a:gd name="connsiteY3" fmla="*/ 0 h 199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925" h="1990725">
                      <a:moveTo>
                        <a:pt x="1304925" y="0"/>
                      </a:moveTo>
                      <a:lnTo>
                        <a:pt x="0" y="1990725"/>
                      </a:lnTo>
                      <a:lnTo>
                        <a:pt x="1304925" y="358709"/>
                      </a:lnTo>
                      <a:lnTo>
                        <a:pt x="13049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1" name="Freeform 9">
                  <a:extLst>
                    <a:ext uri="{FF2B5EF4-FFF2-40B4-BE49-F238E27FC236}">
                      <a16:creationId xmlns:a16="http://schemas.microsoft.com/office/drawing/2014/main" id="{990ADD31-AD48-477B-91C7-D55E240AC9B2}"/>
                    </a:ext>
                  </a:extLst>
                </p:cNvPr>
                <p:cNvSpPr/>
                <p:nvPr/>
              </p:nvSpPr>
              <p:spPr>
                <a:xfrm>
                  <a:off x="4562475" y="2152650"/>
                  <a:ext cx="1311299" cy="1543050"/>
                </a:xfrm>
                <a:custGeom>
                  <a:avLst/>
                  <a:gdLst>
                    <a:gd name="connsiteX0" fmla="*/ 1295400 w 1304925"/>
                    <a:gd name="connsiteY0" fmla="*/ 0 h 1533525"/>
                    <a:gd name="connsiteX1" fmla="*/ 0 w 1304925"/>
                    <a:gd name="connsiteY1" fmla="*/ 1533525 h 1533525"/>
                    <a:gd name="connsiteX2" fmla="*/ 1304925 w 1304925"/>
                    <a:gd name="connsiteY2" fmla="*/ 333375 h 1533525"/>
                    <a:gd name="connsiteX3" fmla="*/ 1295400 w 1304925"/>
                    <a:gd name="connsiteY3" fmla="*/ 0 h 1533525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4925 w 1304925"/>
                    <a:gd name="connsiteY2" fmla="*/ 342900 h 1543050"/>
                    <a:gd name="connsiteX3" fmla="*/ 1304925 w 1304925"/>
                    <a:gd name="connsiteY3" fmla="*/ 0 h 1543050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1782 w 1304925"/>
                    <a:gd name="connsiteY2" fmla="*/ 355469 h 1543050"/>
                    <a:gd name="connsiteX3" fmla="*/ 1304925 w 1304925"/>
                    <a:gd name="connsiteY3" fmla="*/ 0 h 1543050"/>
                    <a:gd name="connsiteX0" fmla="*/ 1304925 w 1311299"/>
                    <a:gd name="connsiteY0" fmla="*/ 0 h 1543050"/>
                    <a:gd name="connsiteX1" fmla="*/ 0 w 1311299"/>
                    <a:gd name="connsiteY1" fmla="*/ 1543050 h 1543050"/>
                    <a:gd name="connsiteX2" fmla="*/ 1311209 w 1311299"/>
                    <a:gd name="connsiteY2" fmla="*/ 355469 h 1543050"/>
                    <a:gd name="connsiteX3" fmla="*/ 1304925 w 1311299"/>
                    <a:gd name="connsiteY3" fmla="*/ 0 h 154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1299" h="1543050">
                      <a:moveTo>
                        <a:pt x="1304925" y="0"/>
                      </a:moveTo>
                      <a:lnTo>
                        <a:pt x="0" y="1543050"/>
                      </a:lnTo>
                      <a:lnTo>
                        <a:pt x="1311209" y="355469"/>
                      </a:lnTo>
                      <a:cubicBezTo>
                        <a:pt x="1312257" y="236979"/>
                        <a:pt x="1303877" y="118490"/>
                        <a:pt x="13049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2" name="Freeform 10">
                  <a:extLst>
                    <a:ext uri="{FF2B5EF4-FFF2-40B4-BE49-F238E27FC236}">
                      <a16:creationId xmlns:a16="http://schemas.microsoft.com/office/drawing/2014/main" id="{FF925A10-4BFC-405F-85CE-B638D4A052E9}"/>
                    </a:ext>
                  </a:extLst>
                </p:cNvPr>
                <p:cNvSpPr/>
                <p:nvPr/>
              </p:nvSpPr>
              <p:spPr>
                <a:xfrm>
                  <a:off x="4562475" y="2581275"/>
                  <a:ext cx="1314450" cy="1123950"/>
                </a:xfrm>
                <a:custGeom>
                  <a:avLst/>
                  <a:gdLst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2425 h 1123950"/>
                    <a:gd name="connsiteX3" fmla="*/ 1304925 w 1314450"/>
                    <a:gd name="connsiteY3" fmla="*/ 0 h 1123950"/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8709 h 1123950"/>
                    <a:gd name="connsiteX3" fmla="*/ 1304925 w 1314450"/>
                    <a:gd name="connsiteY3" fmla="*/ 0 h 1123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450" h="1123950">
                      <a:moveTo>
                        <a:pt x="1304925" y="0"/>
                      </a:moveTo>
                      <a:lnTo>
                        <a:pt x="0" y="1123950"/>
                      </a:lnTo>
                      <a:lnTo>
                        <a:pt x="1314450" y="358709"/>
                      </a:lnTo>
                      <a:lnTo>
                        <a:pt x="13049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3" name="Freeform 11">
                  <a:extLst>
                    <a:ext uri="{FF2B5EF4-FFF2-40B4-BE49-F238E27FC236}">
                      <a16:creationId xmlns:a16="http://schemas.microsoft.com/office/drawing/2014/main" id="{CD3DB65B-3552-4EA7-85EC-6DBB40391F89}"/>
                    </a:ext>
                  </a:extLst>
                </p:cNvPr>
                <p:cNvSpPr/>
                <p:nvPr/>
              </p:nvSpPr>
              <p:spPr>
                <a:xfrm>
                  <a:off x="4562475" y="3013044"/>
                  <a:ext cx="1314547" cy="692182"/>
                </a:xfrm>
                <a:custGeom>
                  <a:avLst/>
                  <a:gdLst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429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7147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048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242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61852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89040"/>
                    <a:gd name="connsiteX1" fmla="*/ 0 w 1323975"/>
                    <a:gd name="connsiteY1" fmla="*/ 689040 h 689040"/>
                    <a:gd name="connsiteX2" fmla="*/ 1323975 w 1323975"/>
                    <a:gd name="connsiteY2" fmla="*/ 355567 h 689040"/>
                    <a:gd name="connsiteX3" fmla="*/ 1314450 w 1323975"/>
                    <a:gd name="connsiteY3" fmla="*/ 0 h 689040"/>
                    <a:gd name="connsiteX0" fmla="*/ 1317592 w 1323975"/>
                    <a:gd name="connsiteY0" fmla="*/ 0 h 685898"/>
                    <a:gd name="connsiteX1" fmla="*/ 0 w 1323975"/>
                    <a:gd name="connsiteY1" fmla="*/ 685898 h 685898"/>
                    <a:gd name="connsiteX2" fmla="*/ 1323975 w 1323975"/>
                    <a:gd name="connsiteY2" fmla="*/ 352425 h 685898"/>
                    <a:gd name="connsiteX3" fmla="*/ 1317592 w 1323975"/>
                    <a:gd name="connsiteY3" fmla="*/ 0 h 685898"/>
                    <a:gd name="connsiteX0" fmla="*/ 1317592 w 1330259"/>
                    <a:gd name="connsiteY0" fmla="*/ 0 h 685898"/>
                    <a:gd name="connsiteX1" fmla="*/ 0 w 1330259"/>
                    <a:gd name="connsiteY1" fmla="*/ 685898 h 685898"/>
                    <a:gd name="connsiteX2" fmla="*/ 1330259 w 1330259"/>
                    <a:gd name="connsiteY2" fmla="*/ 346141 h 685898"/>
                    <a:gd name="connsiteX3" fmla="*/ 1317592 w 1330259"/>
                    <a:gd name="connsiteY3" fmla="*/ 0 h 685898"/>
                    <a:gd name="connsiteX0" fmla="*/ 1323877 w 1330259"/>
                    <a:gd name="connsiteY0" fmla="*/ 0 h 695325"/>
                    <a:gd name="connsiteX1" fmla="*/ 0 w 1330259"/>
                    <a:gd name="connsiteY1" fmla="*/ 695325 h 695325"/>
                    <a:gd name="connsiteX2" fmla="*/ 1330259 w 1330259"/>
                    <a:gd name="connsiteY2" fmla="*/ 355568 h 695325"/>
                    <a:gd name="connsiteX3" fmla="*/ 1323877 w 1330259"/>
                    <a:gd name="connsiteY3" fmla="*/ 0 h 695325"/>
                    <a:gd name="connsiteX0" fmla="*/ 1305023 w 1330259"/>
                    <a:gd name="connsiteY0" fmla="*/ 0 h 692182"/>
                    <a:gd name="connsiteX1" fmla="*/ 0 w 1330259"/>
                    <a:gd name="connsiteY1" fmla="*/ 692182 h 692182"/>
                    <a:gd name="connsiteX2" fmla="*/ 1330259 w 1330259"/>
                    <a:gd name="connsiteY2" fmla="*/ 352425 h 692182"/>
                    <a:gd name="connsiteX3" fmla="*/ 1305023 w 1330259"/>
                    <a:gd name="connsiteY3" fmla="*/ 0 h 692182"/>
                    <a:gd name="connsiteX0" fmla="*/ 1305023 w 1305023"/>
                    <a:gd name="connsiteY0" fmla="*/ 0 h 692182"/>
                    <a:gd name="connsiteX1" fmla="*/ 0 w 1305023"/>
                    <a:gd name="connsiteY1" fmla="*/ 692182 h 692182"/>
                    <a:gd name="connsiteX2" fmla="*/ 1301978 w 1305023"/>
                    <a:gd name="connsiteY2" fmla="*/ 355567 h 692182"/>
                    <a:gd name="connsiteX3" fmla="*/ 1305023 w 1305023"/>
                    <a:gd name="connsiteY3" fmla="*/ 0 h 692182"/>
                    <a:gd name="connsiteX0" fmla="*/ 1305023 w 1314547"/>
                    <a:gd name="connsiteY0" fmla="*/ 0 h 692182"/>
                    <a:gd name="connsiteX1" fmla="*/ 0 w 1314547"/>
                    <a:gd name="connsiteY1" fmla="*/ 692182 h 692182"/>
                    <a:gd name="connsiteX2" fmla="*/ 1314547 w 1314547"/>
                    <a:gd name="connsiteY2" fmla="*/ 355567 h 692182"/>
                    <a:gd name="connsiteX3" fmla="*/ 1305023 w 1314547"/>
                    <a:gd name="connsiteY3" fmla="*/ 0 h 69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547" h="692182">
                      <a:moveTo>
                        <a:pt x="1305023" y="0"/>
                      </a:moveTo>
                      <a:lnTo>
                        <a:pt x="0" y="692182"/>
                      </a:lnTo>
                      <a:lnTo>
                        <a:pt x="1314547" y="355567"/>
                      </a:lnTo>
                      <a:lnTo>
                        <a:pt x="130502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233FC0BC-5FAA-4C26-AAEE-9B50D1CB1945}"/>
                  </a:ext>
                </a:extLst>
              </p:cNvPr>
              <p:cNvGrpSpPr/>
              <p:nvPr/>
            </p:nvGrpSpPr>
            <p:grpSpPr>
              <a:xfrm rot="10800000">
                <a:off x="-621670" y="3705224"/>
                <a:ext cx="5193670" cy="1988418"/>
                <a:chOff x="4562475" y="1716807"/>
                <a:chExt cx="5193670" cy="1988418"/>
              </a:xfrm>
              <a:solidFill>
                <a:srgbClr val="F6BF4A"/>
              </a:solidFill>
            </p:grpSpPr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8BAB7470-228E-45F9-B88F-C0BBE615C9FB}"/>
                    </a:ext>
                  </a:extLst>
                </p:cNvPr>
                <p:cNvSpPr/>
                <p:nvPr/>
              </p:nvSpPr>
              <p:spPr>
                <a:xfrm>
                  <a:off x="5868145" y="1716807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19" name="Rectangle 18">
                  <a:extLst>
                    <a:ext uri="{FF2B5EF4-FFF2-40B4-BE49-F238E27FC236}">
                      <a16:creationId xmlns:a16="http://schemas.microsoft.com/office/drawing/2014/main" id="{77820B35-54AF-4E43-8D9B-0B24C612D354}"/>
                    </a:ext>
                  </a:extLst>
                </p:cNvPr>
                <p:cNvSpPr/>
                <p:nvPr/>
              </p:nvSpPr>
              <p:spPr>
                <a:xfrm>
                  <a:off x="5868145" y="2148855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BBBAD6CC-FEB8-4F77-806F-8E6CDF5A95BD}"/>
                    </a:ext>
                  </a:extLst>
                </p:cNvPr>
                <p:cNvSpPr/>
                <p:nvPr/>
              </p:nvSpPr>
              <p:spPr>
                <a:xfrm>
                  <a:off x="5868145" y="2580903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D9F6AAE0-BFD3-4FCF-97DC-285D612A8A0A}"/>
                    </a:ext>
                  </a:extLst>
                </p:cNvPr>
                <p:cNvSpPr/>
                <p:nvPr/>
              </p:nvSpPr>
              <p:spPr>
                <a:xfrm>
                  <a:off x="5868145" y="3012951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4885A8AC-3D65-4BC5-87F0-FD6D3EFA3981}"/>
                    </a:ext>
                  </a:extLst>
                </p:cNvPr>
                <p:cNvSpPr/>
                <p:nvPr/>
              </p:nvSpPr>
              <p:spPr>
                <a:xfrm>
                  <a:off x="4562476" y="1717577"/>
                  <a:ext cx="1310757" cy="1987646"/>
                </a:xfrm>
                <a:custGeom>
                  <a:avLst/>
                  <a:gdLst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2425 h 1990725"/>
                    <a:gd name="connsiteX3" fmla="*/ 1304925 w 1304925"/>
                    <a:gd name="connsiteY3" fmla="*/ 0 h 1990725"/>
                    <a:gd name="connsiteX0" fmla="*/ 1301846 w 1304925"/>
                    <a:gd name="connsiteY0" fmla="*/ 0 h 1984567"/>
                    <a:gd name="connsiteX1" fmla="*/ 0 w 1304925"/>
                    <a:gd name="connsiteY1" fmla="*/ 1984567 h 1984567"/>
                    <a:gd name="connsiteX2" fmla="*/ 1304925 w 1304925"/>
                    <a:gd name="connsiteY2" fmla="*/ 346267 h 1984567"/>
                    <a:gd name="connsiteX3" fmla="*/ 1301846 w 1304925"/>
                    <a:gd name="connsiteY3" fmla="*/ 0 h 1984567"/>
                    <a:gd name="connsiteX0" fmla="*/ 1301846 w 1308003"/>
                    <a:gd name="connsiteY0" fmla="*/ 0 h 1984567"/>
                    <a:gd name="connsiteX1" fmla="*/ 0 w 1308003"/>
                    <a:gd name="connsiteY1" fmla="*/ 1984567 h 1984567"/>
                    <a:gd name="connsiteX2" fmla="*/ 1308003 w 1308003"/>
                    <a:gd name="connsiteY2" fmla="*/ 349346 h 1984567"/>
                    <a:gd name="connsiteX3" fmla="*/ 1301846 w 1308003"/>
                    <a:gd name="connsiteY3" fmla="*/ 0 h 1984567"/>
                    <a:gd name="connsiteX0" fmla="*/ 1304925 w 1308003"/>
                    <a:gd name="connsiteY0" fmla="*/ 0 h 1987646"/>
                    <a:gd name="connsiteX1" fmla="*/ 0 w 1308003"/>
                    <a:gd name="connsiteY1" fmla="*/ 1987646 h 1987646"/>
                    <a:gd name="connsiteX2" fmla="*/ 1308003 w 1308003"/>
                    <a:gd name="connsiteY2" fmla="*/ 352425 h 1987646"/>
                    <a:gd name="connsiteX3" fmla="*/ 1304925 w 1308003"/>
                    <a:gd name="connsiteY3" fmla="*/ 0 h 1987646"/>
                    <a:gd name="connsiteX0" fmla="*/ 1307679 w 1308018"/>
                    <a:gd name="connsiteY0" fmla="*/ 0 h 1987646"/>
                    <a:gd name="connsiteX1" fmla="*/ 0 w 1308018"/>
                    <a:gd name="connsiteY1" fmla="*/ 1987646 h 1987646"/>
                    <a:gd name="connsiteX2" fmla="*/ 1308003 w 1308018"/>
                    <a:gd name="connsiteY2" fmla="*/ 352425 h 1987646"/>
                    <a:gd name="connsiteX3" fmla="*/ 1307679 w 1308018"/>
                    <a:gd name="connsiteY3" fmla="*/ 0 h 1987646"/>
                    <a:gd name="connsiteX0" fmla="*/ 1307679 w 1310757"/>
                    <a:gd name="connsiteY0" fmla="*/ 0 h 1987646"/>
                    <a:gd name="connsiteX1" fmla="*/ 0 w 1310757"/>
                    <a:gd name="connsiteY1" fmla="*/ 1987646 h 1987646"/>
                    <a:gd name="connsiteX2" fmla="*/ 1310757 w 1310757"/>
                    <a:gd name="connsiteY2" fmla="*/ 352425 h 1987646"/>
                    <a:gd name="connsiteX3" fmla="*/ 1307679 w 1310757"/>
                    <a:gd name="connsiteY3" fmla="*/ 0 h 198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0757" h="1987646">
                      <a:moveTo>
                        <a:pt x="1307679" y="0"/>
                      </a:moveTo>
                      <a:lnTo>
                        <a:pt x="0" y="1987646"/>
                      </a:lnTo>
                      <a:lnTo>
                        <a:pt x="1310757" y="352425"/>
                      </a:lnTo>
                      <a:cubicBezTo>
                        <a:pt x="1309731" y="237003"/>
                        <a:pt x="1308705" y="115422"/>
                        <a:pt x="13076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3" name="Freeform 19">
                  <a:extLst>
                    <a:ext uri="{FF2B5EF4-FFF2-40B4-BE49-F238E27FC236}">
                      <a16:creationId xmlns:a16="http://schemas.microsoft.com/office/drawing/2014/main" id="{FB17BD2F-7D61-4000-99EB-C8242C37483D}"/>
                    </a:ext>
                  </a:extLst>
                </p:cNvPr>
                <p:cNvSpPr/>
                <p:nvPr/>
              </p:nvSpPr>
              <p:spPr>
                <a:xfrm>
                  <a:off x="4562475" y="2144388"/>
                  <a:ext cx="1316915" cy="1551312"/>
                </a:xfrm>
                <a:custGeom>
                  <a:avLst/>
                  <a:gdLst>
                    <a:gd name="connsiteX0" fmla="*/ 1295400 w 1304925"/>
                    <a:gd name="connsiteY0" fmla="*/ 0 h 1533525"/>
                    <a:gd name="connsiteX1" fmla="*/ 0 w 1304925"/>
                    <a:gd name="connsiteY1" fmla="*/ 1533525 h 1533525"/>
                    <a:gd name="connsiteX2" fmla="*/ 1304925 w 1304925"/>
                    <a:gd name="connsiteY2" fmla="*/ 333375 h 1533525"/>
                    <a:gd name="connsiteX3" fmla="*/ 1295400 w 1304925"/>
                    <a:gd name="connsiteY3" fmla="*/ 0 h 1533525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4925 w 1304925"/>
                    <a:gd name="connsiteY2" fmla="*/ 342900 h 1543050"/>
                    <a:gd name="connsiteX3" fmla="*/ 1304925 w 1304925"/>
                    <a:gd name="connsiteY3" fmla="*/ 0 h 1543050"/>
                    <a:gd name="connsiteX0" fmla="*/ 1304925 w 1314161"/>
                    <a:gd name="connsiteY0" fmla="*/ 0 h 1543050"/>
                    <a:gd name="connsiteX1" fmla="*/ 0 w 1314161"/>
                    <a:gd name="connsiteY1" fmla="*/ 1543050 h 1543050"/>
                    <a:gd name="connsiteX2" fmla="*/ 1314161 w 1314161"/>
                    <a:gd name="connsiteY2" fmla="*/ 342900 h 1543050"/>
                    <a:gd name="connsiteX3" fmla="*/ 1304925 w 1314161"/>
                    <a:gd name="connsiteY3" fmla="*/ 0 h 1543050"/>
                    <a:gd name="connsiteX0" fmla="*/ 1304925 w 1314161"/>
                    <a:gd name="connsiteY0" fmla="*/ 0 h 1543050"/>
                    <a:gd name="connsiteX1" fmla="*/ 0 w 1314161"/>
                    <a:gd name="connsiteY1" fmla="*/ 1543050 h 1543050"/>
                    <a:gd name="connsiteX2" fmla="*/ 1314161 w 1314161"/>
                    <a:gd name="connsiteY2" fmla="*/ 342900 h 1543050"/>
                    <a:gd name="connsiteX3" fmla="*/ 1304925 w 1314161"/>
                    <a:gd name="connsiteY3" fmla="*/ 0 h 1543050"/>
                    <a:gd name="connsiteX0" fmla="*/ 1304925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45654 h 1543050"/>
                    <a:gd name="connsiteX3" fmla="*/ 1304925 w 1316915"/>
                    <a:gd name="connsiteY3" fmla="*/ 0 h 1543050"/>
                    <a:gd name="connsiteX0" fmla="*/ 1310433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45654 h 1543050"/>
                    <a:gd name="connsiteX3" fmla="*/ 1310433 w 1316915"/>
                    <a:gd name="connsiteY3" fmla="*/ 0 h 1543050"/>
                    <a:gd name="connsiteX0" fmla="*/ 1310433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53916 h 1543050"/>
                    <a:gd name="connsiteX3" fmla="*/ 1310433 w 1316915"/>
                    <a:gd name="connsiteY3" fmla="*/ 0 h 1543050"/>
                    <a:gd name="connsiteX0" fmla="*/ 1313187 w 1316915"/>
                    <a:gd name="connsiteY0" fmla="*/ 0 h 1551312"/>
                    <a:gd name="connsiteX1" fmla="*/ 0 w 1316915"/>
                    <a:gd name="connsiteY1" fmla="*/ 1551312 h 1551312"/>
                    <a:gd name="connsiteX2" fmla="*/ 1316915 w 1316915"/>
                    <a:gd name="connsiteY2" fmla="*/ 362178 h 1551312"/>
                    <a:gd name="connsiteX3" fmla="*/ 1313187 w 1316915"/>
                    <a:gd name="connsiteY3" fmla="*/ 0 h 15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915" h="1551312">
                      <a:moveTo>
                        <a:pt x="1313187" y="0"/>
                      </a:moveTo>
                      <a:lnTo>
                        <a:pt x="0" y="1551312"/>
                      </a:lnTo>
                      <a:lnTo>
                        <a:pt x="1316915" y="362178"/>
                      </a:lnTo>
                      <a:cubicBezTo>
                        <a:pt x="1315672" y="241452"/>
                        <a:pt x="1314430" y="120726"/>
                        <a:pt x="1313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4" name="Freeform 20">
                  <a:extLst>
                    <a:ext uri="{FF2B5EF4-FFF2-40B4-BE49-F238E27FC236}">
                      <a16:creationId xmlns:a16="http://schemas.microsoft.com/office/drawing/2014/main" id="{E1305575-C7F5-4AA7-AF96-4264A68FF971}"/>
                    </a:ext>
                  </a:extLst>
                </p:cNvPr>
                <p:cNvSpPr/>
                <p:nvPr/>
              </p:nvSpPr>
              <p:spPr>
                <a:xfrm>
                  <a:off x="4562476" y="2580626"/>
                  <a:ext cx="1314449" cy="1124599"/>
                </a:xfrm>
                <a:custGeom>
                  <a:avLst/>
                  <a:gdLst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2425 h 1123950"/>
                    <a:gd name="connsiteX3" fmla="*/ 1304925 w 1314450"/>
                    <a:gd name="connsiteY3" fmla="*/ 0 h 1123950"/>
                    <a:gd name="connsiteX0" fmla="*/ 1304925 w 1308292"/>
                    <a:gd name="connsiteY0" fmla="*/ 0 h 1123950"/>
                    <a:gd name="connsiteX1" fmla="*/ 0 w 1308292"/>
                    <a:gd name="connsiteY1" fmla="*/ 1123950 h 1123950"/>
                    <a:gd name="connsiteX2" fmla="*/ 1308292 w 1308292"/>
                    <a:gd name="connsiteY2" fmla="*/ 358582 h 1123950"/>
                    <a:gd name="connsiteX3" fmla="*/ 1304925 w 1308292"/>
                    <a:gd name="connsiteY3" fmla="*/ 0 h 1123950"/>
                    <a:gd name="connsiteX0" fmla="*/ 1298767 w 1308292"/>
                    <a:gd name="connsiteY0" fmla="*/ 0 h 1123950"/>
                    <a:gd name="connsiteX1" fmla="*/ 0 w 1308292"/>
                    <a:gd name="connsiteY1" fmla="*/ 1123950 h 1123950"/>
                    <a:gd name="connsiteX2" fmla="*/ 1308292 w 1308292"/>
                    <a:gd name="connsiteY2" fmla="*/ 358582 h 1123950"/>
                    <a:gd name="connsiteX3" fmla="*/ 1298767 w 1308292"/>
                    <a:gd name="connsiteY3" fmla="*/ 0 h 1123950"/>
                    <a:gd name="connsiteX0" fmla="*/ 1301846 w 1308292"/>
                    <a:gd name="connsiteY0" fmla="*/ 0 h 1127029"/>
                    <a:gd name="connsiteX1" fmla="*/ 0 w 1308292"/>
                    <a:gd name="connsiteY1" fmla="*/ 1127029 h 1127029"/>
                    <a:gd name="connsiteX2" fmla="*/ 1308292 w 1308292"/>
                    <a:gd name="connsiteY2" fmla="*/ 361661 h 1127029"/>
                    <a:gd name="connsiteX3" fmla="*/ 1301846 w 1308292"/>
                    <a:gd name="connsiteY3" fmla="*/ 0 h 1127029"/>
                    <a:gd name="connsiteX0" fmla="*/ 1308004 w 1308365"/>
                    <a:gd name="connsiteY0" fmla="*/ 0 h 1130108"/>
                    <a:gd name="connsiteX1" fmla="*/ 0 w 1308365"/>
                    <a:gd name="connsiteY1" fmla="*/ 1130108 h 1130108"/>
                    <a:gd name="connsiteX2" fmla="*/ 1308292 w 1308365"/>
                    <a:gd name="connsiteY2" fmla="*/ 364740 h 1130108"/>
                    <a:gd name="connsiteX3" fmla="*/ 1308004 w 1308365"/>
                    <a:gd name="connsiteY3" fmla="*/ 0 h 1130108"/>
                    <a:gd name="connsiteX0" fmla="*/ 1308004 w 1314449"/>
                    <a:gd name="connsiteY0" fmla="*/ 0 h 1130108"/>
                    <a:gd name="connsiteX1" fmla="*/ 0 w 1314449"/>
                    <a:gd name="connsiteY1" fmla="*/ 1130108 h 1130108"/>
                    <a:gd name="connsiteX2" fmla="*/ 1314449 w 1314449"/>
                    <a:gd name="connsiteY2" fmla="*/ 361661 h 1130108"/>
                    <a:gd name="connsiteX3" fmla="*/ 1308004 w 1314449"/>
                    <a:gd name="connsiteY3" fmla="*/ 0 h 1130108"/>
                    <a:gd name="connsiteX0" fmla="*/ 1310758 w 1314449"/>
                    <a:gd name="connsiteY0" fmla="*/ 0 h 1121845"/>
                    <a:gd name="connsiteX1" fmla="*/ 0 w 1314449"/>
                    <a:gd name="connsiteY1" fmla="*/ 1121845 h 1121845"/>
                    <a:gd name="connsiteX2" fmla="*/ 1314449 w 1314449"/>
                    <a:gd name="connsiteY2" fmla="*/ 353398 h 1121845"/>
                    <a:gd name="connsiteX3" fmla="*/ 1310758 w 1314449"/>
                    <a:gd name="connsiteY3" fmla="*/ 0 h 1121845"/>
                    <a:gd name="connsiteX0" fmla="*/ 1310758 w 1314449"/>
                    <a:gd name="connsiteY0" fmla="*/ 0 h 1124599"/>
                    <a:gd name="connsiteX1" fmla="*/ 0 w 1314449"/>
                    <a:gd name="connsiteY1" fmla="*/ 1124599 h 1124599"/>
                    <a:gd name="connsiteX2" fmla="*/ 1314449 w 1314449"/>
                    <a:gd name="connsiteY2" fmla="*/ 356152 h 1124599"/>
                    <a:gd name="connsiteX3" fmla="*/ 1310758 w 1314449"/>
                    <a:gd name="connsiteY3" fmla="*/ 0 h 112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449" h="1124599">
                      <a:moveTo>
                        <a:pt x="1310758" y="0"/>
                      </a:moveTo>
                      <a:lnTo>
                        <a:pt x="0" y="1124599"/>
                      </a:lnTo>
                      <a:lnTo>
                        <a:pt x="1314449" y="356152"/>
                      </a:lnTo>
                      <a:cubicBezTo>
                        <a:pt x="1313327" y="236625"/>
                        <a:pt x="1311880" y="119527"/>
                        <a:pt x="13107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5" name="Freeform 21">
                  <a:extLst>
                    <a:ext uri="{FF2B5EF4-FFF2-40B4-BE49-F238E27FC236}">
                      <a16:creationId xmlns:a16="http://schemas.microsoft.com/office/drawing/2014/main" id="{5DD69ADE-452E-4148-991C-B8771D067FB9}"/>
                    </a:ext>
                  </a:extLst>
                </p:cNvPr>
                <p:cNvSpPr/>
                <p:nvPr/>
              </p:nvSpPr>
              <p:spPr>
                <a:xfrm>
                  <a:off x="4562475" y="3012654"/>
                  <a:ext cx="1327054" cy="692571"/>
                </a:xfrm>
                <a:custGeom>
                  <a:avLst/>
                  <a:gdLst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429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7147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048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242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5504 h 695325"/>
                    <a:gd name="connsiteX3" fmla="*/ 1314450 w 1323975"/>
                    <a:gd name="connsiteY3" fmla="*/ 0 h 695325"/>
                    <a:gd name="connsiteX0" fmla="*/ 1311372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5504 h 695325"/>
                    <a:gd name="connsiteX3" fmla="*/ 1311372 w 1323975"/>
                    <a:gd name="connsiteY3" fmla="*/ 0 h 695325"/>
                    <a:gd name="connsiteX0" fmla="*/ 1311372 w 1327054"/>
                    <a:gd name="connsiteY0" fmla="*/ 0 h 695325"/>
                    <a:gd name="connsiteX1" fmla="*/ 0 w 1327054"/>
                    <a:gd name="connsiteY1" fmla="*/ 695325 h 695325"/>
                    <a:gd name="connsiteX2" fmla="*/ 1327054 w 1327054"/>
                    <a:gd name="connsiteY2" fmla="*/ 358582 h 695325"/>
                    <a:gd name="connsiteX3" fmla="*/ 1311372 w 1327054"/>
                    <a:gd name="connsiteY3" fmla="*/ 0 h 695325"/>
                    <a:gd name="connsiteX0" fmla="*/ 1311372 w 1327054"/>
                    <a:gd name="connsiteY0" fmla="*/ 0 h 692571"/>
                    <a:gd name="connsiteX1" fmla="*/ 0 w 1327054"/>
                    <a:gd name="connsiteY1" fmla="*/ 692571 h 692571"/>
                    <a:gd name="connsiteX2" fmla="*/ 1327054 w 1327054"/>
                    <a:gd name="connsiteY2" fmla="*/ 355828 h 692571"/>
                    <a:gd name="connsiteX3" fmla="*/ 1311372 w 1327054"/>
                    <a:gd name="connsiteY3" fmla="*/ 0 h 69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27054" h="692571">
                      <a:moveTo>
                        <a:pt x="1311372" y="0"/>
                      </a:moveTo>
                      <a:lnTo>
                        <a:pt x="0" y="692571"/>
                      </a:lnTo>
                      <a:lnTo>
                        <a:pt x="1327054" y="355828"/>
                      </a:lnTo>
                      <a:lnTo>
                        <a:pt x="131137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</p:grp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B7908496-653C-4FE7-89DC-E0332D7A5D51}"/>
                  </a:ext>
                </a:extLst>
              </p:cNvPr>
              <p:cNvSpPr/>
              <p:nvPr/>
            </p:nvSpPr>
            <p:spPr>
              <a:xfrm>
                <a:off x="3813820" y="2953519"/>
                <a:ext cx="1512168" cy="1512168"/>
              </a:xfrm>
              <a:prstGeom prst="ellipse">
                <a:avLst/>
              </a:prstGeom>
              <a:solidFill>
                <a:schemeClr val="bg1"/>
              </a:solidFill>
              <a:ln w="155575">
                <a:gradFill>
                  <a:gsLst>
                    <a:gs pos="41000">
                      <a:schemeClr val="accent2"/>
                    </a:gs>
                    <a:gs pos="60000">
                      <a:schemeClr val="accent1"/>
                    </a:gs>
                  </a:gsLst>
                  <a:lin ang="7800000" scaled="0"/>
                </a:gradFill>
              </a:ln>
              <a:effectLst>
                <a:outerShdw blurRad="1016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5774C3C5-A328-4FCA-845A-5A157B9A6078}"/>
                  </a:ext>
                </a:extLst>
              </p:cNvPr>
              <p:cNvSpPr txBox="1"/>
              <p:nvPr/>
            </p:nvSpPr>
            <p:spPr>
              <a:xfrm>
                <a:off x="6012160" y="1758327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B34AE12A-ADEF-4E80-BF45-2E0E5FEC5B72}"/>
                  </a:ext>
                </a:extLst>
              </p:cNvPr>
              <p:cNvSpPr txBox="1"/>
              <p:nvPr/>
            </p:nvSpPr>
            <p:spPr>
              <a:xfrm>
                <a:off x="6012160" y="2195339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7452C8AB-0FC3-40C7-ACC5-FF2F207B3B20}"/>
                  </a:ext>
                </a:extLst>
              </p:cNvPr>
              <p:cNvSpPr txBox="1"/>
              <p:nvPr/>
            </p:nvSpPr>
            <p:spPr>
              <a:xfrm>
                <a:off x="6012160" y="2632351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C08FC30-27D6-4F1A-85FA-098C1AACAA67}"/>
                  </a:ext>
                </a:extLst>
              </p:cNvPr>
              <p:cNvSpPr txBox="1"/>
              <p:nvPr/>
            </p:nvSpPr>
            <p:spPr>
              <a:xfrm>
                <a:off x="6012160" y="3050313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0F01B246-80FC-45F9-BAF6-6987FE9CB9C7}"/>
                  </a:ext>
                </a:extLst>
              </p:cNvPr>
              <p:cNvSpPr txBox="1"/>
              <p:nvPr/>
            </p:nvSpPr>
            <p:spPr>
              <a:xfrm>
                <a:off x="649660" y="4078978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98ABB11-C921-4214-8893-8D86E394431B}"/>
                  </a:ext>
                </a:extLst>
              </p:cNvPr>
              <p:cNvSpPr txBox="1"/>
              <p:nvPr/>
            </p:nvSpPr>
            <p:spPr>
              <a:xfrm>
                <a:off x="649660" y="4515990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F04835A8-0FB0-4309-A630-17EB1B7F91F1}"/>
                  </a:ext>
                </a:extLst>
              </p:cNvPr>
              <p:cNvSpPr txBox="1"/>
              <p:nvPr/>
            </p:nvSpPr>
            <p:spPr>
              <a:xfrm>
                <a:off x="649660" y="4943477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9CF86297-A96A-4B76-8883-B4B00F2D6B53}"/>
                  </a:ext>
                </a:extLst>
              </p:cNvPr>
              <p:cNvSpPr txBox="1"/>
              <p:nvPr/>
            </p:nvSpPr>
            <p:spPr>
              <a:xfrm>
                <a:off x="649660" y="5370964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94946E6E-4D9F-469D-A15D-21173B8C2CCA}"/>
                </a:ext>
              </a:extLst>
            </p:cNvPr>
            <p:cNvSpPr/>
            <p:nvPr/>
          </p:nvSpPr>
          <p:spPr>
            <a:xfrm rot="13443396">
              <a:off x="3549994" y="2654992"/>
              <a:ext cx="2036379" cy="2036379"/>
            </a:xfrm>
            <a:prstGeom prst="arc">
              <a:avLst>
                <a:gd name="adj1" fmla="val 11157028"/>
                <a:gd name="adj2" fmla="val 21283066"/>
              </a:avLst>
            </a:prstGeom>
            <a:ln w="31750">
              <a:solidFill>
                <a:schemeClr val="bg1">
                  <a:lumMod val="75000"/>
                </a:schemeClr>
              </a:solidFill>
              <a:prstDash val="sysDot"/>
              <a:headEnd type="stealth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2E127859-CC82-4E80-889B-90FC565C488F}"/>
                </a:ext>
              </a:extLst>
            </p:cNvPr>
            <p:cNvSpPr/>
            <p:nvPr/>
          </p:nvSpPr>
          <p:spPr>
            <a:xfrm rot="2668890">
              <a:off x="3505590" y="2699438"/>
              <a:ext cx="2036379" cy="2036379"/>
            </a:xfrm>
            <a:prstGeom prst="arc">
              <a:avLst>
                <a:gd name="adj1" fmla="val 11157028"/>
                <a:gd name="adj2" fmla="val 21283066"/>
              </a:avLst>
            </a:prstGeom>
            <a:ln w="31750">
              <a:solidFill>
                <a:schemeClr val="bg1">
                  <a:lumMod val="75000"/>
                </a:schemeClr>
              </a:solidFill>
              <a:prstDash val="sysDot"/>
              <a:headEnd type="stealth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28EAE15E-4AE2-47AF-8B58-E853A7E5E49B}"/>
              </a:ext>
            </a:extLst>
          </p:cNvPr>
          <p:cNvSpPr txBox="1"/>
          <p:nvPr/>
        </p:nvSpPr>
        <p:spPr>
          <a:xfrm>
            <a:off x="5422527" y="3684388"/>
            <a:ext cx="1368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706420-DF91-468A-A858-5E4205D2E4EE}"/>
              </a:ext>
            </a:extLst>
          </p:cNvPr>
          <p:cNvSpPr txBox="1"/>
          <p:nvPr/>
        </p:nvSpPr>
        <p:spPr>
          <a:xfrm>
            <a:off x="7608168" y="3697262"/>
            <a:ext cx="34884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B30F759-A400-49BF-B916-1A9B3140B067}"/>
              </a:ext>
            </a:extLst>
          </p:cNvPr>
          <p:cNvSpPr txBox="1"/>
          <p:nvPr/>
        </p:nvSpPr>
        <p:spPr>
          <a:xfrm>
            <a:off x="1095376" y="2257102"/>
            <a:ext cx="348845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Block Arc 31">
            <a:extLst>
              <a:ext uri="{FF2B5EF4-FFF2-40B4-BE49-F238E27FC236}">
                <a16:creationId xmlns:a16="http://schemas.microsoft.com/office/drawing/2014/main" id="{368D9AAE-DDB8-46FC-8824-92AEFCC35DC2}"/>
              </a:ext>
            </a:extLst>
          </p:cNvPr>
          <p:cNvSpPr/>
          <p:nvPr/>
        </p:nvSpPr>
        <p:spPr>
          <a:xfrm>
            <a:off x="5923656" y="3265925"/>
            <a:ext cx="365895" cy="405156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96532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C43CA7B2-13B4-449F-9629-FC1B2050AF1E}"/>
              </a:ext>
            </a:extLst>
          </p:cNvPr>
          <p:cNvSpPr txBox="1"/>
          <p:nvPr/>
        </p:nvSpPr>
        <p:spPr>
          <a:xfrm>
            <a:off x="6553494" y="2625221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POWERPOINT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F3AC9BB-DD37-4DA2-82BE-F3C30FB8036A}"/>
              </a:ext>
            </a:extLst>
          </p:cNvPr>
          <p:cNvSpPr txBox="1"/>
          <p:nvPr/>
        </p:nvSpPr>
        <p:spPr>
          <a:xfrm>
            <a:off x="8562569" y="253095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</a:p>
        </p:txBody>
      </p:sp>
      <p:sp>
        <p:nvSpPr>
          <p:cNvPr id="26" name="Chevron 25">
            <a:extLst>
              <a:ext uri="{FF2B5EF4-FFF2-40B4-BE49-F238E27FC236}">
                <a16:creationId xmlns:a16="http://schemas.microsoft.com/office/drawing/2014/main" id="{9CB21B20-7876-45B0-A9BF-7D30F1893238}"/>
              </a:ext>
            </a:extLst>
          </p:cNvPr>
          <p:cNvSpPr/>
          <p:nvPr/>
        </p:nvSpPr>
        <p:spPr>
          <a:xfrm>
            <a:off x="8195811" y="266535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8D468B-4D65-42F7-A664-5F21F1F041F3}"/>
              </a:ext>
            </a:extLst>
          </p:cNvPr>
          <p:cNvSpPr txBox="1"/>
          <p:nvPr/>
        </p:nvSpPr>
        <p:spPr>
          <a:xfrm>
            <a:off x="6553494" y="3659170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D30E10-4911-4AB2-932A-3FD8938D843E}"/>
              </a:ext>
            </a:extLst>
          </p:cNvPr>
          <p:cNvSpPr txBox="1"/>
          <p:nvPr/>
        </p:nvSpPr>
        <p:spPr>
          <a:xfrm>
            <a:off x="8562569" y="356348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9" name="Chevron 26">
            <a:extLst>
              <a:ext uri="{FF2B5EF4-FFF2-40B4-BE49-F238E27FC236}">
                <a16:creationId xmlns:a16="http://schemas.microsoft.com/office/drawing/2014/main" id="{D7E8EF39-024C-434A-9C5A-CB646691850F}"/>
              </a:ext>
            </a:extLst>
          </p:cNvPr>
          <p:cNvSpPr/>
          <p:nvPr/>
        </p:nvSpPr>
        <p:spPr>
          <a:xfrm>
            <a:off x="8195811" y="369788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63F28CC-FE36-4957-9823-84E31EB9D35E}"/>
              </a:ext>
            </a:extLst>
          </p:cNvPr>
          <p:cNvSpPr txBox="1"/>
          <p:nvPr/>
        </p:nvSpPr>
        <p:spPr>
          <a:xfrm>
            <a:off x="6553494" y="4693119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4D5A818-3B5F-4A82-BFC6-F3F29DD71D61}"/>
              </a:ext>
            </a:extLst>
          </p:cNvPr>
          <p:cNvSpPr txBox="1"/>
          <p:nvPr/>
        </p:nvSpPr>
        <p:spPr>
          <a:xfrm>
            <a:off x="8562569" y="459601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2" name="Chevron 27">
            <a:extLst>
              <a:ext uri="{FF2B5EF4-FFF2-40B4-BE49-F238E27FC236}">
                <a16:creationId xmlns:a16="http://schemas.microsoft.com/office/drawing/2014/main" id="{4F683769-7003-47E7-BC35-14977B2E1D43}"/>
              </a:ext>
            </a:extLst>
          </p:cNvPr>
          <p:cNvSpPr/>
          <p:nvPr/>
        </p:nvSpPr>
        <p:spPr>
          <a:xfrm>
            <a:off x="8195811" y="473041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DE84EC-6750-4BFD-BAF8-C8755C5DE931}"/>
              </a:ext>
            </a:extLst>
          </p:cNvPr>
          <p:cNvSpPr txBox="1"/>
          <p:nvPr/>
        </p:nvSpPr>
        <p:spPr>
          <a:xfrm>
            <a:off x="6553494" y="5722810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TEXT</a:t>
            </a:r>
            <a:endParaRPr lang="ko-KR" altLang="en-US" sz="1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B5F7AF0-9F21-4370-8A13-5073CF8FF26F}"/>
              </a:ext>
            </a:extLst>
          </p:cNvPr>
          <p:cNvSpPr txBox="1"/>
          <p:nvPr/>
        </p:nvSpPr>
        <p:spPr>
          <a:xfrm>
            <a:off x="8562569" y="562854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5" name="Chevron 28">
            <a:extLst>
              <a:ext uri="{FF2B5EF4-FFF2-40B4-BE49-F238E27FC236}">
                <a16:creationId xmlns:a16="http://schemas.microsoft.com/office/drawing/2014/main" id="{8431AFD9-5008-4071-B208-80048BC6DA22}"/>
              </a:ext>
            </a:extLst>
          </p:cNvPr>
          <p:cNvSpPr/>
          <p:nvPr/>
        </p:nvSpPr>
        <p:spPr>
          <a:xfrm>
            <a:off x="8195811" y="576294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8C22DA6-AF63-4298-8430-B8DA81FFA60C}"/>
              </a:ext>
            </a:extLst>
          </p:cNvPr>
          <p:cNvSpPr txBox="1"/>
          <p:nvPr/>
        </p:nvSpPr>
        <p:spPr>
          <a:xfrm>
            <a:off x="7310326" y="849542"/>
            <a:ext cx="4842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A210DB-F348-470E-93D7-773F4EDED04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73780570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365131" y="382791"/>
            <a:ext cx="9826869" cy="724247"/>
          </a:xfrm>
        </p:spPr>
        <p:txBody>
          <a:bodyPr>
            <a:noAutofit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A381C8-C31F-47F8-89CB-8D7F269C0D83}"/>
              </a:ext>
            </a:extLst>
          </p:cNvPr>
          <p:cNvSpPr txBox="1"/>
          <p:nvPr/>
        </p:nvSpPr>
        <p:spPr>
          <a:xfrm>
            <a:off x="2041296" y="1968121"/>
            <a:ext cx="94323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PowerPoint Template has clean and neutral design that can be adapted to any content and meets various market segments. With this many slides you are able to make a complete PowerPoint Presentation that best suit your needs. Time, Money and Reputation.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95D38-F68B-488C-AE1D-31998503ECE9}"/>
              </a:ext>
            </a:extLst>
          </p:cNvPr>
          <p:cNvSpPr txBox="1"/>
          <p:nvPr/>
        </p:nvSpPr>
        <p:spPr>
          <a:xfrm>
            <a:off x="7177744" y="2576193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68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7859D63-7F58-4B9E-80D5-55C21CFECB5D}"/>
              </a:ext>
            </a:extLst>
          </p:cNvPr>
          <p:cNvSpPr txBox="1"/>
          <p:nvPr/>
        </p:nvSpPr>
        <p:spPr>
          <a:xfrm>
            <a:off x="7159728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D73A9B0-0E64-4B78-98FC-3655C21EE3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0270050"/>
              </p:ext>
            </p:extLst>
          </p:nvPr>
        </p:nvGraphicFramePr>
        <p:xfrm>
          <a:off x="7058506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77C8229-7693-4334-9D4B-AD9B04BBC270}"/>
              </a:ext>
            </a:extLst>
          </p:cNvPr>
          <p:cNvSpPr txBox="1"/>
          <p:nvPr/>
        </p:nvSpPr>
        <p:spPr>
          <a:xfrm>
            <a:off x="8726031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3B5942-1FDA-4871-A860-00740CD9329F}"/>
              </a:ext>
            </a:extLst>
          </p:cNvPr>
          <p:cNvGrpSpPr/>
          <p:nvPr/>
        </p:nvGrpSpPr>
        <p:grpSpPr>
          <a:xfrm>
            <a:off x="1954059" y="3037946"/>
            <a:ext cx="4799663" cy="2993499"/>
            <a:chOff x="1479177" y="2741768"/>
            <a:chExt cx="5274546" cy="3289678"/>
          </a:xfrm>
        </p:grpSpPr>
        <p:grpSp>
          <p:nvGrpSpPr>
            <p:cNvPr id="25" name="그룹 10">
              <a:extLst>
                <a:ext uri="{FF2B5EF4-FFF2-40B4-BE49-F238E27FC236}">
                  <a16:creationId xmlns:a16="http://schemas.microsoft.com/office/drawing/2014/main" id="{4D92196C-01B0-485E-9AE1-C8110CBF7601}"/>
                </a:ext>
              </a:extLst>
            </p:cNvPr>
            <p:cNvGrpSpPr/>
            <p:nvPr/>
          </p:nvGrpSpPr>
          <p:grpSpPr>
            <a:xfrm>
              <a:off x="1575045" y="3290869"/>
              <a:ext cx="4658143" cy="2740577"/>
              <a:chOff x="635000" y="1382713"/>
              <a:chExt cx="7869238" cy="4572000"/>
            </a:xfrm>
            <a:solidFill>
              <a:schemeClr val="bg1">
                <a:lumMod val="85000"/>
              </a:schemeClr>
            </a:solidFill>
          </p:grpSpPr>
          <p:sp>
            <p:nvSpPr>
              <p:cNvPr id="26" name="Freeform 8">
                <a:extLst>
                  <a:ext uri="{FF2B5EF4-FFF2-40B4-BE49-F238E27FC236}">
                    <a16:creationId xmlns:a16="http://schemas.microsoft.com/office/drawing/2014/main" id="{29072C1B-628D-4FA9-9EA4-0BB3B2457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213" y="3267075"/>
                <a:ext cx="7478713" cy="2654300"/>
              </a:xfrm>
              <a:custGeom>
                <a:avLst/>
                <a:gdLst>
                  <a:gd name="T0" fmla="*/ 1383 w 4711"/>
                  <a:gd name="T1" fmla="*/ 1616 h 1672"/>
                  <a:gd name="T2" fmla="*/ 4289 w 4711"/>
                  <a:gd name="T3" fmla="*/ 1370 h 1672"/>
                  <a:gd name="T4" fmla="*/ 4547 w 4711"/>
                  <a:gd name="T5" fmla="*/ 1482 h 1672"/>
                  <a:gd name="T6" fmla="*/ 4645 w 4711"/>
                  <a:gd name="T7" fmla="*/ 1305 h 1672"/>
                  <a:gd name="T8" fmla="*/ 4596 w 4711"/>
                  <a:gd name="T9" fmla="*/ 1330 h 1672"/>
                  <a:gd name="T10" fmla="*/ 4699 w 4711"/>
                  <a:gd name="T11" fmla="*/ 1014 h 1672"/>
                  <a:gd name="T12" fmla="*/ 2870 w 4711"/>
                  <a:gd name="T13" fmla="*/ 1134 h 1672"/>
                  <a:gd name="T14" fmla="*/ 4455 w 4711"/>
                  <a:gd name="T15" fmla="*/ 918 h 1672"/>
                  <a:gd name="T16" fmla="*/ 4359 w 4711"/>
                  <a:gd name="T17" fmla="*/ 1140 h 1672"/>
                  <a:gd name="T18" fmla="*/ 4144 w 4711"/>
                  <a:gd name="T19" fmla="*/ 1286 h 1672"/>
                  <a:gd name="T20" fmla="*/ 3936 w 4711"/>
                  <a:gd name="T21" fmla="*/ 1271 h 1672"/>
                  <a:gd name="T22" fmla="*/ 3802 w 4711"/>
                  <a:gd name="T23" fmla="*/ 1080 h 1672"/>
                  <a:gd name="T24" fmla="*/ 4059 w 4711"/>
                  <a:gd name="T25" fmla="*/ 932 h 1672"/>
                  <a:gd name="T26" fmla="*/ 4430 w 4711"/>
                  <a:gd name="T27" fmla="*/ 909 h 1672"/>
                  <a:gd name="T28" fmla="*/ 3982 w 4711"/>
                  <a:gd name="T29" fmla="*/ 883 h 1672"/>
                  <a:gd name="T30" fmla="*/ 3891 w 4711"/>
                  <a:gd name="T31" fmla="*/ 883 h 1672"/>
                  <a:gd name="T32" fmla="*/ 4388 w 4711"/>
                  <a:gd name="T33" fmla="*/ 864 h 1672"/>
                  <a:gd name="T34" fmla="*/ 4362 w 4711"/>
                  <a:gd name="T35" fmla="*/ 825 h 1672"/>
                  <a:gd name="T36" fmla="*/ 3994 w 4711"/>
                  <a:gd name="T37" fmla="*/ 817 h 1672"/>
                  <a:gd name="T38" fmla="*/ 4270 w 4711"/>
                  <a:gd name="T39" fmla="*/ 855 h 1672"/>
                  <a:gd name="T40" fmla="*/ 4132 w 4711"/>
                  <a:gd name="T41" fmla="*/ 887 h 1672"/>
                  <a:gd name="T42" fmla="*/ 1563 w 4711"/>
                  <a:gd name="T43" fmla="*/ 787 h 1672"/>
                  <a:gd name="T44" fmla="*/ 3886 w 4711"/>
                  <a:gd name="T45" fmla="*/ 778 h 1672"/>
                  <a:gd name="T46" fmla="*/ 3870 w 4711"/>
                  <a:gd name="T47" fmla="*/ 845 h 1672"/>
                  <a:gd name="T48" fmla="*/ 3987 w 4711"/>
                  <a:gd name="T49" fmla="*/ 764 h 1672"/>
                  <a:gd name="T50" fmla="*/ 3821 w 4711"/>
                  <a:gd name="T51" fmla="*/ 885 h 1672"/>
                  <a:gd name="T52" fmla="*/ 3860 w 4711"/>
                  <a:gd name="T53" fmla="*/ 710 h 1672"/>
                  <a:gd name="T54" fmla="*/ 3786 w 4711"/>
                  <a:gd name="T55" fmla="*/ 726 h 1672"/>
                  <a:gd name="T56" fmla="*/ 3331 w 4711"/>
                  <a:gd name="T57" fmla="*/ 700 h 1672"/>
                  <a:gd name="T58" fmla="*/ 3957 w 4711"/>
                  <a:gd name="T59" fmla="*/ 677 h 1672"/>
                  <a:gd name="T60" fmla="*/ 1245 w 4711"/>
                  <a:gd name="T61" fmla="*/ 637 h 1672"/>
                  <a:gd name="T62" fmla="*/ 1351 w 4711"/>
                  <a:gd name="T63" fmla="*/ 529 h 1672"/>
                  <a:gd name="T64" fmla="*/ 3942 w 4711"/>
                  <a:gd name="T65" fmla="*/ 620 h 1672"/>
                  <a:gd name="T66" fmla="*/ 3942 w 4711"/>
                  <a:gd name="T67" fmla="*/ 602 h 1672"/>
                  <a:gd name="T68" fmla="*/ 1173 w 4711"/>
                  <a:gd name="T69" fmla="*/ 511 h 1672"/>
                  <a:gd name="T70" fmla="*/ 1255 w 4711"/>
                  <a:gd name="T71" fmla="*/ 515 h 1672"/>
                  <a:gd name="T72" fmla="*/ 96 w 4711"/>
                  <a:gd name="T73" fmla="*/ 454 h 1672"/>
                  <a:gd name="T74" fmla="*/ 1088 w 4711"/>
                  <a:gd name="T75" fmla="*/ 445 h 1672"/>
                  <a:gd name="T76" fmla="*/ 1166 w 4711"/>
                  <a:gd name="T77" fmla="*/ 429 h 1672"/>
                  <a:gd name="T78" fmla="*/ 1149 w 4711"/>
                  <a:gd name="T79" fmla="*/ 400 h 1672"/>
                  <a:gd name="T80" fmla="*/ 2694 w 4711"/>
                  <a:gd name="T81" fmla="*/ 262 h 1672"/>
                  <a:gd name="T82" fmla="*/ 2256 w 4711"/>
                  <a:gd name="T83" fmla="*/ 181 h 1672"/>
                  <a:gd name="T84" fmla="*/ 2353 w 4711"/>
                  <a:gd name="T85" fmla="*/ 119 h 1672"/>
                  <a:gd name="T86" fmla="*/ 4183 w 4711"/>
                  <a:gd name="T87" fmla="*/ 162 h 1672"/>
                  <a:gd name="T88" fmla="*/ 4046 w 4711"/>
                  <a:gd name="T89" fmla="*/ 288 h 1672"/>
                  <a:gd name="T90" fmla="*/ 4128 w 4711"/>
                  <a:gd name="T91" fmla="*/ 225 h 1672"/>
                  <a:gd name="T92" fmla="*/ 2400 w 4711"/>
                  <a:gd name="T93" fmla="*/ 78 h 1672"/>
                  <a:gd name="T94" fmla="*/ 2425 w 4711"/>
                  <a:gd name="T95" fmla="*/ 227 h 1672"/>
                  <a:gd name="T96" fmla="*/ 2247 w 4711"/>
                  <a:gd name="T97" fmla="*/ 148 h 1672"/>
                  <a:gd name="T98" fmla="*/ 2167 w 4711"/>
                  <a:gd name="T99" fmla="*/ 232 h 1672"/>
                  <a:gd name="T100" fmla="*/ 2489 w 4711"/>
                  <a:gd name="T101" fmla="*/ 332 h 1672"/>
                  <a:gd name="T102" fmla="*/ 2720 w 4711"/>
                  <a:gd name="T103" fmla="*/ 234 h 1672"/>
                  <a:gd name="T104" fmla="*/ 2577 w 4711"/>
                  <a:gd name="T105" fmla="*/ 157 h 1672"/>
                  <a:gd name="T106" fmla="*/ 2533 w 4711"/>
                  <a:gd name="T107" fmla="*/ 232 h 1672"/>
                  <a:gd name="T108" fmla="*/ 1210 w 4711"/>
                  <a:gd name="T109" fmla="*/ 78 h 1672"/>
                  <a:gd name="T110" fmla="*/ 2798 w 4711"/>
                  <a:gd name="T111" fmla="*/ 145 h 1672"/>
                  <a:gd name="T112" fmla="*/ 2903 w 4711"/>
                  <a:gd name="T113" fmla="*/ 147 h 1672"/>
                  <a:gd name="T114" fmla="*/ 2943 w 4711"/>
                  <a:gd name="T115" fmla="*/ 127 h 1672"/>
                  <a:gd name="T116" fmla="*/ 1393 w 4711"/>
                  <a:gd name="T117" fmla="*/ 66 h 1672"/>
                  <a:gd name="T118" fmla="*/ 1028 w 4711"/>
                  <a:gd name="T119" fmla="*/ 126 h 1672"/>
                  <a:gd name="T120" fmla="*/ 1194 w 4711"/>
                  <a:gd name="T121" fmla="*/ 89 h 1672"/>
                  <a:gd name="T122" fmla="*/ 1076 w 4711"/>
                  <a:gd name="T123" fmla="*/ 54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11" h="1672">
                    <a:moveTo>
                      <a:pt x="1290" y="1620"/>
                    </a:moveTo>
                    <a:lnTo>
                      <a:pt x="1304" y="1628"/>
                    </a:lnTo>
                    <a:lnTo>
                      <a:pt x="1318" y="1641"/>
                    </a:lnTo>
                    <a:lnTo>
                      <a:pt x="1332" y="1653"/>
                    </a:lnTo>
                    <a:lnTo>
                      <a:pt x="1348" y="1662"/>
                    </a:lnTo>
                    <a:lnTo>
                      <a:pt x="1348" y="1670"/>
                    </a:lnTo>
                    <a:lnTo>
                      <a:pt x="1339" y="1670"/>
                    </a:lnTo>
                    <a:lnTo>
                      <a:pt x="1330" y="1672"/>
                    </a:lnTo>
                    <a:lnTo>
                      <a:pt x="1316" y="1672"/>
                    </a:lnTo>
                    <a:lnTo>
                      <a:pt x="1304" y="1669"/>
                    </a:lnTo>
                    <a:lnTo>
                      <a:pt x="1297" y="1667"/>
                    </a:lnTo>
                    <a:lnTo>
                      <a:pt x="1294" y="1653"/>
                    </a:lnTo>
                    <a:lnTo>
                      <a:pt x="1290" y="1635"/>
                    </a:lnTo>
                    <a:lnTo>
                      <a:pt x="1290" y="1620"/>
                    </a:lnTo>
                    <a:close/>
                    <a:moveTo>
                      <a:pt x="1402" y="1590"/>
                    </a:moveTo>
                    <a:lnTo>
                      <a:pt x="1416" y="1593"/>
                    </a:lnTo>
                    <a:lnTo>
                      <a:pt x="1432" y="1599"/>
                    </a:lnTo>
                    <a:lnTo>
                      <a:pt x="1444" y="1604"/>
                    </a:lnTo>
                    <a:lnTo>
                      <a:pt x="1440" y="1604"/>
                    </a:lnTo>
                    <a:lnTo>
                      <a:pt x="1428" y="1611"/>
                    </a:lnTo>
                    <a:lnTo>
                      <a:pt x="1416" y="1616"/>
                    </a:lnTo>
                    <a:lnTo>
                      <a:pt x="1402" y="1620"/>
                    </a:lnTo>
                    <a:lnTo>
                      <a:pt x="1402" y="1613"/>
                    </a:lnTo>
                    <a:lnTo>
                      <a:pt x="1404" y="1611"/>
                    </a:lnTo>
                    <a:lnTo>
                      <a:pt x="1407" y="1609"/>
                    </a:lnTo>
                    <a:lnTo>
                      <a:pt x="1409" y="1607"/>
                    </a:lnTo>
                    <a:lnTo>
                      <a:pt x="1409" y="1606"/>
                    </a:lnTo>
                    <a:lnTo>
                      <a:pt x="1411" y="1604"/>
                    </a:lnTo>
                    <a:lnTo>
                      <a:pt x="1412" y="1600"/>
                    </a:lnTo>
                    <a:lnTo>
                      <a:pt x="1409" y="1600"/>
                    </a:lnTo>
                    <a:lnTo>
                      <a:pt x="1400" y="1609"/>
                    </a:lnTo>
                    <a:lnTo>
                      <a:pt x="1392" y="1614"/>
                    </a:lnTo>
                    <a:lnTo>
                      <a:pt x="1383" y="1616"/>
                    </a:lnTo>
                    <a:lnTo>
                      <a:pt x="1371" y="1620"/>
                    </a:lnTo>
                    <a:lnTo>
                      <a:pt x="1371" y="1604"/>
                    </a:lnTo>
                    <a:lnTo>
                      <a:pt x="1381" y="1600"/>
                    </a:lnTo>
                    <a:lnTo>
                      <a:pt x="1392" y="1595"/>
                    </a:lnTo>
                    <a:lnTo>
                      <a:pt x="1402" y="1590"/>
                    </a:lnTo>
                    <a:close/>
                    <a:moveTo>
                      <a:pt x="1374" y="1393"/>
                    </a:moveTo>
                    <a:lnTo>
                      <a:pt x="1378" y="1396"/>
                    </a:lnTo>
                    <a:lnTo>
                      <a:pt x="1381" y="1398"/>
                    </a:lnTo>
                    <a:lnTo>
                      <a:pt x="1383" y="1400"/>
                    </a:lnTo>
                    <a:lnTo>
                      <a:pt x="1385" y="1403"/>
                    </a:lnTo>
                    <a:lnTo>
                      <a:pt x="1385" y="1407"/>
                    </a:lnTo>
                    <a:lnTo>
                      <a:pt x="1386" y="1412"/>
                    </a:lnTo>
                    <a:lnTo>
                      <a:pt x="1378" y="1412"/>
                    </a:lnTo>
                    <a:lnTo>
                      <a:pt x="1376" y="1408"/>
                    </a:lnTo>
                    <a:lnTo>
                      <a:pt x="1374" y="1405"/>
                    </a:lnTo>
                    <a:lnTo>
                      <a:pt x="1374" y="1403"/>
                    </a:lnTo>
                    <a:lnTo>
                      <a:pt x="1372" y="1401"/>
                    </a:lnTo>
                    <a:lnTo>
                      <a:pt x="1374" y="1398"/>
                    </a:lnTo>
                    <a:lnTo>
                      <a:pt x="1374" y="1393"/>
                    </a:lnTo>
                    <a:close/>
                    <a:moveTo>
                      <a:pt x="4289" y="1370"/>
                    </a:moveTo>
                    <a:lnTo>
                      <a:pt x="4294" y="1384"/>
                    </a:lnTo>
                    <a:lnTo>
                      <a:pt x="4296" y="1400"/>
                    </a:lnTo>
                    <a:lnTo>
                      <a:pt x="4292" y="1415"/>
                    </a:lnTo>
                    <a:lnTo>
                      <a:pt x="4284" y="1424"/>
                    </a:lnTo>
                    <a:lnTo>
                      <a:pt x="4275" y="1429"/>
                    </a:lnTo>
                    <a:lnTo>
                      <a:pt x="4263" y="1435"/>
                    </a:lnTo>
                    <a:lnTo>
                      <a:pt x="4258" y="1414"/>
                    </a:lnTo>
                    <a:lnTo>
                      <a:pt x="4251" y="1393"/>
                    </a:lnTo>
                    <a:lnTo>
                      <a:pt x="4244" y="1374"/>
                    </a:lnTo>
                    <a:lnTo>
                      <a:pt x="4258" y="1374"/>
                    </a:lnTo>
                    <a:lnTo>
                      <a:pt x="4270" y="1381"/>
                    </a:lnTo>
                    <a:lnTo>
                      <a:pt x="4280" y="1379"/>
                    </a:lnTo>
                    <a:lnTo>
                      <a:pt x="4289" y="1370"/>
                    </a:lnTo>
                    <a:close/>
                    <a:moveTo>
                      <a:pt x="4577" y="1367"/>
                    </a:moveTo>
                    <a:lnTo>
                      <a:pt x="4580" y="1368"/>
                    </a:lnTo>
                    <a:lnTo>
                      <a:pt x="4584" y="1370"/>
                    </a:lnTo>
                    <a:lnTo>
                      <a:pt x="4586" y="1372"/>
                    </a:lnTo>
                    <a:lnTo>
                      <a:pt x="4587" y="1374"/>
                    </a:lnTo>
                    <a:lnTo>
                      <a:pt x="4589" y="1375"/>
                    </a:lnTo>
                    <a:lnTo>
                      <a:pt x="4593" y="1379"/>
                    </a:lnTo>
                    <a:lnTo>
                      <a:pt x="4593" y="1377"/>
                    </a:lnTo>
                    <a:lnTo>
                      <a:pt x="4594" y="1375"/>
                    </a:lnTo>
                    <a:lnTo>
                      <a:pt x="4596" y="1372"/>
                    </a:lnTo>
                    <a:lnTo>
                      <a:pt x="4596" y="1370"/>
                    </a:lnTo>
                    <a:lnTo>
                      <a:pt x="4598" y="1370"/>
                    </a:lnTo>
                    <a:lnTo>
                      <a:pt x="4600" y="1370"/>
                    </a:lnTo>
                    <a:lnTo>
                      <a:pt x="4600" y="1374"/>
                    </a:lnTo>
                    <a:lnTo>
                      <a:pt x="4601" y="1377"/>
                    </a:lnTo>
                    <a:lnTo>
                      <a:pt x="4603" y="1382"/>
                    </a:lnTo>
                    <a:lnTo>
                      <a:pt x="4603" y="1388"/>
                    </a:lnTo>
                    <a:lnTo>
                      <a:pt x="4603" y="1393"/>
                    </a:lnTo>
                    <a:lnTo>
                      <a:pt x="4591" y="1407"/>
                    </a:lnTo>
                    <a:lnTo>
                      <a:pt x="4580" y="1424"/>
                    </a:lnTo>
                    <a:lnTo>
                      <a:pt x="4584" y="1435"/>
                    </a:lnTo>
                    <a:lnTo>
                      <a:pt x="4582" y="1438"/>
                    </a:lnTo>
                    <a:lnTo>
                      <a:pt x="4577" y="1442"/>
                    </a:lnTo>
                    <a:lnTo>
                      <a:pt x="4572" y="1443"/>
                    </a:lnTo>
                    <a:lnTo>
                      <a:pt x="4567" y="1445"/>
                    </a:lnTo>
                    <a:lnTo>
                      <a:pt x="4561" y="1449"/>
                    </a:lnTo>
                    <a:lnTo>
                      <a:pt x="4558" y="1450"/>
                    </a:lnTo>
                    <a:lnTo>
                      <a:pt x="4554" y="1456"/>
                    </a:lnTo>
                    <a:lnTo>
                      <a:pt x="4554" y="1461"/>
                    </a:lnTo>
                    <a:lnTo>
                      <a:pt x="4553" y="1466"/>
                    </a:lnTo>
                    <a:lnTo>
                      <a:pt x="4553" y="1471"/>
                    </a:lnTo>
                    <a:lnTo>
                      <a:pt x="4551" y="1478"/>
                    </a:lnTo>
                    <a:lnTo>
                      <a:pt x="4547" y="1482"/>
                    </a:lnTo>
                    <a:lnTo>
                      <a:pt x="4542" y="1485"/>
                    </a:lnTo>
                    <a:lnTo>
                      <a:pt x="4537" y="1489"/>
                    </a:lnTo>
                    <a:lnTo>
                      <a:pt x="4532" y="1492"/>
                    </a:lnTo>
                    <a:lnTo>
                      <a:pt x="4526" y="1497"/>
                    </a:lnTo>
                    <a:lnTo>
                      <a:pt x="4519" y="1497"/>
                    </a:lnTo>
                    <a:lnTo>
                      <a:pt x="4511" y="1491"/>
                    </a:lnTo>
                    <a:lnTo>
                      <a:pt x="4502" y="1485"/>
                    </a:lnTo>
                    <a:lnTo>
                      <a:pt x="4495" y="1480"/>
                    </a:lnTo>
                    <a:lnTo>
                      <a:pt x="4488" y="1470"/>
                    </a:lnTo>
                    <a:lnTo>
                      <a:pt x="4493" y="1466"/>
                    </a:lnTo>
                    <a:lnTo>
                      <a:pt x="4495" y="1461"/>
                    </a:lnTo>
                    <a:lnTo>
                      <a:pt x="4497" y="1457"/>
                    </a:lnTo>
                    <a:lnTo>
                      <a:pt x="4498" y="1452"/>
                    </a:lnTo>
                    <a:lnTo>
                      <a:pt x="4500" y="1447"/>
                    </a:lnTo>
                    <a:lnTo>
                      <a:pt x="4504" y="1443"/>
                    </a:lnTo>
                    <a:lnTo>
                      <a:pt x="4514" y="1440"/>
                    </a:lnTo>
                    <a:lnTo>
                      <a:pt x="4525" y="1438"/>
                    </a:lnTo>
                    <a:lnTo>
                      <a:pt x="4535" y="1435"/>
                    </a:lnTo>
                    <a:lnTo>
                      <a:pt x="4540" y="1429"/>
                    </a:lnTo>
                    <a:lnTo>
                      <a:pt x="4549" y="1417"/>
                    </a:lnTo>
                    <a:lnTo>
                      <a:pt x="4556" y="1403"/>
                    </a:lnTo>
                    <a:lnTo>
                      <a:pt x="4565" y="1389"/>
                    </a:lnTo>
                    <a:lnTo>
                      <a:pt x="4572" y="1375"/>
                    </a:lnTo>
                    <a:lnTo>
                      <a:pt x="4577" y="1367"/>
                    </a:lnTo>
                    <a:close/>
                    <a:moveTo>
                      <a:pt x="4570" y="1239"/>
                    </a:moveTo>
                    <a:lnTo>
                      <a:pt x="4577" y="1239"/>
                    </a:lnTo>
                    <a:lnTo>
                      <a:pt x="4593" y="1255"/>
                    </a:lnTo>
                    <a:lnTo>
                      <a:pt x="4607" y="1269"/>
                    </a:lnTo>
                    <a:lnTo>
                      <a:pt x="4621" y="1285"/>
                    </a:lnTo>
                    <a:lnTo>
                      <a:pt x="4631" y="1305"/>
                    </a:lnTo>
                    <a:lnTo>
                      <a:pt x="4636" y="1305"/>
                    </a:lnTo>
                    <a:lnTo>
                      <a:pt x="4642" y="1305"/>
                    </a:lnTo>
                    <a:lnTo>
                      <a:pt x="4645" y="1305"/>
                    </a:lnTo>
                    <a:lnTo>
                      <a:pt x="4647" y="1305"/>
                    </a:lnTo>
                    <a:lnTo>
                      <a:pt x="4650" y="1305"/>
                    </a:lnTo>
                    <a:lnTo>
                      <a:pt x="4654" y="1302"/>
                    </a:lnTo>
                    <a:lnTo>
                      <a:pt x="4656" y="1299"/>
                    </a:lnTo>
                    <a:lnTo>
                      <a:pt x="4657" y="1293"/>
                    </a:lnTo>
                    <a:lnTo>
                      <a:pt x="4661" y="1293"/>
                    </a:lnTo>
                    <a:lnTo>
                      <a:pt x="4661" y="1316"/>
                    </a:lnTo>
                    <a:lnTo>
                      <a:pt x="4659" y="1321"/>
                    </a:lnTo>
                    <a:lnTo>
                      <a:pt x="4657" y="1326"/>
                    </a:lnTo>
                    <a:lnTo>
                      <a:pt x="4656" y="1332"/>
                    </a:lnTo>
                    <a:lnTo>
                      <a:pt x="4654" y="1335"/>
                    </a:lnTo>
                    <a:lnTo>
                      <a:pt x="4642" y="1335"/>
                    </a:lnTo>
                    <a:lnTo>
                      <a:pt x="4642" y="1347"/>
                    </a:lnTo>
                    <a:lnTo>
                      <a:pt x="4631" y="1358"/>
                    </a:lnTo>
                    <a:lnTo>
                      <a:pt x="4622" y="1368"/>
                    </a:lnTo>
                    <a:lnTo>
                      <a:pt x="4612" y="1379"/>
                    </a:lnTo>
                    <a:lnTo>
                      <a:pt x="4612" y="1374"/>
                    </a:lnTo>
                    <a:lnTo>
                      <a:pt x="4610" y="1370"/>
                    </a:lnTo>
                    <a:lnTo>
                      <a:pt x="4610" y="1367"/>
                    </a:lnTo>
                    <a:lnTo>
                      <a:pt x="4610" y="1361"/>
                    </a:lnTo>
                    <a:lnTo>
                      <a:pt x="4612" y="1358"/>
                    </a:lnTo>
                    <a:lnTo>
                      <a:pt x="4612" y="1354"/>
                    </a:lnTo>
                    <a:lnTo>
                      <a:pt x="4612" y="1351"/>
                    </a:lnTo>
                    <a:lnTo>
                      <a:pt x="4610" y="1349"/>
                    </a:lnTo>
                    <a:lnTo>
                      <a:pt x="4607" y="1347"/>
                    </a:lnTo>
                    <a:lnTo>
                      <a:pt x="4603" y="1346"/>
                    </a:lnTo>
                    <a:lnTo>
                      <a:pt x="4600" y="1344"/>
                    </a:lnTo>
                    <a:lnTo>
                      <a:pt x="4596" y="1342"/>
                    </a:lnTo>
                    <a:lnTo>
                      <a:pt x="4593" y="1340"/>
                    </a:lnTo>
                    <a:lnTo>
                      <a:pt x="4591" y="1339"/>
                    </a:lnTo>
                    <a:lnTo>
                      <a:pt x="4591" y="1337"/>
                    </a:lnTo>
                    <a:lnTo>
                      <a:pt x="4593" y="1335"/>
                    </a:lnTo>
                    <a:lnTo>
                      <a:pt x="4596" y="1330"/>
                    </a:lnTo>
                    <a:lnTo>
                      <a:pt x="4601" y="1326"/>
                    </a:lnTo>
                    <a:lnTo>
                      <a:pt x="4607" y="1321"/>
                    </a:lnTo>
                    <a:lnTo>
                      <a:pt x="4612" y="1316"/>
                    </a:lnTo>
                    <a:lnTo>
                      <a:pt x="4605" y="1309"/>
                    </a:lnTo>
                    <a:lnTo>
                      <a:pt x="4598" y="1297"/>
                    </a:lnTo>
                    <a:lnTo>
                      <a:pt x="4587" y="1279"/>
                    </a:lnTo>
                    <a:lnTo>
                      <a:pt x="4579" y="1264"/>
                    </a:lnTo>
                    <a:lnTo>
                      <a:pt x="4574" y="1250"/>
                    </a:lnTo>
                    <a:lnTo>
                      <a:pt x="4570" y="1239"/>
                    </a:lnTo>
                    <a:close/>
                    <a:moveTo>
                      <a:pt x="4507" y="1056"/>
                    </a:moveTo>
                    <a:lnTo>
                      <a:pt x="4516" y="1056"/>
                    </a:lnTo>
                    <a:lnTo>
                      <a:pt x="4532" y="1068"/>
                    </a:lnTo>
                    <a:lnTo>
                      <a:pt x="4551" y="1079"/>
                    </a:lnTo>
                    <a:lnTo>
                      <a:pt x="4551" y="1089"/>
                    </a:lnTo>
                    <a:lnTo>
                      <a:pt x="4539" y="1089"/>
                    </a:lnTo>
                    <a:lnTo>
                      <a:pt x="4530" y="1082"/>
                    </a:lnTo>
                    <a:lnTo>
                      <a:pt x="4521" y="1075"/>
                    </a:lnTo>
                    <a:lnTo>
                      <a:pt x="4514" y="1066"/>
                    </a:lnTo>
                    <a:lnTo>
                      <a:pt x="4507" y="1056"/>
                    </a:lnTo>
                    <a:close/>
                    <a:moveTo>
                      <a:pt x="4692" y="995"/>
                    </a:moveTo>
                    <a:lnTo>
                      <a:pt x="4696" y="995"/>
                    </a:lnTo>
                    <a:lnTo>
                      <a:pt x="4699" y="997"/>
                    </a:lnTo>
                    <a:lnTo>
                      <a:pt x="4699" y="997"/>
                    </a:lnTo>
                    <a:lnTo>
                      <a:pt x="4701" y="998"/>
                    </a:lnTo>
                    <a:lnTo>
                      <a:pt x="4701" y="1000"/>
                    </a:lnTo>
                    <a:lnTo>
                      <a:pt x="4703" y="1002"/>
                    </a:lnTo>
                    <a:lnTo>
                      <a:pt x="4704" y="1005"/>
                    </a:lnTo>
                    <a:lnTo>
                      <a:pt x="4708" y="1011"/>
                    </a:lnTo>
                    <a:lnTo>
                      <a:pt x="4710" y="1017"/>
                    </a:lnTo>
                    <a:lnTo>
                      <a:pt x="4711" y="1024"/>
                    </a:lnTo>
                    <a:lnTo>
                      <a:pt x="4704" y="1024"/>
                    </a:lnTo>
                    <a:lnTo>
                      <a:pt x="4704" y="1017"/>
                    </a:lnTo>
                    <a:lnTo>
                      <a:pt x="4699" y="1014"/>
                    </a:lnTo>
                    <a:lnTo>
                      <a:pt x="4697" y="1009"/>
                    </a:lnTo>
                    <a:lnTo>
                      <a:pt x="4696" y="1005"/>
                    </a:lnTo>
                    <a:lnTo>
                      <a:pt x="4694" y="1000"/>
                    </a:lnTo>
                    <a:lnTo>
                      <a:pt x="4692" y="995"/>
                    </a:lnTo>
                    <a:close/>
                    <a:moveTo>
                      <a:pt x="4532" y="974"/>
                    </a:moveTo>
                    <a:lnTo>
                      <a:pt x="4535" y="974"/>
                    </a:lnTo>
                    <a:lnTo>
                      <a:pt x="4537" y="976"/>
                    </a:lnTo>
                    <a:lnTo>
                      <a:pt x="4537" y="977"/>
                    </a:lnTo>
                    <a:lnTo>
                      <a:pt x="4539" y="977"/>
                    </a:lnTo>
                    <a:lnTo>
                      <a:pt x="4540" y="977"/>
                    </a:lnTo>
                    <a:lnTo>
                      <a:pt x="4542" y="979"/>
                    </a:lnTo>
                    <a:lnTo>
                      <a:pt x="4544" y="984"/>
                    </a:lnTo>
                    <a:lnTo>
                      <a:pt x="4544" y="990"/>
                    </a:lnTo>
                    <a:lnTo>
                      <a:pt x="4546" y="993"/>
                    </a:lnTo>
                    <a:lnTo>
                      <a:pt x="4547" y="997"/>
                    </a:lnTo>
                    <a:lnTo>
                      <a:pt x="4549" y="1000"/>
                    </a:lnTo>
                    <a:lnTo>
                      <a:pt x="4551" y="1005"/>
                    </a:lnTo>
                    <a:lnTo>
                      <a:pt x="4539" y="1005"/>
                    </a:lnTo>
                    <a:lnTo>
                      <a:pt x="4537" y="997"/>
                    </a:lnTo>
                    <a:lnTo>
                      <a:pt x="4533" y="991"/>
                    </a:lnTo>
                    <a:lnTo>
                      <a:pt x="4532" y="984"/>
                    </a:lnTo>
                    <a:lnTo>
                      <a:pt x="4532" y="974"/>
                    </a:lnTo>
                    <a:close/>
                    <a:moveTo>
                      <a:pt x="2907" y="967"/>
                    </a:moveTo>
                    <a:lnTo>
                      <a:pt x="2907" y="974"/>
                    </a:lnTo>
                    <a:lnTo>
                      <a:pt x="2915" y="993"/>
                    </a:lnTo>
                    <a:lnTo>
                      <a:pt x="2915" y="1014"/>
                    </a:lnTo>
                    <a:lnTo>
                      <a:pt x="2910" y="1033"/>
                    </a:lnTo>
                    <a:lnTo>
                      <a:pt x="2901" y="1052"/>
                    </a:lnTo>
                    <a:lnTo>
                      <a:pt x="2891" y="1070"/>
                    </a:lnTo>
                    <a:lnTo>
                      <a:pt x="2882" y="1087"/>
                    </a:lnTo>
                    <a:lnTo>
                      <a:pt x="2875" y="1101"/>
                    </a:lnTo>
                    <a:lnTo>
                      <a:pt x="2872" y="1119"/>
                    </a:lnTo>
                    <a:lnTo>
                      <a:pt x="2870" y="1134"/>
                    </a:lnTo>
                    <a:lnTo>
                      <a:pt x="2868" y="1147"/>
                    </a:lnTo>
                    <a:lnTo>
                      <a:pt x="2861" y="1157"/>
                    </a:lnTo>
                    <a:lnTo>
                      <a:pt x="2849" y="1166"/>
                    </a:lnTo>
                    <a:lnTo>
                      <a:pt x="2849" y="1162"/>
                    </a:lnTo>
                    <a:lnTo>
                      <a:pt x="2842" y="1161"/>
                    </a:lnTo>
                    <a:lnTo>
                      <a:pt x="2837" y="1159"/>
                    </a:lnTo>
                    <a:lnTo>
                      <a:pt x="2832" y="1155"/>
                    </a:lnTo>
                    <a:lnTo>
                      <a:pt x="2828" y="1150"/>
                    </a:lnTo>
                    <a:lnTo>
                      <a:pt x="2826" y="1143"/>
                    </a:lnTo>
                    <a:lnTo>
                      <a:pt x="2819" y="1129"/>
                    </a:lnTo>
                    <a:lnTo>
                      <a:pt x="2818" y="1115"/>
                    </a:lnTo>
                    <a:lnTo>
                      <a:pt x="2823" y="1103"/>
                    </a:lnTo>
                    <a:lnTo>
                      <a:pt x="2828" y="1089"/>
                    </a:lnTo>
                    <a:lnTo>
                      <a:pt x="2833" y="1075"/>
                    </a:lnTo>
                    <a:lnTo>
                      <a:pt x="2833" y="1066"/>
                    </a:lnTo>
                    <a:lnTo>
                      <a:pt x="2832" y="1052"/>
                    </a:lnTo>
                    <a:lnTo>
                      <a:pt x="2830" y="1038"/>
                    </a:lnTo>
                    <a:lnTo>
                      <a:pt x="2830" y="1024"/>
                    </a:lnTo>
                    <a:lnTo>
                      <a:pt x="2849" y="1024"/>
                    </a:lnTo>
                    <a:lnTo>
                      <a:pt x="2854" y="1016"/>
                    </a:lnTo>
                    <a:lnTo>
                      <a:pt x="2865" y="1005"/>
                    </a:lnTo>
                    <a:lnTo>
                      <a:pt x="2875" y="993"/>
                    </a:lnTo>
                    <a:lnTo>
                      <a:pt x="2887" y="981"/>
                    </a:lnTo>
                    <a:lnTo>
                      <a:pt x="2898" y="972"/>
                    </a:lnTo>
                    <a:lnTo>
                      <a:pt x="2907" y="967"/>
                    </a:lnTo>
                    <a:close/>
                    <a:moveTo>
                      <a:pt x="4455" y="913"/>
                    </a:moveTo>
                    <a:lnTo>
                      <a:pt x="4469" y="918"/>
                    </a:lnTo>
                    <a:lnTo>
                      <a:pt x="4469" y="925"/>
                    </a:lnTo>
                    <a:lnTo>
                      <a:pt x="4458" y="925"/>
                    </a:lnTo>
                    <a:lnTo>
                      <a:pt x="4458" y="921"/>
                    </a:lnTo>
                    <a:lnTo>
                      <a:pt x="4457" y="920"/>
                    </a:lnTo>
                    <a:lnTo>
                      <a:pt x="4457" y="918"/>
                    </a:lnTo>
                    <a:lnTo>
                      <a:pt x="4455" y="918"/>
                    </a:lnTo>
                    <a:lnTo>
                      <a:pt x="4455" y="916"/>
                    </a:lnTo>
                    <a:lnTo>
                      <a:pt x="4455" y="913"/>
                    </a:lnTo>
                    <a:close/>
                    <a:moveTo>
                      <a:pt x="4205" y="909"/>
                    </a:moveTo>
                    <a:lnTo>
                      <a:pt x="4209" y="909"/>
                    </a:lnTo>
                    <a:lnTo>
                      <a:pt x="4210" y="918"/>
                    </a:lnTo>
                    <a:lnTo>
                      <a:pt x="4212" y="930"/>
                    </a:lnTo>
                    <a:lnTo>
                      <a:pt x="4217" y="944"/>
                    </a:lnTo>
                    <a:lnTo>
                      <a:pt x="4221" y="956"/>
                    </a:lnTo>
                    <a:lnTo>
                      <a:pt x="4224" y="963"/>
                    </a:lnTo>
                    <a:lnTo>
                      <a:pt x="4226" y="965"/>
                    </a:lnTo>
                    <a:lnTo>
                      <a:pt x="4231" y="967"/>
                    </a:lnTo>
                    <a:lnTo>
                      <a:pt x="4235" y="967"/>
                    </a:lnTo>
                    <a:lnTo>
                      <a:pt x="4240" y="969"/>
                    </a:lnTo>
                    <a:lnTo>
                      <a:pt x="4244" y="969"/>
                    </a:lnTo>
                    <a:lnTo>
                      <a:pt x="4247" y="970"/>
                    </a:lnTo>
                    <a:lnTo>
                      <a:pt x="4247" y="976"/>
                    </a:lnTo>
                    <a:lnTo>
                      <a:pt x="4251" y="988"/>
                    </a:lnTo>
                    <a:lnTo>
                      <a:pt x="4254" y="1002"/>
                    </a:lnTo>
                    <a:lnTo>
                      <a:pt x="4259" y="1019"/>
                    </a:lnTo>
                    <a:lnTo>
                      <a:pt x="4263" y="1031"/>
                    </a:lnTo>
                    <a:lnTo>
                      <a:pt x="4266" y="1040"/>
                    </a:lnTo>
                    <a:lnTo>
                      <a:pt x="4275" y="1040"/>
                    </a:lnTo>
                    <a:lnTo>
                      <a:pt x="4280" y="1042"/>
                    </a:lnTo>
                    <a:lnTo>
                      <a:pt x="4286" y="1044"/>
                    </a:lnTo>
                    <a:lnTo>
                      <a:pt x="4289" y="1047"/>
                    </a:lnTo>
                    <a:lnTo>
                      <a:pt x="4292" y="1052"/>
                    </a:lnTo>
                    <a:lnTo>
                      <a:pt x="4301" y="1065"/>
                    </a:lnTo>
                    <a:lnTo>
                      <a:pt x="4305" y="1082"/>
                    </a:lnTo>
                    <a:lnTo>
                      <a:pt x="4324" y="1082"/>
                    </a:lnTo>
                    <a:lnTo>
                      <a:pt x="4331" y="1100"/>
                    </a:lnTo>
                    <a:lnTo>
                      <a:pt x="4341" y="1112"/>
                    </a:lnTo>
                    <a:lnTo>
                      <a:pt x="4350" y="1124"/>
                    </a:lnTo>
                    <a:lnTo>
                      <a:pt x="4359" y="1140"/>
                    </a:lnTo>
                    <a:lnTo>
                      <a:pt x="4362" y="1166"/>
                    </a:lnTo>
                    <a:lnTo>
                      <a:pt x="4361" y="1187"/>
                    </a:lnTo>
                    <a:lnTo>
                      <a:pt x="4355" y="1208"/>
                    </a:lnTo>
                    <a:lnTo>
                      <a:pt x="4347" y="1227"/>
                    </a:lnTo>
                    <a:lnTo>
                      <a:pt x="4338" y="1248"/>
                    </a:lnTo>
                    <a:lnTo>
                      <a:pt x="4327" y="1271"/>
                    </a:lnTo>
                    <a:lnTo>
                      <a:pt x="4324" y="1285"/>
                    </a:lnTo>
                    <a:lnTo>
                      <a:pt x="4319" y="1299"/>
                    </a:lnTo>
                    <a:lnTo>
                      <a:pt x="4315" y="1314"/>
                    </a:lnTo>
                    <a:lnTo>
                      <a:pt x="4310" y="1326"/>
                    </a:lnTo>
                    <a:lnTo>
                      <a:pt x="4301" y="1335"/>
                    </a:lnTo>
                    <a:lnTo>
                      <a:pt x="4291" y="1340"/>
                    </a:lnTo>
                    <a:lnTo>
                      <a:pt x="4279" y="1346"/>
                    </a:lnTo>
                    <a:lnTo>
                      <a:pt x="4266" y="1351"/>
                    </a:lnTo>
                    <a:lnTo>
                      <a:pt x="4258" y="1354"/>
                    </a:lnTo>
                    <a:lnTo>
                      <a:pt x="4247" y="1346"/>
                    </a:lnTo>
                    <a:lnTo>
                      <a:pt x="4235" y="1335"/>
                    </a:lnTo>
                    <a:lnTo>
                      <a:pt x="4226" y="1342"/>
                    </a:lnTo>
                    <a:lnTo>
                      <a:pt x="4216" y="1346"/>
                    </a:lnTo>
                    <a:lnTo>
                      <a:pt x="4203" y="1344"/>
                    </a:lnTo>
                    <a:lnTo>
                      <a:pt x="4190" y="1342"/>
                    </a:lnTo>
                    <a:lnTo>
                      <a:pt x="4174" y="1340"/>
                    </a:lnTo>
                    <a:lnTo>
                      <a:pt x="4167" y="1305"/>
                    </a:lnTo>
                    <a:lnTo>
                      <a:pt x="4162" y="1304"/>
                    </a:lnTo>
                    <a:lnTo>
                      <a:pt x="4156" y="1302"/>
                    </a:lnTo>
                    <a:lnTo>
                      <a:pt x="4151" y="1300"/>
                    </a:lnTo>
                    <a:lnTo>
                      <a:pt x="4148" y="1297"/>
                    </a:lnTo>
                    <a:lnTo>
                      <a:pt x="4144" y="1295"/>
                    </a:lnTo>
                    <a:lnTo>
                      <a:pt x="4142" y="1293"/>
                    </a:lnTo>
                    <a:lnTo>
                      <a:pt x="4142" y="1292"/>
                    </a:lnTo>
                    <a:lnTo>
                      <a:pt x="4144" y="1290"/>
                    </a:lnTo>
                    <a:lnTo>
                      <a:pt x="4144" y="1288"/>
                    </a:lnTo>
                    <a:lnTo>
                      <a:pt x="4144" y="1286"/>
                    </a:lnTo>
                    <a:lnTo>
                      <a:pt x="4142" y="1285"/>
                    </a:lnTo>
                    <a:lnTo>
                      <a:pt x="4141" y="1283"/>
                    </a:lnTo>
                    <a:lnTo>
                      <a:pt x="4135" y="1281"/>
                    </a:lnTo>
                    <a:lnTo>
                      <a:pt x="4134" y="1283"/>
                    </a:lnTo>
                    <a:lnTo>
                      <a:pt x="4134" y="1285"/>
                    </a:lnTo>
                    <a:lnTo>
                      <a:pt x="4134" y="1285"/>
                    </a:lnTo>
                    <a:lnTo>
                      <a:pt x="4132" y="1286"/>
                    </a:lnTo>
                    <a:lnTo>
                      <a:pt x="4130" y="1286"/>
                    </a:lnTo>
                    <a:lnTo>
                      <a:pt x="4128" y="1286"/>
                    </a:lnTo>
                    <a:lnTo>
                      <a:pt x="4128" y="1281"/>
                    </a:lnTo>
                    <a:lnTo>
                      <a:pt x="4123" y="1281"/>
                    </a:lnTo>
                    <a:lnTo>
                      <a:pt x="4123" y="1278"/>
                    </a:lnTo>
                    <a:lnTo>
                      <a:pt x="4130" y="1274"/>
                    </a:lnTo>
                    <a:lnTo>
                      <a:pt x="4135" y="1269"/>
                    </a:lnTo>
                    <a:lnTo>
                      <a:pt x="4139" y="1264"/>
                    </a:lnTo>
                    <a:lnTo>
                      <a:pt x="4135" y="1264"/>
                    </a:lnTo>
                    <a:lnTo>
                      <a:pt x="4135" y="1258"/>
                    </a:lnTo>
                    <a:lnTo>
                      <a:pt x="4127" y="1267"/>
                    </a:lnTo>
                    <a:lnTo>
                      <a:pt x="4118" y="1272"/>
                    </a:lnTo>
                    <a:lnTo>
                      <a:pt x="4104" y="1278"/>
                    </a:lnTo>
                    <a:lnTo>
                      <a:pt x="4099" y="1267"/>
                    </a:lnTo>
                    <a:lnTo>
                      <a:pt x="4092" y="1257"/>
                    </a:lnTo>
                    <a:lnTo>
                      <a:pt x="4083" y="1248"/>
                    </a:lnTo>
                    <a:lnTo>
                      <a:pt x="4071" y="1241"/>
                    </a:lnTo>
                    <a:lnTo>
                      <a:pt x="4055" y="1239"/>
                    </a:lnTo>
                    <a:lnTo>
                      <a:pt x="4045" y="1236"/>
                    </a:lnTo>
                    <a:lnTo>
                      <a:pt x="4031" y="1234"/>
                    </a:lnTo>
                    <a:lnTo>
                      <a:pt x="4011" y="1236"/>
                    </a:lnTo>
                    <a:lnTo>
                      <a:pt x="3992" y="1237"/>
                    </a:lnTo>
                    <a:lnTo>
                      <a:pt x="3973" y="1241"/>
                    </a:lnTo>
                    <a:lnTo>
                      <a:pt x="3956" y="1244"/>
                    </a:lnTo>
                    <a:lnTo>
                      <a:pt x="3943" y="1248"/>
                    </a:lnTo>
                    <a:lnTo>
                      <a:pt x="3936" y="1271"/>
                    </a:lnTo>
                    <a:lnTo>
                      <a:pt x="3919" y="1271"/>
                    </a:lnTo>
                    <a:lnTo>
                      <a:pt x="3903" y="1269"/>
                    </a:lnTo>
                    <a:lnTo>
                      <a:pt x="3886" y="1271"/>
                    </a:lnTo>
                    <a:lnTo>
                      <a:pt x="3874" y="1274"/>
                    </a:lnTo>
                    <a:lnTo>
                      <a:pt x="3861" y="1279"/>
                    </a:lnTo>
                    <a:lnTo>
                      <a:pt x="3851" y="1285"/>
                    </a:lnTo>
                    <a:lnTo>
                      <a:pt x="3839" y="1286"/>
                    </a:lnTo>
                    <a:lnTo>
                      <a:pt x="3825" y="1286"/>
                    </a:lnTo>
                    <a:lnTo>
                      <a:pt x="3821" y="1279"/>
                    </a:lnTo>
                    <a:lnTo>
                      <a:pt x="3818" y="1274"/>
                    </a:lnTo>
                    <a:lnTo>
                      <a:pt x="3812" y="1269"/>
                    </a:lnTo>
                    <a:lnTo>
                      <a:pt x="3809" y="1264"/>
                    </a:lnTo>
                    <a:lnTo>
                      <a:pt x="3818" y="1251"/>
                    </a:lnTo>
                    <a:lnTo>
                      <a:pt x="3819" y="1236"/>
                    </a:lnTo>
                    <a:lnTo>
                      <a:pt x="3818" y="1218"/>
                    </a:lnTo>
                    <a:lnTo>
                      <a:pt x="3811" y="1201"/>
                    </a:lnTo>
                    <a:lnTo>
                      <a:pt x="3804" y="1182"/>
                    </a:lnTo>
                    <a:lnTo>
                      <a:pt x="3795" y="1164"/>
                    </a:lnTo>
                    <a:lnTo>
                      <a:pt x="3790" y="1148"/>
                    </a:lnTo>
                    <a:lnTo>
                      <a:pt x="3786" y="1136"/>
                    </a:lnTo>
                    <a:lnTo>
                      <a:pt x="3790" y="1136"/>
                    </a:lnTo>
                    <a:lnTo>
                      <a:pt x="3793" y="1138"/>
                    </a:lnTo>
                    <a:lnTo>
                      <a:pt x="3795" y="1138"/>
                    </a:lnTo>
                    <a:lnTo>
                      <a:pt x="3797" y="1140"/>
                    </a:lnTo>
                    <a:lnTo>
                      <a:pt x="3797" y="1140"/>
                    </a:lnTo>
                    <a:lnTo>
                      <a:pt x="3799" y="1138"/>
                    </a:lnTo>
                    <a:lnTo>
                      <a:pt x="3800" y="1136"/>
                    </a:lnTo>
                    <a:lnTo>
                      <a:pt x="3802" y="1133"/>
                    </a:lnTo>
                    <a:lnTo>
                      <a:pt x="3793" y="1124"/>
                    </a:lnTo>
                    <a:lnTo>
                      <a:pt x="3790" y="1113"/>
                    </a:lnTo>
                    <a:lnTo>
                      <a:pt x="3786" y="1101"/>
                    </a:lnTo>
                    <a:lnTo>
                      <a:pt x="3795" y="1091"/>
                    </a:lnTo>
                    <a:lnTo>
                      <a:pt x="3802" y="1080"/>
                    </a:lnTo>
                    <a:lnTo>
                      <a:pt x="3809" y="1070"/>
                    </a:lnTo>
                    <a:lnTo>
                      <a:pt x="3819" y="1061"/>
                    </a:lnTo>
                    <a:lnTo>
                      <a:pt x="3832" y="1056"/>
                    </a:lnTo>
                    <a:lnTo>
                      <a:pt x="3840" y="1056"/>
                    </a:lnTo>
                    <a:lnTo>
                      <a:pt x="3854" y="1054"/>
                    </a:lnTo>
                    <a:lnTo>
                      <a:pt x="3872" y="1051"/>
                    </a:lnTo>
                    <a:lnTo>
                      <a:pt x="3888" y="1047"/>
                    </a:lnTo>
                    <a:lnTo>
                      <a:pt x="3902" y="1044"/>
                    </a:lnTo>
                    <a:lnTo>
                      <a:pt x="3907" y="1031"/>
                    </a:lnTo>
                    <a:lnTo>
                      <a:pt x="3915" y="1017"/>
                    </a:lnTo>
                    <a:lnTo>
                      <a:pt x="3926" y="1007"/>
                    </a:lnTo>
                    <a:lnTo>
                      <a:pt x="3940" y="1002"/>
                    </a:lnTo>
                    <a:lnTo>
                      <a:pt x="3940" y="990"/>
                    </a:lnTo>
                    <a:lnTo>
                      <a:pt x="3947" y="986"/>
                    </a:lnTo>
                    <a:lnTo>
                      <a:pt x="3956" y="977"/>
                    </a:lnTo>
                    <a:lnTo>
                      <a:pt x="3966" y="969"/>
                    </a:lnTo>
                    <a:lnTo>
                      <a:pt x="3977" y="962"/>
                    </a:lnTo>
                    <a:lnTo>
                      <a:pt x="3987" y="956"/>
                    </a:lnTo>
                    <a:lnTo>
                      <a:pt x="3994" y="960"/>
                    </a:lnTo>
                    <a:lnTo>
                      <a:pt x="3996" y="962"/>
                    </a:lnTo>
                    <a:lnTo>
                      <a:pt x="3996" y="965"/>
                    </a:lnTo>
                    <a:lnTo>
                      <a:pt x="3996" y="969"/>
                    </a:lnTo>
                    <a:lnTo>
                      <a:pt x="3998" y="974"/>
                    </a:lnTo>
                    <a:lnTo>
                      <a:pt x="4003" y="976"/>
                    </a:lnTo>
                    <a:lnTo>
                      <a:pt x="4008" y="976"/>
                    </a:lnTo>
                    <a:lnTo>
                      <a:pt x="4011" y="977"/>
                    </a:lnTo>
                    <a:lnTo>
                      <a:pt x="4017" y="979"/>
                    </a:lnTo>
                    <a:lnTo>
                      <a:pt x="4020" y="963"/>
                    </a:lnTo>
                    <a:lnTo>
                      <a:pt x="4025" y="955"/>
                    </a:lnTo>
                    <a:lnTo>
                      <a:pt x="4032" y="949"/>
                    </a:lnTo>
                    <a:lnTo>
                      <a:pt x="4041" y="944"/>
                    </a:lnTo>
                    <a:lnTo>
                      <a:pt x="4050" y="941"/>
                    </a:lnTo>
                    <a:lnTo>
                      <a:pt x="4059" y="932"/>
                    </a:lnTo>
                    <a:lnTo>
                      <a:pt x="4055" y="930"/>
                    </a:lnTo>
                    <a:lnTo>
                      <a:pt x="4055" y="928"/>
                    </a:lnTo>
                    <a:lnTo>
                      <a:pt x="4053" y="927"/>
                    </a:lnTo>
                    <a:lnTo>
                      <a:pt x="4052" y="925"/>
                    </a:lnTo>
                    <a:lnTo>
                      <a:pt x="4066" y="925"/>
                    </a:lnTo>
                    <a:lnTo>
                      <a:pt x="4080" y="932"/>
                    </a:lnTo>
                    <a:lnTo>
                      <a:pt x="4095" y="934"/>
                    </a:lnTo>
                    <a:lnTo>
                      <a:pt x="4111" y="934"/>
                    </a:lnTo>
                    <a:lnTo>
                      <a:pt x="4128" y="932"/>
                    </a:lnTo>
                    <a:lnTo>
                      <a:pt x="4128" y="941"/>
                    </a:lnTo>
                    <a:lnTo>
                      <a:pt x="4116" y="956"/>
                    </a:lnTo>
                    <a:lnTo>
                      <a:pt x="4109" y="979"/>
                    </a:lnTo>
                    <a:lnTo>
                      <a:pt x="4121" y="986"/>
                    </a:lnTo>
                    <a:lnTo>
                      <a:pt x="4137" y="995"/>
                    </a:lnTo>
                    <a:lnTo>
                      <a:pt x="4153" y="1004"/>
                    </a:lnTo>
                    <a:lnTo>
                      <a:pt x="4169" y="1009"/>
                    </a:lnTo>
                    <a:lnTo>
                      <a:pt x="4181" y="1009"/>
                    </a:lnTo>
                    <a:lnTo>
                      <a:pt x="4190" y="995"/>
                    </a:lnTo>
                    <a:lnTo>
                      <a:pt x="4195" y="972"/>
                    </a:lnTo>
                    <a:lnTo>
                      <a:pt x="4196" y="949"/>
                    </a:lnTo>
                    <a:lnTo>
                      <a:pt x="4200" y="927"/>
                    </a:lnTo>
                    <a:lnTo>
                      <a:pt x="4205" y="909"/>
                    </a:lnTo>
                    <a:close/>
                    <a:moveTo>
                      <a:pt x="4439" y="897"/>
                    </a:moveTo>
                    <a:lnTo>
                      <a:pt x="4443" y="901"/>
                    </a:lnTo>
                    <a:lnTo>
                      <a:pt x="4446" y="904"/>
                    </a:lnTo>
                    <a:lnTo>
                      <a:pt x="4450" y="906"/>
                    </a:lnTo>
                    <a:lnTo>
                      <a:pt x="4450" y="913"/>
                    </a:lnTo>
                    <a:lnTo>
                      <a:pt x="4443" y="913"/>
                    </a:lnTo>
                    <a:lnTo>
                      <a:pt x="4441" y="913"/>
                    </a:lnTo>
                    <a:lnTo>
                      <a:pt x="4439" y="911"/>
                    </a:lnTo>
                    <a:lnTo>
                      <a:pt x="4437" y="911"/>
                    </a:lnTo>
                    <a:lnTo>
                      <a:pt x="4436" y="911"/>
                    </a:lnTo>
                    <a:lnTo>
                      <a:pt x="4430" y="909"/>
                    </a:lnTo>
                    <a:lnTo>
                      <a:pt x="4432" y="906"/>
                    </a:lnTo>
                    <a:lnTo>
                      <a:pt x="4432" y="902"/>
                    </a:lnTo>
                    <a:lnTo>
                      <a:pt x="4432" y="902"/>
                    </a:lnTo>
                    <a:lnTo>
                      <a:pt x="4432" y="901"/>
                    </a:lnTo>
                    <a:lnTo>
                      <a:pt x="4434" y="901"/>
                    </a:lnTo>
                    <a:lnTo>
                      <a:pt x="4436" y="901"/>
                    </a:lnTo>
                    <a:lnTo>
                      <a:pt x="4439" y="897"/>
                    </a:lnTo>
                    <a:close/>
                    <a:moveTo>
                      <a:pt x="3867" y="897"/>
                    </a:moveTo>
                    <a:lnTo>
                      <a:pt x="3874" y="899"/>
                    </a:lnTo>
                    <a:lnTo>
                      <a:pt x="3879" y="899"/>
                    </a:lnTo>
                    <a:lnTo>
                      <a:pt x="3884" y="899"/>
                    </a:lnTo>
                    <a:lnTo>
                      <a:pt x="3888" y="901"/>
                    </a:lnTo>
                    <a:lnTo>
                      <a:pt x="3893" y="902"/>
                    </a:lnTo>
                    <a:lnTo>
                      <a:pt x="3893" y="909"/>
                    </a:lnTo>
                    <a:lnTo>
                      <a:pt x="3889" y="909"/>
                    </a:lnTo>
                    <a:lnTo>
                      <a:pt x="3889" y="913"/>
                    </a:lnTo>
                    <a:lnTo>
                      <a:pt x="3884" y="911"/>
                    </a:lnTo>
                    <a:lnTo>
                      <a:pt x="3879" y="909"/>
                    </a:lnTo>
                    <a:lnTo>
                      <a:pt x="3874" y="906"/>
                    </a:lnTo>
                    <a:lnTo>
                      <a:pt x="3870" y="902"/>
                    </a:lnTo>
                    <a:lnTo>
                      <a:pt x="3867" y="897"/>
                    </a:lnTo>
                    <a:close/>
                    <a:moveTo>
                      <a:pt x="4443" y="887"/>
                    </a:moveTo>
                    <a:lnTo>
                      <a:pt x="4455" y="887"/>
                    </a:lnTo>
                    <a:lnTo>
                      <a:pt x="4462" y="909"/>
                    </a:lnTo>
                    <a:lnTo>
                      <a:pt x="4455" y="909"/>
                    </a:lnTo>
                    <a:lnTo>
                      <a:pt x="4455" y="906"/>
                    </a:lnTo>
                    <a:lnTo>
                      <a:pt x="4450" y="902"/>
                    </a:lnTo>
                    <a:lnTo>
                      <a:pt x="4448" y="899"/>
                    </a:lnTo>
                    <a:lnTo>
                      <a:pt x="4446" y="895"/>
                    </a:lnTo>
                    <a:lnTo>
                      <a:pt x="4444" y="892"/>
                    </a:lnTo>
                    <a:lnTo>
                      <a:pt x="4443" y="887"/>
                    </a:lnTo>
                    <a:close/>
                    <a:moveTo>
                      <a:pt x="3963" y="883"/>
                    </a:moveTo>
                    <a:lnTo>
                      <a:pt x="3982" y="883"/>
                    </a:lnTo>
                    <a:lnTo>
                      <a:pt x="3982" y="887"/>
                    </a:lnTo>
                    <a:lnTo>
                      <a:pt x="3978" y="887"/>
                    </a:lnTo>
                    <a:lnTo>
                      <a:pt x="3966" y="895"/>
                    </a:lnTo>
                    <a:lnTo>
                      <a:pt x="3952" y="904"/>
                    </a:lnTo>
                    <a:lnTo>
                      <a:pt x="3940" y="913"/>
                    </a:lnTo>
                    <a:lnTo>
                      <a:pt x="3936" y="913"/>
                    </a:lnTo>
                    <a:lnTo>
                      <a:pt x="3935" y="911"/>
                    </a:lnTo>
                    <a:lnTo>
                      <a:pt x="3935" y="911"/>
                    </a:lnTo>
                    <a:lnTo>
                      <a:pt x="3933" y="911"/>
                    </a:lnTo>
                    <a:lnTo>
                      <a:pt x="3931" y="909"/>
                    </a:lnTo>
                    <a:lnTo>
                      <a:pt x="3928" y="909"/>
                    </a:lnTo>
                    <a:lnTo>
                      <a:pt x="3928" y="906"/>
                    </a:lnTo>
                    <a:lnTo>
                      <a:pt x="3945" y="895"/>
                    </a:lnTo>
                    <a:lnTo>
                      <a:pt x="3963" y="883"/>
                    </a:lnTo>
                    <a:close/>
                    <a:moveTo>
                      <a:pt x="3917" y="878"/>
                    </a:moveTo>
                    <a:lnTo>
                      <a:pt x="3921" y="881"/>
                    </a:lnTo>
                    <a:lnTo>
                      <a:pt x="3922" y="881"/>
                    </a:lnTo>
                    <a:lnTo>
                      <a:pt x="3922" y="881"/>
                    </a:lnTo>
                    <a:lnTo>
                      <a:pt x="3922" y="883"/>
                    </a:lnTo>
                    <a:lnTo>
                      <a:pt x="3922" y="883"/>
                    </a:lnTo>
                    <a:lnTo>
                      <a:pt x="3922" y="887"/>
                    </a:lnTo>
                    <a:lnTo>
                      <a:pt x="3924" y="890"/>
                    </a:lnTo>
                    <a:lnTo>
                      <a:pt x="3917" y="890"/>
                    </a:lnTo>
                    <a:lnTo>
                      <a:pt x="3905" y="894"/>
                    </a:lnTo>
                    <a:lnTo>
                      <a:pt x="3891" y="894"/>
                    </a:lnTo>
                    <a:lnTo>
                      <a:pt x="3879" y="890"/>
                    </a:lnTo>
                    <a:lnTo>
                      <a:pt x="3879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2" y="887"/>
                    </a:lnTo>
                    <a:lnTo>
                      <a:pt x="3891" y="883"/>
                    </a:lnTo>
                    <a:lnTo>
                      <a:pt x="3900" y="883"/>
                    </a:lnTo>
                    <a:lnTo>
                      <a:pt x="3908" y="883"/>
                    </a:lnTo>
                    <a:lnTo>
                      <a:pt x="3917" y="878"/>
                    </a:lnTo>
                    <a:close/>
                    <a:moveTo>
                      <a:pt x="3851" y="878"/>
                    </a:moveTo>
                    <a:lnTo>
                      <a:pt x="3858" y="880"/>
                    </a:lnTo>
                    <a:lnTo>
                      <a:pt x="3861" y="881"/>
                    </a:lnTo>
                    <a:lnTo>
                      <a:pt x="3865" y="883"/>
                    </a:lnTo>
                    <a:lnTo>
                      <a:pt x="3868" y="887"/>
                    </a:lnTo>
                    <a:lnTo>
                      <a:pt x="3870" y="890"/>
                    </a:lnTo>
                    <a:lnTo>
                      <a:pt x="3867" y="890"/>
                    </a:lnTo>
                    <a:lnTo>
                      <a:pt x="3858" y="894"/>
                    </a:lnTo>
                    <a:lnTo>
                      <a:pt x="3847" y="894"/>
                    </a:lnTo>
                    <a:lnTo>
                      <a:pt x="3835" y="894"/>
                    </a:lnTo>
                    <a:lnTo>
                      <a:pt x="3835" y="887"/>
                    </a:lnTo>
                    <a:lnTo>
                      <a:pt x="3840" y="885"/>
                    </a:lnTo>
                    <a:lnTo>
                      <a:pt x="3846" y="883"/>
                    </a:lnTo>
                    <a:lnTo>
                      <a:pt x="3847" y="881"/>
                    </a:lnTo>
                    <a:lnTo>
                      <a:pt x="3851" y="878"/>
                    </a:lnTo>
                    <a:close/>
                    <a:moveTo>
                      <a:pt x="4411" y="871"/>
                    </a:moveTo>
                    <a:lnTo>
                      <a:pt x="4418" y="874"/>
                    </a:lnTo>
                    <a:lnTo>
                      <a:pt x="4422" y="876"/>
                    </a:lnTo>
                    <a:lnTo>
                      <a:pt x="4427" y="880"/>
                    </a:lnTo>
                    <a:lnTo>
                      <a:pt x="4430" y="883"/>
                    </a:lnTo>
                    <a:lnTo>
                      <a:pt x="4432" y="888"/>
                    </a:lnTo>
                    <a:lnTo>
                      <a:pt x="4436" y="894"/>
                    </a:lnTo>
                    <a:lnTo>
                      <a:pt x="4430" y="894"/>
                    </a:lnTo>
                    <a:lnTo>
                      <a:pt x="4427" y="890"/>
                    </a:lnTo>
                    <a:lnTo>
                      <a:pt x="4422" y="887"/>
                    </a:lnTo>
                    <a:lnTo>
                      <a:pt x="4418" y="883"/>
                    </a:lnTo>
                    <a:lnTo>
                      <a:pt x="4415" y="878"/>
                    </a:lnTo>
                    <a:lnTo>
                      <a:pt x="4411" y="871"/>
                    </a:lnTo>
                    <a:close/>
                    <a:moveTo>
                      <a:pt x="4385" y="864"/>
                    </a:moveTo>
                    <a:lnTo>
                      <a:pt x="4388" y="864"/>
                    </a:lnTo>
                    <a:lnTo>
                      <a:pt x="4390" y="866"/>
                    </a:lnTo>
                    <a:lnTo>
                      <a:pt x="4392" y="866"/>
                    </a:lnTo>
                    <a:lnTo>
                      <a:pt x="4394" y="867"/>
                    </a:lnTo>
                    <a:lnTo>
                      <a:pt x="4394" y="869"/>
                    </a:lnTo>
                    <a:lnTo>
                      <a:pt x="4397" y="871"/>
                    </a:lnTo>
                    <a:lnTo>
                      <a:pt x="4401" y="871"/>
                    </a:lnTo>
                    <a:lnTo>
                      <a:pt x="4401" y="874"/>
                    </a:lnTo>
                    <a:lnTo>
                      <a:pt x="4395" y="873"/>
                    </a:lnTo>
                    <a:lnTo>
                      <a:pt x="4392" y="871"/>
                    </a:lnTo>
                    <a:lnTo>
                      <a:pt x="4390" y="869"/>
                    </a:lnTo>
                    <a:lnTo>
                      <a:pt x="4388" y="867"/>
                    </a:lnTo>
                    <a:lnTo>
                      <a:pt x="4385" y="864"/>
                    </a:lnTo>
                    <a:close/>
                    <a:moveTo>
                      <a:pt x="4081" y="845"/>
                    </a:moveTo>
                    <a:lnTo>
                      <a:pt x="4094" y="848"/>
                    </a:lnTo>
                    <a:lnTo>
                      <a:pt x="4094" y="855"/>
                    </a:lnTo>
                    <a:lnTo>
                      <a:pt x="4085" y="860"/>
                    </a:lnTo>
                    <a:lnTo>
                      <a:pt x="4085" y="860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1" y="864"/>
                    </a:lnTo>
                    <a:lnTo>
                      <a:pt x="4081" y="845"/>
                    </a:lnTo>
                    <a:close/>
                    <a:moveTo>
                      <a:pt x="4362" y="825"/>
                    </a:moveTo>
                    <a:lnTo>
                      <a:pt x="4373" y="832"/>
                    </a:lnTo>
                    <a:lnTo>
                      <a:pt x="4380" y="843"/>
                    </a:lnTo>
                    <a:lnTo>
                      <a:pt x="4385" y="855"/>
                    </a:lnTo>
                    <a:lnTo>
                      <a:pt x="4382" y="855"/>
                    </a:lnTo>
                    <a:lnTo>
                      <a:pt x="4382" y="860"/>
                    </a:lnTo>
                    <a:lnTo>
                      <a:pt x="4369" y="855"/>
                    </a:lnTo>
                    <a:lnTo>
                      <a:pt x="4366" y="846"/>
                    </a:lnTo>
                    <a:lnTo>
                      <a:pt x="4364" y="838"/>
                    </a:lnTo>
                    <a:lnTo>
                      <a:pt x="4362" y="825"/>
                    </a:lnTo>
                    <a:close/>
                    <a:moveTo>
                      <a:pt x="4331" y="825"/>
                    </a:moveTo>
                    <a:lnTo>
                      <a:pt x="4340" y="825"/>
                    </a:lnTo>
                    <a:lnTo>
                      <a:pt x="4340" y="845"/>
                    </a:lnTo>
                    <a:lnTo>
                      <a:pt x="4305" y="855"/>
                    </a:lnTo>
                    <a:lnTo>
                      <a:pt x="4299" y="853"/>
                    </a:lnTo>
                    <a:lnTo>
                      <a:pt x="4294" y="852"/>
                    </a:lnTo>
                    <a:lnTo>
                      <a:pt x="4287" y="850"/>
                    </a:lnTo>
                    <a:lnTo>
                      <a:pt x="4282" y="848"/>
                    </a:lnTo>
                    <a:lnTo>
                      <a:pt x="4282" y="841"/>
                    </a:lnTo>
                    <a:lnTo>
                      <a:pt x="4303" y="839"/>
                    </a:lnTo>
                    <a:lnTo>
                      <a:pt x="4319" y="834"/>
                    </a:lnTo>
                    <a:lnTo>
                      <a:pt x="4331" y="825"/>
                    </a:lnTo>
                    <a:close/>
                    <a:moveTo>
                      <a:pt x="3966" y="810"/>
                    </a:moveTo>
                    <a:lnTo>
                      <a:pt x="3982" y="810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5" y="813"/>
                    </a:lnTo>
                    <a:lnTo>
                      <a:pt x="3985" y="820"/>
                    </a:lnTo>
                    <a:lnTo>
                      <a:pt x="3966" y="820"/>
                    </a:lnTo>
                    <a:lnTo>
                      <a:pt x="3966" y="810"/>
                    </a:lnTo>
                    <a:close/>
                    <a:moveTo>
                      <a:pt x="3994" y="806"/>
                    </a:moveTo>
                    <a:lnTo>
                      <a:pt x="4032" y="810"/>
                    </a:lnTo>
                    <a:lnTo>
                      <a:pt x="4032" y="813"/>
                    </a:lnTo>
                    <a:lnTo>
                      <a:pt x="4034" y="817"/>
                    </a:lnTo>
                    <a:lnTo>
                      <a:pt x="4034" y="820"/>
                    </a:lnTo>
                    <a:lnTo>
                      <a:pt x="4036" y="825"/>
                    </a:lnTo>
                    <a:lnTo>
                      <a:pt x="4032" y="825"/>
                    </a:lnTo>
                    <a:lnTo>
                      <a:pt x="4022" y="819"/>
                    </a:lnTo>
                    <a:lnTo>
                      <a:pt x="4010" y="817"/>
                    </a:lnTo>
                    <a:lnTo>
                      <a:pt x="3994" y="817"/>
                    </a:lnTo>
                    <a:lnTo>
                      <a:pt x="3994" y="806"/>
                    </a:lnTo>
                    <a:close/>
                    <a:moveTo>
                      <a:pt x="4312" y="798"/>
                    </a:moveTo>
                    <a:lnTo>
                      <a:pt x="4331" y="798"/>
                    </a:lnTo>
                    <a:lnTo>
                      <a:pt x="4340" y="808"/>
                    </a:lnTo>
                    <a:lnTo>
                      <a:pt x="4347" y="819"/>
                    </a:lnTo>
                    <a:lnTo>
                      <a:pt x="4350" y="832"/>
                    </a:lnTo>
                    <a:lnTo>
                      <a:pt x="4347" y="832"/>
                    </a:lnTo>
                    <a:lnTo>
                      <a:pt x="4338" y="824"/>
                    </a:lnTo>
                    <a:lnTo>
                      <a:pt x="4329" y="815"/>
                    </a:lnTo>
                    <a:lnTo>
                      <a:pt x="4319" y="808"/>
                    </a:lnTo>
                    <a:lnTo>
                      <a:pt x="4312" y="798"/>
                    </a:lnTo>
                    <a:close/>
                    <a:moveTo>
                      <a:pt x="4057" y="777"/>
                    </a:moveTo>
                    <a:lnTo>
                      <a:pt x="4067" y="777"/>
                    </a:lnTo>
                    <a:lnTo>
                      <a:pt x="4081" y="778"/>
                    </a:lnTo>
                    <a:lnTo>
                      <a:pt x="4085" y="791"/>
                    </a:lnTo>
                    <a:lnTo>
                      <a:pt x="4090" y="801"/>
                    </a:lnTo>
                    <a:lnTo>
                      <a:pt x="4097" y="810"/>
                    </a:lnTo>
                    <a:lnTo>
                      <a:pt x="4097" y="813"/>
                    </a:lnTo>
                    <a:lnTo>
                      <a:pt x="4100" y="813"/>
                    </a:lnTo>
                    <a:lnTo>
                      <a:pt x="4100" y="810"/>
                    </a:lnTo>
                    <a:lnTo>
                      <a:pt x="4109" y="801"/>
                    </a:lnTo>
                    <a:lnTo>
                      <a:pt x="4118" y="796"/>
                    </a:lnTo>
                    <a:lnTo>
                      <a:pt x="4130" y="792"/>
                    </a:lnTo>
                    <a:lnTo>
                      <a:pt x="4148" y="791"/>
                    </a:lnTo>
                    <a:lnTo>
                      <a:pt x="4162" y="799"/>
                    </a:lnTo>
                    <a:lnTo>
                      <a:pt x="4179" y="806"/>
                    </a:lnTo>
                    <a:lnTo>
                      <a:pt x="4200" y="813"/>
                    </a:lnTo>
                    <a:lnTo>
                      <a:pt x="4217" y="824"/>
                    </a:lnTo>
                    <a:lnTo>
                      <a:pt x="4231" y="834"/>
                    </a:lnTo>
                    <a:lnTo>
                      <a:pt x="4238" y="848"/>
                    </a:lnTo>
                    <a:lnTo>
                      <a:pt x="4251" y="850"/>
                    </a:lnTo>
                    <a:lnTo>
                      <a:pt x="4259" y="853"/>
                    </a:lnTo>
                    <a:lnTo>
                      <a:pt x="4270" y="855"/>
                    </a:lnTo>
                    <a:lnTo>
                      <a:pt x="4270" y="864"/>
                    </a:lnTo>
                    <a:lnTo>
                      <a:pt x="4268" y="864"/>
                    </a:lnTo>
                    <a:lnTo>
                      <a:pt x="4265" y="866"/>
                    </a:lnTo>
                    <a:lnTo>
                      <a:pt x="4261" y="866"/>
                    </a:lnTo>
                    <a:lnTo>
                      <a:pt x="4259" y="867"/>
                    </a:lnTo>
                    <a:lnTo>
                      <a:pt x="4258" y="869"/>
                    </a:lnTo>
                    <a:lnTo>
                      <a:pt x="4259" y="869"/>
                    </a:lnTo>
                    <a:lnTo>
                      <a:pt x="4263" y="871"/>
                    </a:lnTo>
                    <a:lnTo>
                      <a:pt x="4275" y="888"/>
                    </a:lnTo>
                    <a:lnTo>
                      <a:pt x="4292" y="902"/>
                    </a:lnTo>
                    <a:lnTo>
                      <a:pt x="4312" y="913"/>
                    </a:lnTo>
                    <a:lnTo>
                      <a:pt x="4312" y="921"/>
                    </a:lnTo>
                    <a:lnTo>
                      <a:pt x="4289" y="921"/>
                    </a:lnTo>
                    <a:lnTo>
                      <a:pt x="4286" y="918"/>
                    </a:lnTo>
                    <a:lnTo>
                      <a:pt x="4282" y="916"/>
                    </a:lnTo>
                    <a:lnTo>
                      <a:pt x="4279" y="916"/>
                    </a:lnTo>
                    <a:lnTo>
                      <a:pt x="4275" y="916"/>
                    </a:lnTo>
                    <a:lnTo>
                      <a:pt x="4272" y="915"/>
                    </a:lnTo>
                    <a:lnTo>
                      <a:pt x="4266" y="913"/>
                    </a:lnTo>
                    <a:lnTo>
                      <a:pt x="4261" y="909"/>
                    </a:lnTo>
                    <a:lnTo>
                      <a:pt x="4258" y="906"/>
                    </a:lnTo>
                    <a:lnTo>
                      <a:pt x="4254" y="899"/>
                    </a:lnTo>
                    <a:lnTo>
                      <a:pt x="4251" y="894"/>
                    </a:lnTo>
                    <a:lnTo>
                      <a:pt x="4247" y="890"/>
                    </a:lnTo>
                    <a:lnTo>
                      <a:pt x="4233" y="883"/>
                    </a:lnTo>
                    <a:lnTo>
                      <a:pt x="4223" y="883"/>
                    </a:lnTo>
                    <a:lnTo>
                      <a:pt x="4210" y="887"/>
                    </a:lnTo>
                    <a:lnTo>
                      <a:pt x="4198" y="894"/>
                    </a:lnTo>
                    <a:lnTo>
                      <a:pt x="4186" y="897"/>
                    </a:lnTo>
                    <a:lnTo>
                      <a:pt x="4174" y="890"/>
                    </a:lnTo>
                    <a:lnTo>
                      <a:pt x="4162" y="887"/>
                    </a:lnTo>
                    <a:lnTo>
                      <a:pt x="4149" y="885"/>
                    </a:lnTo>
                    <a:lnTo>
                      <a:pt x="4132" y="887"/>
                    </a:lnTo>
                    <a:lnTo>
                      <a:pt x="4134" y="880"/>
                    </a:lnTo>
                    <a:lnTo>
                      <a:pt x="4135" y="874"/>
                    </a:lnTo>
                    <a:lnTo>
                      <a:pt x="4137" y="871"/>
                    </a:lnTo>
                    <a:lnTo>
                      <a:pt x="4139" y="867"/>
                    </a:lnTo>
                    <a:lnTo>
                      <a:pt x="4141" y="864"/>
                    </a:lnTo>
                    <a:lnTo>
                      <a:pt x="4139" y="860"/>
                    </a:lnTo>
                    <a:lnTo>
                      <a:pt x="4130" y="845"/>
                    </a:lnTo>
                    <a:lnTo>
                      <a:pt x="4118" y="836"/>
                    </a:lnTo>
                    <a:lnTo>
                      <a:pt x="4104" y="832"/>
                    </a:lnTo>
                    <a:lnTo>
                      <a:pt x="4088" y="827"/>
                    </a:lnTo>
                    <a:lnTo>
                      <a:pt x="4073" y="824"/>
                    </a:lnTo>
                    <a:lnTo>
                      <a:pt x="4060" y="817"/>
                    </a:lnTo>
                    <a:lnTo>
                      <a:pt x="4052" y="806"/>
                    </a:lnTo>
                    <a:lnTo>
                      <a:pt x="4055" y="805"/>
                    </a:lnTo>
                    <a:lnTo>
                      <a:pt x="4057" y="805"/>
                    </a:lnTo>
                    <a:lnTo>
                      <a:pt x="4059" y="803"/>
                    </a:lnTo>
                    <a:lnTo>
                      <a:pt x="4059" y="803"/>
                    </a:lnTo>
                    <a:lnTo>
                      <a:pt x="4060" y="801"/>
                    </a:lnTo>
                    <a:lnTo>
                      <a:pt x="4062" y="798"/>
                    </a:lnTo>
                    <a:lnTo>
                      <a:pt x="4052" y="796"/>
                    </a:lnTo>
                    <a:lnTo>
                      <a:pt x="4041" y="791"/>
                    </a:lnTo>
                    <a:lnTo>
                      <a:pt x="4032" y="787"/>
                    </a:lnTo>
                    <a:lnTo>
                      <a:pt x="4032" y="778"/>
                    </a:lnTo>
                    <a:lnTo>
                      <a:pt x="4046" y="777"/>
                    </a:lnTo>
                    <a:lnTo>
                      <a:pt x="4057" y="777"/>
                    </a:lnTo>
                    <a:close/>
                    <a:moveTo>
                      <a:pt x="1543" y="756"/>
                    </a:moveTo>
                    <a:lnTo>
                      <a:pt x="1536" y="768"/>
                    </a:lnTo>
                    <a:lnTo>
                      <a:pt x="1531" y="768"/>
                    </a:lnTo>
                    <a:lnTo>
                      <a:pt x="1531" y="771"/>
                    </a:lnTo>
                    <a:lnTo>
                      <a:pt x="1542" y="775"/>
                    </a:lnTo>
                    <a:lnTo>
                      <a:pt x="1552" y="780"/>
                    </a:lnTo>
                    <a:lnTo>
                      <a:pt x="1559" y="785"/>
                    </a:lnTo>
                    <a:lnTo>
                      <a:pt x="1563" y="787"/>
                    </a:lnTo>
                    <a:lnTo>
                      <a:pt x="1564" y="785"/>
                    </a:lnTo>
                    <a:lnTo>
                      <a:pt x="1564" y="784"/>
                    </a:lnTo>
                    <a:lnTo>
                      <a:pt x="1564" y="784"/>
                    </a:lnTo>
                    <a:lnTo>
                      <a:pt x="1566" y="782"/>
                    </a:lnTo>
                    <a:lnTo>
                      <a:pt x="1566" y="778"/>
                    </a:lnTo>
                    <a:lnTo>
                      <a:pt x="1559" y="778"/>
                    </a:lnTo>
                    <a:lnTo>
                      <a:pt x="1557" y="778"/>
                    </a:lnTo>
                    <a:lnTo>
                      <a:pt x="1556" y="777"/>
                    </a:lnTo>
                    <a:lnTo>
                      <a:pt x="1554" y="777"/>
                    </a:lnTo>
                    <a:lnTo>
                      <a:pt x="1550" y="777"/>
                    </a:lnTo>
                    <a:lnTo>
                      <a:pt x="1547" y="775"/>
                    </a:lnTo>
                    <a:lnTo>
                      <a:pt x="1547" y="756"/>
                    </a:lnTo>
                    <a:lnTo>
                      <a:pt x="1543" y="756"/>
                    </a:lnTo>
                    <a:close/>
                    <a:moveTo>
                      <a:pt x="3952" y="743"/>
                    </a:moveTo>
                    <a:lnTo>
                      <a:pt x="3954" y="743"/>
                    </a:lnTo>
                    <a:lnTo>
                      <a:pt x="3954" y="745"/>
                    </a:lnTo>
                    <a:lnTo>
                      <a:pt x="3954" y="747"/>
                    </a:lnTo>
                    <a:lnTo>
                      <a:pt x="3956" y="747"/>
                    </a:lnTo>
                    <a:lnTo>
                      <a:pt x="3956" y="749"/>
                    </a:lnTo>
                    <a:lnTo>
                      <a:pt x="3959" y="749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6" y="750"/>
                    </a:lnTo>
                    <a:lnTo>
                      <a:pt x="3956" y="752"/>
                    </a:lnTo>
                    <a:lnTo>
                      <a:pt x="3950" y="757"/>
                    </a:lnTo>
                    <a:lnTo>
                      <a:pt x="3945" y="763"/>
                    </a:lnTo>
                    <a:lnTo>
                      <a:pt x="3940" y="768"/>
                    </a:lnTo>
                    <a:lnTo>
                      <a:pt x="3921" y="766"/>
                    </a:lnTo>
                    <a:lnTo>
                      <a:pt x="3905" y="766"/>
                    </a:lnTo>
                    <a:lnTo>
                      <a:pt x="3886" y="768"/>
                    </a:lnTo>
                    <a:lnTo>
                      <a:pt x="3886" y="778"/>
                    </a:lnTo>
                    <a:lnTo>
                      <a:pt x="3889" y="780"/>
                    </a:lnTo>
                    <a:lnTo>
                      <a:pt x="3889" y="782"/>
                    </a:lnTo>
                    <a:lnTo>
                      <a:pt x="3891" y="784"/>
                    </a:lnTo>
                    <a:lnTo>
                      <a:pt x="3893" y="787"/>
                    </a:lnTo>
                    <a:lnTo>
                      <a:pt x="3912" y="780"/>
                    </a:lnTo>
                    <a:lnTo>
                      <a:pt x="3931" y="775"/>
                    </a:lnTo>
                    <a:lnTo>
                      <a:pt x="3931" y="784"/>
                    </a:lnTo>
                    <a:lnTo>
                      <a:pt x="3928" y="784"/>
                    </a:lnTo>
                    <a:lnTo>
                      <a:pt x="3922" y="787"/>
                    </a:lnTo>
                    <a:lnTo>
                      <a:pt x="3915" y="791"/>
                    </a:lnTo>
                    <a:lnTo>
                      <a:pt x="3908" y="794"/>
                    </a:lnTo>
                    <a:lnTo>
                      <a:pt x="3914" y="806"/>
                    </a:lnTo>
                    <a:lnTo>
                      <a:pt x="3921" y="817"/>
                    </a:lnTo>
                    <a:lnTo>
                      <a:pt x="3924" y="827"/>
                    </a:lnTo>
                    <a:lnTo>
                      <a:pt x="3928" y="845"/>
                    </a:lnTo>
                    <a:lnTo>
                      <a:pt x="3924" y="845"/>
                    </a:lnTo>
                    <a:lnTo>
                      <a:pt x="3924" y="848"/>
                    </a:lnTo>
                    <a:lnTo>
                      <a:pt x="3921" y="846"/>
                    </a:lnTo>
                    <a:lnTo>
                      <a:pt x="3919" y="846"/>
                    </a:lnTo>
                    <a:lnTo>
                      <a:pt x="3919" y="846"/>
                    </a:lnTo>
                    <a:lnTo>
                      <a:pt x="3919" y="845"/>
                    </a:lnTo>
                    <a:lnTo>
                      <a:pt x="3917" y="845"/>
                    </a:lnTo>
                    <a:lnTo>
                      <a:pt x="3907" y="834"/>
                    </a:lnTo>
                    <a:lnTo>
                      <a:pt x="3898" y="822"/>
                    </a:lnTo>
                    <a:lnTo>
                      <a:pt x="3889" y="810"/>
                    </a:lnTo>
                    <a:lnTo>
                      <a:pt x="3889" y="848"/>
                    </a:lnTo>
                    <a:lnTo>
                      <a:pt x="3874" y="848"/>
                    </a:lnTo>
                    <a:lnTo>
                      <a:pt x="3874" y="846"/>
                    </a:lnTo>
                    <a:lnTo>
                      <a:pt x="3872" y="846"/>
                    </a:lnTo>
                    <a:lnTo>
                      <a:pt x="3872" y="846"/>
                    </a:lnTo>
                    <a:lnTo>
                      <a:pt x="3872" y="846"/>
                    </a:lnTo>
                    <a:lnTo>
                      <a:pt x="3872" y="845"/>
                    </a:lnTo>
                    <a:lnTo>
                      <a:pt x="3870" y="845"/>
                    </a:lnTo>
                    <a:lnTo>
                      <a:pt x="3872" y="832"/>
                    </a:lnTo>
                    <a:lnTo>
                      <a:pt x="3870" y="825"/>
                    </a:lnTo>
                    <a:lnTo>
                      <a:pt x="3867" y="819"/>
                    </a:lnTo>
                    <a:lnTo>
                      <a:pt x="3863" y="810"/>
                    </a:lnTo>
                    <a:lnTo>
                      <a:pt x="3863" y="801"/>
                    </a:lnTo>
                    <a:lnTo>
                      <a:pt x="3868" y="791"/>
                    </a:lnTo>
                    <a:lnTo>
                      <a:pt x="3875" y="777"/>
                    </a:lnTo>
                    <a:lnTo>
                      <a:pt x="3882" y="764"/>
                    </a:lnTo>
                    <a:lnTo>
                      <a:pt x="3889" y="754"/>
                    </a:lnTo>
                    <a:lnTo>
                      <a:pt x="3893" y="749"/>
                    </a:lnTo>
                    <a:lnTo>
                      <a:pt x="3910" y="754"/>
                    </a:lnTo>
                    <a:lnTo>
                      <a:pt x="3921" y="754"/>
                    </a:lnTo>
                    <a:lnTo>
                      <a:pt x="3929" y="752"/>
                    </a:lnTo>
                    <a:lnTo>
                      <a:pt x="3940" y="749"/>
                    </a:lnTo>
                    <a:lnTo>
                      <a:pt x="3950" y="743"/>
                    </a:lnTo>
                    <a:lnTo>
                      <a:pt x="3952" y="743"/>
                    </a:lnTo>
                    <a:close/>
                    <a:moveTo>
                      <a:pt x="3989" y="740"/>
                    </a:moveTo>
                    <a:lnTo>
                      <a:pt x="3996" y="743"/>
                    </a:lnTo>
                    <a:lnTo>
                      <a:pt x="3999" y="745"/>
                    </a:lnTo>
                    <a:lnTo>
                      <a:pt x="4003" y="749"/>
                    </a:lnTo>
                    <a:lnTo>
                      <a:pt x="4004" y="752"/>
                    </a:lnTo>
                    <a:lnTo>
                      <a:pt x="4004" y="759"/>
                    </a:lnTo>
                    <a:lnTo>
                      <a:pt x="4004" y="768"/>
                    </a:lnTo>
                    <a:lnTo>
                      <a:pt x="4001" y="770"/>
                    </a:lnTo>
                    <a:lnTo>
                      <a:pt x="3999" y="771"/>
                    </a:lnTo>
                    <a:lnTo>
                      <a:pt x="3999" y="773"/>
                    </a:lnTo>
                    <a:lnTo>
                      <a:pt x="3999" y="775"/>
                    </a:lnTo>
                    <a:lnTo>
                      <a:pt x="3999" y="777"/>
                    </a:lnTo>
                    <a:lnTo>
                      <a:pt x="3999" y="778"/>
                    </a:lnTo>
                    <a:lnTo>
                      <a:pt x="3998" y="780"/>
                    </a:lnTo>
                    <a:lnTo>
                      <a:pt x="3994" y="784"/>
                    </a:lnTo>
                    <a:lnTo>
                      <a:pt x="3994" y="775"/>
                    </a:lnTo>
                    <a:lnTo>
                      <a:pt x="3987" y="764"/>
                    </a:lnTo>
                    <a:lnTo>
                      <a:pt x="3987" y="752"/>
                    </a:lnTo>
                    <a:lnTo>
                      <a:pt x="3989" y="740"/>
                    </a:lnTo>
                    <a:close/>
                    <a:moveTo>
                      <a:pt x="3533" y="691"/>
                    </a:moveTo>
                    <a:lnTo>
                      <a:pt x="3566" y="695"/>
                    </a:lnTo>
                    <a:lnTo>
                      <a:pt x="3579" y="710"/>
                    </a:lnTo>
                    <a:lnTo>
                      <a:pt x="3593" y="719"/>
                    </a:lnTo>
                    <a:lnTo>
                      <a:pt x="3607" y="728"/>
                    </a:lnTo>
                    <a:lnTo>
                      <a:pt x="3624" y="736"/>
                    </a:lnTo>
                    <a:lnTo>
                      <a:pt x="3629" y="740"/>
                    </a:lnTo>
                    <a:lnTo>
                      <a:pt x="3629" y="742"/>
                    </a:lnTo>
                    <a:lnTo>
                      <a:pt x="3631" y="742"/>
                    </a:lnTo>
                    <a:lnTo>
                      <a:pt x="3638" y="749"/>
                    </a:lnTo>
                    <a:lnTo>
                      <a:pt x="3650" y="763"/>
                    </a:lnTo>
                    <a:lnTo>
                      <a:pt x="3661" y="778"/>
                    </a:lnTo>
                    <a:lnTo>
                      <a:pt x="3673" y="796"/>
                    </a:lnTo>
                    <a:lnTo>
                      <a:pt x="3690" y="810"/>
                    </a:lnTo>
                    <a:lnTo>
                      <a:pt x="3687" y="827"/>
                    </a:lnTo>
                    <a:lnTo>
                      <a:pt x="3687" y="848"/>
                    </a:lnTo>
                    <a:lnTo>
                      <a:pt x="3701" y="850"/>
                    </a:lnTo>
                    <a:lnTo>
                      <a:pt x="3710" y="853"/>
                    </a:lnTo>
                    <a:lnTo>
                      <a:pt x="3716" y="859"/>
                    </a:lnTo>
                    <a:lnTo>
                      <a:pt x="3725" y="864"/>
                    </a:lnTo>
                    <a:lnTo>
                      <a:pt x="3736" y="864"/>
                    </a:lnTo>
                    <a:lnTo>
                      <a:pt x="3744" y="860"/>
                    </a:lnTo>
                    <a:lnTo>
                      <a:pt x="3751" y="857"/>
                    </a:lnTo>
                    <a:lnTo>
                      <a:pt x="3758" y="855"/>
                    </a:lnTo>
                    <a:lnTo>
                      <a:pt x="3774" y="860"/>
                    </a:lnTo>
                    <a:lnTo>
                      <a:pt x="3792" y="867"/>
                    </a:lnTo>
                    <a:lnTo>
                      <a:pt x="3809" y="876"/>
                    </a:lnTo>
                    <a:lnTo>
                      <a:pt x="3825" y="883"/>
                    </a:lnTo>
                    <a:lnTo>
                      <a:pt x="3823" y="883"/>
                    </a:lnTo>
                    <a:lnTo>
                      <a:pt x="3821" y="885"/>
                    </a:lnTo>
                    <a:lnTo>
                      <a:pt x="3821" y="885"/>
                    </a:lnTo>
                    <a:lnTo>
                      <a:pt x="3819" y="885"/>
                    </a:lnTo>
                    <a:lnTo>
                      <a:pt x="3816" y="887"/>
                    </a:lnTo>
                    <a:lnTo>
                      <a:pt x="3806" y="890"/>
                    </a:lnTo>
                    <a:lnTo>
                      <a:pt x="3786" y="890"/>
                    </a:lnTo>
                    <a:lnTo>
                      <a:pt x="3764" y="887"/>
                    </a:lnTo>
                    <a:lnTo>
                      <a:pt x="3741" y="881"/>
                    </a:lnTo>
                    <a:lnTo>
                      <a:pt x="3716" y="876"/>
                    </a:lnTo>
                    <a:lnTo>
                      <a:pt x="3697" y="871"/>
                    </a:lnTo>
                    <a:lnTo>
                      <a:pt x="3682" y="864"/>
                    </a:lnTo>
                    <a:lnTo>
                      <a:pt x="3675" y="860"/>
                    </a:lnTo>
                    <a:lnTo>
                      <a:pt x="3678" y="857"/>
                    </a:lnTo>
                    <a:lnTo>
                      <a:pt x="3678" y="857"/>
                    </a:lnTo>
                    <a:lnTo>
                      <a:pt x="3680" y="855"/>
                    </a:lnTo>
                    <a:lnTo>
                      <a:pt x="3682" y="852"/>
                    </a:lnTo>
                    <a:lnTo>
                      <a:pt x="3661" y="846"/>
                    </a:lnTo>
                    <a:lnTo>
                      <a:pt x="3643" y="836"/>
                    </a:lnTo>
                    <a:lnTo>
                      <a:pt x="3627" y="820"/>
                    </a:lnTo>
                    <a:lnTo>
                      <a:pt x="3615" y="803"/>
                    </a:lnTo>
                    <a:lnTo>
                      <a:pt x="3603" y="784"/>
                    </a:lnTo>
                    <a:lnTo>
                      <a:pt x="3593" y="764"/>
                    </a:lnTo>
                    <a:lnTo>
                      <a:pt x="3582" y="749"/>
                    </a:lnTo>
                    <a:lnTo>
                      <a:pt x="3572" y="736"/>
                    </a:lnTo>
                    <a:lnTo>
                      <a:pt x="3561" y="728"/>
                    </a:lnTo>
                    <a:lnTo>
                      <a:pt x="3549" y="717"/>
                    </a:lnTo>
                    <a:lnTo>
                      <a:pt x="3538" y="707"/>
                    </a:lnTo>
                    <a:lnTo>
                      <a:pt x="3533" y="691"/>
                    </a:lnTo>
                    <a:close/>
                    <a:moveTo>
                      <a:pt x="3832" y="672"/>
                    </a:moveTo>
                    <a:lnTo>
                      <a:pt x="3842" y="675"/>
                    </a:lnTo>
                    <a:lnTo>
                      <a:pt x="3854" y="682"/>
                    </a:lnTo>
                    <a:lnTo>
                      <a:pt x="3865" y="693"/>
                    </a:lnTo>
                    <a:lnTo>
                      <a:pt x="3870" y="702"/>
                    </a:lnTo>
                    <a:lnTo>
                      <a:pt x="3865" y="705"/>
                    </a:lnTo>
                    <a:lnTo>
                      <a:pt x="3860" y="710"/>
                    </a:lnTo>
                    <a:lnTo>
                      <a:pt x="3854" y="714"/>
                    </a:lnTo>
                    <a:lnTo>
                      <a:pt x="3847" y="717"/>
                    </a:lnTo>
                    <a:lnTo>
                      <a:pt x="3853" y="733"/>
                    </a:lnTo>
                    <a:lnTo>
                      <a:pt x="3860" y="745"/>
                    </a:lnTo>
                    <a:lnTo>
                      <a:pt x="3867" y="759"/>
                    </a:lnTo>
                    <a:lnTo>
                      <a:pt x="3861" y="761"/>
                    </a:lnTo>
                    <a:lnTo>
                      <a:pt x="3858" y="761"/>
                    </a:lnTo>
                    <a:lnTo>
                      <a:pt x="3856" y="761"/>
                    </a:lnTo>
                    <a:lnTo>
                      <a:pt x="3856" y="761"/>
                    </a:lnTo>
                    <a:lnTo>
                      <a:pt x="3854" y="763"/>
                    </a:lnTo>
                    <a:lnTo>
                      <a:pt x="3853" y="764"/>
                    </a:lnTo>
                    <a:lnTo>
                      <a:pt x="3851" y="768"/>
                    </a:lnTo>
                    <a:lnTo>
                      <a:pt x="3842" y="784"/>
                    </a:lnTo>
                    <a:lnTo>
                      <a:pt x="3837" y="803"/>
                    </a:lnTo>
                    <a:lnTo>
                      <a:pt x="3828" y="820"/>
                    </a:lnTo>
                    <a:lnTo>
                      <a:pt x="3823" y="824"/>
                    </a:lnTo>
                    <a:lnTo>
                      <a:pt x="3818" y="824"/>
                    </a:lnTo>
                    <a:lnTo>
                      <a:pt x="3812" y="825"/>
                    </a:lnTo>
                    <a:lnTo>
                      <a:pt x="3806" y="825"/>
                    </a:lnTo>
                    <a:lnTo>
                      <a:pt x="3795" y="819"/>
                    </a:lnTo>
                    <a:lnTo>
                      <a:pt x="3785" y="817"/>
                    </a:lnTo>
                    <a:lnTo>
                      <a:pt x="3772" y="817"/>
                    </a:lnTo>
                    <a:lnTo>
                      <a:pt x="3760" y="815"/>
                    </a:lnTo>
                    <a:lnTo>
                      <a:pt x="3748" y="810"/>
                    </a:lnTo>
                    <a:lnTo>
                      <a:pt x="3736" y="794"/>
                    </a:lnTo>
                    <a:lnTo>
                      <a:pt x="3727" y="773"/>
                    </a:lnTo>
                    <a:lnTo>
                      <a:pt x="3725" y="749"/>
                    </a:lnTo>
                    <a:lnTo>
                      <a:pt x="3734" y="745"/>
                    </a:lnTo>
                    <a:lnTo>
                      <a:pt x="3741" y="745"/>
                    </a:lnTo>
                    <a:lnTo>
                      <a:pt x="3748" y="747"/>
                    </a:lnTo>
                    <a:lnTo>
                      <a:pt x="3755" y="743"/>
                    </a:lnTo>
                    <a:lnTo>
                      <a:pt x="3764" y="729"/>
                    </a:lnTo>
                    <a:lnTo>
                      <a:pt x="3786" y="726"/>
                    </a:lnTo>
                    <a:lnTo>
                      <a:pt x="3790" y="723"/>
                    </a:lnTo>
                    <a:lnTo>
                      <a:pt x="3793" y="719"/>
                    </a:lnTo>
                    <a:lnTo>
                      <a:pt x="3793" y="717"/>
                    </a:lnTo>
                    <a:lnTo>
                      <a:pt x="3795" y="716"/>
                    </a:lnTo>
                    <a:lnTo>
                      <a:pt x="3795" y="714"/>
                    </a:lnTo>
                    <a:lnTo>
                      <a:pt x="3795" y="712"/>
                    </a:lnTo>
                    <a:lnTo>
                      <a:pt x="3797" y="710"/>
                    </a:lnTo>
                    <a:lnTo>
                      <a:pt x="3797" y="710"/>
                    </a:lnTo>
                    <a:lnTo>
                      <a:pt x="3800" y="710"/>
                    </a:lnTo>
                    <a:lnTo>
                      <a:pt x="3806" y="710"/>
                    </a:lnTo>
                    <a:lnTo>
                      <a:pt x="3812" y="710"/>
                    </a:lnTo>
                    <a:lnTo>
                      <a:pt x="3816" y="698"/>
                    </a:lnTo>
                    <a:lnTo>
                      <a:pt x="3821" y="689"/>
                    </a:lnTo>
                    <a:lnTo>
                      <a:pt x="3826" y="681"/>
                    </a:lnTo>
                    <a:lnTo>
                      <a:pt x="3832" y="672"/>
                    </a:lnTo>
                    <a:close/>
                    <a:moveTo>
                      <a:pt x="3329" y="649"/>
                    </a:moveTo>
                    <a:lnTo>
                      <a:pt x="3339" y="656"/>
                    </a:lnTo>
                    <a:lnTo>
                      <a:pt x="3345" y="668"/>
                    </a:lnTo>
                    <a:lnTo>
                      <a:pt x="3345" y="686"/>
                    </a:lnTo>
                    <a:lnTo>
                      <a:pt x="3345" y="688"/>
                    </a:lnTo>
                    <a:lnTo>
                      <a:pt x="3346" y="688"/>
                    </a:lnTo>
                    <a:lnTo>
                      <a:pt x="3348" y="689"/>
                    </a:lnTo>
                    <a:lnTo>
                      <a:pt x="3348" y="689"/>
                    </a:lnTo>
                    <a:lnTo>
                      <a:pt x="3348" y="691"/>
                    </a:lnTo>
                    <a:lnTo>
                      <a:pt x="3348" y="695"/>
                    </a:lnTo>
                    <a:lnTo>
                      <a:pt x="3345" y="695"/>
                    </a:lnTo>
                    <a:lnTo>
                      <a:pt x="3341" y="696"/>
                    </a:lnTo>
                    <a:lnTo>
                      <a:pt x="3339" y="700"/>
                    </a:lnTo>
                    <a:lnTo>
                      <a:pt x="3336" y="702"/>
                    </a:lnTo>
                    <a:lnTo>
                      <a:pt x="3334" y="702"/>
                    </a:lnTo>
                    <a:lnTo>
                      <a:pt x="3332" y="700"/>
                    </a:lnTo>
                    <a:lnTo>
                      <a:pt x="3331" y="700"/>
                    </a:lnTo>
                    <a:lnTo>
                      <a:pt x="3331" y="700"/>
                    </a:lnTo>
                    <a:lnTo>
                      <a:pt x="3329" y="698"/>
                    </a:lnTo>
                    <a:lnTo>
                      <a:pt x="3322" y="684"/>
                    </a:lnTo>
                    <a:lnTo>
                      <a:pt x="3322" y="663"/>
                    </a:lnTo>
                    <a:lnTo>
                      <a:pt x="3324" y="660"/>
                    </a:lnTo>
                    <a:lnTo>
                      <a:pt x="3326" y="658"/>
                    </a:lnTo>
                    <a:lnTo>
                      <a:pt x="3327" y="654"/>
                    </a:lnTo>
                    <a:lnTo>
                      <a:pt x="3329" y="649"/>
                    </a:lnTo>
                    <a:close/>
                    <a:moveTo>
                      <a:pt x="3956" y="628"/>
                    </a:moveTo>
                    <a:lnTo>
                      <a:pt x="3964" y="637"/>
                    </a:lnTo>
                    <a:lnTo>
                      <a:pt x="3970" y="647"/>
                    </a:lnTo>
                    <a:lnTo>
                      <a:pt x="3970" y="663"/>
                    </a:lnTo>
                    <a:lnTo>
                      <a:pt x="3971" y="667"/>
                    </a:lnTo>
                    <a:lnTo>
                      <a:pt x="3973" y="667"/>
                    </a:lnTo>
                    <a:lnTo>
                      <a:pt x="3973" y="668"/>
                    </a:lnTo>
                    <a:lnTo>
                      <a:pt x="3973" y="668"/>
                    </a:lnTo>
                    <a:lnTo>
                      <a:pt x="3971" y="668"/>
                    </a:lnTo>
                    <a:lnTo>
                      <a:pt x="3970" y="672"/>
                    </a:lnTo>
                    <a:lnTo>
                      <a:pt x="3970" y="675"/>
                    </a:lnTo>
                    <a:lnTo>
                      <a:pt x="3968" y="675"/>
                    </a:lnTo>
                    <a:lnTo>
                      <a:pt x="3968" y="677"/>
                    </a:lnTo>
                    <a:lnTo>
                      <a:pt x="3968" y="677"/>
                    </a:lnTo>
                    <a:lnTo>
                      <a:pt x="3968" y="677"/>
                    </a:lnTo>
                    <a:lnTo>
                      <a:pt x="3966" y="677"/>
                    </a:lnTo>
                    <a:lnTo>
                      <a:pt x="3963" y="679"/>
                    </a:lnTo>
                    <a:lnTo>
                      <a:pt x="3961" y="675"/>
                    </a:lnTo>
                    <a:lnTo>
                      <a:pt x="3961" y="674"/>
                    </a:lnTo>
                    <a:lnTo>
                      <a:pt x="3961" y="674"/>
                    </a:lnTo>
                    <a:lnTo>
                      <a:pt x="3961" y="674"/>
                    </a:lnTo>
                    <a:lnTo>
                      <a:pt x="3959" y="674"/>
                    </a:lnTo>
                    <a:lnTo>
                      <a:pt x="3957" y="674"/>
                    </a:lnTo>
                    <a:lnTo>
                      <a:pt x="3956" y="672"/>
                    </a:lnTo>
                    <a:lnTo>
                      <a:pt x="3956" y="675"/>
                    </a:lnTo>
                    <a:lnTo>
                      <a:pt x="3957" y="677"/>
                    </a:lnTo>
                    <a:lnTo>
                      <a:pt x="3959" y="679"/>
                    </a:lnTo>
                    <a:lnTo>
                      <a:pt x="3961" y="681"/>
                    </a:lnTo>
                    <a:lnTo>
                      <a:pt x="3961" y="681"/>
                    </a:lnTo>
                    <a:lnTo>
                      <a:pt x="3959" y="682"/>
                    </a:lnTo>
                    <a:lnTo>
                      <a:pt x="3959" y="684"/>
                    </a:lnTo>
                    <a:lnTo>
                      <a:pt x="3959" y="686"/>
                    </a:lnTo>
                    <a:lnTo>
                      <a:pt x="3959" y="691"/>
                    </a:lnTo>
                    <a:lnTo>
                      <a:pt x="3950" y="691"/>
                    </a:lnTo>
                    <a:lnTo>
                      <a:pt x="3950" y="686"/>
                    </a:lnTo>
                    <a:lnTo>
                      <a:pt x="3945" y="684"/>
                    </a:lnTo>
                    <a:lnTo>
                      <a:pt x="3940" y="681"/>
                    </a:lnTo>
                    <a:lnTo>
                      <a:pt x="3938" y="677"/>
                    </a:lnTo>
                    <a:lnTo>
                      <a:pt x="3936" y="672"/>
                    </a:lnTo>
                    <a:lnTo>
                      <a:pt x="3935" y="667"/>
                    </a:lnTo>
                    <a:lnTo>
                      <a:pt x="3931" y="660"/>
                    </a:lnTo>
                    <a:lnTo>
                      <a:pt x="3926" y="663"/>
                    </a:lnTo>
                    <a:lnTo>
                      <a:pt x="3919" y="667"/>
                    </a:lnTo>
                    <a:lnTo>
                      <a:pt x="3912" y="668"/>
                    </a:lnTo>
                    <a:lnTo>
                      <a:pt x="3905" y="672"/>
                    </a:lnTo>
                    <a:lnTo>
                      <a:pt x="3905" y="663"/>
                    </a:lnTo>
                    <a:lnTo>
                      <a:pt x="3907" y="661"/>
                    </a:lnTo>
                    <a:lnTo>
                      <a:pt x="3907" y="661"/>
                    </a:lnTo>
                    <a:lnTo>
                      <a:pt x="3907" y="660"/>
                    </a:lnTo>
                    <a:lnTo>
                      <a:pt x="3908" y="660"/>
                    </a:lnTo>
                    <a:lnTo>
                      <a:pt x="3908" y="656"/>
                    </a:lnTo>
                    <a:lnTo>
                      <a:pt x="3922" y="651"/>
                    </a:lnTo>
                    <a:lnTo>
                      <a:pt x="3935" y="647"/>
                    </a:lnTo>
                    <a:lnTo>
                      <a:pt x="3947" y="640"/>
                    </a:lnTo>
                    <a:lnTo>
                      <a:pt x="3956" y="628"/>
                    </a:lnTo>
                    <a:close/>
                    <a:moveTo>
                      <a:pt x="1243" y="628"/>
                    </a:moveTo>
                    <a:lnTo>
                      <a:pt x="1245" y="633"/>
                    </a:lnTo>
                    <a:lnTo>
                      <a:pt x="1245" y="635"/>
                    </a:lnTo>
                    <a:lnTo>
                      <a:pt x="1245" y="637"/>
                    </a:lnTo>
                    <a:lnTo>
                      <a:pt x="1245" y="637"/>
                    </a:lnTo>
                    <a:lnTo>
                      <a:pt x="1247" y="639"/>
                    </a:lnTo>
                    <a:lnTo>
                      <a:pt x="1248" y="639"/>
                    </a:lnTo>
                    <a:lnTo>
                      <a:pt x="1252" y="640"/>
                    </a:lnTo>
                    <a:lnTo>
                      <a:pt x="1252" y="633"/>
                    </a:lnTo>
                    <a:lnTo>
                      <a:pt x="1243" y="628"/>
                    </a:lnTo>
                    <a:close/>
                    <a:moveTo>
                      <a:pt x="3870" y="609"/>
                    </a:moveTo>
                    <a:lnTo>
                      <a:pt x="3874" y="613"/>
                    </a:lnTo>
                    <a:lnTo>
                      <a:pt x="3875" y="613"/>
                    </a:lnTo>
                    <a:lnTo>
                      <a:pt x="3877" y="613"/>
                    </a:lnTo>
                    <a:lnTo>
                      <a:pt x="3877" y="614"/>
                    </a:lnTo>
                    <a:lnTo>
                      <a:pt x="3877" y="614"/>
                    </a:lnTo>
                    <a:lnTo>
                      <a:pt x="3877" y="618"/>
                    </a:lnTo>
                    <a:lnTo>
                      <a:pt x="3879" y="621"/>
                    </a:lnTo>
                    <a:lnTo>
                      <a:pt x="3868" y="630"/>
                    </a:lnTo>
                    <a:lnTo>
                      <a:pt x="3861" y="639"/>
                    </a:lnTo>
                    <a:lnTo>
                      <a:pt x="3853" y="646"/>
                    </a:lnTo>
                    <a:lnTo>
                      <a:pt x="3840" y="653"/>
                    </a:lnTo>
                    <a:lnTo>
                      <a:pt x="3840" y="649"/>
                    </a:lnTo>
                    <a:lnTo>
                      <a:pt x="3851" y="637"/>
                    </a:lnTo>
                    <a:lnTo>
                      <a:pt x="3863" y="625"/>
                    </a:lnTo>
                    <a:lnTo>
                      <a:pt x="3870" y="609"/>
                    </a:lnTo>
                    <a:close/>
                    <a:moveTo>
                      <a:pt x="1371" y="517"/>
                    </a:moveTo>
                    <a:lnTo>
                      <a:pt x="1378" y="518"/>
                    </a:lnTo>
                    <a:lnTo>
                      <a:pt x="1386" y="522"/>
                    </a:lnTo>
                    <a:lnTo>
                      <a:pt x="1383" y="524"/>
                    </a:lnTo>
                    <a:lnTo>
                      <a:pt x="1381" y="527"/>
                    </a:lnTo>
                    <a:lnTo>
                      <a:pt x="1378" y="529"/>
                    </a:lnTo>
                    <a:lnTo>
                      <a:pt x="1372" y="529"/>
                    </a:lnTo>
                    <a:lnTo>
                      <a:pt x="1367" y="527"/>
                    </a:lnTo>
                    <a:lnTo>
                      <a:pt x="1362" y="527"/>
                    </a:lnTo>
                    <a:lnTo>
                      <a:pt x="1357" y="527"/>
                    </a:lnTo>
                    <a:lnTo>
                      <a:pt x="1351" y="529"/>
                    </a:lnTo>
                    <a:lnTo>
                      <a:pt x="1351" y="518"/>
                    </a:lnTo>
                    <a:lnTo>
                      <a:pt x="1364" y="517"/>
                    </a:lnTo>
                    <a:lnTo>
                      <a:pt x="1371" y="517"/>
                    </a:lnTo>
                    <a:close/>
                    <a:moveTo>
                      <a:pt x="3912" y="506"/>
                    </a:moveTo>
                    <a:lnTo>
                      <a:pt x="3912" y="524"/>
                    </a:lnTo>
                    <a:lnTo>
                      <a:pt x="3910" y="536"/>
                    </a:lnTo>
                    <a:lnTo>
                      <a:pt x="3907" y="546"/>
                    </a:lnTo>
                    <a:lnTo>
                      <a:pt x="3905" y="564"/>
                    </a:lnTo>
                    <a:lnTo>
                      <a:pt x="3908" y="564"/>
                    </a:lnTo>
                    <a:lnTo>
                      <a:pt x="3908" y="567"/>
                    </a:lnTo>
                    <a:lnTo>
                      <a:pt x="3915" y="567"/>
                    </a:lnTo>
                    <a:lnTo>
                      <a:pt x="3919" y="567"/>
                    </a:lnTo>
                    <a:lnTo>
                      <a:pt x="3922" y="567"/>
                    </a:lnTo>
                    <a:lnTo>
                      <a:pt x="3926" y="569"/>
                    </a:lnTo>
                    <a:lnTo>
                      <a:pt x="3929" y="571"/>
                    </a:lnTo>
                    <a:lnTo>
                      <a:pt x="3936" y="572"/>
                    </a:lnTo>
                    <a:lnTo>
                      <a:pt x="3940" y="585"/>
                    </a:lnTo>
                    <a:lnTo>
                      <a:pt x="3947" y="593"/>
                    </a:lnTo>
                    <a:lnTo>
                      <a:pt x="3956" y="602"/>
                    </a:lnTo>
                    <a:lnTo>
                      <a:pt x="3963" y="614"/>
                    </a:lnTo>
                    <a:lnTo>
                      <a:pt x="3957" y="616"/>
                    </a:lnTo>
                    <a:lnTo>
                      <a:pt x="3954" y="618"/>
                    </a:lnTo>
                    <a:lnTo>
                      <a:pt x="3952" y="618"/>
                    </a:lnTo>
                    <a:lnTo>
                      <a:pt x="3952" y="620"/>
                    </a:lnTo>
                    <a:lnTo>
                      <a:pt x="3952" y="621"/>
                    </a:lnTo>
                    <a:lnTo>
                      <a:pt x="3952" y="621"/>
                    </a:lnTo>
                    <a:lnTo>
                      <a:pt x="3952" y="623"/>
                    </a:lnTo>
                    <a:lnTo>
                      <a:pt x="3949" y="623"/>
                    </a:lnTo>
                    <a:lnTo>
                      <a:pt x="3943" y="625"/>
                    </a:lnTo>
                    <a:lnTo>
                      <a:pt x="3942" y="621"/>
                    </a:lnTo>
                    <a:lnTo>
                      <a:pt x="3942" y="621"/>
                    </a:lnTo>
                    <a:lnTo>
                      <a:pt x="3942" y="620"/>
                    </a:lnTo>
                    <a:lnTo>
                      <a:pt x="3942" y="620"/>
                    </a:lnTo>
                    <a:lnTo>
                      <a:pt x="3940" y="620"/>
                    </a:lnTo>
                    <a:lnTo>
                      <a:pt x="3938" y="620"/>
                    </a:lnTo>
                    <a:lnTo>
                      <a:pt x="3936" y="618"/>
                    </a:lnTo>
                    <a:lnTo>
                      <a:pt x="3933" y="625"/>
                    </a:lnTo>
                    <a:lnTo>
                      <a:pt x="3931" y="630"/>
                    </a:lnTo>
                    <a:lnTo>
                      <a:pt x="3928" y="635"/>
                    </a:lnTo>
                    <a:lnTo>
                      <a:pt x="3922" y="637"/>
                    </a:lnTo>
                    <a:lnTo>
                      <a:pt x="3917" y="640"/>
                    </a:lnTo>
                    <a:lnTo>
                      <a:pt x="3917" y="637"/>
                    </a:lnTo>
                    <a:lnTo>
                      <a:pt x="3914" y="633"/>
                    </a:lnTo>
                    <a:lnTo>
                      <a:pt x="3914" y="630"/>
                    </a:lnTo>
                    <a:lnTo>
                      <a:pt x="3914" y="628"/>
                    </a:lnTo>
                    <a:lnTo>
                      <a:pt x="3914" y="627"/>
                    </a:lnTo>
                    <a:lnTo>
                      <a:pt x="3914" y="627"/>
                    </a:lnTo>
                    <a:lnTo>
                      <a:pt x="3914" y="625"/>
                    </a:lnTo>
                    <a:lnTo>
                      <a:pt x="3912" y="623"/>
                    </a:lnTo>
                    <a:lnTo>
                      <a:pt x="3910" y="623"/>
                    </a:lnTo>
                    <a:lnTo>
                      <a:pt x="3905" y="621"/>
                    </a:lnTo>
                    <a:lnTo>
                      <a:pt x="3905" y="616"/>
                    </a:lnTo>
                    <a:lnTo>
                      <a:pt x="3905" y="611"/>
                    </a:lnTo>
                    <a:lnTo>
                      <a:pt x="3907" y="607"/>
                    </a:lnTo>
                    <a:lnTo>
                      <a:pt x="3907" y="606"/>
                    </a:lnTo>
                    <a:lnTo>
                      <a:pt x="3908" y="604"/>
                    </a:lnTo>
                    <a:lnTo>
                      <a:pt x="3912" y="604"/>
                    </a:lnTo>
                    <a:lnTo>
                      <a:pt x="3917" y="602"/>
                    </a:lnTo>
                    <a:lnTo>
                      <a:pt x="3924" y="602"/>
                    </a:lnTo>
                    <a:lnTo>
                      <a:pt x="3924" y="614"/>
                    </a:lnTo>
                    <a:lnTo>
                      <a:pt x="3936" y="614"/>
                    </a:lnTo>
                    <a:lnTo>
                      <a:pt x="3936" y="611"/>
                    </a:lnTo>
                    <a:lnTo>
                      <a:pt x="3938" y="607"/>
                    </a:lnTo>
                    <a:lnTo>
                      <a:pt x="3940" y="606"/>
                    </a:lnTo>
                    <a:lnTo>
                      <a:pt x="3940" y="604"/>
                    </a:lnTo>
                    <a:lnTo>
                      <a:pt x="3942" y="602"/>
                    </a:lnTo>
                    <a:lnTo>
                      <a:pt x="3943" y="599"/>
                    </a:lnTo>
                    <a:lnTo>
                      <a:pt x="3940" y="599"/>
                    </a:lnTo>
                    <a:lnTo>
                      <a:pt x="3922" y="585"/>
                    </a:lnTo>
                    <a:lnTo>
                      <a:pt x="3902" y="576"/>
                    </a:lnTo>
                    <a:lnTo>
                      <a:pt x="3902" y="583"/>
                    </a:lnTo>
                    <a:lnTo>
                      <a:pt x="3900" y="588"/>
                    </a:lnTo>
                    <a:lnTo>
                      <a:pt x="3898" y="593"/>
                    </a:lnTo>
                    <a:lnTo>
                      <a:pt x="3898" y="599"/>
                    </a:lnTo>
                    <a:lnTo>
                      <a:pt x="3896" y="597"/>
                    </a:lnTo>
                    <a:lnTo>
                      <a:pt x="3895" y="595"/>
                    </a:lnTo>
                    <a:lnTo>
                      <a:pt x="3895" y="595"/>
                    </a:lnTo>
                    <a:lnTo>
                      <a:pt x="3895" y="593"/>
                    </a:lnTo>
                    <a:lnTo>
                      <a:pt x="3893" y="592"/>
                    </a:lnTo>
                    <a:lnTo>
                      <a:pt x="3888" y="579"/>
                    </a:lnTo>
                    <a:lnTo>
                      <a:pt x="3882" y="564"/>
                    </a:lnTo>
                    <a:lnTo>
                      <a:pt x="3881" y="544"/>
                    </a:lnTo>
                    <a:lnTo>
                      <a:pt x="3882" y="527"/>
                    </a:lnTo>
                    <a:lnTo>
                      <a:pt x="3889" y="510"/>
                    </a:lnTo>
                    <a:lnTo>
                      <a:pt x="3895" y="508"/>
                    </a:lnTo>
                    <a:lnTo>
                      <a:pt x="3900" y="506"/>
                    </a:lnTo>
                    <a:lnTo>
                      <a:pt x="3905" y="506"/>
                    </a:lnTo>
                    <a:lnTo>
                      <a:pt x="3912" y="506"/>
                    </a:lnTo>
                    <a:close/>
                    <a:moveTo>
                      <a:pt x="1306" y="506"/>
                    </a:moveTo>
                    <a:lnTo>
                      <a:pt x="1313" y="506"/>
                    </a:lnTo>
                    <a:lnTo>
                      <a:pt x="1320" y="508"/>
                    </a:lnTo>
                    <a:lnTo>
                      <a:pt x="1327" y="508"/>
                    </a:lnTo>
                    <a:lnTo>
                      <a:pt x="1332" y="510"/>
                    </a:lnTo>
                    <a:lnTo>
                      <a:pt x="1332" y="518"/>
                    </a:lnTo>
                    <a:lnTo>
                      <a:pt x="1306" y="518"/>
                    </a:lnTo>
                    <a:lnTo>
                      <a:pt x="1306" y="506"/>
                    </a:lnTo>
                    <a:close/>
                    <a:moveTo>
                      <a:pt x="1159" y="506"/>
                    </a:moveTo>
                    <a:lnTo>
                      <a:pt x="1168" y="508"/>
                    </a:lnTo>
                    <a:lnTo>
                      <a:pt x="1173" y="511"/>
                    </a:lnTo>
                    <a:lnTo>
                      <a:pt x="1180" y="515"/>
                    </a:lnTo>
                    <a:lnTo>
                      <a:pt x="1186" y="518"/>
                    </a:lnTo>
                    <a:lnTo>
                      <a:pt x="1186" y="522"/>
                    </a:lnTo>
                    <a:lnTo>
                      <a:pt x="1179" y="522"/>
                    </a:lnTo>
                    <a:lnTo>
                      <a:pt x="1173" y="524"/>
                    </a:lnTo>
                    <a:lnTo>
                      <a:pt x="1168" y="525"/>
                    </a:lnTo>
                    <a:lnTo>
                      <a:pt x="1165" y="524"/>
                    </a:lnTo>
                    <a:lnTo>
                      <a:pt x="1158" y="524"/>
                    </a:lnTo>
                    <a:lnTo>
                      <a:pt x="1152" y="522"/>
                    </a:lnTo>
                    <a:lnTo>
                      <a:pt x="1152" y="510"/>
                    </a:lnTo>
                    <a:lnTo>
                      <a:pt x="1154" y="510"/>
                    </a:lnTo>
                    <a:lnTo>
                      <a:pt x="1156" y="508"/>
                    </a:lnTo>
                    <a:lnTo>
                      <a:pt x="1158" y="508"/>
                    </a:lnTo>
                    <a:lnTo>
                      <a:pt x="1158" y="508"/>
                    </a:lnTo>
                    <a:lnTo>
                      <a:pt x="1159" y="506"/>
                    </a:lnTo>
                    <a:close/>
                    <a:moveTo>
                      <a:pt x="1220" y="490"/>
                    </a:moveTo>
                    <a:lnTo>
                      <a:pt x="1241" y="492"/>
                    </a:lnTo>
                    <a:lnTo>
                      <a:pt x="1259" y="496"/>
                    </a:lnTo>
                    <a:lnTo>
                      <a:pt x="1273" y="501"/>
                    </a:lnTo>
                    <a:lnTo>
                      <a:pt x="1290" y="506"/>
                    </a:lnTo>
                    <a:lnTo>
                      <a:pt x="1290" y="515"/>
                    </a:lnTo>
                    <a:lnTo>
                      <a:pt x="1283" y="515"/>
                    </a:lnTo>
                    <a:lnTo>
                      <a:pt x="1280" y="517"/>
                    </a:lnTo>
                    <a:lnTo>
                      <a:pt x="1275" y="518"/>
                    </a:lnTo>
                    <a:lnTo>
                      <a:pt x="1271" y="520"/>
                    </a:lnTo>
                    <a:lnTo>
                      <a:pt x="1268" y="522"/>
                    </a:lnTo>
                    <a:lnTo>
                      <a:pt x="1262" y="522"/>
                    </a:lnTo>
                    <a:lnTo>
                      <a:pt x="1262" y="520"/>
                    </a:lnTo>
                    <a:lnTo>
                      <a:pt x="1262" y="518"/>
                    </a:lnTo>
                    <a:lnTo>
                      <a:pt x="1261" y="517"/>
                    </a:lnTo>
                    <a:lnTo>
                      <a:pt x="1259" y="515"/>
                    </a:lnTo>
                    <a:lnTo>
                      <a:pt x="1257" y="513"/>
                    </a:lnTo>
                    <a:lnTo>
                      <a:pt x="1255" y="515"/>
                    </a:lnTo>
                    <a:lnTo>
                      <a:pt x="1252" y="525"/>
                    </a:lnTo>
                    <a:lnTo>
                      <a:pt x="1247" y="525"/>
                    </a:lnTo>
                    <a:lnTo>
                      <a:pt x="1234" y="524"/>
                    </a:lnTo>
                    <a:lnTo>
                      <a:pt x="1220" y="522"/>
                    </a:lnTo>
                    <a:lnTo>
                      <a:pt x="1210" y="522"/>
                    </a:lnTo>
                    <a:lnTo>
                      <a:pt x="1205" y="510"/>
                    </a:lnTo>
                    <a:lnTo>
                      <a:pt x="1214" y="510"/>
                    </a:lnTo>
                    <a:lnTo>
                      <a:pt x="1220" y="510"/>
                    </a:lnTo>
                    <a:lnTo>
                      <a:pt x="1227" y="508"/>
                    </a:lnTo>
                    <a:lnTo>
                      <a:pt x="1233" y="506"/>
                    </a:lnTo>
                    <a:lnTo>
                      <a:pt x="1229" y="504"/>
                    </a:lnTo>
                    <a:lnTo>
                      <a:pt x="1226" y="501"/>
                    </a:lnTo>
                    <a:lnTo>
                      <a:pt x="1224" y="499"/>
                    </a:lnTo>
                    <a:lnTo>
                      <a:pt x="1222" y="496"/>
                    </a:lnTo>
                    <a:lnTo>
                      <a:pt x="1220" y="490"/>
                    </a:lnTo>
                    <a:close/>
                    <a:moveTo>
                      <a:pt x="100" y="452"/>
                    </a:moveTo>
                    <a:lnTo>
                      <a:pt x="116" y="457"/>
                    </a:lnTo>
                    <a:lnTo>
                      <a:pt x="128" y="464"/>
                    </a:lnTo>
                    <a:lnTo>
                      <a:pt x="142" y="471"/>
                    </a:lnTo>
                    <a:lnTo>
                      <a:pt x="142" y="475"/>
                    </a:lnTo>
                    <a:lnTo>
                      <a:pt x="138" y="475"/>
                    </a:lnTo>
                    <a:lnTo>
                      <a:pt x="126" y="483"/>
                    </a:lnTo>
                    <a:lnTo>
                      <a:pt x="114" y="485"/>
                    </a:lnTo>
                    <a:lnTo>
                      <a:pt x="103" y="487"/>
                    </a:lnTo>
                    <a:lnTo>
                      <a:pt x="91" y="490"/>
                    </a:lnTo>
                    <a:lnTo>
                      <a:pt x="91" y="487"/>
                    </a:lnTo>
                    <a:lnTo>
                      <a:pt x="88" y="487"/>
                    </a:lnTo>
                    <a:lnTo>
                      <a:pt x="91" y="478"/>
                    </a:lnTo>
                    <a:lnTo>
                      <a:pt x="91" y="469"/>
                    </a:lnTo>
                    <a:lnTo>
                      <a:pt x="91" y="457"/>
                    </a:lnTo>
                    <a:lnTo>
                      <a:pt x="95" y="455"/>
                    </a:lnTo>
                    <a:lnTo>
                      <a:pt x="96" y="455"/>
                    </a:lnTo>
                    <a:lnTo>
                      <a:pt x="96" y="454"/>
                    </a:lnTo>
                    <a:lnTo>
                      <a:pt x="98" y="454"/>
                    </a:lnTo>
                    <a:lnTo>
                      <a:pt x="100" y="452"/>
                    </a:lnTo>
                    <a:close/>
                    <a:moveTo>
                      <a:pt x="1098" y="441"/>
                    </a:moveTo>
                    <a:lnTo>
                      <a:pt x="1126" y="447"/>
                    </a:lnTo>
                    <a:lnTo>
                      <a:pt x="1151" y="455"/>
                    </a:lnTo>
                    <a:lnTo>
                      <a:pt x="1170" y="464"/>
                    </a:lnTo>
                    <a:lnTo>
                      <a:pt x="1189" y="473"/>
                    </a:lnTo>
                    <a:lnTo>
                      <a:pt x="1210" y="483"/>
                    </a:lnTo>
                    <a:lnTo>
                      <a:pt x="1210" y="490"/>
                    </a:lnTo>
                    <a:lnTo>
                      <a:pt x="1201" y="490"/>
                    </a:lnTo>
                    <a:lnTo>
                      <a:pt x="1191" y="494"/>
                    </a:lnTo>
                    <a:lnTo>
                      <a:pt x="1179" y="497"/>
                    </a:lnTo>
                    <a:lnTo>
                      <a:pt x="1166" y="499"/>
                    </a:lnTo>
                    <a:lnTo>
                      <a:pt x="1168" y="496"/>
                    </a:lnTo>
                    <a:lnTo>
                      <a:pt x="1168" y="492"/>
                    </a:lnTo>
                    <a:lnTo>
                      <a:pt x="1168" y="490"/>
                    </a:lnTo>
                    <a:lnTo>
                      <a:pt x="1168" y="489"/>
                    </a:lnTo>
                    <a:lnTo>
                      <a:pt x="1168" y="487"/>
                    </a:lnTo>
                    <a:lnTo>
                      <a:pt x="1166" y="483"/>
                    </a:lnTo>
                    <a:lnTo>
                      <a:pt x="1140" y="476"/>
                    </a:lnTo>
                    <a:lnTo>
                      <a:pt x="1116" y="464"/>
                    </a:lnTo>
                    <a:lnTo>
                      <a:pt x="1090" y="452"/>
                    </a:lnTo>
                    <a:lnTo>
                      <a:pt x="1084" y="457"/>
                    </a:lnTo>
                    <a:lnTo>
                      <a:pt x="1081" y="462"/>
                    </a:lnTo>
                    <a:lnTo>
                      <a:pt x="1076" y="468"/>
                    </a:lnTo>
                    <a:lnTo>
                      <a:pt x="1070" y="466"/>
                    </a:lnTo>
                    <a:lnTo>
                      <a:pt x="1063" y="462"/>
                    </a:lnTo>
                    <a:lnTo>
                      <a:pt x="1060" y="461"/>
                    </a:lnTo>
                    <a:lnTo>
                      <a:pt x="1067" y="461"/>
                    </a:lnTo>
                    <a:lnTo>
                      <a:pt x="1072" y="454"/>
                    </a:lnTo>
                    <a:lnTo>
                      <a:pt x="1077" y="450"/>
                    </a:lnTo>
                    <a:lnTo>
                      <a:pt x="1083" y="445"/>
                    </a:lnTo>
                    <a:lnTo>
                      <a:pt x="1088" y="445"/>
                    </a:lnTo>
                    <a:lnTo>
                      <a:pt x="1091" y="443"/>
                    </a:lnTo>
                    <a:lnTo>
                      <a:pt x="1095" y="443"/>
                    </a:lnTo>
                    <a:lnTo>
                      <a:pt x="1098" y="441"/>
                    </a:lnTo>
                    <a:close/>
                    <a:moveTo>
                      <a:pt x="77" y="433"/>
                    </a:moveTo>
                    <a:lnTo>
                      <a:pt x="91" y="438"/>
                    </a:lnTo>
                    <a:lnTo>
                      <a:pt x="91" y="441"/>
                    </a:lnTo>
                    <a:lnTo>
                      <a:pt x="88" y="441"/>
                    </a:lnTo>
                    <a:lnTo>
                      <a:pt x="77" y="445"/>
                    </a:lnTo>
                    <a:lnTo>
                      <a:pt x="67" y="445"/>
                    </a:lnTo>
                    <a:lnTo>
                      <a:pt x="58" y="445"/>
                    </a:lnTo>
                    <a:lnTo>
                      <a:pt x="58" y="438"/>
                    </a:lnTo>
                    <a:lnTo>
                      <a:pt x="63" y="436"/>
                    </a:lnTo>
                    <a:lnTo>
                      <a:pt x="68" y="436"/>
                    </a:lnTo>
                    <a:lnTo>
                      <a:pt x="72" y="435"/>
                    </a:lnTo>
                    <a:lnTo>
                      <a:pt x="77" y="433"/>
                    </a:lnTo>
                    <a:close/>
                    <a:moveTo>
                      <a:pt x="0" y="417"/>
                    </a:moveTo>
                    <a:lnTo>
                      <a:pt x="6" y="419"/>
                    </a:lnTo>
                    <a:lnTo>
                      <a:pt x="13" y="419"/>
                    </a:lnTo>
                    <a:lnTo>
                      <a:pt x="16" y="419"/>
                    </a:lnTo>
                    <a:lnTo>
                      <a:pt x="21" y="421"/>
                    </a:lnTo>
                    <a:lnTo>
                      <a:pt x="27" y="422"/>
                    </a:lnTo>
                    <a:lnTo>
                      <a:pt x="27" y="429"/>
                    </a:lnTo>
                    <a:lnTo>
                      <a:pt x="23" y="429"/>
                    </a:lnTo>
                    <a:lnTo>
                      <a:pt x="18" y="431"/>
                    </a:lnTo>
                    <a:lnTo>
                      <a:pt x="13" y="433"/>
                    </a:lnTo>
                    <a:lnTo>
                      <a:pt x="7" y="433"/>
                    </a:lnTo>
                    <a:lnTo>
                      <a:pt x="0" y="433"/>
                    </a:lnTo>
                    <a:lnTo>
                      <a:pt x="0" y="417"/>
                    </a:lnTo>
                    <a:close/>
                    <a:moveTo>
                      <a:pt x="1152" y="414"/>
                    </a:moveTo>
                    <a:lnTo>
                      <a:pt x="1158" y="417"/>
                    </a:lnTo>
                    <a:lnTo>
                      <a:pt x="1161" y="421"/>
                    </a:lnTo>
                    <a:lnTo>
                      <a:pt x="1165" y="424"/>
                    </a:lnTo>
                    <a:lnTo>
                      <a:pt x="1166" y="429"/>
                    </a:lnTo>
                    <a:lnTo>
                      <a:pt x="1166" y="438"/>
                    </a:lnTo>
                    <a:lnTo>
                      <a:pt x="1159" y="438"/>
                    </a:lnTo>
                    <a:lnTo>
                      <a:pt x="1158" y="433"/>
                    </a:lnTo>
                    <a:lnTo>
                      <a:pt x="1156" y="431"/>
                    </a:lnTo>
                    <a:lnTo>
                      <a:pt x="1154" y="428"/>
                    </a:lnTo>
                    <a:lnTo>
                      <a:pt x="1152" y="424"/>
                    </a:lnTo>
                    <a:lnTo>
                      <a:pt x="1152" y="421"/>
                    </a:lnTo>
                    <a:lnTo>
                      <a:pt x="1152" y="414"/>
                    </a:lnTo>
                    <a:close/>
                    <a:moveTo>
                      <a:pt x="3905" y="407"/>
                    </a:moveTo>
                    <a:lnTo>
                      <a:pt x="3908" y="410"/>
                    </a:lnTo>
                    <a:lnTo>
                      <a:pt x="3910" y="414"/>
                    </a:lnTo>
                    <a:lnTo>
                      <a:pt x="3912" y="417"/>
                    </a:lnTo>
                    <a:lnTo>
                      <a:pt x="3912" y="422"/>
                    </a:lnTo>
                    <a:lnTo>
                      <a:pt x="3912" y="429"/>
                    </a:lnTo>
                    <a:lnTo>
                      <a:pt x="3898" y="464"/>
                    </a:lnTo>
                    <a:lnTo>
                      <a:pt x="3891" y="455"/>
                    </a:lnTo>
                    <a:lnTo>
                      <a:pt x="3888" y="447"/>
                    </a:lnTo>
                    <a:lnTo>
                      <a:pt x="3886" y="433"/>
                    </a:lnTo>
                    <a:lnTo>
                      <a:pt x="3905" y="407"/>
                    </a:lnTo>
                    <a:close/>
                    <a:moveTo>
                      <a:pt x="1144" y="391"/>
                    </a:moveTo>
                    <a:lnTo>
                      <a:pt x="1166" y="391"/>
                    </a:lnTo>
                    <a:lnTo>
                      <a:pt x="1168" y="394"/>
                    </a:lnTo>
                    <a:lnTo>
                      <a:pt x="1172" y="396"/>
                    </a:lnTo>
                    <a:lnTo>
                      <a:pt x="1172" y="398"/>
                    </a:lnTo>
                    <a:lnTo>
                      <a:pt x="1173" y="400"/>
                    </a:lnTo>
                    <a:lnTo>
                      <a:pt x="1173" y="401"/>
                    </a:lnTo>
                    <a:lnTo>
                      <a:pt x="1172" y="403"/>
                    </a:lnTo>
                    <a:lnTo>
                      <a:pt x="1172" y="407"/>
                    </a:lnTo>
                    <a:lnTo>
                      <a:pt x="1166" y="403"/>
                    </a:lnTo>
                    <a:lnTo>
                      <a:pt x="1161" y="401"/>
                    </a:lnTo>
                    <a:lnTo>
                      <a:pt x="1156" y="401"/>
                    </a:lnTo>
                    <a:lnTo>
                      <a:pt x="1152" y="400"/>
                    </a:lnTo>
                    <a:lnTo>
                      <a:pt x="1149" y="400"/>
                    </a:lnTo>
                    <a:lnTo>
                      <a:pt x="1145" y="398"/>
                    </a:lnTo>
                    <a:lnTo>
                      <a:pt x="1144" y="394"/>
                    </a:lnTo>
                    <a:lnTo>
                      <a:pt x="1144" y="391"/>
                    </a:lnTo>
                    <a:close/>
                    <a:moveTo>
                      <a:pt x="4017" y="326"/>
                    </a:moveTo>
                    <a:lnTo>
                      <a:pt x="4020" y="328"/>
                    </a:lnTo>
                    <a:lnTo>
                      <a:pt x="4022" y="328"/>
                    </a:lnTo>
                    <a:lnTo>
                      <a:pt x="4022" y="328"/>
                    </a:lnTo>
                    <a:lnTo>
                      <a:pt x="4022" y="330"/>
                    </a:lnTo>
                    <a:lnTo>
                      <a:pt x="4022" y="330"/>
                    </a:lnTo>
                    <a:lnTo>
                      <a:pt x="4024" y="333"/>
                    </a:lnTo>
                    <a:lnTo>
                      <a:pt x="4024" y="337"/>
                    </a:lnTo>
                    <a:lnTo>
                      <a:pt x="4022" y="342"/>
                    </a:lnTo>
                    <a:lnTo>
                      <a:pt x="4018" y="347"/>
                    </a:lnTo>
                    <a:lnTo>
                      <a:pt x="4017" y="352"/>
                    </a:lnTo>
                    <a:lnTo>
                      <a:pt x="4008" y="352"/>
                    </a:lnTo>
                    <a:lnTo>
                      <a:pt x="4008" y="340"/>
                    </a:lnTo>
                    <a:lnTo>
                      <a:pt x="4011" y="339"/>
                    </a:lnTo>
                    <a:lnTo>
                      <a:pt x="4013" y="335"/>
                    </a:lnTo>
                    <a:lnTo>
                      <a:pt x="4015" y="332"/>
                    </a:lnTo>
                    <a:lnTo>
                      <a:pt x="4017" y="326"/>
                    </a:lnTo>
                    <a:close/>
                    <a:moveTo>
                      <a:pt x="3970" y="279"/>
                    </a:moveTo>
                    <a:lnTo>
                      <a:pt x="3982" y="279"/>
                    </a:lnTo>
                    <a:lnTo>
                      <a:pt x="3982" y="291"/>
                    </a:lnTo>
                    <a:lnTo>
                      <a:pt x="3966" y="291"/>
                    </a:lnTo>
                    <a:lnTo>
                      <a:pt x="3966" y="283"/>
                    </a:lnTo>
                    <a:lnTo>
                      <a:pt x="3970" y="283"/>
                    </a:lnTo>
                    <a:lnTo>
                      <a:pt x="3970" y="279"/>
                    </a:lnTo>
                    <a:close/>
                    <a:moveTo>
                      <a:pt x="2699" y="246"/>
                    </a:moveTo>
                    <a:lnTo>
                      <a:pt x="2708" y="246"/>
                    </a:lnTo>
                    <a:lnTo>
                      <a:pt x="2704" y="251"/>
                    </a:lnTo>
                    <a:lnTo>
                      <a:pt x="2701" y="255"/>
                    </a:lnTo>
                    <a:lnTo>
                      <a:pt x="2697" y="258"/>
                    </a:lnTo>
                    <a:lnTo>
                      <a:pt x="2694" y="262"/>
                    </a:lnTo>
                    <a:lnTo>
                      <a:pt x="2688" y="265"/>
                    </a:lnTo>
                    <a:lnTo>
                      <a:pt x="2685" y="265"/>
                    </a:lnTo>
                    <a:lnTo>
                      <a:pt x="2685" y="267"/>
                    </a:lnTo>
                    <a:lnTo>
                      <a:pt x="2683" y="267"/>
                    </a:lnTo>
                    <a:lnTo>
                      <a:pt x="2680" y="267"/>
                    </a:lnTo>
                    <a:lnTo>
                      <a:pt x="2676" y="269"/>
                    </a:lnTo>
                    <a:lnTo>
                      <a:pt x="2673" y="256"/>
                    </a:lnTo>
                    <a:lnTo>
                      <a:pt x="2680" y="255"/>
                    </a:lnTo>
                    <a:lnTo>
                      <a:pt x="2687" y="251"/>
                    </a:lnTo>
                    <a:lnTo>
                      <a:pt x="2694" y="249"/>
                    </a:lnTo>
                    <a:lnTo>
                      <a:pt x="2699" y="246"/>
                    </a:lnTo>
                    <a:close/>
                    <a:moveTo>
                      <a:pt x="2554" y="241"/>
                    </a:moveTo>
                    <a:lnTo>
                      <a:pt x="2563" y="244"/>
                    </a:lnTo>
                    <a:lnTo>
                      <a:pt x="2573" y="248"/>
                    </a:lnTo>
                    <a:lnTo>
                      <a:pt x="2585" y="251"/>
                    </a:lnTo>
                    <a:lnTo>
                      <a:pt x="2592" y="256"/>
                    </a:lnTo>
                    <a:lnTo>
                      <a:pt x="2564" y="256"/>
                    </a:lnTo>
                    <a:lnTo>
                      <a:pt x="2561" y="255"/>
                    </a:lnTo>
                    <a:lnTo>
                      <a:pt x="2559" y="255"/>
                    </a:lnTo>
                    <a:lnTo>
                      <a:pt x="2556" y="253"/>
                    </a:lnTo>
                    <a:lnTo>
                      <a:pt x="2549" y="253"/>
                    </a:lnTo>
                    <a:lnTo>
                      <a:pt x="2549" y="249"/>
                    </a:lnTo>
                    <a:lnTo>
                      <a:pt x="2551" y="248"/>
                    </a:lnTo>
                    <a:lnTo>
                      <a:pt x="2552" y="246"/>
                    </a:lnTo>
                    <a:lnTo>
                      <a:pt x="2552" y="246"/>
                    </a:lnTo>
                    <a:lnTo>
                      <a:pt x="2552" y="244"/>
                    </a:lnTo>
                    <a:lnTo>
                      <a:pt x="2554" y="241"/>
                    </a:lnTo>
                    <a:close/>
                    <a:moveTo>
                      <a:pt x="2242" y="173"/>
                    </a:moveTo>
                    <a:lnTo>
                      <a:pt x="2266" y="173"/>
                    </a:lnTo>
                    <a:lnTo>
                      <a:pt x="2266" y="176"/>
                    </a:lnTo>
                    <a:lnTo>
                      <a:pt x="2261" y="178"/>
                    </a:lnTo>
                    <a:lnTo>
                      <a:pt x="2259" y="180"/>
                    </a:lnTo>
                    <a:lnTo>
                      <a:pt x="2256" y="181"/>
                    </a:lnTo>
                    <a:lnTo>
                      <a:pt x="2252" y="183"/>
                    </a:lnTo>
                    <a:lnTo>
                      <a:pt x="2247" y="183"/>
                    </a:lnTo>
                    <a:lnTo>
                      <a:pt x="2242" y="173"/>
                    </a:lnTo>
                    <a:close/>
                    <a:moveTo>
                      <a:pt x="2612" y="153"/>
                    </a:moveTo>
                    <a:lnTo>
                      <a:pt x="2610" y="155"/>
                    </a:lnTo>
                    <a:lnTo>
                      <a:pt x="2608" y="157"/>
                    </a:lnTo>
                    <a:lnTo>
                      <a:pt x="2606" y="157"/>
                    </a:lnTo>
                    <a:lnTo>
                      <a:pt x="2606" y="159"/>
                    </a:lnTo>
                    <a:lnTo>
                      <a:pt x="2605" y="160"/>
                    </a:lnTo>
                    <a:lnTo>
                      <a:pt x="2603" y="164"/>
                    </a:lnTo>
                    <a:lnTo>
                      <a:pt x="2606" y="164"/>
                    </a:lnTo>
                    <a:lnTo>
                      <a:pt x="2612" y="162"/>
                    </a:lnTo>
                    <a:lnTo>
                      <a:pt x="2615" y="160"/>
                    </a:lnTo>
                    <a:lnTo>
                      <a:pt x="2619" y="159"/>
                    </a:lnTo>
                    <a:lnTo>
                      <a:pt x="2622" y="157"/>
                    </a:lnTo>
                    <a:lnTo>
                      <a:pt x="2626" y="153"/>
                    </a:lnTo>
                    <a:lnTo>
                      <a:pt x="2612" y="153"/>
                    </a:lnTo>
                    <a:close/>
                    <a:moveTo>
                      <a:pt x="2362" y="153"/>
                    </a:moveTo>
                    <a:lnTo>
                      <a:pt x="2364" y="169"/>
                    </a:lnTo>
                    <a:lnTo>
                      <a:pt x="2366" y="188"/>
                    </a:lnTo>
                    <a:lnTo>
                      <a:pt x="2357" y="188"/>
                    </a:lnTo>
                    <a:lnTo>
                      <a:pt x="2355" y="190"/>
                    </a:lnTo>
                    <a:lnTo>
                      <a:pt x="2352" y="190"/>
                    </a:lnTo>
                    <a:lnTo>
                      <a:pt x="2348" y="190"/>
                    </a:lnTo>
                    <a:lnTo>
                      <a:pt x="2343" y="192"/>
                    </a:lnTo>
                    <a:lnTo>
                      <a:pt x="2341" y="178"/>
                    </a:lnTo>
                    <a:lnTo>
                      <a:pt x="2341" y="164"/>
                    </a:lnTo>
                    <a:lnTo>
                      <a:pt x="2343" y="157"/>
                    </a:lnTo>
                    <a:lnTo>
                      <a:pt x="2346" y="155"/>
                    </a:lnTo>
                    <a:lnTo>
                      <a:pt x="2350" y="153"/>
                    </a:lnTo>
                    <a:lnTo>
                      <a:pt x="2355" y="153"/>
                    </a:lnTo>
                    <a:lnTo>
                      <a:pt x="2362" y="153"/>
                    </a:lnTo>
                    <a:close/>
                    <a:moveTo>
                      <a:pt x="2353" y="119"/>
                    </a:moveTo>
                    <a:lnTo>
                      <a:pt x="2362" y="119"/>
                    </a:lnTo>
                    <a:lnTo>
                      <a:pt x="2360" y="126"/>
                    </a:lnTo>
                    <a:lnTo>
                      <a:pt x="2360" y="131"/>
                    </a:lnTo>
                    <a:lnTo>
                      <a:pt x="2360" y="136"/>
                    </a:lnTo>
                    <a:lnTo>
                      <a:pt x="2359" y="140"/>
                    </a:lnTo>
                    <a:lnTo>
                      <a:pt x="2357" y="145"/>
                    </a:lnTo>
                    <a:lnTo>
                      <a:pt x="2350" y="145"/>
                    </a:lnTo>
                    <a:lnTo>
                      <a:pt x="2350" y="138"/>
                    </a:lnTo>
                    <a:lnTo>
                      <a:pt x="2352" y="131"/>
                    </a:lnTo>
                    <a:lnTo>
                      <a:pt x="2352" y="124"/>
                    </a:lnTo>
                    <a:lnTo>
                      <a:pt x="2353" y="119"/>
                    </a:lnTo>
                    <a:close/>
                    <a:moveTo>
                      <a:pt x="4193" y="71"/>
                    </a:moveTo>
                    <a:lnTo>
                      <a:pt x="4202" y="84"/>
                    </a:lnTo>
                    <a:lnTo>
                      <a:pt x="4210" y="91"/>
                    </a:lnTo>
                    <a:lnTo>
                      <a:pt x="4221" y="94"/>
                    </a:lnTo>
                    <a:lnTo>
                      <a:pt x="4228" y="98"/>
                    </a:lnTo>
                    <a:lnTo>
                      <a:pt x="4235" y="103"/>
                    </a:lnTo>
                    <a:lnTo>
                      <a:pt x="4237" y="106"/>
                    </a:lnTo>
                    <a:lnTo>
                      <a:pt x="4238" y="110"/>
                    </a:lnTo>
                    <a:lnTo>
                      <a:pt x="4238" y="113"/>
                    </a:lnTo>
                    <a:lnTo>
                      <a:pt x="4238" y="119"/>
                    </a:lnTo>
                    <a:lnTo>
                      <a:pt x="4226" y="122"/>
                    </a:lnTo>
                    <a:lnTo>
                      <a:pt x="4217" y="129"/>
                    </a:lnTo>
                    <a:lnTo>
                      <a:pt x="4210" y="136"/>
                    </a:lnTo>
                    <a:lnTo>
                      <a:pt x="4200" y="141"/>
                    </a:lnTo>
                    <a:lnTo>
                      <a:pt x="4196" y="136"/>
                    </a:lnTo>
                    <a:lnTo>
                      <a:pt x="4193" y="134"/>
                    </a:lnTo>
                    <a:lnTo>
                      <a:pt x="4190" y="133"/>
                    </a:lnTo>
                    <a:lnTo>
                      <a:pt x="4186" y="134"/>
                    </a:lnTo>
                    <a:lnTo>
                      <a:pt x="4183" y="136"/>
                    </a:lnTo>
                    <a:lnTo>
                      <a:pt x="4181" y="140"/>
                    </a:lnTo>
                    <a:lnTo>
                      <a:pt x="4177" y="141"/>
                    </a:lnTo>
                    <a:lnTo>
                      <a:pt x="4183" y="162"/>
                    </a:lnTo>
                    <a:lnTo>
                      <a:pt x="4184" y="178"/>
                    </a:lnTo>
                    <a:lnTo>
                      <a:pt x="4184" y="190"/>
                    </a:lnTo>
                    <a:lnTo>
                      <a:pt x="4183" y="202"/>
                    </a:lnTo>
                    <a:lnTo>
                      <a:pt x="4179" y="215"/>
                    </a:lnTo>
                    <a:lnTo>
                      <a:pt x="4176" y="232"/>
                    </a:lnTo>
                    <a:lnTo>
                      <a:pt x="4174" y="253"/>
                    </a:lnTo>
                    <a:lnTo>
                      <a:pt x="4151" y="265"/>
                    </a:lnTo>
                    <a:lnTo>
                      <a:pt x="4125" y="277"/>
                    </a:lnTo>
                    <a:lnTo>
                      <a:pt x="4100" y="288"/>
                    </a:lnTo>
                    <a:lnTo>
                      <a:pt x="4095" y="279"/>
                    </a:lnTo>
                    <a:lnTo>
                      <a:pt x="4090" y="272"/>
                    </a:lnTo>
                    <a:lnTo>
                      <a:pt x="4088" y="279"/>
                    </a:lnTo>
                    <a:lnTo>
                      <a:pt x="4088" y="283"/>
                    </a:lnTo>
                    <a:lnTo>
                      <a:pt x="4087" y="288"/>
                    </a:lnTo>
                    <a:lnTo>
                      <a:pt x="4085" y="291"/>
                    </a:lnTo>
                    <a:lnTo>
                      <a:pt x="4080" y="291"/>
                    </a:lnTo>
                    <a:lnTo>
                      <a:pt x="4076" y="291"/>
                    </a:lnTo>
                    <a:lnTo>
                      <a:pt x="4074" y="293"/>
                    </a:lnTo>
                    <a:lnTo>
                      <a:pt x="4073" y="293"/>
                    </a:lnTo>
                    <a:lnTo>
                      <a:pt x="4071" y="295"/>
                    </a:lnTo>
                    <a:lnTo>
                      <a:pt x="4069" y="297"/>
                    </a:lnTo>
                    <a:lnTo>
                      <a:pt x="4064" y="297"/>
                    </a:lnTo>
                    <a:lnTo>
                      <a:pt x="4059" y="298"/>
                    </a:lnTo>
                    <a:lnTo>
                      <a:pt x="4057" y="295"/>
                    </a:lnTo>
                    <a:lnTo>
                      <a:pt x="4057" y="290"/>
                    </a:lnTo>
                    <a:lnTo>
                      <a:pt x="4057" y="288"/>
                    </a:lnTo>
                    <a:lnTo>
                      <a:pt x="4057" y="284"/>
                    </a:lnTo>
                    <a:lnTo>
                      <a:pt x="4057" y="283"/>
                    </a:lnTo>
                    <a:lnTo>
                      <a:pt x="4053" y="283"/>
                    </a:lnTo>
                    <a:lnTo>
                      <a:pt x="4050" y="281"/>
                    </a:lnTo>
                    <a:lnTo>
                      <a:pt x="4043" y="279"/>
                    </a:lnTo>
                    <a:lnTo>
                      <a:pt x="4043" y="283"/>
                    </a:lnTo>
                    <a:lnTo>
                      <a:pt x="4046" y="288"/>
                    </a:lnTo>
                    <a:lnTo>
                      <a:pt x="4050" y="290"/>
                    </a:lnTo>
                    <a:lnTo>
                      <a:pt x="4050" y="293"/>
                    </a:lnTo>
                    <a:lnTo>
                      <a:pt x="4050" y="298"/>
                    </a:lnTo>
                    <a:lnTo>
                      <a:pt x="4052" y="307"/>
                    </a:lnTo>
                    <a:lnTo>
                      <a:pt x="4046" y="312"/>
                    </a:lnTo>
                    <a:lnTo>
                      <a:pt x="4043" y="319"/>
                    </a:lnTo>
                    <a:lnTo>
                      <a:pt x="4039" y="326"/>
                    </a:lnTo>
                    <a:lnTo>
                      <a:pt x="4027" y="326"/>
                    </a:lnTo>
                    <a:lnTo>
                      <a:pt x="4025" y="312"/>
                    </a:lnTo>
                    <a:lnTo>
                      <a:pt x="4024" y="305"/>
                    </a:lnTo>
                    <a:lnTo>
                      <a:pt x="4020" y="298"/>
                    </a:lnTo>
                    <a:lnTo>
                      <a:pt x="4017" y="288"/>
                    </a:lnTo>
                    <a:lnTo>
                      <a:pt x="4027" y="288"/>
                    </a:lnTo>
                    <a:lnTo>
                      <a:pt x="4039" y="272"/>
                    </a:lnTo>
                    <a:lnTo>
                      <a:pt x="4055" y="258"/>
                    </a:lnTo>
                    <a:lnTo>
                      <a:pt x="4074" y="249"/>
                    </a:lnTo>
                    <a:lnTo>
                      <a:pt x="4081" y="248"/>
                    </a:lnTo>
                    <a:lnTo>
                      <a:pt x="4088" y="248"/>
                    </a:lnTo>
                    <a:lnTo>
                      <a:pt x="4094" y="249"/>
                    </a:lnTo>
                    <a:lnTo>
                      <a:pt x="4097" y="249"/>
                    </a:lnTo>
                    <a:lnTo>
                      <a:pt x="4100" y="249"/>
                    </a:lnTo>
                    <a:lnTo>
                      <a:pt x="4104" y="244"/>
                    </a:lnTo>
                    <a:lnTo>
                      <a:pt x="4107" y="239"/>
                    </a:lnTo>
                    <a:lnTo>
                      <a:pt x="4109" y="234"/>
                    </a:lnTo>
                    <a:lnTo>
                      <a:pt x="4111" y="230"/>
                    </a:lnTo>
                    <a:lnTo>
                      <a:pt x="4114" y="225"/>
                    </a:lnTo>
                    <a:lnTo>
                      <a:pt x="4120" y="222"/>
                    </a:lnTo>
                    <a:lnTo>
                      <a:pt x="4121" y="225"/>
                    </a:lnTo>
                    <a:lnTo>
                      <a:pt x="4123" y="227"/>
                    </a:lnTo>
                    <a:lnTo>
                      <a:pt x="4125" y="227"/>
                    </a:lnTo>
                    <a:lnTo>
                      <a:pt x="4125" y="227"/>
                    </a:lnTo>
                    <a:lnTo>
                      <a:pt x="4127" y="227"/>
                    </a:lnTo>
                    <a:lnTo>
                      <a:pt x="4128" y="225"/>
                    </a:lnTo>
                    <a:lnTo>
                      <a:pt x="4142" y="213"/>
                    </a:lnTo>
                    <a:lnTo>
                      <a:pt x="4151" y="202"/>
                    </a:lnTo>
                    <a:lnTo>
                      <a:pt x="4155" y="190"/>
                    </a:lnTo>
                    <a:lnTo>
                      <a:pt x="4158" y="176"/>
                    </a:lnTo>
                    <a:lnTo>
                      <a:pt x="4163" y="164"/>
                    </a:lnTo>
                    <a:lnTo>
                      <a:pt x="4174" y="148"/>
                    </a:lnTo>
                    <a:lnTo>
                      <a:pt x="4167" y="148"/>
                    </a:lnTo>
                    <a:lnTo>
                      <a:pt x="4162" y="145"/>
                    </a:lnTo>
                    <a:lnTo>
                      <a:pt x="4160" y="141"/>
                    </a:lnTo>
                    <a:lnTo>
                      <a:pt x="4158" y="138"/>
                    </a:lnTo>
                    <a:lnTo>
                      <a:pt x="4158" y="131"/>
                    </a:lnTo>
                    <a:lnTo>
                      <a:pt x="4158" y="122"/>
                    </a:lnTo>
                    <a:lnTo>
                      <a:pt x="4160" y="120"/>
                    </a:lnTo>
                    <a:lnTo>
                      <a:pt x="4160" y="120"/>
                    </a:lnTo>
                    <a:lnTo>
                      <a:pt x="4162" y="119"/>
                    </a:lnTo>
                    <a:lnTo>
                      <a:pt x="4162" y="117"/>
                    </a:lnTo>
                    <a:lnTo>
                      <a:pt x="4162" y="115"/>
                    </a:lnTo>
                    <a:lnTo>
                      <a:pt x="4169" y="113"/>
                    </a:lnTo>
                    <a:lnTo>
                      <a:pt x="4174" y="113"/>
                    </a:lnTo>
                    <a:lnTo>
                      <a:pt x="4177" y="112"/>
                    </a:lnTo>
                    <a:lnTo>
                      <a:pt x="4181" y="112"/>
                    </a:lnTo>
                    <a:lnTo>
                      <a:pt x="4181" y="94"/>
                    </a:lnTo>
                    <a:lnTo>
                      <a:pt x="4184" y="80"/>
                    </a:lnTo>
                    <a:lnTo>
                      <a:pt x="4193" y="71"/>
                    </a:lnTo>
                    <a:close/>
                    <a:moveTo>
                      <a:pt x="2414" y="68"/>
                    </a:moveTo>
                    <a:lnTo>
                      <a:pt x="2413" y="70"/>
                    </a:lnTo>
                    <a:lnTo>
                      <a:pt x="2411" y="70"/>
                    </a:lnTo>
                    <a:lnTo>
                      <a:pt x="2409" y="70"/>
                    </a:lnTo>
                    <a:lnTo>
                      <a:pt x="2409" y="71"/>
                    </a:lnTo>
                    <a:lnTo>
                      <a:pt x="2407" y="71"/>
                    </a:lnTo>
                    <a:lnTo>
                      <a:pt x="2404" y="75"/>
                    </a:lnTo>
                    <a:lnTo>
                      <a:pt x="2400" y="77"/>
                    </a:lnTo>
                    <a:lnTo>
                      <a:pt x="2400" y="78"/>
                    </a:lnTo>
                    <a:lnTo>
                      <a:pt x="2400" y="82"/>
                    </a:lnTo>
                    <a:lnTo>
                      <a:pt x="2400" y="85"/>
                    </a:lnTo>
                    <a:lnTo>
                      <a:pt x="2400" y="91"/>
                    </a:lnTo>
                    <a:lnTo>
                      <a:pt x="2414" y="105"/>
                    </a:lnTo>
                    <a:lnTo>
                      <a:pt x="2427" y="120"/>
                    </a:lnTo>
                    <a:lnTo>
                      <a:pt x="2439" y="138"/>
                    </a:lnTo>
                    <a:lnTo>
                      <a:pt x="2453" y="138"/>
                    </a:lnTo>
                    <a:lnTo>
                      <a:pt x="2453" y="148"/>
                    </a:lnTo>
                    <a:lnTo>
                      <a:pt x="2467" y="153"/>
                    </a:lnTo>
                    <a:lnTo>
                      <a:pt x="2477" y="160"/>
                    </a:lnTo>
                    <a:lnTo>
                      <a:pt x="2488" y="169"/>
                    </a:lnTo>
                    <a:lnTo>
                      <a:pt x="2488" y="173"/>
                    </a:lnTo>
                    <a:lnTo>
                      <a:pt x="2484" y="173"/>
                    </a:lnTo>
                    <a:lnTo>
                      <a:pt x="2481" y="173"/>
                    </a:lnTo>
                    <a:lnTo>
                      <a:pt x="2477" y="173"/>
                    </a:lnTo>
                    <a:lnTo>
                      <a:pt x="2475" y="173"/>
                    </a:lnTo>
                    <a:lnTo>
                      <a:pt x="2472" y="171"/>
                    </a:lnTo>
                    <a:lnTo>
                      <a:pt x="2467" y="169"/>
                    </a:lnTo>
                    <a:lnTo>
                      <a:pt x="2462" y="169"/>
                    </a:lnTo>
                    <a:lnTo>
                      <a:pt x="2462" y="174"/>
                    </a:lnTo>
                    <a:lnTo>
                      <a:pt x="2463" y="178"/>
                    </a:lnTo>
                    <a:lnTo>
                      <a:pt x="2465" y="181"/>
                    </a:lnTo>
                    <a:lnTo>
                      <a:pt x="2465" y="183"/>
                    </a:lnTo>
                    <a:lnTo>
                      <a:pt x="2467" y="187"/>
                    </a:lnTo>
                    <a:lnTo>
                      <a:pt x="2468" y="192"/>
                    </a:lnTo>
                    <a:lnTo>
                      <a:pt x="2463" y="195"/>
                    </a:lnTo>
                    <a:lnTo>
                      <a:pt x="2460" y="199"/>
                    </a:lnTo>
                    <a:lnTo>
                      <a:pt x="2456" y="204"/>
                    </a:lnTo>
                    <a:lnTo>
                      <a:pt x="2453" y="211"/>
                    </a:lnTo>
                    <a:lnTo>
                      <a:pt x="2442" y="211"/>
                    </a:lnTo>
                    <a:lnTo>
                      <a:pt x="2442" y="234"/>
                    </a:lnTo>
                    <a:lnTo>
                      <a:pt x="2434" y="234"/>
                    </a:lnTo>
                    <a:lnTo>
                      <a:pt x="2425" y="227"/>
                    </a:lnTo>
                    <a:lnTo>
                      <a:pt x="2414" y="223"/>
                    </a:lnTo>
                    <a:lnTo>
                      <a:pt x="2406" y="218"/>
                    </a:lnTo>
                    <a:lnTo>
                      <a:pt x="2400" y="206"/>
                    </a:lnTo>
                    <a:lnTo>
                      <a:pt x="2414" y="208"/>
                    </a:lnTo>
                    <a:lnTo>
                      <a:pt x="2428" y="206"/>
                    </a:lnTo>
                    <a:lnTo>
                      <a:pt x="2439" y="202"/>
                    </a:lnTo>
                    <a:lnTo>
                      <a:pt x="2446" y="195"/>
                    </a:lnTo>
                    <a:lnTo>
                      <a:pt x="2448" y="194"/>
                    </a:lnTo>
                    <a:lnTo>
                      <a:pt x="2448" y="192"/>
                    </a:lnTo>
                    <a:lnTo>
                      <a:pt x="2449" y="190"/>
                    </a:lnTo>
                    <a:lnTo>
                      <a:pt x="2449" y="187"/>
                    </a:lnTo>
                    <a:lnTo>
                      <a:pt x="2449" y="183"/>
                    </a:lnTo>
                    <a:lnTo>
                      <a:pt x="2423" y="164"/>
                    </a:lnTo>
                    <a:lnTo>
                      <a:pt x="2395" y="145"/>
                    </a:lnTo>
                    <a:lnTo>
                      <a:pt x="2386" y="134"/>
                    </a:lnTo>
                    <a:lnTo>
                      <a:pt x="2378" y="124"/>
                    </a:lnTo>
                    <a:lnTo>
                      <a:pt x="2371" y="112"/>
                    </a:lnTo>
                    <a:lnTo>
                      <a:pt x="2360" y="101"/>
                    </a:lnTo>
                    <a:lnTo>
                      <a:pt x="2346" y="96"/>
                    </a:lnTo>
                    <a:lnTo>
                      <a:pt x="2334" y="106"/>
                    </a:lnTo>
                    <a:lnTo>
                      <a:pt x="2318" y="115"/>
                    </a:lnTo>
                    <a:lnTo>
                      <a:pt x="2299" y="119"/>
                    </a:lnTo>
                    <a:lnTo>
                      <a:pt x="2297" y="115"/>
                    </a:lnTo>
                    <a:lnTo>
                      <a:pt x="2296" y="112"/>
                    </a:lnTo>
                    <a:lnTo>
                      <a:pt x="2294" y="110"/>
                    </a:lnTo>
                    <a:lnTo>
                      <a:pt x="2290" y="110"/>
                    </a:lnTo>
                    <a:lnTo>
                      <a:pt x="2289" y="110"/>
                    </a:lnTo>
                    <a:lnTo>
                      <a:pt x="2285" y="112"/>
                    </a:lnTo>
                    <a:lnTo>
                      <a:pt x="2276" y="119"/>
                    </a:lnTo>
                    <a:lnTo>
                      <a:pt x="2273" y="129"/>
                    </a:lnTo>
                    <a:lnTo>
                      <a:pt x="2271" y="140"/>
                    </a:lnTo>
                    <a:lnTo>
                      <a:pt x="2266" y="148"/>
                    </a:lnTo>
                    <a:lnTo>
                      <a:pt x="2247" y="148"/>
                    </a:lnTo>
                    <a:lnTo>
                      <a:pt x="2240" y="157"/>
                    </a:lnTo>
                    <a:lnTo>
                      <a:pt x="2235" y="167"/>
                    </a:lnTo>
                    <a:lnTo>
                      <a:pt x="2231" y="180"/>
                    </a:lnTo>
                    <a:lnTo>
                      <a:pt x="2229" y="181"/>
                    </a:lnTo>
                    <a:lnTo>
                      <a:pt x="2229" y="185"/>
                    </a:lnTo>
                    <a:lnTo>
                      <a:pt x="2231" y="187"/>
                    </a:lnTo>
                    <a:lnTo>
                      <a:pt x="2233" y="188"/>
                    </a:lnTo>
                    <a:lnTo>
                      <a:pt x="2236" y="192"/>
                    </a:lnTo>
                    <a:lnTo>
                      <a:pt x="2238" y="195"/>
                    </a:lnTo>
                    <a:lnTo>
                      <a:pt x="2233" y="195"/>
                    </a:lnTo>
                    <a:lnTo>
                      <a:pt x="2231" y="197"/>
                    </a:lnTo>
                    <a:lnTo>
                      <a:pt x="2229" y="197"/>
                    </a:lnTo>
                    <a:lnTo>
                      <a:pt x="2228" y="199"/>
                    </a:lnTo>
                    <a:lnTo>
                      <a:pt x="2226" y="201"/>
                    </a:lnTo>
                    <a:lnTo>
                      <a:pt x="2222" y="202"/>
                    </a:lnTo>
                    <a:lnTo>
                      <a:pt x="2222" y="206"/>
                    </a:lnTo>
                    <a:lnTo>
                      <a:pt x="2222" y="206"/>
                    </a:lnTo>
                    <a:lnTo>
                      <a:pt x="2222" y="208"/>
                    </a:lnTo>
                    <a:lnTo>
                      <a:pt x="2222" y="208"/>
                    </a:lnTo>
                    <a:lnTo>
                      <a:pt x="2222" y="209"/>
                    </a:lnTo>
                    <a:lnTo>
                      <a:pt x="2222" y="215"/>
                    </a:lnTo>
                    <a:lnTo>
                      <a:pt x="2210" y="216"/>
                    </a:lnTo>
                    <a:lnTo>
                      <a:pt x="2205" y="220"/>
                    </a:lnTo>
                    <a:lnTo>
                      <a:pt x="2201" y="223"/>
                    </a:lnTo>
                    <a:lnTo>
                      <a:pt x="2198" y="229"/>
                    </a:lnTo>
                    <a:lnTo>
                      <a:pt x="2193" y="234"/>
                    </a:lnTo>
                    <a:lnTo>
                      <a:pt x="2187" y="236"/>
                    </a:lnTo>
                    <a:lnTo>
                      <a:pt x="2184" y="236"/>
                    </a:lnTo>
                    <a:lnTo>
                      <a:pt x="2179" y="234"/>
                    </a:lnTo>
                    <a:lnTo>
                      <a:pt x="2175" y="232"/>
                    </a:lnTo>
                    <a:lnTo>
                      <a:pt x="2172" y="230"/>
                    </a:lnTo>
                    <a:lnTo>
                      <a:pt x="2170" y="230"/>
                    </a:lnTo>
                    <a:lnTo>
                      <a:pt x="2167" y="232"/>
                    </a:lnTo>
                    <a:lnTo>
                      <a:pt x="2163" y="234"/>
                    </a:lnTo>
                    <a:lnTo>
                      <a:pt x="2160" y="236"/>
                    </a:lnTo>
                    <a:lnTo>
                      <a:pt x="2154" y="237"/>
                    </a:lnTo>
                    <a:lnTo>
                      <a:pt x="2154" y="246"/>
                    </a:lnTo>
                    <a:lnTo>
                      <a:pt x="2203" y="253"/>
                    </a:lnTo>
                    <a:lnTo>
                      <a:pt x="2217" y="246"/>
                    </a:lnTo>
                    <a:lnTo>
                      <a:pt x="2231" y="237"/>
                    </a:lnTo>
                    <a:lnTo>
                      <a:pt x="2242" y="230"/>
                    </a:lnTo>
                    <a:lnTo>
                      <a:pt x="2257" y="227"/>
                    </a:lnTo>
                    <a:lnTo>
                      <a:pt x="2280" y="223"/>
                    </a:lnTo>
                    <a:lnTo>
                      <a:pt x="2304" y="222"/>
                    </a:lnTo>
                    <a:lnTo>
                      <a:pt x="2331" y="222"/>
                    </a:lnTo>
                    <a:lnTo>
                      <a:pt x="2353" y="222"/>
                    </a:lnTo>
                    <a:lnTo>
                      <a:pt x="2372" y="223"/>
                    </a:lnTo>
                    <a:lnTo>
                      <a:pt x="2381" y="225"/>
                    </a:lnTo>
                    <a:lnTo>
                      <a:pt x="2385" y="225"/>
                    </a:lnTo>
                    <a:lnTo>
                      <a:pt x="2379" y="241"/>
                    </a:lnTo>
                    <a:lnTo>
                      <a:pt x="2376" y="258"/>
                    </a:lnTo>
                    <a:lnTo>
                      <a:pt x="2372" y="276"/>
                    </a:lnTo>
                    <a:lnTo>
                      <a:pt x="2378" y="279"/>
                    </a:lnTo>
                    <a:lnTo>
                      <a:pt x="2379" y="283"/>
                    </a:lnTo>
                    <a:lnTo>
                      <a:pt x="2383" y="286"/>
                    </a:lnTo>
                    <a:lnTo>
                      <a:pt x="2385" y="288"/>
                    </a:lnTo>
                    <a:lnTo>
                      <a:pt x="2388" y="291"/>
                    </a:lnTo>
                    <a:lnTo>
                      <a:pt x="2400" y="295"/>
                    </a:lnTo>
                    <a:lnTo>
                      <a:pt x="2414" y="295"/>
                    </a:lnTo>
                    <a:lnTo>
                      <a:pt x="2428" y="297"/>
                    </a:lnTo>
                    <a:lnTo>
                      <a:pt x="2442" y="304"/>
                    </a:lnTo>
                    <a:lnTo>
                      <a:pt x="2446" y="318"/>
                    </a:lnTo>
                    <a:lnTo>
                      <a:pt x="2453" y="321"/>
                    </a:lnTo>
                    <a:lnTo>
                      <a:pt x="2463" y="325"/>
                    </a:lnTo>
                    <a:lnTo>
                      <a:pt x="2477" y="328"/>
                    </a:lnTo>
                    <a:lnTo>
                      <a:pt x="2489" y="332"/>
                    </a:lnTo>
                    <a:lnTo>
                      <a:pt x="2496" y="333"/>
                    </a:lnTo>
                    <a:lnTo>
                      <a:pt x="2498" y="323"/>
                    </a:lnTo>
                    <a:lnTo>
                      <a:pt x="2502" y="314"/>
                    </a:lnTo>
                    <a:lnTo>
                      <a:pt x="2505" y="305"/>
                    </a:lnTo>
                    <a:lnTo>
                      <a:pt x="2516" y="298"/>
                    </a:lnTo>
                    <a:lnTo>
                      <a:pt x="2531" y="295"/>
                    </a:lnTo>
                    <a:lnTo>
                      <a:pt x="2545" y="298"/>
                    </a:lnTo>
                    <a:lnTo>
                      <a:pt x="2559" y="305"/>
                    </a:lnTo>
                    <a:lnTo>
                      <a:pt x="2573" y="311"/>
                    </a:lnTo>
                    <a:lnTo>
                      <a:pt x="2580" y="312"/>
                    </a:lnTo>
                    <a:lnTo>
                      <a:pt x="2594" y="314"/>
                    </a:lnTo>
                    <a:lnTo>
                      <a:pt x="2608" y="318"/>
                    </a:lnTo>
                    <a:lnTo>
                      <a:pt x="2622" y="319"/>
                    </a:lnTo>
                    <a:lnTo>
                      <a:pt x="2633" y="321"/>
                    </a:lnTo>
                    <a:lnTo>
                      <a:pt x="2638" y="323"/>
                    </a:lnTo>
                    <a:lnTo>
                      <a:pt x="2641" y="321"/>
                    </a:lnTo>
                    <a:lnTo>
                      <a:pt x="2643" y="318"/>
                    </a:lnTo>
                    <a:lnTo>
                      <a:pt x="2645" y="316"/>
                    </a:lnTo>
                    <a:lnTo>
                      <a:pt x="2648" y="312"/>
                    </a:lnTo>
                    <a:lnTo>
                      <a:pt x="2652" y="311"/>
                    </a:lnTo>
                    <a:lnTo>
                      <a:pt x="2655" y="311"/>
                    </a:lnTo>
                    <a:lnTo>
                      <a:pt x="2660" y="311"/>
                    </a:lnTo>
                    <a:lnTo>
                      <a:pt x="2673" y="314"/>
                    </a:lnTo>
                    <a:lnTo>
                      <a:pt x="2683" y="319"/>
                    </a:lnTo>
                    <a:lnTo>
                      <a:pt x="2695" y="318"/>
                    </a:lnTo>
                    <a:lnTo>
                      <a:pt x="2708" y="314"/>
                    </a:lnTo>
                    <a:lnTo>
                      <a:pt x="2709" y="300"/>
                    </a:lnTo>
                    <a:lnTo>
                      <a:pt x="2716" y="283"/>
                    </a:lnTo>
                    <a:lnTo>
                      <a:pt x="2722" y="267"/>
                    </a:lnTo>
                    <a:lnTo>
                      <a:pt x="2725" y="253"/>
                    </a:lnTo>
                    <a:lnTo>
                      <a:pt x="2722" y="241"/>
                    </a:lnTo>
                    <a:lnTo>
                      <a:pt x="2720" y="237"/>
                    </a:lnTo>
                    <a:lnTo>
                      <a:pt x="2720" y="234"/>
                    </a:lnTo>
                    <a:lnTo>
                      <a:pt x="2718" y="232"/>
                    </a:lnTo>
                    <a:lnTo>
                      <a:pt x="2716" y="230"/>
                    </a:lnTo>
                    <a:lnTo>
                      <a:pt x="2713" y="230"/>
                    </a:lnTo>
                    <a:lnTo>
                      <a:pt x="2709" y="230"/>
                    </a:lnTo>
                    <a:lnTo>
                      <a:pt x="2702" y="230"/>
                    </a:lnTo>
                    <a:lnTo>
                      <a:pt x="2694" y="237"/>
                    </a:lnTo>
                    <a:lnTo>
                      <a:pt x="2687" y="239"/>
                    </a:lnTo>
                    <a:lnTo>
                      <a:pt x="2680" y="237"/>
                    </a:lnTo>
                    <a:lnTo>
                      <a:pt x="2673" y="234"/>
                    </a:lnTo>
                    <a:lnTo>
                      <a:pt x="2664" y="230"/>
                    </a:lnTo>
                    <a:lnTo>
                      <a:pt x="2659" y="229"/>
                    </a:lnTo>
                    <a:lnTo>
                      <a:pt x="2655" y="230"/>
                    </a:lnTo>
                    <a:lnTo>
                      <a:pt x="2650" y="232"/>
                    </a:lnTo>
                    <a:lnTo>
                      <a:pt x="2648" y="236"/>
                    </a:lnTo>
                    <a:lnTo>
                      <a:pt x="2645" y="239"/>
                    </a:lnTo>
                    <a:lnTo>
                      <a:pt x="2641" y="241"/>
                    </a:lnTo>
                    <a:lnTo>
                      <a:pt x="2626" y="237"/>
                    </a:lnTo>
                    <a:lnTo>
                      <a:pt x="2610" y="227"/>
                    </a:lnTo>
                    <a:lnTo>
                      <a:pt x="2598" y="211"/>
                    </a:lnTo>
                    <a:lnTo>
                      <a:pt x="2592" y="195"/>
                    </a:lnTo>
                    <a:lnTo>
                      <a:pt x="2592" y="192"/>
                    </a:lnTo>
                    <a:lnTo>
                      <a:pt x="2592" y="188"/>
                    </a:lnTo>
                    <a:lnTo>
                      <a:pt x="2592" y="185"/>
                    </a:lnTo>
                    <a:lnTo>
                      <a:pt x="2592" y="181"/>
                    </a:lnTo>
                    <a:lnTo>
                      <a:pt x="2592" y="178"/>
                    </a:lnTo>
                    <a:lnTo>
                      <a:pt x="2594" y="174"/>
                    </a:lnTo>
                    <a:lnTo>
                      <a:pt x="2596" y="169"/>
                    </a:lnTo>
                    <a:lnTo>
                      <a:pt x="2592" y="166"/>
                    </a:lnTo>
                    <a:lnTo>
                      <a:pt x="2589" y="164"/>
                    </a:lnTo>
                    <a:lnTo>
                      <a:pt x="2587" y="162"/>
                    </a:lnTo>
                    <a:lnTo>
                      <a:pt x="2585" y="160"/>
                    </a:lnTo>
                    <a:lnTo>
                      <a:pt x="2582" y="159"/>
                    </a:lnTo>
                    <a:lnTo>
                      <a:pt x="2577" y="157"/>
                    </a:lnTo>
                    <a:lnTo>
                      <a:pt x="2575" y="155"/>
                    </a:lnTo>
                    <a:lnTo>
                      <a:pt x="2573" y="155"/>
                    </a:lnTo>
                    <a:lnTo>
                      <a:pt x="2571" y="153"/>
                    </a:lnTo>
                    <a:lnTo>
                      <a:pt x="2568" y="153"/>
                    </a:lnTo>
                    <a:lnTo>
                      <a:pt x="2564" y="153"/>
                    </a:lnTo>
                    <a:lnTo>
                      <a:pt x="2564" y="157"/>
                    </a:lnTo>
                    <a:lnTo>
                      <a:pt x="2561" y="157"/>
                    </a:lnTo>
                    <a:lnTo>
                      <a:pt x="2561" y="162"/>
                    </a:lnTo>
                    <a:lnTo>
                      <a:pt x="2563" y="166"/>
                    </a:lnTo>
                    <a:lnTo>
                      <a:pt x="2563" y="167"/>
                    </a:lnTo>
                    <a:lnTo>
                      <a:pt x="2563" y="169"/>
                    </a:lnTo>
                    <a:lnTo>
                      <a:pt x="2561" y="171"/>
                    </a:lnTo>
                    <a:lnTo>
                      <a:pt x="2559" y="171"/>
                    </a:lnTo>
                    <a:lnTo>
                      <a:pt x="2556" y="171"/>
                    </a:lnTo>
                    <a:lnTo>
                      <a:pt x="2549" y="173"/>
                    </a:lnTo>
                    <a:lnTo>
                      <a:pt x="2547" y="169"/>
                    </a:lnTo>
                    <a:lnTo>
                      <a:pt x="2545" y="167"/>
                    </a:lnTo>
                    <a:lnTo>
                      <a:pt x="2545" y="166"/>
                    </a:lnTo>
                    <a:lnTo>
                      <a:pt x="2542" y="164"/>
                    </a:lnTo>
                    <a:lnTo>
                      <a:pt x="2542" y="169"/>
                    </a:lnTo>
                    <a:lnTo>
                      <a:pt x="2551" y="180"/>
                    </a:lnTo>
                    <a:lnTo>
                      <a:pt x="2558" y="195"/>
                    </a:lnTo>
                    <a:lnTo>
                      <a:pt x="2561" y="211"/>
                    </a:lnTo>
                    <a:lnTo>
                      <a:pt x="2556" y="215"/>
                    </a:lnTo>
                    <a:lnTo>
                      <a:pt x="2552" y="216"/>
                    </a:lnTo>
                    <a:lnTo>
                      <a:pt x="2551" y="220"/>
                    </a:lnTo>
                    <a:lnTo>
                      <a:pt x="2549" y="223"/>
                    </a:lnTo>
                    <a:lnTo>
                      <a:pt x="2549" y="225"/>
                    </a:lnTo>
                    <a:lnTo>
                      <a:pt x="2547" y="229"/>
                    </a:lnTo>
                    <a:lnTo>
                      <a:pt x="2545" y="230"/>
                    </a:lnTo>
                    <a:lnTo>
                      <a:pt x="2540" y="232"/>
                    </a:lnTo>
                    <a:lnTo>
                      <a:pt x="2535" y="234"/>
                    </a:lnTo>
                    <a:lnTo>
                      <a:pt x="2533" y="232"/>
                    </a:lnTo>
                    <a:lnTo>
                      <a:pt x="2531" y="232"/>
                    </a:lnTo>
                    <a:lnTo>
                      <a:pt x="2531" y="232"/>
                    </a:lnTo>
                    <a:lnTo>
                      <a:pt x="2530" y="230"/>
                    </a:lnTo>
                    <a:lnTo>
                      <a:pt x="2526" y="230"/>
                    </a:lnTo>
                    <a:lnTo>
                      <a:pt x="2510" y="183"/>
                    </a:lnTo>
                    <a:lnTo>
                      <a:pt x="2507" y="181"/>
                    </a:lnTo>
                    <a:lnTo>
                      <a:pt x="2503" y="178"/>
                    </a:lnTo>
                    <a:lnTo>
                      <a:pt x="2498" y="174"/>
                    </a:lnTo>
                    <a:lnTo>
                      <a:pt x="2495" y="173"/>
                    </a:lnTo>
                    <a:lnTo>
                      <a:pt x="2491" y="169"/>
                    </a:lnTo>
                    <a:lnTo>
                      <a:pt x="2489" y="159"/>
                    </a:lnTo>
                    <a:lnTo>
                      <a:pt x="2491" y="150"/>
                    </a:lnTo>
                    <a:lnTo>
                      <a:pt x="2493" y="143"/>
                    </a:lnTo>
                    <a:lnTo>
                      <a:pt x="2493" y="136"/>
                    </a:lnTo>
                    <a:lnTo>
                      <a:pt x="2488" y="131"/>
                    </a:lnTo>
                    <a:lnTo>
                      <a:pt x="2475" y="122"/>
                    </a:lnTo>
                    <a:lnTo>
                      <a:pt x="2465" y="117"/>
                    </a:lnTo>
                    <a:lnTo>
                      <a:pt x="2456" y="115"/>
                    </a:lnTo>
                    <a:lnTo>
                      <a:pt x="2448" y="110"/>
                    </a:lnTo>
                    <a:lnTo>
                      <a:pt x="2441" y="99"/>
                    </a:lnTo>
                    <a:lnTo>
                      <a:pt x="2434" y="80"/>
                    </a:lnTo>
                    <a:lnTo>
                      <a:pt x="2420" y="84"/>
                    </a:lnTo>
                    <a:lnTo>
                      <a:pt x="2418" y="78"/>
                    </a:lnTo>
                    <a:lnTo>
                      <a:pt x="2418" y="75"/>
                    </a:lnTo>
                    <a:lnTo>
                      <a:pt x="2416" y="71"/>
                    </a:lnTo>
                    <a:lnTo>
                      <a:pt x="2414" y="68"/>
                    </a:lnTo>
                    <a:close/>
                    <a:moveTo>
                      <a:pt x="1217" y="64"/>
                    </a:moveTo>
                    <a:lnTo>
                      <a:pt x="1215" y="68"/>
                    </a:lnTo>
                    <a:lnTo>
                      <a:pt x="1212" y="71"/>
                    </a:lnTo>
                    <a:lnTo>
                      <a:pt x="1210" y="73"/>
                    </a:lnTo>
                    <a:lnTo>
                      <a:pt x="1208" y="75"/>
                    </a:lnTo>
                    <a:lnTo>
                      <a:pt x="1208" y="77"/>
                    </a:lnTo>
                    <a:lnTo>
                      <a:pt x="1210" y="78"/>
                    </a:lnTo>
                    <a:lnTo>
                      <a:pt x="1214" y="80"/>
                    </a:lnTo>
                    <a:lnTo>
                      <a:pt x="1215" y="75"/>
                    </a:lnTo>
                    <a:lnTo>
                      <a:pt x="1215" y="73"/>
                    </a:lnTo>
                    <a:lnTo>
                      <a:pt x="1217" y="70"/>
                    </a:lnTo>
                    <a:lnTo>
                      <a:pt x="1219" y="68"/>
                    </a:lnTo>
                    <a:lnTo>
                      <a:pt x="1220" y="64"/>
                    </a:lnTo>
                    <a:lnTo>
                      <a:pt x="1217" y="64"/>
                    </a:lnTo>
                    <a:close/>
                    <a:moveTo>
                      <a:pt x="2654" y="49"/>
                    </a:moveTo>
                    <a:lnTo>
                      <a:pt x="2650" y="57"/>
                    </a:lnTo>
                    <a:lnTo>
                      <a:pt x="2643" y="70"/>
                    </a:lnTo>
                    <a:lnTo>
                      <a:pt x="2634" y="84"/>
                    </a:lnTo>
                    <a:lnTo>
                      <a:pt x="2626" y="98"/>
                    </a:lnTo>
                    <a:lnTo>
                      <a:pt x="2619" y="110"/>
                    </a:lnTo>
                    <a:lnTo>
                      <a:pt x="2615" y="120"/>
                    </a:lnTo>
                    <a:lnTo>
                      <a:pt x="2615" y="126"/>
                    </a:lnTo>
                    <a:lnTo>
                      <a:pt x="2617" y="133"/>
                    </a:lnTo>
                    <a:lnTo>
                      <a:pt x="2617" y="136"/>
                    </a:lnTo>
                    <a:lnTo>
                      <a:pt x="2619" y="140"/>
                    </a:lnTo>
                    <a:lnTo>
                      <a:pt x="2622" y="141"/>
                    </a:lnTo>
                    <a:lnTo>
                      <a:pt x="2626" y="143"/>
                    </a:lnTo>
                    <a:lnTo>
                      <a:pt x="2631" y="145"/>
                    </a:lnTo>
                    <a:lnTo>
                      <a:pt x="2645" y="150"/>
                    </a:lnTo>
                    <a:lnTo>
                      <a:pt x="2659" y="148"/>
                    </a:lnTo>
                    <a:lnTo>
                      <a:pt x="2671" y="143"/>
                    </a:lnTo>
                    <a:lnTo>
                      <a:pt x="2685" y="136"/>
                    </a:lnTo>
                    <a:lnTo>
                      <a:pt x="2699" y="134"/>
                    </a:lnTo>
                    <a:lnTo>
                      <a:pt x="2713" y="134"/>
                    </a:lnTo>
                    <a:lnTo>
                      <a:pt x="2722" y="140"/>
                    </a:lnTo>
                    <a:lnTo>
                      <a:pt x="2729" y="145"/>
                    </a:lnTo>
                    <a:lnTo>
                      <a:pt x="2737" y="148"/>
                    </a:lnTo>
                    <a:lnTo>
                      <a:pt x="2758" y="152"/>
                    </a:lnTo>
                    <a:lnTo>
                      <a:pt x="2779" y="150"/>
                    </a:lnTo>
                    <a:lnTo>
                      <a:pt x="2798" y="145"/>
                    </a:lnTo>
                    <a:lnTo>
                      <a:pt x="2804" y="134"/>
                    </a:lnTo>
                    <a:lnTo>
                      <a:pt x="2798" y="134"/>
                    </a:lnTo>
                    <a:lnTo>
                      <a:pt x="2790" y="120"/>
                    </a:lnTo>
                    <a:lnTo>
                      <a:pt x="2776" y="108"/>
                    </a:lnTo>
                    <a:lnTo>
                      <a:pt x="2756" y="96"/>
                    </a:lnTo>
                    <a:lnTo>
                      <a:pt x="2737" y="85"/>
                    </a:lnTo>
                    <a:lnTo>
                      <a:pt x="2722" y="80"/>
                    </a:lnTo>
                    <a:lnTo>
                      <a:pt x="2713" y="87"/>
                    </a:lnTo>
                    <a:lnTo>
                      <a:pt x="2701" y="92"/>
                    </a:lnTo>
                    <a:lnTo>
                      <a:pt x="2692" y="91"/>
                    </a:lnTo>
                    <a:lnTo>
                      <a:pt x="2687" y="84"/>
                    </a:lnTo>
                    <a:lnTo>
                      <a:pt x="2680" y="77"/>
                    </a:lnTo>
                    <a:lnTo>
                      <a:pt x="2676" y="68"/>
                    </a:lnTo>
                    <a:lnTo>
                      <a:pt x="2688" y="64"/>
                    </a:lnTo>
                    <a:lnTo>
                      <a:pt x="2687" y="63"/>
                    </a:lnTo>
                    <a:lnTo>
                      <a:pt x="2685" y="63"/>
                    </a:lnTo>
                    <a:lnTo>
                      <a:pt x="2685" y="63"/>
                    </a:lnTo>
                    <a:lnTo>
                      <a:pt x="2683" y="63"/>
                    </a:lnTo>
                    <a:lnTo>
                      <a:pt x="2680" y="61"/>
                    </a:lnTo>
                    <a:lnTo>
                      <a:pt x="2674" y="56"/>
                    </a:lnTo>
                    <a:lnTo>
                      <a:pt x="2669" y="54"/>
                    </a:lnTo>
                    <a:lnTo>
                      <a:pt x="2662" y="51"/>
                    </a:lnTo>
                    <a:lnTo>
                      <a:pt x="2654" y="49"/>
                    </a:lnTo>
                    <a:close/>
                    <a:moveTo>
                      <a:pt x="2933" y="45"/>
                    </a:moveTo>
                    <a:lnTo>
                      <a:pt x="2922" y="54"/>
                    </a:lnTo>
                    <a:lnTo>
                      <a:pt x="2910" y="59"/>
                    </a:lnTo>
                    <a:lnTo>
                      <a:pt x="2898" y="64"/>
                    </a:lnTo>
                    <a:lnTo>
                      <a:pt x="2887" y="73"/>
                    </a:lnTo>
                    <a:lnTo>
                      <a:pt x="2880" y="84"/>
                    </a:lnTo>
                    <a:lnTo>
                      <a:pt x="2877" y="99"/>
                    </a:lnTo>
                    <a:lnTo>
                      <a:pt x="2882" y="115"/>
                    </a:lnTo>
                    <a:lnTo>
                      <a:pt x="2893" y="131"/>
                    </a:lnTo>
                    <a:lnTo>
                      <a:pt x="2903" y="147"/>
                    </a:lnTo>
                    <a:lnTo>
                      <a:pt x="2915" y="160"/>
                    </a:lnTo>
                    <a:lnTo>
                      <a:pt x="2922" y="173"/>
                    </a:lnTo>
                    <a:lnTo>
                      <a:pt x="2910" y="173"/>
                    </a:lnTo>
                    <a:lnTo>
                      <a:pt x="2910" y="195"/>
                    </a:lnTo>
                    <a:lnTo>
                      <a:pt x="2914" y="211"/>
                    </a:lnTo>
                    <a:lnTo>
                      <a:pt x="2924" y="220"/>
                    </a:lnTo>
                    <a:lnTo>
                      <a:pt x="2942" y="223"/>
                    </a:lnTo>
                    <a:lnTo>
                      <a:pt x="2968" y="222"/>
                    </a:lnTo>
                    <a:lnTo>
                      <a:pt x="2966" y="202"/>
                    </a:lnTo>
                    <a:lnTo>
                      <a:pt x="2962" y="190"/>
                    </a:lnTo>
                    <a:lnTo>
                      <a:pt x="2957" y="180"/>
                    </a:lnTo>
                    <a:lnTo>
                      <a:pt x="2955" y="169"/>
                    </a:lnTo>
                    <a:lnTo>
                      <a:pt x="2957" y="153"/>
                    </a:lnTo>
                    <a:lnTo>
                      <a:pt x="2961" y="155"/>
                    </a:lnTo>
                    <a:lnTo>
                      <a:pt x="2964" y="155"/>
                    </a:lnTo>
                    <a:lnTo>
                      <a:pt x="2968" y="155"/>
                    </a:lnTo>
                    <a:lnTo>
                      <a:pt x="2971" y="155"/>
                    </a:lnTo>
                    <a:lnTo>
                      <a:pt x="2976" y="153"/>
                    </a:lnTo>
                    <a:lnTo>
                      <a:pt x="2973" y="150"/>
                    </a:lnTo>
                    <a:lnTo>
                      <a:pt x="2969" y="148"/>
                    </a:lnTo>
                    <a:lnTo>
                      <a:pt x="2968" y="147"/>
                    </a:lnTo>
                    <a:lnTo>
                      <a:pt x="2964" y="143"/>
                    </a:lnTo>
                    <a:lnTo>
                      <a:pt x="2961" y="141"/>
                    </a:lnTo>
                    <a:lnTo>
                      <a:pt x="2959" y="143"/>
                    </a:lnTo>
                    <a:lnTo>
                      <a:pt x="2959" y="147"/>
                    </a:lnTo>
                    <a:lnTo>
                      <a:pt x="2957" y="150"/>
                    </a:lnTo>
                    <a:lnTo>
                      <a:pt x="2957" y="152"/>
                    </a:lnTo>
                    <a:lnTo>
                      <a:pt x="2955" y="153"/>
                    </a:lnTo>
                    <a:lnTo>
                      <a:pt x="2954" y="152"/>
                    </a:lnTo>
                    <a:lnTo>
                      <a:pt x="2952" y="148"/>
                    </a:lnTo>
                    <a:lnTo>
                      <a:pt x="2947" y="140"/>
                    </a:lnTo>
                    <a:lnTo>
                      <a:pt x="2942" y="131"/>
                    </a:lnTo>
                    <a:lnTo>
                      <a:pt x="2943" y="127"/>
                    </a:lnTo>
                    <a:lnTo>
                      <a:pt x="2945" y="127"/>
                    </a:lnTo>
                    <a:lnTo>
                      <a:pt x="2947" y="126"/>
                    </a:lnTo>
                    <a:lnTo>
                      <a:pt x="2948" y="122"/>
                    </a:lnTo>
                    <a:lnTo>
                      <a:pt x="2933" y="113"/>
                    </a:lnTo>
                    <a:lnTo>
                      <a:pt x="2921" y="99"/>
                    </a:lnTo>
                    <a:lnTo>
                      <a:pt x="2914" y="84"/>
                    </a:lnTo>
                    <a:lnTo>
                      <a:pt x="2933" y="82"/>
                    </a:lnTo>
                    <a:lnTo>
                      <a:pt x="2947" y="77"/>
                    </a:lnTo>
                    <a:lnTo>
                      <a:pt x="2954" y="64"/>
                    </a:lnTo>
                    <a:lnTo>
                      <a:pt x="2957" y="49"/>
                    </a:lnTo>
                    <a:lnTo>
                      <a:pt x="2952" y="47"/>
                    </a:lnTo>
                    <a:lnTo>
                      <a:pt x="2947" y="47"/>
                    </a:lnTo>
                    <a:lnTo>
                      <a:pt x="2942" y="45"/>
                    </a:lnTo>
                    <a:lnTo>
                      <a:pt x="2933" y="45"/>
                    </a:lnTo>
                    <a:close/>
                    <a:moveTo>
                      <a:pt x="2746" y="42"/>
                    </a:moveTo>
                    <a:lnTo>
                      <a:pt x="2732" y="49"/>
                    </a:lnTo>
                    <a:lnTo>
                      <a:pt x="2715" y="54"/>
                    </a:lnTo>
                    <a:lnTo>
                      <a:pt x="2715" y="68"/>
                    </a:lnTo>
                    <a:lnTo>
                      <a:pt x="2722" y="70"/>
                    </a:lnTo>
                    <a:lnTo>
                      <a:pt x="2730" y="71"/>
                    </a:lnTo>
                    <a:lnTo>
                      <a:pt x="2741" y="71"/>
                    </a:lnTo>
                    <a:lnTo>
                      <a:pt x="2741" y="64"/>
                    </a:lnTo>
                    <a:lnTo>
                      <a:pt x="2744" y="59"/>
                    </a:lnTo>
                    <a:lnTo>
                      <a:pt x="2746" y="54"/>
                    </a:lnTo>
                    <a:lnTo>
                      <a:pt x="2746" y="49"/>
                    </a:lnTo>
                    <a:lnTo>
                      <a:pt x="2746" y="45"/>
                    </a:lnTo>
                    <a:lnTo>
                      <a:pt x="2746" y="42"/>
                    </a:lnTo>
                    <a:close/>
                    <a:moveTo>
                      <a:pt x="1390" y="33"/>
                    </a:moveTo>
                    <a:lnTo>
                      <a:pt x="1393" y="42"/>
                    </a:lnTo>
                    <a:lnTo>
                      <a:pt x="1395" y="54"/>
                    </a:lnTo>
                    <a:lnTo>
                      <a:pt x="1397" y="64"/>
                    </a:lnTo>
                    <a:lnTo>
                      <a:pt x="1395" y="66"/>
                    </a:lnTo>
                    <a:lnTo>
                      <a:pt x="1393" y="66"/>
                    </a:lnTo>
                    <a:lnTo>
                      <a:pt x="1392" y="66"/>
                    </a:lnTo>
                    <a:lnTo>
                      <a:pt x="1392" y="68"/>
                    </a:lnTo>
                    <a:lnTo>
                      <a:pt x="1390" y="68"/>
                    </a:lnTo>
                    <a:lnTo>
                      <a:pt x="1383" y="68"/>
                    </a:lnTo>
                    <a:lnTo>
                      <a:pt x="1381" y="66"/>
                    </a:lnTo>
                    <a:lnTo>
                      <a:pt x="1381" y="64"/>
                    </a:lnTo>
                    <a:lnTo>
                      <a:pt x="1381" y="63"/>
                    </a:lnTo>
                    <a:lnTo>
                      <a:pt x="1379" y="63"/>
                    </a:lnTo>
                    <a:lnTo>
                      <a:pt x="1378" y="61"/>
                    </a:lnTo>
                    <a:lnTo>
                      <a:pt x="1390" y="33"/>
                    </a:lnTo>
                    <a:close/>
                    <a:moveTo>
                      <a:pt x="1002" y="0"/>
                    </a:moveTo>
                    <a:lnTo>
                      <a:pt x="994" y="12"/>
                    </a:lnTo>
                    <a:lnTo>
                      <a:pt x="985" y="23"/>
                    </a:lnTo>
                    <a:lnTo>
                      <a:pt x="980" y="38"/>
                    </a:lnTo>
                    <a:lnTo>
                      <a:pt x="990" y="37"/>
                    </a:lnTo>
                    <a:lnTo>
                      <a:pt x="997" y="40"/>
                    </a:lnTo>
                    <a:lnTo>
                      <a:pt x="1002" y="45"/>
                    </a:lnTo>
                    <a:lnTo>
                      <a:pt x="1009" y="54"/>
                    </a:lnTo>
                    <a:lnTo>
                      <a:pt x="1011" y="47"/>
                    </a:lnTo>
                    <a:lnTo>
                      <a:pt x="1011" y="42"/>
                    </a:lnTo>
                    <a:lnTo>
                      <a:pt x="1013" y="38"/>
                    </a:lnTo>
                    <a:lnTo>
                      <a:pt x="1013" y="33"/>
                    </a:lnTo>
                    <a:lnTo>
                      <a:pt x="1022" y="33"/>
                    </a:lnTo>
                    <a:lnTo>
                      <a:pt x="1027" y="45"/>
                    </a:lnTo>
                    <a:lnTo>
                      <a:pt x="1035" y="49"/>
                    </a:lnTo>
                    <a:lnTo>
                      <a:pt x="1042" y="52"/>
                    </a:lnTo>
                    <a:lnTo>
                      <a:pt x="1049" y="56"/>
                    </a:lnTo>
                    <a:lnTo>
                      <a:pt x="1056" y="64"/>
                    </a:lnTo>
                    <a:lnTo>
                      <a:pt x="1049" y="75"/>
                    </a:lnTo>
                    <a:lnTo>
                      <a:pt x="1041" y="87"/>
                    </a:lnTo>
                    <a:lnTo>
                      <a:pt x="1034" y="103"/>
                    </a:lnTo>
                    <a:lnTo>
                      <a:pt x="1028" y="117"/>
                    </a:lnTo>
                    <a:lnTo>
                      <a:pt x="1028" y="126"/>
                    </a:lnTo>
                    <a:lnTo>
                      <a:pt x="1030" y="131"/>
                    </a:lnTo>
                    <a:lnTo>
                      <a:pt x="1030" y="134"/>
                    </a:lnTo>
                    <a:lnTo>
                      <a:pt x="1032" y="136"/>
                    </a:lnTo>
                    <a:lnTo>
                      <a:pt x="1034" y="138"/>
                    </a:lnTo>
                    <a:lnTo>
                      <a:pt x="1035" y="140"/>
                    </a:lnTo>
                    <a:lnTo>
                      <a:pt x="1041" y="141"/>
                    </a:lnTo>
                    <a:lnTo>
                      <a:pt x="1041" y="138"/>
                    </a:lnTo>
                    <a:lnTo>
                      <a:pt x="1044" y="131"/>
                    </a:lnTo>
                    <a:lnTo>
                      <a:pt x="1049" y="120"/>
                    </a:lnTo>
                    <a:lnTo>
                      <a:pt x="1055" y="106"/>
                    </a:lnTo>
                    <a:lnTo>
                      <a:pt x="1060" y="94"/>
                    </a:lnTo>
                    <a:lnTo>
                      <a:pt x="1065" y="84"/>
                    </a:lnTo>
                    <a:lnTo>
                      <a:pt x="1067" y="77"/>
                    </a:lnTo>
                    <a:lnTo>
                      <a:pt x="1079" y="77"/>
                    </a:lnTo>
                    <a:lnTo>
                      <a:pt x="1081" y="96"/>
                    </a:lnTo>
                    <a:lnTo>
                      <a:pt x="1081" y="113"/>
                    </a:lnTo>
                    <a:lnTo>
                      <a:pt x="1081" y="134"/>
                    </a:lnTo>
                    <a:lnTo>
                      <a:pt x="1083" y="157"/>
                    </a:lnTo>
                    <a:lnTo>
                      <a:pt x="1105" y="160"/>
                    </a:lnTo>
                    <a:lnTo>
                      <a:pt x="1114" y="147"/>
                    </a:lnTo>
                    <a:lnTo>
                      <a:pt x="1130" y="138"/>
                    </a:lnTo>
                    <a:lnTo>
                      <a:pt x="1147" y="129"/>
                    </a:lnTo>
                    <a:lnTo>
                      <a:pt x="1165" y="122"/>
                    </a:lnTo>
                    <a:lnTo>
                      <a:pt x="1182" y="115"/>
                    </a:lnTo>
                    <a:lnTo>
                      <a:pt x="1198" y="106"/>
                    </a:lnTo>
                    <a:lnTo>
                      <a:pt x="1205" y="96"/>
                    </a:lnTo>
                    <a:lnTo>
                      <a:pt x="1201" y="96"/>
                    </a:lnTo>
                    <a:lnTo>
                      <a:pt x="1200" y="92"/>
                    </a:lnTo>
                    <a:lnTo>
                      <a:pt x="1200" y="91"/>
                    </a:lnTo>
                    <a:lnTo>
                      <a:pt x="1198" y="89"/>
                    </a:lnTo>
                    <a:lnTo>
                      <a:pt x="1198" y="89"/>
                    </a:lnTo>
                    <a:lnTo>
                      <a:pt x="1196" y="89"/>
                    </a:lnTo>
                    <a:lnTo>
                      <a:pt x="1194" y="89"/>
                    </a:lnTo>
                    <a:lnTo>
                      <a:pt x="1191" y="87"/>
                    </a:lnTo>
                    <a:lnTo>
                      <a:pt x="1184" y="92"/>
                    </a:lnTo>
                    <a:lnTo>
                      <a:pt x="1172" y="99"/>
                    </a:lnTo>
                    <a:lnTo>
                      <a:pt x="1158" y="110"/>
                    </a:lnTo>
                    <a:lnTo>
                      <a:pt x="1140" y="119"/>
                    </a:lnTo>
                    <a:lnTo>
                      <a:pt x="1124" y="129"/>
                    </a:lnTo>
                    <a:lnTo>
                      <a:pt x="1109" y="136"/>
                    </a:lnTo>
                    <a:lnTo>
                      <a:pt x="1098" y="140"/>
                    </a:lnTo>
                    <a:lnTo>
                      <a:pt x="1095" y="141"/>
                    </a:lnTo>
                    <a:lnTo>
                      <a:pt x="1093" y="140"/>
                    </a:lnTo>
                    <a:lnTo>
                      <a:pt x="1091" y="138"/>
                    </a:lnTo>
                    <a:lnTo>
                      <a:pt x="1091" y="136"/>
                    </a:lnTo>
                    <a:lnTo>
                      <a:pt x="1091" y="134"/>
                    </a:lnTo>
                    <a:lnTo>
                      <a:pt x="1090" y="131"/>
                    </a:lnTo>
                    <a:lnTo>
                      <a:pt x="1095" y="122"/>
                    </a:lnTo>
                    <a:lnTo>
                      <a:pt x="1095" y="115"/>
                    </a:lnTo>
                    <a:lnTo>
                      <a:pt x="1093" y="110"/>
                    </a:lnTo>
                    <a:lnTo>
                      <a:pt x="1091" y="101"/>
                    </a:lnTo>
                    <a:lnTo>
                      <a:pt x="1095" y="91"/>
                    </a:lnTo>
                    <a:lnTo>
                      <a:pt x="1097" y="89"/>
                    </a:lnTo>
                    <a:lnTo>
                      <a:pt x="1098" y="87"/>
                    </a:lnTo>
                    <a:lnTo>
                      <a:pt x="1100" y="85"/>
                    </a:lnTo>
                    <a:lnTo>
                      <a:pt x="1102" y="85"/>
                    </a:lnTo>
                    <a:lnTo>
                      <a:pt x="1104" y="85"/>
                    </a:lnTo>
                    <a:lnTo>
                      <a:pt x="1105" y="84"/>
                    </a:lnTo>
                    <a:lnTo>
                      <a:pt x="1107" y="82"/>
                    </a:lnTo>
                    <a:lnTo>
                      <a:pt x="1107" y="78"/>
                    </a:lnTo>
                    <a:lnTo>
                      <a:pt x="1109" y="73"/>
                    </a:lnTo>
                    <a:lnTo>
                      <a:pt x="1109" y="64"/>
                    </a:lnTo>
                    <a:lnTo>
                      <a:pt x="1100" y="59"/>
                    </a:lnTo>
                    <a:lnTo>
                      <a:pt x="1091" y="57"/>
                    </a:lnTo>
                    <a:lnTo>
                      <a:pt x="1084" y="57"/>
                    </a:lnTo>
                    <a:lnTo>
                      <a:pt x="1076" y="54"/>
                    </a:lnTo>
                    <a:lnTo>
                      <a:pt x="1063" y="45"/>
                    </a:lnTo>
                    <a:lnTo>
                      <a:pt x="1055" y="37"/>
                    </a:lnTo>
                    <a:lnTo>
                      <a:pt x="1049" y="26"/>
                    </a:lnTo>
                    <a:lnTo>
                      <a:pt x="1042" y="16"/>
                    </a:lnTo>
                    <a:lnTo>
                      <a:pt x="1034" y="9"/>
                    </a:lnTo>
                    <a:lnTo>
                      <a:pt x="1020" y="2"/>
                    </a:lnTo>
                    <a:lnTo>
                      <a:pt x="1002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" name="Freeform 9">
                <a:extLst>
                  <a:ext uri="{FF2B5EF4-FFF2-40B4-BE49-F238E27FC236}">
                    <a16:creationId xmlns:a16="http://schemas.microsoft.com/office/drawing/2014/main" id="{BA8C5A51-FBF1-46F8-9784-43764208E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00" y="2108200"/>
                <a:ext cx="7697788" cy="3846513"/>
              </a:xfrm>
              <a:custGeom>
                <a:avLst/>
                <a:gdLst>
                  <a:gd name="T0" fmla="*/ 1599 w 4849"/>
                  <a:gd name="T1" fmla="*/ 786 h 2423"/>
                  <a:gd name="T2" fmla="*/ 1536 w 4849"/>
                  <a:gd name="T3" fmla="*/ 779 h 2423"/>
                  <a:gd name="T4" fmla="*/ 529 w 4849"/>
                  <a:gd name="T5" fmla="*/ 651 h 2423"/>
                  <a:gd name="T6" fmla="*/ 4301 w 4849"/>
                  <a:gd name="T7" fmla="*/ 791 h 2423"/>
                  <a:gd name="T8" fmla="*/ 2510 w 4849"/>
                  <a:gd name="T9" fmla="*/ 575 h 2423"/>
                  <a:gd name="T10" fmla="*/ 2579 w 4849"/>
                  <a:gd name="T11" fmla="*/ 552 h 2423"/>
                  <a:gd name="T12" fmla="*/ 2649 w 4849"/>
                  <a:gd name="T13" fmla="*/ 522 h 2423"/>
                  <a:gd name="T14" fmla="*/ 2347 w 4849"/>
                  <a:gd name="T15" fmla="*/ 611 h 2423"/>
                  <a:gd name="T16" fmla="*/ 2304 w 4849"/>
                  <a:gd name="T17" fmla="*/ 615 h 2423"/>
                  <a:gd name="T18" fmla="*/ 2269 w 4849"/>
                  <a:gd name="T19" fmla="*/ 580 h 2423"/>
                  <a:gd name="T20" fmla="*/ 1234 w 4849"/>
                  <a:gd name="T21" fmla="*/ 424 h 2423"/>
                  <a:gd name="T22" fmla="*/ 1297 w 4849"/>
                  <a:gd name="T23" fmla="*/ 367 h 2423"/>
                  <a:gd name="T24" fmla="*/ 1178 w 4849"/>
                  <a:gd name="T25" fmla="*/ 307 h 2423"/>
                  <a:gd name="T26" fmla="*/ 1171 w 4849"/>
                  <a:gd name="T27" fmla="*/ 369 h 2423"/>
                  <a:gd name="T28" fmla="*/ 2044 w 4849"/>
                  <a:gd name="T29" fmla="*/ 365 h 2423"/>
                  <a:gd name="T30" fmla="*/ 2082 w 4849"/>
                  <a:gd name="T31" fmla="*/ 288 h 2423"/>
                  <a:gd name="T32" fmla="*/ 1297 w 4849"/>
                  <a:gd name="T33" fmla="*/ 215 h 2423"/>
                  <a:gd name="T34" fmla="*/ 2979 w 4849"/>
                  <a:gd name="T35" fmla="*/ 177 h 2423"/>
                  <a:gd name="T36" fmla="*/ 4833 w 4849"/>
                  <a:gd name="T37" fmla="*/ 109 h 2423"/>
                  <a:gd name="T38" fmla="*/ 1082 w 4849"/>
                  <a:gd name="T39" fmla="*/ 131 h 2423"/>
                  <a:gd name="T40" fmla="*/ 1167 w 4849"/>
                  <a:gd name="T41" fmla="*/ 154 h 2423"/>
                  <a:gd name="T42" fmla="*/ 1197 w 4849"/>
                  <a:gd name="T43" fmla="*/ 273 h 2423"/>
                  <a:gd name="T44" fmla="*/ 1078 w 4849"/>
                  <a:gd name="T45" fmla="*/ 379 h 2423"/>
                  <a:gd name="T46" fmla="*/ 1164 w 4849"/>
                  <a:gd name="T47" fmla="*/ 582 h 2423"/>
                  <a:gd name="T48" fmla="*/ 1281 w 4849"/>
                  <a:gd name="T49" fmla="*/ 575 h 2423"/>
                  <a:gd name="T50" fmla="*/ 1386 w 4849"/>
                  <a:gd name="T51" fmla="*/ 484 h 2423"/>
                  <a:gd name="T52" fmla="*/ 1501 w 4849"/>
                  <a:gd name="T53" fmla="*/ 564 h 2423"/>
                  <a:gd name="T54" fmla="*/ 1396 w 4849"/>
                  <a:gd name="T55" fmla="*/ 721 h 2423"/>
                  <a:gd name="T56" fmla="*/ 1459 w 4849"/>
                  <a:gd name="T57" fmla="*/ 798 h 2423"/>
                  <a:gd name="T58" fmla="*/ 1298 w 4849"/>
                  <a:gd name="T59" fmla="*/ 955 h 2423"/>
                  <a:gd name="T60" fmla="*/ 1124 w 4849"/>
                  <a:gd name="T61" fmla="*/ 1077 h 2423"/>
                  <a:gd name="T62" fmla="*/ 1085 w 4849"/>
                  <a:gd name="T63" fmla="*/ 1234 h 2423"/>
                  <a:gd name="T64" fmla="*/ 1194 w 4849"/>
                  <a:gd name="T65" fmla="*/ 1320 h 2423"/>
                  <a:gd name="T66" fmla="*/ 1361 w 4849"/>
                  <a:gd name="T67" fmla="*/ 1344 h 2423"/>
                  <a:gd name="T68" fmla="*/ 1616 w 4849"/>
                  <a:gd name="T69" fmla="*/ 1421 h 2423"/>
                  <a:gd name="T70" fmla="*/ 1866 w 4849"/>
                  <a:gd name="T71" fmla="*/ 1604 h 2423"/>
                  <a:gd name="T72" fmla="*/ 1647 w 4849"/>
                  <a:gd name="T73" fmla="*/ 1966 h 2423"/>
                  <a:gd name="T74" fmla="*/ 1496 w 4849"/>
                  <a:gd name="T75" fmla="*/ 2105 h 2423"/>
                  <a:gd name="T76" fmla="*/ 1431 w 4849"/>
                  <a:gd name="T77" fmla="*/ 2215 h 2423"/>
                  <a:gd name="T78" fmla="*/ 1396 w 4849"/>
                  <a:gd name="T79" fmla="*/ 2371 h 2423"/>
                  <a:gd name="T80" fmla="*/ 1302 w 4849"/>
                  <a:gd name="T81" fmla="*/ 2315 h 2423"/>
                  <a:gd name="T82" fmla="*/ 1270 w 4849"/>
                  <a:gd name="T83" fmla="*/ 1667 h 2423"/>
                  <a:gd name="T84" fmla="*/ 1269 w 4849"/>
                  <a:gd name="T85" fmla="*/ 1400 h 2423"/>
                  <a:gd name="T86" fmla="*/ 1056 w 4849"/>
                  <a:gd name="T87" fmla="*/ 1288 h 2423"/>
                  <a:gd name="T88" fmla="*/ 813 w 4849"/>
                  <a:gd name="T89" fmla="*/ 1102 h 2423"/>
                  <a:gd name="T90" fmla="*/ 818 w 4849"/>
                  <a:gd name="T91" fmla="*/ 1171 h 2423"/>
                  <a:gd name="T92" fmla="*/ 642 w 4849"/>
                  <a:gd name="T93" fmla="*/ 939 h 2423"/>
                  <a:gd name="T94" fmla="*/ 639 w 4849"/>
                  <a:gd name="T95" fmla="*/ 739 h 2423"/>
                  <a:gd name="T96" fmla="*/ 490 w 4849"/>
                  <a:gd name="T97" fmla="*/ 522 h 2423"/>
                  <a:gd name="T98" fmla="*/ 141 w 4849"/>
                  <a:gd name="T99" fmla="*/ 576 h 2423"/>
                  <a:gd name="T100" fmla="*/ 115 w 4849"/>
                  <a:gd name="T101" fmla="*/ 482 h 2423"/>
                  <a:gd name="T102" fmla="*/ 85 w 4849"/>
                  <a:gd name="T103" fmla="*/ 334 h 2423"/>
                  <a:gd name="T104" fmla="*/ 110 w 4849"/>
                  <a:gd name="T105" fmla="*/ 255 h 2423"/>
                  <a:gd name="T106" fmla="*/ 234 w 4849"/>
                  <a:gd name="T107" fmla="*/ 107 h 2423"/>
                  <a:gd name="T108" fmla="*/ 499 w 4849"/>
                  <a:gd name="T109" fmla="*/ 136 h 2423"/>
                  <a:gd name="T110" fmla="*/ 632 w 4849"/>
                  <a:gd name="T111" fmla="*/ 149 h 2423"/>
                  <a:gd name="T112" fmla="*/ 771 w 4849"/>
                  <a:gd name="T113" fmla="*/ 218 h 2423"/>
                  <a:gd name="T114" fmla="*/ 979 w 4849"/>
                  <a:gd name="T115" fmla="*/ 222 h 2423"/>
                  <a:gd name="T116" fmla="*/ 918 w 4849"/>
                  <a:gd name="T117" fmla="*/ 131 h 2423"/>
                  <a:gd name="T118" fmla="*/ 733 w 4849"/>
                  <a:gd name="T119" fmla="*/ 157 h 2423"/>
                  <a:gd name="T120" fmla="*/ 776 w 4849"/>
                  <a:gd name="T121" fmla="*/ 42 h 2423"/>
                  <a:gd name="T122" fmla="*/ 902 w 4849"/>
                  <a:gd name="T123" fmla="*/ 28 h 2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9" h="2423">
                    <a:moveTo>
                      <a:pt x="1469" y="711"/>
                    </a:moveTo>
                    <a:lnTo>
                      <a:pt x="1482" y="712"/>
                    </a:lnTo>
                    <a:lnTo>
                      <a:pt x="1490" y="714"/>
                    </a:lnTo>
                    <a:lnTo>
                      <a:pt x="1501" y="718"/>
                    </a:lnTo>
                    <a:lnTo>
                      <a:pt x="1501" y="726"/>
                    </a:lnTo>
                    <a:lnTo>
                      <a:pt x="1497" y="726"/>
                    </a:lnTo>
                    <a:lnTo>
                      <a:pt x="1494" y="728"/>
                    </a:lnTo>
                    <a:lnTo>
                      <a:pt x="1490" y="728"/>
                    </a:lnTo>
                    <a:lnTo>
                      <a:pt x="1487" y="728"/>
                    </a:lnTo>
                    <a:lnTo>
                      <a:pt x="1482" y="730"/>
                    </a:lnTo>
                    <a:lnTo>
                      <a:pt x="1478" y="725"/>
                    </a:lnTo>
                    <a:lnTo>
                      <a:pt x="1476" y="723"/>
                    </a:lnTo>
                    <a:lnTo>
                      <a:pt x="1475" y="719"/>
                    </a:lnTo>
                    <a:lnTo>
                      <a:pt x="1473" y="716"/>
                    </a:lnTo>
                    <a:lnTo>
                      <a:pt x="1469" y="711"/>
                    </a:lnTo>
                    <a:close/>
                    <a:moveTo>
                      <a:pt x="1551" y="691"/>
                    </a:moveTo>
                    <a:lnTo>
                      <a:pt x="1562" y="691"/>
                    </a:lnTo>
                    <a:lnTo>
                      <a:pt x="1562" y="705"/>
                    </a:lnTo>
                    <a:lnTo>
                      <a:pt x="1562" y="718"/>
                    </a:lnTo>
                    <a:lnTo>
                      <a:pt x="1564" y="728"/>
                    </a:lnTo>
                    <a:lnTo>
                      <a:pt x="1565" y="740"/>
                    </a:lnTo>
                    <a:lnTo>
                      <a:pt x="1585" y="740"/>
                    </a:lnTo>
                    <a:lnTo>
                      <a:pt x="1585" y="760"/>
                    </a:lnTo>
                    <a:lnTo>
                      <a:pt x="1593" y="760"/>
                    </a:lnTo>
                    <a:lnTo>
                      <a:pt x="1595" y="761"/>
                    </a:lnTo>
                    <a:lnTo>
                      <a:pt x="1597" y="761"/>
                    </a:lnTo>
                    <a:lnTo>
                      <a:pt x="1599" y="761"/>
                    </a:lnTo>
                    <a:lnTo>
                      <a:pt x="1600" y="761"/>
                    </a:lnTo>
                    <a:lnTo>
                      <a:pt x="1602" y="761"/>
                    </a:lnTo>
                    <a:lnTo>
                      <a:pt x="1604" y="763"/>
                    </a:lnTo>
                    <a:lnTo>
                      <a:pt x="1602" y="774"/>
                    </a:lnTo>
                    <a:lnTo>
                      <a:pt x="1599" y="786"/>
                    </a:lnTo>
                    <a:lnTo>
                      <a:pt x="1597" y="798"/>
                    </a:lnTo>
                    <a:lnTo>
                      <a:pt x="1593" y="798"/>
                    </a:lnTo>
                    <a:lnTo>
                      <a:pt x="1592" y="794"/>
                    </a:lnTo>
                    <a:lnTo>
                      <a:pt x="1592" y="793"/>
                    </a:lnTo>
                    <a:lnTo>
                      <a:pt x="1592" y="791"/>
                    </a:lnTo>
                    <a:lnTo>
                      <a:pt x="1590" y="789"/>
                    </a:lnTo>
                    <a:lnTo>
                      <a:pt x="1590" y="787"/>
                    </a:lnTo>
                    <a:lnTo>
                      <a:pt x="1588" y="791"/>
                    </a:lnTo>
                    <a:lnTo>
                      <a:pt x="1586" y="791"/>
                    </a:lnTo>
                    <a:lnTo>
                      <a:pt x="1586" y="793"/>
                    </a:lnTo>
                    <a:lnTo>
                      <a:pt x="1586" y="793"/>
                    </a:lnTo>
                    <a:lnTo>
                      <a:pt x="1586" y="793"/>
                    </a:lnTo>
                    <a:lnTo>
                      <a:pt x="1585" y="793"/>
                    </a:lnTo>
                    <a:lnTo>
                      <a:pt x="1581" y="794"/>
                    </a:lnTo>
                    <a:lnTo>
                      <a:pt x="1581" y="787"/>
                    </a:lnTo>
                    <a:lnTo>
                      <a:pt x="1583" y="786"/>
                    </a:lnTo>
                    <a:lnTo>
                      <a:pt x="1583" y="784"/>
                    </a:lnTo>
                    <a:lnTo>
                      <a:pt x="1585" y="782"/>
                    </a:lnTo>
                    <a:lnTo>
                      <a:pt x="1585" y="779"/>
                    </a:lnTo>
                    <a:lnTo>
                      <a:pt x="1585" y="775"/>
                    </a:lnTo>
                    <a:lnTo>
                      <a:pt x="1581" y="775"/>
                    </a:lnTo>
                    <a:lnTo>
                      <a:pt x="1574" y="782"/>
                    </a:lnTo>
                    <a:lnTo>
                      <a:pt x="1567" y="789"/>
                    </a:lnTo>
                    <a:lnTo>
                      <a:pt x="1558" y="794"/>
                    </a:lnTo>
                    <a:lnTo>
                      <a:pt x="1558" y="789"/>
                    </a:lnTo>
                    <a:lnTo>
                      <a:pt x="1558" y="784"/>
                    </a:lnTo>
                    <a:lnTo>
                      <a:pt x="1558" y="782"/>
                    </a:lnTo>
                    <a:lnTo>
                      <a:pt x="1557" y="781"/>
                    </a:lnTo>
                    <a:lnTo>
                      <a:pt x="1553" y="779"/>
                    </a:lnTo>
                    <a:lnTo>
                      <a:pt x="1548" y="779"/>
                    </a:lnTo>
                    <a:lnTo>
                      <a:pt x="1539" y="779"/>
                    </a:lnTo>
                    <a:lnTo>
                      <a:pt x="1536" y="779"/>
                    </a:lnTo>
                    <a:lnTo>
                      <a:pt x="1532" y="779"/>
                    </a:lnTo>
                    <a:lnTo>
                      <a:pt x="1527" y="777"/>
                    </a:lnTo>
                    <a:lnTo>
                      <a:pt x="1522" y="777"/>
                    </a:lnTo>
                    <a:lnTo>
                      <a:pt x="1517" y="775"/>
                    </a:lnTo>
                    <a:lnTo>
                      <a:pt x="1513" y="772"/>
                    </a:lnTo>
                    <a:lnTo>
                      <a:pt x="1523" y="758"/>
                    </a:lnTo>
                    <a:lnTo>
                      <a:pt x="1534" y="737"/>
                    </a:lnTo>
                    <a:lnTo>
                      <a:pt x="1541" y="714"/>
                    </a:lnTo>
                    <a:lnTo>
                      <a:pt x="1551" y="691"/>
                    </a:lnTo>
                    <a:close/>
                    <a:moveTo>
                      <a:pt x="1220" y="630"/>
                    </a:moveTo>
                    <a:lnTo>
                      <a:pt x="1235" y="630"/>
                    </a:lnTo>
                    <a:lnTo>
                      <a:pt x="1235" y="637"/>
                    </a:lnTo>
                    <a:lnTo>
                      <a:pt x="1232" y="637"/>
                    </a:lnTo>
                    <a:lnTo>
                      <a:pt x="1230" y="639"/>
                    </a:lnTo>
                    <a:lnTo>
                      <a:pt x="1229" y="639"/>
                    </a:lnTo>
                    <a:lnTo>
                      <a:pt x="1227" y="639"/>
                    </a:lnTo>
                    <a:lnTo>
                      <a:pt x="1225" y="641"/>
                    </a:lnTo>
                    <a:lnTo>
                      <a:pt x="1220" y="641"/>
                    </a:lnTo>
                    <a:lnTo>
                      <a:pt x="1220" y="630"/>
                    </a:lnTo>
                    <a:close/>
                    <a:moveTo>
                      <a:pt x="515" y="622"/>
                    </a:moveTo>
                    <a:lnTo>
                      <a:pt x="522" y="622"/>
                    </a:lnTo>
                    <a:lnTo>
                      <a:pt x="525" y="623"/>
                    </a:lnTo>
                    <a:lnTo>
                      <a:pt x="529" y="625"/>
                    </a:lnTo>
                    <a:lnTo>
                      <a:pt x="534" y="625"/>
                    </a:lnTo>
                    <a:lnTo>
                      <a:pt x="541" y="625"/>
                    </a:lnTo>
                    <a:lnTo>
                      <a:pt x="543" y="639"/>
                    </a:lnTo>
                    <a:lnTo>
                      <a:pt x="546" y="650"/>
                    </a:lnTo>
                    <a:lnTo>
                      <a:pt x="548" y="664"/>
                    </a:lnTo>
                    <a:lnTo>
                      <a:pt x="541" y="664"/>
                    </a:lnTo>
                    <a:lnTo>
                      <a:pt x="537" y="658"/>
                    </a:lnTo>
                    <a:lnTo>
                      <a:pt x="534" y="655"/>
                    </a:lnTo>
                    <a:lnTo>
                      <a:pt x="529" y="651"/>
                    </a:lnTo>
                    <a:lnTo>
                      <a:pt x="525" y="648"/>
                    </a:lnTo>
                    <a:lnTo>
                      <a:pt x="522" y="643"/>
                    </a:lnTo>
                    <a:lnTo>
                      <a:pt x="518" y="637"/>
                    </a:lnTo>
                    <a:lnTo>
                      <a:pt x="516" y="634"/>
                    </a:lnTo>
                    <a:lnTo>
                      <a:pt x="515" y="630"/>
                    </a:lnTo>
                    <a:lnTo>
                      <a:pt x="515" y="627"/>
                    </a:lnTo>
                    <a:lnTo>
                      <a:pt x="515" y="622"/>
                    </a:lnTo>
                    <a:close/>
                    <a:moveTo>
                      <a:pt x="4304" y="609"/>
                    </a:moveTo>
                    <a:lnTo>
                      <a:pt x="4306" y="611"/>
                    </a:lnTo>
                    <a:lnTo>
                      <a:pt x="4306" y="611"/>
                    </a:lnTo>
                    <a:lnTo>
                      <a:pt x="4306" y="611"/>
                    </a:lnTo>
                    <a:lnTo>
                      <a:pt x="4306" y="613"/>
                    </a:lnTo>
                    <a:lnTo>
                      <a:pt x="4307" y="613"/>
                    </a:lnTo>
                    <a:lnTo>
                      <a:pt x="4307" y="615"/>
                    </a:lnTo>
                    <a:lnTo>
                      <a:pt x="4313" y="627"/>
                    </a:lnTo>
                    <a:lnTo>
                      <a:pt x="4313" y="643"/>
                    </a:lnTo>
                    <a:lnTo>
                      <a:pt x="4313" y="658"/>
                    </a:lnTo>
                    <a:lnTo>
                      <a:pt x="4316" y="676"/>
                    </a:lnTo>
                    <a:lnTo>
                      <a:pt x="4321" y="693"/>
                    </a:lnTo>
                    <a:lnTo>
                      <a:pt x="4330" y="712"/>
                    </a:lnTo>
                    <a:lnTo>
                      <a:pt x="4335" y="733"/>
                    </a:lnTo>
                    <a:lnTo>
                      <a:pt x="4311" y="730"/>
                    </a:lnTo>
                    <a:lnTo>
                      <a:pt x="4311" y="746"/>
                    </a:lnTo>
                    <a:lnTo>
                      <a:pt x="4314" y="758"/>
                    </a:lnTo>
                    <a:lnTo>
                      <a:pt x="4316" y="770"/>
                    </a:lnTo>
                    <a:lnTo>
                      <a:pt x="4320" y="787"/>
                    </a:lnTo>
                    <a:lnTo>
                      <a:pt x="4314" y="787"/>
                    </a:lnTo>
                    <a:lnTo>
                      <a:pt x="4311" y="787"/>
                    </a:lnTo>
                    <a:lnTo>
                      <a:pt x="4306" y="789"/>
                    </a:lnTo>
                    <a:lnTo>
                      <a:pt x="4304" y="789"/>
                    </a:lnTo>
                    <a:lnTo>
                      <a:pt x="4301" y="791"/>
                    </a:lnTo>
                    <a:lnTo>
                      <a:pt x="4301" y="791"/>
                    </a:lnTo>
                    <a:lnTo>
                      <a:pt x="4297" y="781"/>
                    </a:lnTo>
                    <a:lnTo>
                      <a:pt x="4295" y="761"/>
                    </a:lnTo>
                    <a:lnTo>
                      <a:pt x="4295" y="739"/>
                    </a:lnTo>
                    <a:lnTo>
                      <a:pt x="4295" y="714"/>
                    </a:lnTo>
                    <a:lnTo>
                      <a:pt x="4295" y="691"/>
                    </a:lnTo>
                    <a:lnTo>
                      <a:pt x="4292" y="676"/>
                    </a:lnTo>
                    <a:lnTo>
                      <a:pt x="4292" y="637"/>
                    </a:lnTo>
                    <a:lnTo>
                      <a:pt x="4295" y="632"/>
                    </a:lnTo>
                    <a:lnTo>
                      <a:pt x="4297" y="629"/>
                    </a:lnTo>
                    <a:lnTo>
                      <a:pt x="4299" y="625"/>
                    </a:lnTo>
                    <a:lnTo>
                      <a:pt x="4301" y="622"/>
                    </a:lnTo>
                    <a:lnTo>
                      <a:pt x="4302" y="616"/>
                    </a:lnTo>
                    <a:lnTo>
                      <a:pt x="4304" y="609"/>
                    </a:lnTo>
                    <a:close/>
                    <a:moveTo>
                      <a:pt x="2253" y="595"/>
                    </a:moveTo>
                    <a:lnTo>
                      <a:pt x="2257" y="616"/>
                    </a:lnTo>
                    <a:lnTo>
                      <a:pt x="2255" y="637"/>
                    </a:lnTo>
                    <a:lnTo>
                      <a:pt x="2250" y="660"/>
                    </a:lnTo>
                    <a:lnTo>
                      <a:pt x="2236" y="667"/>
                    </a:lnTo>
                    <a:lnTo>
                      <a:pt x="2223" y="671"/>
                    </a:lnTo>
                    <a:lnTo>
                      <a:pt x="2204" y="672"/>
                    </a:lnTo>
                    <a:lnTo>
                      <a:pt x="2204" y="664"/>
                    </a:lnTo>
                    <a:lnTo>
                      <a:pt x="2209" y="651"/>
                    </a:lnTo>
                    <a:lnTo>
                      <a:pt x="2209" y="636"/>
                    </a:lnTo>
                    <a:lnTo>
                      <a:pt x="2208" y="618"/>
                    </a:lnTo>
                    <a:lnTo>
                      <a:pt x="2218" y="609"/>
                    </a:lnTo>
                    <a:lnTo>
                      <a:pt x="2227" y="602"/>
                    </a:lnTo>
                    <a:lnTo>
                      <a:pt x="2237" y="597"/>
                    </a:lnTo>
                    <a:lnTo>
                      <a:pt x="2253" y="595"/>
                    </a:lnTo>
                    <a:close/>
                    <a:moveTo>
                      <a:pt x="2503" y="568"/>
                    </a:moveTo>
                    <a:lnTo>
                      <a:pt x="2506" y="571"/>
                    </a:lnTo>
                    <a:lnTo>
                      <a:pt x="2508" y="573"/>
                    </a:lnTo>
                    <a:lnTo>
                      <a:pt x="2510" y="575"/>
                    </a:lnTo>
                    <a:lnTo>
                      <a:pt x="2510" y="578"/>
                    </a:lnTo>
                    <a:lnTo>
                      <a:pt x="2510" y="582"/>
                    </a:lnTo>
                    <a:lnTo>
                      <a:pt x="2511" y="587"/>
                    </a:lnTo>
                    <a:lnTo>
                      <a:pt x="2510" y="590"/>
                    </a:lnTo>
                    <a:lnTo>
                      <a:pt x="2508" y="592"/>
                    </a:lnTo>
                    <a:lnTo>
                      <a:pt x="2508" y="594"/>
                    </a:lnTo>
                    <a:lnTo>
                      <a:pt x="2508" y="595"/>
                    </a:lnTo>
                    <a:lnTo>
                      <a:pt x="2508" y="597"/>
                    </a:lnTo>
                    <a:lnTo>
                      <a:pt x="2506" y="599"/>
                    </a:lnTo>
                    <a:lnTo>
                      <a:pt x="2504" y="601"/>
                    </a:lnTo>
                    <a:lnTo>
                      <a:pt x="2503" y="601"/>
                    </a:lnTo>
                    <a:lnTo>
                      <a:pt x="2501" y="601"/>
                    </a:lnTo>
                    <a:lnTo>
                      <a:pt x="2499" y="602"/>
                    </a:lnTo>
                    <a:lnTo>
                      <a:pt x="2496" y="602"/>
                    </a:lnTo>
                    <a:lnTo>
                      <a:pt x="2490" y="590"/>
                    </a:lnTo>
                    <a:lnTo>
                      <a:pt x="2487" y="585"/>
                    </a:lnTo>
                    <a:lnTo>
                      <a:pt x="2487" y="583"/>
                    </a:lnTo>
                    <a:lnTo>
                      <a:pt x="2489" y="582"/>
                    </a:lnTo>
                    <a:lnTo>
                      <a:pt x="2496" y="578"/>
                    </a:lnTo>
                    <a:lnTo>
                      <a:pt x="2503" y="568"/>
                    </a:lnTo>
                    <a:close/>
                    <a:moveTo>
                      <a:pt x="2583" y="529"/>
                    </a:moveTo>
                    <a:lnTo>
                      <a:pt x="2588" y="531"/>
                    </a:lnTo>
                    <a:lnTo>
                      <a:pt x="2590" y="531"/>
                    </a:lnTo>
                    <a:lnTo>
                      <a:pt x="2592" y="531"/>
                    </a:lnTo>
                    <a:lnTo>
                      <a:pt x="2593" y="533"/>
                    </a:lnTo>
                    <a:lnTo>
                      <a:pt x="2595" y="533"/>
                    </a:lnTo>
                    <a:lnTo>
                      <a:pt x="2592" y="538"/>
                    </a:lnTo>
                    <a:lnTo>
                      <a:pt x="2590" y="543"/>
                    </a:lnTo>
                    <a:lnTo>
                      <a:pt x="2588" y="548"/>
                    </a:lnTo>
                    <a:lnTo>
                      <a:pt x="2585" y="554"/>
                    </a:lnTo>
                    <a:lnTo>
                      <a:pt x="2579" y="557"/>
                    </a:lnTo>
                    <a:lnTo>
                      <a:pt x="2579" y="552"/>
                    </a:lnTo>
                    <a:lnTo>
                      <a:pt x="2578" y="552"/>
                    </a:lnTo>
                    <a:lnTo>
                      <a:pt x="2578" y="550"/>
                    </a:lnTo>
                    <a:lnTo>
                      <a:pt x="2578" y="550"/>
                    </a:lnTo>
                    <a:lnTo>
                      <a:pt x="2578" y="548"/>
                    </a:lnTo>
                    <a:lnTo>
                      <a:pt x="2576" y="545"/>
                    </a:lnTo>
                    <a:lnTo>
                      <a:pt x="2579" y="541"/>
                    </a:lnTo>
                    <a:lnTo>
                      <a:pt x="2581" y="538"/>
                    </a:lnTo>
                    <a:lnTo>
                      <a:pt x="2583" y="534"/>
                    </a:lnTo>
                    <a:lnTo>
                      <a:pt x="2583" y="529"/>
                    </a:lnTo>
                    <a:close/>
                    <a:moveTo>
                      <a:pt x="246" y="526"/>
                    </a:moveTo>
                    <a:lnTo>
                      <a:pt x="251" y="534"/>
                    </a:lnTo>
                    <a:lnTo>
                      <a:pt x="251" y="541"/>
                    </a:lnTo>
                    <a:lnTo>
                      <a:pt x="246" y="550"/>
                    </a:lnTo>
                    <a:lnTo>
                      <a:pt x="239" y="555"/>
                    </a:lnTo>
                    <a:lnTo>
                      <a:pt x="232" y="559"/>
                    </a:lnTo>
                    <a:lnTo>
                      <a:pt x="230" y="561"/>
                    </a:lnTo>
                    <a:lnTo>
                      <a:pt x="227" y="557"/>
                    </a:lnTo>
                    <a:lnTo>
                      <a:pt x="225" y="554"/>
                    </a:lnTo>
                    <a:lnTo>
                      <a:pt x="223" y="548"/>
                    </a:lnTo>
                    <a:lnTo>
                      <a:pt x="223" y="543"/>
                    </a:lnTo>
                    <a:lnTo>
                      <a:pt x="221" y="538"/>
                    </a:lnTo>
                    <a:lnTo>
                      <a:pt x="234" y="533"/>
                    </a:lnTo>
                    <a:lnTo>
                      <a:pt x="237" y="531"/>
                    </a:lnTo>
                    <a:lnTo>
                      <a:pt x="242" y="529"/>
                    </a:lnTo>
                    <a:lnTo>
                      <a:pt x="246" y="526"/>
                    </a:lnTo>
                    <a:close/>
                    <a:moveTo>
                      <a:pt x="2646" y="503"/>
                    </a:moveTo>
                    <a:lnTo>
                      <a:pt x="2660" y="510"/>
                    </a:lnTo>
                    <a:lnTo>
                      <a:pt x="2660" y="515"/>
                    </a:lnTo>
                    <a:lnTo>
                      <a:pt x="2656" y="515"/>
                    </a:lnTo>
                    <a:lnTo>
                      <a:pt x="2655" y="517"/>
                    </a:lnTo>
                    <a:lnTo>
                      <a:pt x="2651" y="519"/>
                    </a:lnTo>
                    <a:lnTo>
                      <a:pt x="2649" y="522"/>
                    </a:lnTo>
                    <a:lnTo>
                      <a:pt x="2646" y="520"/>
                    </a:lnTo>
                    <a:lnTo>
                      <a:pt x="2644" y="520"/>
                    </a:lnTo>
                    <a:lnTo>
                      <a:pt x="2644" y="520"/>
                    </a:lnTo>
                    <a:lnTo>
                      <a:pt x="2642" y="519"/>
                    </a:lnTo>
                    <a:lnTo>
                      <a:pt x="2641" y="519"/>
                    </a:lnTo>
                    <a:lnTo>
                      <a:pt x="2641" y="515"/>
                    </a:lnTo>
                    <a:lnTo>
                      <a:pt x="2641" y="512"/>
                    </a:lnTo>
                    <a:lnTo>
                      <a:pt x="2641" y="510"/>
                    </a:lnTo>
                    <a:lnTo>
                      <a:pt x="2641" y="510"/>
                    </a:lnTo>
                    <a:lnTo>
                      <a:pt x="2642" y="506"/>
                    </a:lnTo>
                    <a:lnTo>
                      <a:pt x="2646" y="503"/>
                    </a:lnTo>
                    <a:close/>
                    <a:moveTo>
                      <a:pt x="2272" y="494"/>
                    </a:moveTo>
                    <a:lnTo>
                      <a:pt x="2290" y="496"/>
                    </a:lnTo>
                    <a:lnTo>
                      <a:pt x="2304" y="499"/>
                    </a:lnTo>
                    <a:lnTo>
                      <a:pt x="2300" y="506"/>
                    </a:lnTo>
                    <a:lnTo>
                      <a:pt x="2298" y="512"/>
                    </a:lnTo>
                    <a:lnTo>
                      <a:pt x="2295" y="517"/>
                    </a:lnTo>
                    <a:lnTo>
                      <a:pt x="2291" y="522"/>
                    </a:lnTo>
                    <a:lnTo>
                      <a:pt x="2300" y="522"/>
                    </a:lnTo>
                    <a:lnTo>
                      <a:pt x="2304" y="519"/>
                    </a:lnTo>
                    <a:lnTo>
                      <a:pt x="2305" y="517"/>
                    </a:lnTo>
                    <a:lnTo>
                      <a:pt x="2309" y="515"/>
                    </a:lnTo>
                    <a:lnTo>
                      <a:pt x="2314" y="515"/>
                    </a:lnTo>
                    <a:lnTo>
                      <a:pt x="2314" y="522"/>
                    </a:lnTo>
                    <a:lnTo>
                      <a:pt x="2319" y="534"/>
                    </a:lnTo>
                    <a:lnTo>
                      <a:pt x="2316" y="545"/>
                    </a:lnTo>
                    <a:lnTo>
                      <a:pt x="2311" y="554"/>
                    </a:lnTo>
                    <a:lnTo>
                      <a:pt x="2307" y="561"/>
                    </a:lnTo>
                    <a:lnTo>
                      <a:pt x="2316" y="569"/>
                    </a:lnTo>
                    <a:lnTo>
                      <a:pt x="2325" y="582"/>
                    </a:lnTo>
                    <a:lnTo>
                      <a:pt x="2337" y="595"/>
                    </a:lnTo>
                    <a:lnTo>
                      <a:pt x="2347" y="611"/>
                    </a:lnTo>
                    <a:lnTo>
                      <a:pt x="2356" y="629"/>
                    </a:lnTo>
                    <a:lnTo>
                      <a:pt x="2363" y="644"/>
                    </a:lnTo>
                    <a:lnTo>
                      <a:pt x="2365" y="657"/>
                    </a:lnTo>
                    <a:lnTo>
                      <a:pt x="2361" y="669"/>
                    </a:lnTo>
                    <a:lnTo>
                      <a:pt x="2353" y="676"/>
                    </a:lnTo>
                    <a:lnTo>
                      <a:pt x="2342" y="683"/>
                    </a:lnTo>
                    <a:lnTo>
                      <a:pt x="2325" y="690"/>
                    </a:lnTo>
                    <a:lnTo>
                      <a:pt x="2304" y="695"/>
                    </a:lnTo>
                    <a:lnTo>
                      <a:pt x="2285" y="700"/>
                    </a:lnTo>
                    <a:lnTo>
                      <a:pt x="2269" y="702"/>
                    </a:lnTo>
                    <a:lnTo>
                      <a:pt x="2269" y="698"/>
                    </a:lnTo>
                    <a:lnTo>
                      <a:pt x="2279" y="683"/>
                    </a:lnTo>
                    <a:lnTo>
                      <a:pt x="2288" y="667"/>
                    </a:lnTo>
                    <a:lnTo>
                      <a:pt x="2283" y="667"/>
                    </a:lnTo>
                    <a:lnTo>
                      <a:pt x="2279" y="667"/>
                    </a:lnTo>
                    <a:lnTo>
                      <a:pt x="2276" y="665"/>
                    </a:lnTo>
                    <a:lnTo>
                      <a:pt x="2276" y="664"/>
                    </a:lnTo>
                    <a:lnTo>
                      <a:pt x="2274" y="662"/>
                    </a:lnTo>
                    <a:lnTo>
                      <a:pt x="2274" y="658"/>
                    </a:lnTo>
                    <a:lnTo>
                      <a:pt x="2272" y="653"/>
                    </a:lnTo>
                    <a:lnTo>
                      <a:pt x="2285" y="650"/>
                    </a:lnTo>
                    <a:lnTo>
                      <a:pt x="2281" y="646"/>
                    </a:lnTo>
                    <a:lnTo>
                      <a:pt x="2281" y="644"/>
                    </a:lnTo>
                    <a:lnTo>
                      <a:pt x="2279" y="643"/>
                    </a:lnTo>
                    <a:lnTo>
                      <a:pt x="2279" y="643"/>
                    </a:lnTo>
                    <a:lnTo>
                      <a:pt x="2279" y="641"/>
                    </a:lnTo>
                    <a:lnTo>
                      <a:pt x="2281" y="637"/>
                    </a:lnTo>
                    <a:lnTo>
                      <a:pt x="2283" y="630"/>
                    </a:lnTo>
                    <a:lnTo>
                      <a:pt x="2288" y="625"/>
                    </a:lnTo>
                    <a:lnTo>
                      <a:pt x="2291" y="622"/>
                    </a:lnTo>
                    <a:lnTo>
                      <a:pt x="2298" y="618"/>
                    </a:lnTo>
                    <a:lnTo>
                      <a:pt x="2304" y="615"/>
                    </a:lnTo>
                    <a:lnTo>
                      <a:pt x="2302" y="611"/>
                    </a:lnTo>
                    <a:lnTo>
                      <a:pt x="2302" y="609"/>
                    </a:lnTo>
                    <a:lnTo>
                      <a:pt x="2302" y="609"/>
                    </a:lnTo>
                    <a:lnTo>
                      <a:pt x="2300" y="608"/>
                    </a:lnTo>
                    <a:lnTo>
                      <a:pt x="2300" y="606"/>
                    </a:lnTo>
                    <a:lnTo>
                      <a:pt x="2298" y="602"/>
                    </a:lnTo>
                    <a:lnTo>
                      <a:pt x="2297" y="602"/>
                    </a:lnTo>
                    <a:lnTo>
                      <a:pt x="2297" y="601"/>
                    </a:lnTo>
                    <a:lnTo>
                      <a:pt x="2297" y="601"/>
                    </a:lnTo>
                    <a:lnTo>
                      <a:pt x="2297" y="601"/>
                    </a:lnTo>
                    <a:lnTo>
                      <a:pt x="2295" y="601"/>
                    </a:lnTo>
                    <a:lnTo>
                      <a:pt x="2291" y="599"/>
                    </a:lnTo>
                    <a:lnTo>
                      <a:pt x="2288" y="597"/>
                    </a:lnTo>
                    <a:lnTo>
                      <a:pt x="2286" y="597"/>
                    </a:lnTo>
                    <a:lnTo>
                      <a:pt x="2283" y="597"/>
                    </a:lnTo>
                    <a:lnTo>
                      <a:pt x="2279" y="595"/>
                    </a:lnTo>
                    <a:lnTo>
                      <a:pt x="2276" y="595"/>
                    </a:lnTo>
                    <a:lnTo>
                      <a:pt x="2276" y="594"/>
                    </a:lnTo>
                    <a:lnTo>
                      <a:pt x="2274" y="592"/>
                    </a:lnTo>
                    <a:lnTo>
                      <a:pt x="2274" y="590"/>
                    </a:lnTo>
                    <a:lnTo>
                      <a:pt x="2274" y="587"/>
                    </a:lnTo>
                    <a:lnTo>
                      <a:pt x="2272" y="583"/>
                    </a:lnTo>
                    <a:lnTo>
                      <a:pt x="2274" y="582"/>
                    </a:lnTo>
                    <a:lnTo>
                      <a:pt x="2274" y="580"/>
                    </a:lnTo>
                    <a:lnTo>
                      <a:pt x="2276" y="578"/>
                    </a:lnTo>
                    <a:lnTo>
                      <a:pt x="2276" y="576"/>
                    </a:lnTo>
                    <a:lnTo>
                      <a:pt x="2276" y="573"/>
                    </a:lnTo>
                    <a:lnTo>
                      <a:pt x="2272" y="573"/>
                    </a:lnTo>
                    <a:lnTo>
                      <a:pt x="2271" y="576"/>
                    </a:lnTo>
                    <a:lnTo>
                      <a:pt x="2271" y="578"/>
                    </a:lnTo>
                    <a:lnTo>
                      <a:pt x="2271" y="580"/>
                    </a:lnTo>
                    <a:lnTo>
                      <a:pt x="2269" y="580"/>
                    </a:lnTo>
                    <a:lnTo>
                      <a:pt x="2267" y="582"/>
                    </a:lnTo>
                    <a:lnTo>
                      <a:pt x="2265" y="583"/>
                    </a:lnTo>
                    <a:lnTo>
                      <a:pt x="2262" y="566"/>
                    </a:lnTo>
                    <a:lnTo>
                      <a:pt x="2258" y="550"/>
                    </a:lnTo>
                    <a:lnTo>
                      <a:pt x="2257" y="538"/>
                    </a:lnTo>
                    <a:lnTo>
                      <a:pt x="2260" y="529"/>
                    </a:lnTo>
                    <a:lnTo>
                      <a:pt x="2265" y="520"/>
                    </a:lnTo>
                    <a:lnTo>
                      <a:pt x="2271" y="510"/>
                    </a:lnTo>
                    <a:lnTo>
                      <a:pt x="2272" y="494"/>
                    </a:lnTo>
                    <a:close/>
                    <a:moveTo>
                      <a:pt x="29" y="458"/>
                    </a:moveTo>
                    <a:lnTo>
                      <a:pt x="49" y="458"/>
                    </a:lnTo>
                    <a:lnTo>
                      <a:pt x="49" y="465"/>
                    </a:lnTo>
                    <a:lnTo>
                      <a:pt x="45" y="465"/>
                    </a:lnTo>
                    <a:lnTo>
                      <a:pt x="45" y="468"/>
                    </a:lnTo>
                    <a:lnTo>
                      <a:pt x="40" y="466"/>
                    </a:lnTo>
                    <a:lnTo>
                      <a:pt x="36" y="463"/>
                    </a:lnTo>
                    <a:lnTo>
                      <a:pt x="33" y="461"/>
                    </a:lnTo>
                    <a:lnTo>
                      <a:pt x="29" y="458"/>
                    </a:lnTo>
                    <a:close/>
                    <a:moveTo>
                      <a:pt x="1239" y="403"/>
                    </a:moveTo>
                    <a:lnTo>
                      <a:pt x="1244" y="407"/>
                    </a:lnTo>
                    <a:lnTo>
                      <a:pt x="1249" y="412"/>
                    </a:lnTo>
                    <a:lnTo>
                      <a:pt x="1253" y="419"/>
                    </a:lnTo>
                    <a:lnTo>
                      <a:pt x="1255" y="426"/>
                    </a:lnTo>
                    <a:lnTo>
                      <a:pt x="1251" y="426"/>
                    </a:lnTo>
                    <a:lnTo>
                      <a:pt x="1248" y="428"/>
                    </a:lnTo>
                    <a:lnTo>
                      <a:pt x="1246" y="428"/>
                    </a:lnTo>
                    <a:lnTo>
                      <a:pt x="1241" y="430"/>
                    </a:lnTo>
                    <a:lnTo>
                      <a:pt x="1235" y="430"/>
                    </a:lnTo>
                    <a:lnTo>
                      <a:pt x="1235" y="426"/>
                    </a:lnTo>
                    <a:lnTo>
                      <a:pt x="1234" y="426"/>
                    </a:lnTo>
                    <a:lnTo>
                      <a:pt x="1234" y="424"/>
                    </a:lnTo>
                    <a:lnTo>
                      <a:pt x="1234" y="424"/>
                    </a:lnTo>
                    <a:lnTo>
                      <a:pt x="1232" y="423"/>
                    </a:lnTo>
                    <a:lnTo>
                      <a:pt x="1234" y="419"/>
                    </a:lnTo>
                    <a:lnTo>
                      <a:pt x="1234" y="417"/>
                    </a:lnTo>
                    <a:lnTo>
                      <a:pt x="1234" y="417"/>
                    </a:lnTo>
                    <a:lnTo>
                      <a:pt x="1234" y="416"/>
                    </a:lnTo>
                    <a:lnTo>
                      <a:pt x="1235" y="414"/>
                    </a:lnTo>
                    <a:lnTo>
                      <a:pt x="1239" y="403"/>
                    </a:lnTo>
                    <a:close/>
                    <a:moveTo>
                      <a:pt x="1209" y="391"/>
                    </a:moveTo>
                    <a:lnTo>
                      <a:pt x="1213" y="395"/>
                    </a:lnTo>
                    <a:lnTo>
                      <a:pt x="1215" y="397"/>
                    </a:lnTo>
                    <a:lnTo>
                      <a:pt x="1215" y="398"/>
                    </a:lnTo>
                    <a:lnTo>
                      <a:pt x="1216" y="402"/>
                    </a:lnTo>
                    <a:lnTo>
                      <a:pt x="1216" y="405"/>
                    </a:lnTo>
                    <a:lnTo>
                      <a:pt x="1216" y="410"/>
                    </a:lnTo>
                    <a:lnTo>
                      <a:pt x="1213" y="410"/>
                    </a:lnTo>
                    <a:lnTo>
                      <a:pt x="1213" y="414"/>
                    </a:lnTo>
                    <a:lnTo>
                      <a:pt x="1206" y="412"/>
                    </a:lnTo>
                    <a:lnTo>
                      <a:pt x="1199" y="410"/>
                    </a:lnTo>
                    <a:lnTo>
                      <a:pt x="1194" y="407"/>
                    </a:lnTo>
                    <a:lnTo>
                      <a:pt x="1190" y="407"/>
                    </a:lnTo>
                    <a:lnTo>
                      <a:pt x="1190" y="403"/>
                    </a:lnTo>
                    <a:lnTo>
                      <a:pt x="1197" y="400"/>
                    </a:lnTo>
                    <a:lnTo>
                      <a:pt x="1204" y="397"/>
                    </a:lnTo>
                    <a:lnTo>
                      <a:pt x="1209" y="391"/>
                    </a:lnTo>
                    <a:close/>
                    <a:moveTo>
                      <a:pt x="1286" y="360"/>
                    </a:moveTo>
                    <a:lnTo>
                      <a:pt x="1290" y="362"/>
                    </a:lnTo>
                    <a:lnTo>
                      <a:pt x="1290" y="362"/>
                    </a:lnTo>
                    <a:lnTo>
                      <a:pt x="1291" y="363"/>
                    </a:lnTo>
                    <a:lnTo>
                      <a:pt x="1291" y="363"/>
                    </a:lnTo>
                    <a:lnTo>
                      <a:pt x="1293" y="365"/>
                    </a:lnTo>
                    <a:lnTo>
                      <a:pt x="1297" y="365"/>
                    </a:lnTo>
                    <a:lnTo>
                      <a:pt x="1297" y="367"/>
                    </a:lnTo>
                    <a:lnTo>
                      <a:pt x="1297" y="369"/>
                    </a:lnTo>
                    <a:lnTo>
                      <a:pt x="1295" y="370"/>
                    </a:lnTo>
                    <a:lnTo>
                      <a:pt x="1295" y="370"/>
                    </a:lnTo>
                    <a:lnTo>
                      <a:pt x="1293" y="372"/>
                    </a:lnTo>
                    <a:lnTo>
                      <a:pt x="1291" y="374"/>
                    </a:lnTo>
                    <a:lnTo>
                      <a:pt x="1290" y="374"/>
                    </a:lnTo>
                    <a:lnTo>
                      <a:pt x="1288" y="376"/>
                    </a:lnTo>
                    <a:lnTo>
                      <a:pt x="1286" y="376"/>
                    </a:lnTo>
                    <a:lnTo>
                      <a:pt x="1283" y="376"/>
                    </a:lnTo>
                    <a:lnTo>
                      <a:pt x="1283" y="370"/>
                    </a:lnTo>
                    <a:lnTo>
                      <a:pt x="1283" y="367"/>
                    </a:lnTo>
                    <a:lnTo>
                      <a:pt x="1284" y="365"/>
                    </a:lnTo>
                    <a:lnTo>
                      <a:pt x="1286" y="360"/>
                    </a:lnTo>
                    <a:close/>
                    <a:moveTo>
                      <a:pt x="0" y="341"/>
                    </a:moveTo>
                    <a:lnTo>
                      <a:pt x="17" y="344"/>
                    </a:lnTo>
                    <a:lnTo>
                      <a:pt x="29" y="349"/>
                    </a:lnTo>
                    <a:lnTo>
                      <a:pt x="38" y="360"/>
                    </a:lnTo>
                    <a:lnTo>
                      <a:pt x="35" y="363"/>
                    </a:lnTo>
                    <a:lnTo>
                      <a:pt x="31" y="363"/>
                    </a:lnTo>
                    <a:lnTo>
                      <a:pt x="29" y="365"/>
                    </a:lnTo>
                    <a:lnTo>
                      <a:pt x="28" y="367"/>
                    </a:lnTo>
                    <a:lnTo>
                      <a:pt x="22" y="369"/>
                    </a:lnTo>
                    <a:lnTo>
                      <a:pt x="19" y="365"/>
                    </a:lnTo>
                    <a:lnTo>
                      <a:pt x="14" y="362"/>
                    </a:lnTo>
                    <a:lnTo>
                      <a:pt x="10" y="358"/>
                    </a:lnTo>
                    <a:lnTo>
                      <a:pt x="5" y="356"/>
                    </a:lnTo>
                    <a:lnTo>
                      <a:pt x="3" y="355"/>
                    </a:lnTo>
                    <a:lnTo>
                      <a:pt x="0" y="351"/>
                    </a:lnTo>
                    <a:lnTo>
                      <a:pt x="0" y="348"/>
                    </a:lnTo>
                    <a:lnTo>
                      <a:pt x="0" y="341"/>
                    </a:lnTo>
                    <a:close/>
                    <a:moveTo>
                      <a:pt x="1178" y="299"/>
                    </a:moveTo>
                    <a:lnTo>
                      <a:pt x="1178" y="307"/>
                    </a:lnTo>
                    <a:lnTo>
                      <a:pt x="1180" y="311"/>
                    </a:lnTo>
                    <a:lnTo>
                      <a:pt x="1181" y="314"/>
                    </a:lnTo>
                    <a:lnTo>
                      <a:pt x="1181" y="320"/>
                    </a:lnTo>
                    <a:lnTo>
                      <a:pt x="1181" y="327"/>
                    </a:lnTo>
                    <a:lnTo>
                      <a:pt x="1201" y="327"/>
                    </a:lnTo>
                    <a:lnTo>
                      <a:pt x="1218" y="346"/>
                    </a:lnTo>
                    <a:lnTo>
                      <a:pt x="1235" y="365"/>
                    </a:lnTo>
                    <a:lnTo>
                      <a:pt x="1235" y="367"/>
                    </a:lnTo>
                    <a:lnTo>
                      <a:pt x="1234" y="369"/>
                    </a:lnTo>
                    <a:lnTo>
                      <a:pt x="1234" y="370"/>
                    </a:lnTo>
                    <a:lnTo>
                      <a:pt x="1234" y="370"/>
                    </a:lnTo>
                    <a:lnTo>
                      <a:pt x="1232" y="372"/>
                    </a:lnTo>
                    <a:lnTo>
                      <a:pt x="1229" y="376"/>
                    </a:lnTo>
                    <a:lnTo>
                      <a:pt x="1227" y="377"/>
                    </a:lnTo>
                    <a:lnTo>
                      <a:pt x="1225" y="379"/>
                    </a:lnTo>
                    <a:lnTo>
                      <a:pt x="1223" y="379"/>
                    </a:lnTo>
                    <a:lnTo>
                      <a:pt x="1218" y="379"/>
                    </a:lnTo>
                    <a:lnTo>
                      <a:pt x="1213" y="381"/>
                    </a:lnTo>
                    <a:lnTo>
                      <a:pt x="1213" y="376"/>
                    </a:lnTo>
                    <a:lnTo>
                      <a:pt x="1213" y="370"/>
                    </a:lnTo>
                    <a:lnTo>
                      <a:pt x="1213" y="367"/>
                    </a:lnTo>
                    <a:lnTo>
                      <a:pt x="1213" y="365"/>
                    </a:lnTo>
                    <a:lnTo>
                      <a:pt x="1209" y="362"/>
                    </a:lnTo>
                    <a:lnTo>
                      <a:pt x="1206" y="360"/>
                    </a:lnTo>
                    <a:lnTo>
                      <a:pt x="1201" y="356"/>
                    </a:lnTo>
                    <a:lnTo>
                      <a:pt x="1195" y="370"/>
                    </a:lnTo>
                    <a:lnTo>
                      <a:pt x="1185" y="379"/>
                    </a:lnTo>
                    <a:lnTo>
                      <a:pt x="1171" y="384"/>
                    </a:lnTo>
                    <a:lnTo>
                      <a:pt x="1171" y="379"/>
                    </a:lnTo>
                    <a:lnTo>
                      <a:pt x="1171" y="376"/>
                    </a:lnTo>
                    <a:lnTo>
                      <a:pt x="1173" y="372"/>
                    </a:lnTo>
                    <a:lnTo>
                      <a:pt x="1171" y="369"/>
                    </a:lnTo>
                    <a:lnTo>
                      <a:pt x="1169" y="365"/>
                    </a:lnTo>
                    <a:lnTo>
                      <a:pt x="1167" y="360"/>
                    </a:lnTo>
                    <a:lnTo>
                      <a:pt x="1162" y="358"/>
                    </a:lnTo>
                    <a:lnTo>
                      <a:pt x="1159" y="356"/>
                    </a:lnTo>
                    <a:lnTo>
                      <a:pt x="1155" y="356"/>
                    </a:lnTo>
                    <a:lnTo>
                      <a:pt x="1152" y="355"/>
                    </a:lnTo>
                    <a:lnTo>
                      <a:pt x="1150" y="355"/>
                    </a:lnTo>
                    <a:lnTo>
                      <a:pt x="1146" y="353"/>
                    </a:lnTo>
                    <a:lnTo>
                      <a:pt x="1143" y="349"/>
                    </a:lnTo>
                    <a:lnTo>
                      <a:pt x="1153" y="337"/>
                    </a:lnTo>
                    <a:lnTo>
                      <a:pt x="1160" y="323"/>
                    </a:lnTo>
                    <a:lnTo>
                      <a:pt x="1167" y="309"/>
                    </a:lnTo>
                    <a:lnTo>
                      <a:pt x="1178" y="299"/>
                    </a:lnTo>
                    <a:close/>
                    <a:moveTo>
                      <a:pt x="2150" y="269"/>
                    </a:moveTo>
                    <a:lnTo>
                      <a:pt x="2152" y="273"/>
                    </a:lnTo>
                    <a:lnTo>
                      <a:pt x="2154" y="276"/>
                    </a:lnTo>
                    <a:lnTo>
                      <a:pt x="2155" y="278"/>
                    </a:lnTo>
                    <a:lnTo>
                      <a:pt x="2155" y="281"/>
                    </a:lnTo>
                    <a:lnTo>
                      <a:pt x="2157" y="285"/>
                    </a:lnTo>
                    <a:lnTo>
                      <a:pt x="2157" y="292"/>
                    </a:lnTo>
                    <a:lnTo>
                      <a:pt x="2157" y="297"/>
                    </a:lnTo>
                    <a:lnTo>
                      <a:pt x="2159" y="311"/>
                    </a:lnTo>
                    <a:lnTo>
                      <a:pt x="2161" y="327"/>
                    </a:lnTo>
                    <a:lnTo>
                      <a:pt x="2161" y="341"/>
                    </a:lnTo>
                    <a:lnTo>
                      <a:pt x="2141" y="351"/>
                    </a:lnTo>
                    <a:lnTo>
                      <a:pt x="2119" y="360"/>
                    </a:lnTo>
                    <a:lnTo>
                      <a:pt x="2098" y="370"/>
                    </a:lnTo>
                    <a:lnTo>
                      <a:pt x="2080" y="384"/>
                    </a:lnTo>
                    <a:lnTo>
                      <a:pt x="2075" y="381"/>
                    </a:lnTo>
                    <a:lnTo>
                      <a:pt x="2066" y="377"/>
                    </a:lnTo>
                    <a:lnTo>
                      <a:pt x="2054" y="370"/>
                    </a:lnTo>
                    <a:lnTo>
                      <a:pt x="2044" y="365"/>
                    </a:lnTo>
                    <a:lnTo>
                      <a:pt x="2035" y="360"/>
                    </a:lnTo>
                    <a:lnTo>
                      <a:pt x="2031" y="356"/>
                    </a:lnTo>
                    <a:lnTo>
                      <a:pt x="2033" y="355"/>
                    </a:lnTo>
                    <a:lnTo>
                      <a:pt x="2035" y="353"/>
                    </a:lnTo>
                    <a:lnTo>
                      <a:pt x="2035" y="353"/>
                    </a:lnTo>
                    <a:lnTo>
                      <a:pt x="2037" y="351"/>
                    </a:lnTo>
                    <a:lnTo>
                      <a:pt x="2037" y="349"/>
                    </a:lnTo>
                    <a:lnTo>
                      <a:pt x="2038" y="346"/>
                    </a:lnTo>
                    <a:lnTo>
                      <a:pt x="2033" y="342"/>
                    </a:lnTo>
                    <a:lnTo>
                      <a:pt x="2026" y="341"/>
                    </a:lnTo>
                    <a:lnTo>
                      <a:pt x="2021" y="337"/>
                    </a:lnTo>
                    <a:lnTo>
                      <a:pt x="2016" y="334"/>
                    </a:lnTo>
                    <a:lnTo>
                      <a:pt x="2019" y="334"/>
                    </a:lnTo>
                    <a:lnTo>
                      <a:pt x="2023" y="330"/>
                    </a:lnTo>
                    <a:lnTo>
                      <a:pt x="2024" y="328"/>
                    </a:lnTo>
                    <a:lnTo>
                      <a:pt x="2026" y="328"/>
                    </a:lnTo>
                    <a:lnTo>
                      <a:pt x="2028" y="327"/>
                    </a:lnTo>
                    <a:lnTo>
                      <a:pt x="2033" y="327"/>
                    </a:lnTo>
                    <a:lnTo>
                      <a:pt x="2038" y="327"/>
                    </a:lnTo>
                    <a:lnTo>
                      <a:pt x="2038" y="314"/>
                    </a:lnTo>
                    <a:lnTo>
                      <a:pt x="2012" y="314"/>
                    </a:lnTo>
                    <a:lnTo>
                      <a:pt x="2007" y="304"/>
                    </a:lnTo>
                    <a:lnTo>
                      <a:pt x="2016" y="297"/>
                    </a:lnTo>
                    <a:lnTo>
                      <a:pt x="2023" y="290"/>
                    </a:lnTo>
                    <a:lnTo>
                      <a:pt x="2031" y="287"/>
                    </a:lnTo>
                    <a:lnTo>
                      <a:pt x="2045" y="283"/>
                    </a:lnTo>
                    <a:lnTo>
                      <a:pt x="2051" y="288"/>
                    </a:lnTo>
                    <a:lnTo>
                      <a:pt x="2054" y="294"/>
                    </a:lnTo>
                    <a:lnTo>
                      <a:pt x="2058" y="297"/>
                    </a:lnTo>
                    <a:lnTo>
                      <a:pt x="2061" y="304"/>
                    </a:lnTo>
                    <a:lnTo>
                      <a:pt x="2072" y="295"/>
                    </a:lnTo>
                    <a:lnTo>
                      <a:pt x="2082" y="288"/>
                    </a:lnTo>
                    <a:lnTo>
                      <a:pt x="2096" y="283"/>
                    </a:lnTo>
                    <a:lnTo>
                      <a:pt x="2098" y="288"/>
                    </a:lnTo>
                    <a:lnTo>
                      <a:pt x="2101" y="290"/>
                    </a:lnTo>
                    <a:lnTo>
                      <a:pt x="2101" y="292"/>
                    </a:lnTo>
                    <a:lnTo>
                      <a:pt x="2103" y="292"/>
                    </a:lnTo>
                    <a:lnTo>
                      <a:pt x="2105" y="292"/>
                    </a:lnTo>
                    <a:lnTo>
                      <a:pt x="2108" y="292"/>
                    </a:lnTo>
                    <a:lnTo>
                      <a:pt x="2117" y="287"/>
                    </a:lnTo>
                    <a:lnTo>
                      <a:pt x="2122" y="281"/>
                    </a:lnTo>
                    <a:lnTo>
                      <a:pt x="2129" y="276"/>
                    </a:lnTo>
                    <a:lnTo>
                      <a:pt x="2136" y="271"/>
                    </a:lnTo>
                    <a:lnTo>
                      <a:pt x="2150" y="269"/>
                    </a:lnTo>
                    <a:close/>
                    <a:moveTo>
                      <a:pt x="1302" y="206"/>
                    </a:moveTo>
                    <a:lnTo>
                      <a:pt x="1305" y="208"/>
                    </a:lnTo>
                    <a:lnTo>
                      <a:pt x="1307" y="210"/>
                    </a:lnTo>
                    <a:lnTo>
                      <a:pt x="1309" y="210"/>
                    </a:lnTo>
                    <a:lnTo>
                      <a:pt x="1311" y="211"/>
                    </a:lnTo>
                    <a:lnTo>
                      <a:pt x="1311" y="213"/>
                    </a:lnTo>
                    <a:lnTo>
                      <a:pt x="1311" y="215"/>
                    </a:lnTo>
                    <a:lnTo>
                      <a:pt x="1312" y="218"/>
                    </a:lnTo>
                    <a:lnTo>
                      <a:pt x="1316" y="224"/>
                    </a:lnTo>
                    <a:lnTo>
                      <a:pt x="1318" y="229"/>
                    </a:lnTo>
                    <a:lnTo>
                      <a:pt x="1319" y="234"/>
                    </a:lnTo>
                    <a:lnTo>
                      <a:pt x="1321" y="241"/>
                    </a:lnTo>
                    <a:lnTo>
                      <a:pt x="1316" y="243"/>
                    </a:lnTo>
                    <a:lnTo>
                      <a:pt x="1311" y="245"/>
                    </a:lnTo>
                    <a:lnTo>
                      <a:pt x="1305" y="245"/>
                    </a:lnTo>
                    <a:lnTo>
                      <a:pt x="1297" y="246"/>
                    </a:lnTo>
                    <a:lnTo>
                      <a:pt x="1295" y="238"/>
                    </a:lnTo>
                    <a:lnTo>
                      <a:pt x="1293" y="229"/>
                    </a:lnTo>
                    <a:lnTo>
                      <a:pt x="1293" y="218"/>
                    </a:lnTo>
                    <a:lnTo>
                      <a:pt x="1297" y="215"/>
                    </a:lnTo>
                    <a:lnTo>
                      <a:pt x="1298" y="211"/>
                    </a:lnTo>
                    <a:lnTo>
                      <a:pt x="1302" y="206"/>
                    </a:lnTo>
                    <a:close/>
                    <a:moveTo>
                      <a:pt x="1604" y="177"/>
                    </a:moveTo>
                    <a:lnTo>
                      <a:pt x="1611" y="180"/>
                    </a:lnTo>
                    <a:lnTo>
                      <a:pt x="1618" y="184"/>
                    </a:lnTo>
                    <a:lnTo>
                      <a:pt x="1621" y="187"/>
                    </a:lnTo>
                    <a:lnTo>
                      <a:pt x="1626" y="191"/>
                    </a:lnTo>
                    <a:lnTo>
                      <a:pt x="1632" y="196"/>
                    </a:lnTo>
                    <a:lnTo>
                      <a:pt x="1630" y="199"/>
                    </a:lnTo>
                    <a:lnTo>
                      <a:pt x="1630" y="199"/>
                    </a:lnTo>
                    <a:lnTo>
                      <a:pt x="1630" y="201"/>
                    </a:lnTo>
                    <a:lnTo>
                      <a:pt x="1628" y="201"/>
                    </a:lnTo>
                    <a:lnTo>
                      <a:pt x="1628" y="203"/>
                    </a:lnTo>
                    <a:lnTo>
                      <a:pt x="1625" y="206"/>
                    </a:lnTo>
                    <a:lnTo>
                      <a:pt x="1625" y="208"/>
                    </a:lnTo>
                    <a:lnTo>
                      <a:pt x="1623" y="208"/>
                    </a:lnTo>
                    <a:lnTo>
                      <a:pt x="1621" y="208"/>
                    </a:lnTo>
                    <a:lnTo>
                      <a:pt x="1619" y="210"/>
                    </a:lnTo>
                    <a:lnTo>
                      <a:pt x="1616" y="211"/>
                    </a:lnTo>
                    <a:lnTo>
                      <a:pt x="1611" y="206"/>
                    </a:lnTo>
                    <a:lnTo>
                      <a:pt x="1606" y="201"/>
                    </a:lnTo>
                    <a:lnTo>
                      <a:pt x="1599" y="196"/>
                    </a:lnTo>
                    <a:lnTo>
                      <a:pt x="1593" y="192"/>
                    </a:lnTo>
                    <a:lnTo>
                      <a:pt x="1597" y="180"/>
                    </a:lnTo>
                    <a:lnTo>
                      <a:pt x="1600" y="180"/>
                    </a:lnTo>
                    <a:lnTo>
                      <a:pt x="1602" y="178"/>
                    </a:lnTo>
                    <a:lnTo>
                      <a:pt x="1602" y="178"/>
                    </a:lnTo>
                    <a:lnTo>
                      <a:pt x="1602" y="178"/>
                    </a:lnTo>
                    <a:lnTo>
                      <a:pt x="1604" y="177"/>
                    </a:lnTo>
                    <a:close/>
                    <a:moveTo>
                      <a:pt x="2963" y="170"/>
                    </a:moveTo>
                    <a:lnTo>
                      <a:pt x="2979" y="170"/>
                    </a:lnTo>
                    <a:lnTo>
                      <a:pt x="2979" y="177"/>
                    </a:lnTo>
                    <a:lnTo>
                      <a:pt x="2976" y="177"/>
                    </a:lnTo>
                    <a:lnTo>
                      <a:pt x="2972" y="180"/>
                    </a:lnTo>
                    <a:lnTo>
                      <a:pt x="2970" y="180"/>
                    </a:lnTo>
                    <a:lnTo>
                      <a:pt x="2967" y="180"/>
                    </a:lnTo>
                    <a:lnTo>
                      <a:pt x="2967" y="178"/>
                    </a:lnTo>
                    <a:lnTo>
                      <a:pt x="2965" y="175"/>
                    </a:lnTo>
                    <a:lnTo>
                      <a:pt x="2965" y="173"/>
                    </a:lnTo>
                    <a:lnTo>
                      <a:pt x="2963" y="171"/>
                    </a:lnTo>
                    <a:lnTo>
                      <a:pt x="2963" y="170"/>
                    </a:lnTo>
                    <a:close/>
                    <a:moveTo>
                      <a:pt x="989" y="149"/>
                    </a:moveTo>
                    <a:lnTo>
                      <a:pt x="1005" y="159"/>
                    </a:lnTo>
                    <a:lnTo>
                      <a:pt x="1019" y="171"/>
                    </a:lnTo>
                    <a:lnTo>
                      <a:pt x="1033" y="184"/>
                    </a:lnTo>
                    <a:lnTo>
                      <a:pt x="1028" y="184"/>
                    </a:lnTo>
                    <a:lnTo>
                      <a:pt x="1024" y="189"/>
                    </a:lnTo>
                    <a:lnTo>
                      <a:pt x="1021" y="191"/>
                    </a:lnTo>
                    <a:lnTo>
                      <a:pt x="1016" y="191"/>
                    </a:lnTo>
                    <a:lnTo>
                      <a:pt x="1010" y="192"/>
                    </a:lnTo>
                    <a:lnTo>
                      <a:pt x="1002" y="192"/>
                    </a:lnTo>
                    <a:lnTo>
                      <a:pt x="995" y="185"/>
                    </a:lnTo>
                    <a:lnTo>
                      <a:pt x="988" y="180"/>
                    </a:lnTo>
                    <a:lnTo>
                      <a:pt x="979" y="177"/>
                    </a:lnTo>
                    <a:lnTo>
                      <a:pt x="979" y="173"/>
                    </a:lnTo>
                    <a:lnTo>
                      <a:pt x="995" y="164"/>
                    </a:lnTo>
                    <a:lnTo>
                      <a:pt x="993" y="161"/>
                    </a:lnTo>
                    <a:lnTo>
                      <a:pt x="991" y="159"/>
                    </a:lnTo>
                    <a:lnTo>
                      <a:pt x="991" y="156"/>
                    </a:lnTo>
                    <a:lnTo>
                      <a:pt x="989" y="149"/>
                    </a:lnTo>
                    <a:close/>
                    <a:moveTo>
                      <a:pt x="4822" y="100"/>
                    </a:moveTo>
                    <a:lnTo>
                      <a:pt x="4826" y="105"/>
                    </a:lnTo>
                    <a:lnTo>
                      <a:pt x="4829" y="109"/>
                    </a:lnTo>
                    <a:lnTo>
                      <a:pt x="4833" y="109"/>
                    </a:lnTo>
                    <a:lnTo>
                      <a:pt x="4835" y="110"/>
                    </a:lnTo>
                    <a:lnTo>
                      <a:pt x="4836" y="110"/>
                    </a:lnTo>
                    <a:lnTo>
                      <a:pt x="4840" y="110"/>
                    </a:lnTo>
                    <a:lnTo>
                      <a:pt x="4842" y="110"/>
                    </a:lnTo>
                    <a:lnTo>
                      <a:pt x="4843" y="110"/>
                    </a:lnTo>
                    <a:lnTo>
                      <a:pt x="4847" y="112"/>
                    </a:lnTo>
                    <a:lnTo>
                      <a:pt x="4849" y="115"/>
                    </a:lnTo>
                    <a:lnTo>
                      <a:pt x="4842" y="121"/>
                    </a:lnTo>
                    <a:lnTo>
                      <a:pt x="4835" y="126"/>
                    </a:lnTo>
                    <a:lnTo>
                      <a:pt x="4800" y="129"/>
                    </a:lnTo>
                    <a:lnTo>
                      <a:pt x="4800" y="115"/>
                    </a:lnTo>
                    <a:lnTo>
                      <a:pt x="4805" y="110"/>
                    </a:lnTo>
                    <a:lnTo>
                      <a:pt x="4810" y="107"/>
                    </a:lnTo>
                    <a:lnTo>
                      <a:pt x="4815" y="103"/>
                    </a:lnTo>
                    <a:lnTo>
                      <a:pt x="4822" y="100"/>
                    </a:lnTo>
                    <a:close/>
                    <a:moveTo>
                      <a:pt x="1063" y="72"/>
                    </a:moveTo>
                    <a:lnTo>
                      <a:pt x="1064" y="79"/>
                    </a:lnTo>
                    <a:lnTo>
                      <a:pt x="1064" y="84"/>
                    </a:lnTo>
                    <a:lnTo>
                      <a:pt x="1066" y="86"/>
                    </a:lnTo>
                    <a:lnTo>
                      <a:pt x="1068" y="88"/>
                    </a:lnTo>
                    <a:lnTo>
                      <a:pt x="1070" y="89"/>
                    </a:lnTo>
                    <a:lnTo>
                      <a:pt x="1073" y="93"/>
                    </a:lnTo>
                    <a:lnTo>
                      <a:pt x="1075" y="96"/>
                    </a:lnTo>
                    <a:lnTo>
                      <a:pt x="1073" y="100"/>
                    </a:lnTo>
                    <a:lnTo>
                      <a:pt x="1071" y="105"/>
                    </a:lnTo>
                    <a:lnTo>
                      <a:pt x="1070" y="109"/>
                    </a:lnTo>
                    <a:lnTo>
                      <a:pt x="1068" y="112"/>
                    </a:lnTo>
                    <a:lnTo>
                      <a:pt x="1066" y="119"/>
                    </a:lnTo>
                    <a:lnTo>
                      <a:pt x="1073" y="121"/>
                    </a:lnTo>
                    <a:lnTo>
                      <a:pt x="1077" y="124"/>
                    </a:lnTo>
                    <a:lnTo>
                      <a:pt x="1080" y="128"/>
                    </a:lnTo>
                    <a:lnTo>
                      <a:pt x="1082" y="131"/>
                    </a:lnTo>
                    <a:lnTo>
                      <a:pt x="1082" y="138"/>
                    </a:lnTo>
                    <a:lnTo>
                      <a:pt x="1082" y="145"/>
                    </a:lnTo>
                    <a:lnTo>
                      <a:pt x="1077" y="149"/>
                    </a:lnTo>
                    <a:lnTo>
                      <a:pt x="1073" y="152"/>
                    </a:lnTo>
                    <a:lnTo>
                      <a:pt x="1071" y="157"/>
                    </a:lnTo>
                    <a:lnTo>
                      <a:pt x="1070" y="163"/>
                    </a:lnTo>
                    <a:lnTo>
                      <a:pt x="1066" y="170"/>
                    </a:lnTo>
                    <a:lnTo>
                      <a:pt x="1091" y="170"/>
                    </a:lnTo>
                    <a:lnTo>
                      <a:pt x="1091" y="185"/>
                    </a:lnTo>
                    <a:lnTo>
                      <a:pt x="1094" y="199"/>
                    </a:lnTo>
                    <a:lnTo>
                      <a:pt x="1105" y="199"/>
                    </a:lnTo>
                    <a:lnTo>
                      <a:pt x="1110" y="194"/>
                    </a:lnTo>
                    <a:lnTo>
                      <a:pt x="1115" y="189"/>
                    </a:lnTo>
                    <a:lnTo>
                      <a:pt x="1120" y="184"/>
                    </a:lnTo>
                    <a:lnTo>
                      <a:pt x="1129" y="180"/>
                    </a:lnTo>
                    <a:lnTo>
                      <a:pt x="1129" y="191"/>
                    </a:lnTo>
                    <a:lnTo>
                      <a:pt x="1127" y="205"/>
                    </a:lnTo>
                    <a:lnTo>
                      <a:pt x="1126" y="217"/>
                    </a:lnTo>
                    <a:lnTo>
                      <a:pt x="1126" y="225"/>
                    </a:lnTo>
                    <a:lnTo>
                      <a:pt x="1124" y="231"/>
                    </a:lnTo>
                    <a:lnTo>
                      <a:pt x="1127" y="234"/>
                    </a:lnTo>
                    <a:lnTo>
                      <a:pt x="1129" y="236"/>
                    </a:lnTo>
                    <a:lnTo>
                      <a:pt x="1131" y="238"/>
                    </a:lnTo>
                    <a:lnTo>
                      <a:pt x="1134" y="239"/>
                    </a:lnTo>
                    <a:lnTo>
                      <a:pt x="1139" y="241"/>
                    </a:lnTo>
                    <a:lnTo>
                      <a:pt x="1148" y="227"/>
                    </a:lnTo>
                    <a:lnTo>
                      <a:pt x="1155" y="211"/>
                    </a:lnTo>
                    <a:lnTo>
                      <a:pt x="1155" y="199"/>
                    </a:lnTo>
                    <a:lnTo>
                      <a:pt x="1153" y="187"/>
                    </a:lnTo>
                    <a:lnTo>
                      <a:pt x="1153" y="175"/>
                    </a:lnTo>
                    <a:lnTo>
                      <a:pt x="1157" y="163"/>
                    </a:lnTo>
                    <a:lnTo>
                      <a:pt x="1167" y="154"/>
                    </a:lnTo>
                    <a:lnTo>
                      <a:pt x="1171" y="150"/>
                    </a:lnTo>
                    <a:lnTo>
                      <a:pt x="1174" y="150"/>
                    </a:lnTo>
                    <a:lnTo>
                      <a:pt x="1178" y="152"/>
                    </a:lnTo>
                    <a:lnTo>
                      <a:pt x="1181" y="154"/>
                    </a:lnTo>
                    <a:lnTo>
                      <a:pt x="1183" y="157"/>
                    </a:lnTo>
                    <a:lnTo>
                      <a:pt x="1187" y="161"/>
                    </a:lnTo>
                    <a:lnTo>
                      <a:pt x="1188" y="164"/>
                    </a:lnTo>
                    <a:lnTo>
                      <a:pt x="1192" y="166"/>
                    </a:lnTo>
                    <a:lnTo>
                      <a:pt x="1194" y="170"/>
                    </a:lnTo>
                    <a:lnTo>
                      <a:pt x="1201" y="170"/>
                    </a:lnTo>
                    <a:lnTo>
                      <a:pt x="1209" y="166"/>
                    </a:lnTo>
                    <a:lnTo>
                      <a:pt x="1218" y="164"/>
                    </a:lnTo>
                    <a:lnTo>
                      <a:pt x="1225" y="170"/>
                    </a:lnTo>
                    <a:lnTo>
                      <a:pt x="1225" y="184"/>
                    </a:lnTo>
                    <a:lnTo>
                      <a:pt x="1225" y="191"/>
                    </a:lnTo>
                    <a:lnTo>
                      <a:pt x="1223" y="203"/>
                    </a:lnTo>
                    <a:lnTo>
                      <a:pt x="1222" y="218"/>
                    </a:lnTo>
                    <a:lnTo>
                      <a:pt x="1218" y="236"/>
                    </a:lnTo>
                    <a:lnTo>
                      <a:pt x="1215" y="250"/>
                    </a:lnTo>
                    <a:lnTo>
                      <a:pt x="1213" y="260"/>
                    </a:lnTo>
                    <a:lnTo>
                      <a:pt x="1206" y="260"/>
                    </a:lnTo>
                    <a:lnTo>
                      <a:pt x="1202" y="259"/>
                    </a:lnTo>
                    <a:lnTo>
                      <a:pt x="1199" y="257"/>
                    </a:lnTo>
                    <a:lnTo>
                      <a:pt x="1195" y="255"/>
                    </a:lnTo>
                    <a:lnTo>
                      <a:pt x="1190" y="253"/>
                    </a:lnTo>
                    <a:lnTo>
                      <a:pt x="1190" y="257"/>
                    </a:lnTo>
                    <a:lnTo>
                      <a:pt x="1192" y="259"/>
                    </a:lnTo>
                    <a:lnTo>
                      <a:pt x="1194" y="260"/>
                    </a:lnTo>
                    <a:lnTo>
                      <a:pt x="1195" y="262"/>
                    </a:lnTo>
                    <a:lnTo>
                      <a:pt x="1195" y="264"/>
                    </a:lnTo>
                    <a:lnTo>
                      <a:pt x="1197" y="267"/>
                    </a:lnTo>
                    <a:lnTo>
                      <a:pt x="1197" y="273"/>
                    </a:lnTo>
                    <a:lnTo>
                      <a:pt x="1148" y="276"/>
                    </a:lnTo>
                    <a:lnTo>
                      <a:pt x="1148" y="280"/>
                    </a:lnTo>
                    <a:lnTo>
                      <a:pt x="1152" y="290"/>
                    </a:lnTo>
                    <a:lnTo>
                      <a:pt x="1150" y="301"/>
                    </a:lnTo>
                    <a:lnTo>
                      <a:pt x="1148" y="318"/>
                    </a:lnTo>
                    <a:lnTo>
                      <a:pt x="1139" y="318"/>
                    </a:lnTo>
                    <a:lnTo>
                      <a:pt x="1127" y="311"/>
                    </a:lnTo>
                    <a:lnTo>
                      <a:pt x="1110" y="307"/>
                    </a:lnTo>
                    <a:lnTo>
                      <a:pt x="1110" y="311"/>
                    </a:lnTo>
                    <a:lnTo>
                      <a:pt x="1113" y="311"/>
                    </a:lnTo>
                    <a:lnTo>
                      <a:pt x="1117" y="314"/>
                    </a:lnTo>
                    <a:lnTo>
                      <a:pt x="1119" y="316"/>
                    </a:lnTo>
                    <a:lnTo>
                      <a:pt x="1120" y="318"/>
                    </a:lnTo>
                    <a:lnTo>
                      <a:pt x="1122" y="320"/>
                    </a:lnTo>
                    <a:lnTo>
                      <a:pt x="1124" y="325"/>
                    </a:lnTo>
                    <a:lnTo>
                      <a:pt x="1124" y="330"/>
                    </a:lnTo>
                    <a:lnTo>
                      <a:pt x="1122" y="334"/>
                    </a:lnTo>
                    <a:lnTo>
                      <a:pt x="1119" y="337"/>
                    </a:lnTo>
                    <a:lnTo>
                      <a:pt x="1117" y="341"/>
                    </a:lnTo>
                    <a:lnTo>
                      <a:pt x="1108" y="348"/>
                    </a:lnTo>
                    <a:lnTo>
                      <a:pt x="1101" y="355"/>
                    </a:lnTo>
                    <a:lnTo>
                      <a:pt x="1098" y="363"/>
                    </a:lnTo>
                    <a:lnTo>
                      <a:pt x="1094" y="376"/>
                    </a:lnTo>
                    <a:lnTo>
                      <a:pt x="1087" y="376"/>
                    </a:lnTo>
                    <a:lnTo>
                      <a:pt x="1082" y="374"/>
                    </a:lnTo>
                    <a:lnTo>
                      <a:pt x="1077" y="372"/>
                    </a:lnTo>
                    <a:lnTo>
                      <a:pt x="1073" y="370"/>
                    </a:lnTo>
                    <a:lnTo>
                      <a:pt x="1066" y="369"/>
                    </a:lnTo>
                    <a:lnTo>
                      <a:pt x="1066" y="372"/>
                    </a:lnTo>
                    <a:lnTo>
                      <a:pt x="1075" y="372"/>
                    </a:lnTo>
                    <a:lnTo>
                      <a:pt x="1077" y="376"/>
                    </a:lnTo>
                    <a:lnTo>
                      <a:pt x="1078" y="379"/>
                    </a:lnTo>
                    <a:lnTo>
                      <a:pt x="1080" y="381"/>
                    </a:lnTo>
                    <a:lnTo>
                      <a:pt x="1080" y="384"/>
                    </a:lnTo>
                    <a:lnTo>
                      <a:pt x="1082" y="390"/>
                    </a:lnTo>
                    <a:lnTo>
                      <a:pt x="1082" y="395"/>
                    </a:lnTo>
                    <a:lnTo>
                      <a:pt x="1066" y="400"/>
                    </a:lnTo>
                    <a:lnTo>
                      <a:pt x="1052" y="409"/>
                    </a:lnTo>
                    <a:lnTo>
                      <a:pt x="1043" y="419"/>
                    </a:lnTo>
                    <a:lnTo>
                      <a:pt x="1037" y="435"/>
                    </a:lnTo>
                    <a:lnTo>
                      <a:pt x="1037" y="458"/>
                    </a:lnTo>
                    <a:lnTo>
                      <a:pt x="1043" y="472"/>
                    </a:lnTo>
                    <a:lnTo>
                      <a:pt x="1047" y="491"/>
                    </a:lnTo>
                    <a:lnTo>
                      <a:pt x="1047" y="510"/>
                    </a:lnTo>
                    <a:lnTo>
                      <a:pt x="1066" y="510"/>
                    </a:lnTo>
                    <a:lnTo>
                      <a:pt x="1066" y="519"/>
                    </a:lnTo>
                    <a:lnTo>
                      <a:pt x="1070" y="522"/>
                    </a:lnTo>
                    <a:lnTo>
                      <a:pt x="1070" y="526"/>
                    </a:lnTo>
                    <a:lnTo>
                      <a:pt x="1070" y="529"/>
                    </a:lnTo>
                    <a:lnTo>
                      <a:pt x="1070" y="531"/>
                    </a:lnTo>
                    <a:lnTo>
                      <a:pt x="1070" y="533"/>
                    </a:lnTo>
                    <a:lnTo>
                      <a:pt x="1070" y="534"/>
                    </a:lnTo>
                    <a:lnTo>
                      <a:pt x="1071" y="536"/>
                    </a:lnTo>
                    <a:lnTo>
                      <a:pt x="1077" y="536"/>
                    </a:lnTo>
                    <a:lnTo>
                      <a:pt x="1082" y="538"/>
                    </a:lnTo>
                    <a:lnTo>
                      <a:pt x="1094" y="536"/>
                    </a:lnTo>
                    <a:lnTo>
                      <a:pt x="1106" y="541"/>
                    </a:lnTo>
                    <a:lnTo>
                      <a:pt x="1119" y="550"/>
                    </a:lnTo>
                    <a:lnTo>
                      <a:pt x="1131" y="562"/>
                    </a:lnTo>
                    <a:lnTo>
                      <a:pt x="1141" y="573"/>
                    </a:lnTo>
                    <a:lnTo>
                      <a:pt x="1152" y="580"/>
                    </a:lnTo>
                    <a:lnTo>
                      <a:pt x="1157" y="582"/>
                    </a:lnTo>
                    <a:lnTo>
                      <a:pt x="1160" y="583"/>
                    </a:lnTo>
                    <a:lnTo>
                      <a:pt x="1164" y="582"/>
                    </a:lnTo>
                    <a:lnTo>
                      <a:pt x="1167" y="582"/>
                    </a:lnTo>
                    <a:lnTo>
                      <a:pt x="1169" y="580"/>
                    </a:lnTo>
                    <a:lnTo>
                      <a:pt x="1173" y="578"/>
                    </a:lnTo>
                    <a:lnTo>
                      <a:pt x="1174" y="576"/>
                    </a:lnTo>
                    <a:lnTo>
                      <a:pt x="1178" y="576"/>
                    </a:lnTo>
                    <a:lnTo>
                      <a:pt x="1206" y="583"/>
                    </a:lnTo>
                    <a:lnTo>
                      <a:pt x="1209" y="602"/>
                    </a:lnTo>
                    <a:lnTo>
                      <a:pt x="1213" y="616"/>
                    </a:lnTo>
                    <a:lnTo>
                      <a:pt x="1215" y="627"/>
                    </a:lnTo>
                    <a:lnTo>
                      <a:pt x="1216" y="637"/>
                    </a:lnTo>
                    <a:lnTo>
                      <a:pt x="1220" y="648"/>
                    </a:lnTo>
                    <a:lnTo>
                      <a:pt x="1229" y="660"/>
                    </a:lnTo>
                    <a:lnTo>
                      <a:pt x="1239" y="676"/>
                    </a:lnTo>
                    <a:lnTo>
                      <a:pt x="1242" y="674"/>
                    </a:lnTo>
                    <a:lnTo>
                      <a:pt x="1244" y="674"/>
                    </a:lnTo>
                    <a:lnTo>
                      <a:pt x="1244" y="674"/>
                    </a:lnTo>
                    <a:lnTo>
                      <a:pt x="1246" y="672"/>
                    </a:lnTo>
                    <a:lnTo>
                      <a:pt x="1248" y="672"/>
                    </a:lnTo>
                    <a:lnTo>
                      <a:pt x="1251" y="671"/>
                    </a:lnTo>
                    <a:lnTo>
                      <a:pt x="1253" y="671"/>
                    </a:lnTo>
                    <a:lnTo>
                      <a:pt x="1253" y="669"/>
                    </a:lnTo>
                    <a:lnTo>
                      <a:pt x="1253" y="669"/>
                    </a:lnTo>
                    <a:lnTo>
                      <a:pt x="1253" y="669"/>
                    </a:lnTo>
                    <a:lnTo>
                      <a:pt x="1253" y="667"/>
                    </a:lnTo>
                    <a:lnTo>
                      <a:pt x="1255" y="664"/>
                    </a:lnTo>
                    <a:lnTo>
                      <a:pt x="1255" y="653"/>
                    </a:lnTo>
                    <a:lnTo>
                      <a:pt x="1253" y="639"/>
                    </a:lnTo>
                    <a:lnTo>
                      <a:pt x="1249" y="622"/>
                    </a:lnTo>
                    <a:lnTo>
                      <a:pt x="1244" y="606"/>
                    </a:lnTo>
                    <a:lnTo>
                      <a:pt x="1258" y="599"/>
                    </a:lnTo>
                    <a:lnTo>
                      <a:pt x="1272" y="589"/>
                    </a:lnTo>
                    <a:lnTo>
                      <a:pt x="1281" y="575"/>
                    </a:lnTo>
                    <a:lnTo>
                      <a:pt x="1286" y="557"/>
                    </a:lnTo>
                    <a:lnTo>
                      <a:pt x="1288" y="547"/>
                    </a:lnTo>
                    <a:lnTo>
                      <a:pt x="1286" y="531"/>
                    </a:lnTo>
                    <a:lnTo>
                      <a:pt x="1286" y="515"/>
                    </a:lnTo>
                    <a:lnTo>
                      <a:pt x="1279" y="512"/>
                    </a:lnTo>
                    <a:lnTo>
                      <a:pt x="1276" y="510"/>
                    </a:lnTo>
                    <a:lnTo>
                      <a:pt x="1272" y="508"/>
                    </a:lnTo>
                    <a:lnTo>
                      <a:pt x="1269" y="505"/>
                    </a:lnTo>
                    <a:lnTo>
                      <a:pt x="1267" y="499"/>
                    </a:lnTo>
                    <a:lnTo>
                      <a:pt x="1274" y="487"/>
                    </a:lnTo>
                    <a:lnTo>
                      <a:pt x="1277" y="473"/>
                    </a:lnTo>
                    <a:lnTo>
                      <a:pt x="1274" y="458"/>
                    </a:lnTo>
                    <a:lnTo>
                      <a:pt x="1270" y="442"/>
                    </a:lnTo>
                    <a:lnTo>
                      <a:pt x="1265" y="424"/>
                    </a:lnTo>
                    <a:lnTo>
                      <a:pt x="1263" y="407"/>
                    </a:lnTo>
                    <a:lnTo>
                      <a:pt x="1267" y="407"/>
                    </a:lnTo>
                    <a:lnTo>
                      <a:pt x="1267" y="403"/>
                    </a:lnTo>
                    <a:lnTo>
                      <a:pt x="1291" y="407"/>
                    </a:lnTo>
                    <a:lnTo>
                      <a:pt x="1312" y="407"/>
                    </a:lnTo>
                    <a:lnTo>
                      <a:pt x="1335" y="403"/>
                    </a:lnTo>
                    <a:lnTo>
                      <a:pt x="1340" y="412"/>
                    </a:lnTo>
                    <a:lnTo>
                      <a:pt x="1345" y="424"/>
                    </a:lnTo>
                    <a:lnTo>
                      <a:pt x="1351" y="433"/>
                    </a:lnTo>
                    <a:lnTo>
                      <a:pt x="1356" y="437"/>
                    </a:lnTo>
                    <a:lnTo>
                      <a:pt x="1359" y="438"/>
                    </a:lnTo>
                    <a:lnTo>
                      <a:pt x="1365" y="438"/>
                    </a:lnTo>
                    <a:lnTo>
                      <a:pt x="1370" y="440"/>
                    </a:lnTo>
                    <a:lnTo>
                      <a:pt x="1375" y="442"/>
                    </a:lnTo>
                    <a:lnTo>
                      <a:pt x="1379" y="445"/>
                    </a:lnTo>
                    <a:lnTo>
                      <a:pt x="1380" y="454"/>
                    </a:lnTo>
                    <a:lnTo>
                      <a:pt x="1384" y="470"/>
                    </a:lnTo>
                    <a:lnTo>
                      <a:pt x="1386" y="484"/>
                    </a:lnTo>
                    <a:lnTo>
                      <a:pt x="1389" y="494"/>
                    </a:lnTo>
                    <a:lnTo>
                      <a:pt x="1391" y="496"/>
                    </a:lnTo>
                    <a:lnTo>
                      <a:pt x="1394" y="499"/>
                    </a:lnTo>
                    <a:lnTo>
                      <a:pt x="1398" y="501"/>
                    </a:lnTo>
                    <a:lnTo>
                      <a:pt x="1401" y="505"/>
                    </a:lnTo>
                    <a:lnTo>
                      <a:pt x="1407" y="506"/>
                    </a:lnTo>
                    <a:lnTo>
                      <a:pt x="1408" y="510"/>
                    </a:lnTo>
                    <a:lnTo>
                      <a:pt x="1422" y="499"/>
                    </a:lnTo>
                    <a:lnTo>
                      <a:pt x="1433" y="486"/>
                    </a:lnTo>
                    <a:lnTo>
                      <a:pt x="1441" y="472"/>
                    </a:lnTo>
                    <a:lnTo>
                      <a:pt x="1455" y="461"/>
                    </a:lnTo>
                    <a:lnTo>
                      <a:pt x="1457" y="473"/>
                    </a:lnTo>
                    <a:lnTo>
                      <a:pt x="1462" y="480"/>
                    </a:lnTo>
                    <a:lnTo>
                      <a:pt x="1469" y="487"/>
                    </a:lnTo>
                    <a:lnTo>
                      <a:pt x="1476" y="494"/>
                    </a:lnTo>
                    <a:lnTo>
                      <a:pt x="1482" y="503"/>
                    </a:lnTo>
                    <a:lnTo>
                      <a:pt x="1482" y="506"/>
                    </a:lnTo>
                    <a:lnTo>
                      <a:pt x="1482" y="510"/>
                    </a:lnTo>
                    <a:lnTo>
                      <a:pt x="1480" y="512"/>
                    </a:lnTo>
                    <a:lnTo>
                      <a:pt x="1480" y="515"/>
                    </a:lnTo>
                    <a:lnTo>
                      <a:pt x="1478" y="519"/>
                    </a:lnTo>
                    <a:lnTo>
                      <a:pt x="1480" y="522"/>
                    </a:lnTo>
                    <a:lnTo>
                      <a:pt x="1482" y="526"/>
                    </a:lnTo>
                    <a:lnTo>
                      <a:pt x="1483" y="527"/>
                    </a:lnTo>
                    <a:lnTo>
                      <a:pt x="1487" y="527"/>
                    </a:lnTo>
                    <a:lnTo>
                      <a:pt x="1490" y="527"/>
                    </a:lnTo>
                    <a:lnTo>
                      <a:pt x="1492" y="527"/>
                    </a:lnTo>
                    <a:lnTo>
                      <a:pt x="1496" y="527"/>
                    </a:lnTo>
                    <a:lnTo>
                      <a:pt x="1497" y="529"/>
                    </a:lnTo>
                    <a:lnTo>
                      <a:pt x="1503" y="543"/>
                    </a:lnTo>
                    <a:lnTo>
                      <a:pt x="1503" y="554"/>
                    </a:lnTo>
                    <a:lnTo>
                      <a:pt x="1501" y="564"/>
                    </a:lnTo>
                    <a:lnTo>
                      <a:pt x="1504" y="573"/>
                    </a:lnTo>
                    <a:lnTo>
                      <a:pt x="1517" y="583"/>
                    </a:lnTo>
                    <a:lnTo>
                      <a:pt x="1506" y="604"/>
                    </a:lnTo>
                    <a:lnTo>
                      <a:pt x="1494" y="622"/>
                    </a:lnTo>
                    <a:lnTo>
                      <a:pt x="1497" y="622"/>
                    </a:lnTo>
                    <a:lnTo>
                      <a:pt x="1508" y="611"/>
                    </a:lnTo>
                    <a:lnTo>
                      <a:pt x="1518" y="602"/>
                    </a:lnTo>
                    <a:lnTo>
                      <a:pt x="1527" y="592"/>
                    </a:lnTo>
                    <a:lnTo>
                      <a:pt x="1539" y="595"/>
                    </a:lnTo>
                    <a:lnTo>
                      <a:pt x="1546" y="602"/>
                    </a:lnTo>
                    <a:lnTo>
                      <a:pt x="1553" y="611"/>
                    </a:lnTo>
                    <a:lnTo>
                      <a:pt x="1555" y="625"/>
                    </a:lnTo>
                    <a:lnTo>
                      <a:pt x="1571" y="625"/>
                    </a:lnTo>
                    <a:lnTo>
                      <a:pt x="1571" y="630"/>
                    </a:lnTo>
                    <a:lnTo>
                      <a:pt x="1572" y="634"/>
                    </a:lnTo>
                    <a:lnTo>
                      <a:pt x="1572" y="639"/>
                    </a:lnTo>
                    <a:lnTo>
                      <a:pt x="1574" y="644"/>
                    </a:lnTo>
                    <a:lnTo>
                      <a:pt x="1572" y="650"/>
                    </a:lnTo>
                    <a:lnTo>
                      <a:pt x="1572" y="653"/>
                    </a:lnTo>
                    <a:lnTo>
                      <a:pt x="1572" y="657"/>
                    </a:lnTo>
                    <a:lnTo>
                      <a:pt x="1574" y="658"/>
                    </a:lnTo>
                    <a:lnTo>
                      <a:pt x="1574" y="662"/>
                    </a:lnTo>
                    <a:lnTo>
                      <a:pt x="1574" y="664"/>
                    </a:lnTo>
                    <a:lnTo>
                      <a:pt x="1574" y="667"/>
                    </a:lnTo>
                    <a:lnTo>
                      <a:pt x="1555" y="681"/>
                    </a:lnTo>
                    <a:lnTo>
                      <a:pt x="1534" y="690"/>
                    </a:lnTo>
                    <a:lnTo>
                      <a:pt x="1510" y="695"/>
                    </a:lnTo>
                    <a:lnTo>
                      <a:pt x="1485" y="698"/>
                    </a:lnTo>
                    <a:lnTo>
                      <a:pt x="1461" y="702"/>
                    </a:lnTo>
                    <a:lnTo>
                      <a:pt x="1436" y="705"/>
                    </a:lnTo>
                    <a:lnTo>
                      <a:pt x="1415" y="712"/>
                    </a:lnTo>
                    <a:lnTo>
                      <a:pt x="1396" y="721"/>
                    </a:lnTo>
                    <a:lnTo>
                      <a:pt x="1382" y="737"/>
                    </a:lnTo>
                    <a:lnTo>
                      <a:pt x="1386" y="737"/>
                    </a:lnTo>
                    <a:lnTo>
                      <a:pt x="1403" y="725"/>
                    </a:lnTo>
                    <a:lnTo>
                      <a:pt x="1424" y="716"/>
                    </a:lnTo>
                    <a:lnTo>
                      <a:pt x="1447" y="711"/>
                    </a:lnTo>
                    <a:lnTo>
                      <a:pt x="1448" y="714"/>
                    </a:lnTo>
                    <a:lnTo>
                      <a:pt x="1450" y="718"/>
                    </a:lnTo>
                    <a:lnTo>
                      <a:pt x="1452" y="719"/>
                    </a:lnTo>
                    <a:lnTo>
                      <a:pt x="1455" y="721"/>
                    </a:lnTo>
                    <a:lnTo>
                      <a:pt x="1459" y="723"/>
                    </a:lnTo>
                    <a:lnTo>
                      <a:pt x="1462" y="726"/>
                    </a:lnTo>
                    <a:lnTo>
                      <a:pt x="1457" y="735"/>
                    </a:lnTo>
                    <a:lnTo>
                      <a:pt x="1454" y="742"/>
                    </a:lnTo>
                    <a:lnTo>
                      <a:pt x="1452" y="749"/>
                    </a:lnTo>
                    <a:lnTo>
                      <a:pt x="1450" y="760"/>
                    </a:lnTo>
                    <a:lnTo>
                      <a:pt x="1464" y="767"/>
                    </a:lnTo>
                    <a:lnTo>
                      <a:pt x="1473" y="777"/>
                    </a:lnTo>
                    <a:lnTo>
                      <a:pt x="1480" y="787"/>
                    </a:lnTo>
                    <a:lnTo>
                      <a:pt x="1489" y="798"/>
                    </a:lnTo>
                    <a:lnTo>
                      <a:pt x="1489" y="801"/>
                    </a:lnTo>
                    <a:lnTo>
                      <a:pt x="1489" y="803"/>
                    </a:lnTo>
                    <a:lnTo>
                      <a:pt x="1487" y="803"/>
                    </a:lnTo>
                    <a:lnTo>
                      <a:pt x="1487" y="805"/>
                    </a:lnTo>
                    <a:lnTo>
                      <a:pt x="1485" y="807"/>
                    </a:lnTo>
                    <a:lnTo>
                      <a:pt x="1475" y="819"/>
                    </a:lnTo>
                    <a:lnTo>
                      <a:pt x="1461" y="829"/>
                    </a:lnTo>
                    <a:lnTo>
                      <a:pt x="1443" y="836"/>
                    </a:lnTo>
                    <a:lnTo>
                      <a:pt x="1443" y="821"/>
                    </a:lnTo>
                    <a:lnTo>
                      <a:pt x="1452" y="815"/>
                    </a:lnTo>
                    <a:lnTo>
                      <a:pt x="1459" y="810"/>
                    </a:lnTo>
                    <a:lnTo>
                      <a:pt x="1466" y="801"/>
                    </a:lnTo>
                    <a:lnTo>
                      <a:pt x="1459" y="798"/>
                    </a:lnTo>
                    <a:lnTo>
                      <a:pt x="1459" y="794"/>
                    </a:lnTo>
                    <a:lnTo>
                      <a:pt x="1457" y="794"/>
                    </a:lnTo>
                    <a:lnTo>
                      <a:pt x="1455" y="794"/>
                    </a:lnTo>
                    <a:lnTo>
                      <a:pt x="1455" y="794"/>
                    </a:lnTo>
                    <a:lnTo>
                      <a:pt x="1455" y="796"/>
                    </a:lnTo>
                    <a:lnTo>
                      <a:pt x="1455" y="798"/>
                    </a:lnTo>
                    <a:lnTo>
                      <a:pt x="1455" y="798"/>
                    </a:lnTo>
                    <a:lnTo>
                      <a:pt x="1443" y="807"/>
                    </a:lnTo>
                    <a:lnTo>
                      <a:pt x="1427" y="814"/>
                    </a:lnTo>
                    <a:lnTo>
                      <a:pt x="1414" y="819"/>
                    </a:lnTo>
                    <a:lnTo>
                      <a:pt x="1400" y="826"/>
                    </a:lnTo>
                    <a:lnTo>
                      <a:pt x="1387" y="835"/>
                    </a:lnTo>
                    <a:lnTo>
                      <a:pt x="1379" y="847"/>
                    </a:lnTo>
                    <a:lnTo>
                      <a:pt x="1373" y="864"/>
                    </a:lnTo>
                    <a:lnTo>
                      <a:pt x="1379" y="866"/>
                    </a:lnTo>
                    <a:lnTo>
                      <a:pt x="1386" y="868"/>
                    </a:lnTo>
                    <a:lnTo>
                      <a:pt x="1389" y="871"/>
                    </a:lnTo>
                    <a:lnTo>
                      <a:pt x="1382" y="871"/>
                    </a:lnTo>
                    <a:lnTo>
                      <a:pt x="1372" y="880"/>
                    </a:lnTo>
                    <a:lnTo>
                      <a:pt x="1358" y="883"/>
                    </a:lnTo>
                    <a:lnTo>
                      <a:pt x="1345" y="885"/>
                    </a:lnTo>
                    <a:lnTo>
                      <a:pt x="1331" y="887"/>
                    </a:lnTo>
                    <a:lnTo>
                      <a:pt x="1321" y="915"/>
                    </a:lnTo>
                    <a:lnTo>
                      <a:pt x="1309" y="945"/>
                    </a:lnTo>
                    <a:lnTo>
                      <a:pt x="1305" y="941"/>
                    </a:lnTo>
                    <a:lnTo>
                      <a:pt x="1304" y="939"/>
                    </a:lnTo>
                    <a:lnTo>
                      <a:pt x="1300" y="938"/>
                    </a:lnTo>
                    <a:lnTo>
                      <a:pt x="1298" y="936"/>
                    </a:lnTo>
                    <a:lnTo>
                      <a:pt x="1293" y="932"/>
                    </a:lnTo>
                    <a:lnTo>
                      <a:pt x="1293" y="941"/>
                    </a:lnTo>
                    <a:lnTo>
                      <a:pt x="1295" y="945"/>
                    </a:lnTo>
                    <a:lnTo>
                      <a:pt x="1298" y="955"/>
                    </a:lnTo>
                    <a:lnTo>
                      <a:pt x="1302" y="967"/>
                    </a:lnTo>
                    <a:lnTo>
                      <a:pt x="1305" y="978"/>
                    </a:lnTo>
                    <a:lnTo>
                      <a:pt x="1305" y="983"/>
                    </a:lnTo>
                    <a:lnTo>
                      <a:pt x="1291" y="992"/>
                    </a:lnTo>
                    <a:lnTo>
                      <a:pt x="1276" y="1000"/>
                    </a:lnTo>
                    <a:lnTo>
                      <a:pt x="1260" y="1011"/>
                    </a:lnTo>
                    <a:lnTo>
                      <a:pt x="1244" y="1021"/>
                    </a:lnTo>
                    <a:lnTo>
                      <a:pt x="1234" y="1035"/>
                    </a:lnTo>
                    <a:lnTo>
                      <a:pt x="1229" y="1053"/>
                    </a:lnTo>
                    <a:lnTo>
                      <a:pt x="1223" y="1067"/>
                    </a:lnTo>
                    <a:lnTo>
                      <a:pt x="1225" y="1084"/>
                    </a:lnTo>
                    <a:lnTo>
                      <a:pt x="1230" y="1103"/>
                    </a:lnTo>
                    <a:lnTo>
                      <a:pt x="1237" y="1123"/>
                    </a:lnTo>
                    <a:lnTo>
                      <a:pt x="1244" y="1142"/>
                    </a:lnTo>
                    <a:lnTo>
                      <a:pt x="1248" y="1159"/>
                    </a:lnTo>
                    <a:lnTo>
                      <a:pt x="1244" y="1159"/>
                    </a:lnTo>
                    <a:lnTo>
                      <a:pt x="1244" y="1163"/>
                    </a:lnTo>
                    <a:lnTo>
                      <a:pt x="1232" y="1159"/>
                    </a:lnTo>
                    <a:lnTo>
                      <a:pt x="1227" y="1144"/>
                    </a:lnTo>
                    <a:lnTo>
                      <a:pt x="1218" y="1124"/>
                    </a:lnTo>
                    <a:lnTo>
                      <a:pt x="1208" y="1103"/>
                    </a:lnTo>
                    <a:lnTo>
                      <a:pt x="1197" y="1088"/>
                    </a:lnTo>
                    <a:lnTo>
                      <a:pt x="1187" y="1079"/>
                    </a:lnTo>
                    <a:lnTo>
                      <a:pt x="1174" y="1077"/>
                    </a:lnTo>
                    <a:lnTo>
                      <a:pt x="1159" y="1070"/>
                    </a:lnTo>
                    <a:lnTo>
                      <a:pt x="1141" y="1063"/>
                    </a:lnTo>
                    <a:lnTo>
                      <a:pt x="1120" y="1060"/>
                    </a:lnTo>
                    <a:lnTo>
                      <a:pt x="1120" y="1063"/>
                    </a:lnTo>
                    <a:lnTo>
                      <a:pt x="1117" y="1063"/>
                    </a:lnTo>
                    <a:lnTo>
                      <a:pt x="1119" y="1069"/>
                    </a:lnTo>
                    <a:lnTo>
                      <a:pt x="1122" y="1074"/>
                    </a:lnTo>
                    <a:lnTo>
                      <a:pt x="1124" y="1077"/>
                    </a:lnTo>
                    <a:lnTo>
                      <a:pt x="1126" y="1081"/>
                    </a:lnTo>
                    <a:lnTo>
                      <a:pt x="1129" y="1086"/>
                    </a:lnTo>
                    <a:lnTo>
                      <a:pt x="1113" y="1086"/>
                    </a:lnTo>
                    <a:lnTo>
                      <a:pt x="1101" y="1081"/>
                    </a:lnTo>
                    <a:lnTo>
                      <a:pt x="1085" y="1077"/>
                    </a:lnTo>
                    <a:lnTo>
                      <a:pt x="1070" y="1077"/>
                    </a:lnTo>
                    <a:lnTo>
                      <a:pt x="1054" y="1079"/>
                    </a:lnTo>
                    <a:lnTo>
                      <a:pt x="1043" y="1082"/>
                    </a:lnTo>
                    <a:lnTo>
                      <a:pt x="1031" y="1088"/>
                    </a:lnTo>
                    <a:lnTo>
                      <a:pt x="1021" y="1095"/>
                    </a:lnTo>
                    <a:lnTo>
                      <a:pt x="1014" y="1105"/>
                    </a:lnTo>
                    <a:lnTo>
                      <a:pt x="1010" y="1114"/>
                    </a:lnTo>
                    <a:lnTo>
                      <a:pt x="1012" y="1121"/>
                    </a:lnTo>
                    <a:lnTo>
                      <a:pt x="1012" y="1130"/>
                    </a:lnTo>
                    <a:lnTo>
                      <a:pt x="1009" y="1140"/>
                    </a:lnTo>
                    <a:lnTo>
                      <a:pt x="1002" y="1163"/>
                    </a:lnTo>
                    <a:lnTo>
                      <a:pt x="1002" y="1180"/>
                    </a:lnTo>
                    <a:lnTo>
                      <a:pt x="1003" y="1198"/>
                    </a:lnTo>
                    <a:lnTo>
                      <a:pt x="1010" y="1215"/>
                    </a:lnTo>
                    <a:lnTo>
                      <a:pt x="1021" y="1236"/>
                    </a:lnTo>
                    <a:lnTo>
                      <a:pt x="1033" y="1238"/>
                    </a:lnTo>
                    <a:lnTo>
                      <a:pt x="1040" y="1240"/>
                    </a:lnTo>
                    <a:lnTo>
                      <a:pt x="1043" y="1243"/>
                    </a:lnTo>
                    <a:lnTo>
                      <a:pt x="1047" y="1245"/>
                    </a:lnTo>
                    <a:lnTo>
                      <a:pt x="1052" y="1247"/>
                    </a:lnTo>
                    <a:lnTo>
                      <a:pt x="1061" y="1243"/>
                    </a:lnTo>
                    <a:lnTo>
                      <a:pt x="1075" y="1236"/>
                    </a:lnTo>
                    <a:lnTo>
                      <a:pt x="1078" y="1234"/>
                    </a:lnTo>
                    <a:lnTo>
                      <a:pt x="1080" y="1234"/>
                    </a:lnTo>
                    <a:lnTo>
                      <a:pt x="1084" y="1234"/>
                    </a:lnTo>
                    <a:lnTo>
                      <a:pt x="1084" y="1234"/>
                    </a:lnTo>
                    <a:lnTo>
                      <a:pt x="1085" y="1234"/>
                    </a:lnTo>
                    <a:lnTo>
                      <a:pt x="1087" y="1234"/>
                    </a:lnTo>
                    <a:lnTo>
                      <a:pt x="1087" y="1233"/>
                    </a:lnTo>
                    <a:lnTo>
                      <a:pt x="1091" y="1229"/>
                    </a:lnTo>
                    <a:lnTo>
                      <a:pt x="1092" y="1224"/>
                    </a:lnTo>
                    <a:lnTo>
                      <a:pt x="1094" y="1219"/>
                    </a:lnTo>
                    <a:lnTo>
                      <a:pt x="1096" y="1213"/>
                    </a:lnTo>
                    <a:lnTo>
                      <a:pt x="1098" y="1210"/>
                    </a:lnTo>
                    <a:lnTo>
                      <a:pt x="1106" y="1201"/>
                    </a:lnTo>
                    <a:lnTo>
                      <a:pt x="1117" y="1196"/>
                    </a:lnTo>
                    <a:lnTo>
                      <a:pt x="1133" y="1194"/>
                    </a:lnTo>
                    <a:lnTo>
                      <a:pt x="1134" y="1198"/>
                    </a:lnTo>
                    <a:lnTo>
                      <a:pt x="1136" y="1199"/>
                    </a:lnTo>
                    <a:lnTo>
                      <a:pt x="1136" y="1201"/>
                    </a:lnTo>
                    <a:lnTo>
                      <a:pt x="1138" y="1201"/>
                    </a:lnTo>
                    <a:lnTo>
                      <a:pt x="1138" y="1199"/>
                    </a:lnTo>
                    <a:lnTo>
                      <a:pt x="1139" y="1199"/>
                    </a:lnTo>
                    <a:lnTo>
                      <a:pt x="1143" y="1199"/>
                    </a:lnTo>
                    <a:lnTo>
                      <a:pt x="1148" y="1198"/>
                    </a:lnTo>
                    <a:lnTo>
                      <a:pt x="1148" y="1213"/>
                    </a:lnTo>
                    <a:lnTo>
                      <a:pt x="1141" y="1220"/>
                    </a:lnTo>
                    <a:lnTo>
                      <a:pt x="1136" y="1233"/>
                    </a:lnTo>
                    <a:lnTo>
                      <a:pt x="1131" y="1250"/>
                    </a:lnTo>
                    <a:lnTo>
                      <a:pt x="1126" y="1266"/>
                    </a:lnTo>
                    <a:lnTo>
                      <a:pt x="1120" y="1278"/>
                    </a:lnTo>
                    <a:lnTo>
                      <a:pt x="1138" y="1278"/>
                    </a:lnTo>
                    <a:lnTo>
                      <a:pt x="1153" y="1276"/>
                    </a:lnTo>
                    <a:lnTo>
                      <a:pt x="1167" y="1276"/>
                    </a:lnTo>
                    <a:lnTo>
                      <a:pt x="1180" y="1278"/>
                    </a:lnTo>
                    <a:lnTo>
                      <a:pt x="1188" y="1283"/>
                    </a:lnTo>
                    <a:lnTo>
                      <a:pt x="1195" y="1294"/>
                    </a:lnTo>
                    <a:lnTo>
                      <a:pt x="1197" y="1309"/>
                    </a:lnTo>
                    <a:lnTo>
                      <a:pt x="1194" y="1320"/>
                    </a:lnTo>
                    <a:lnTo>
                      <a:pt x="1190" y="1334"/>
                    </a:lnTo>
                    <a:lnTo>
                      <a:pt x="1190" y="1348"/>
                    </a:lnTo>
                    <a:lnTo>
                      <a:pt x="1199" y="1357"/>
                    </a:lnTo>
                    <a:lnTo>
                      <a:pt x="1204" y="1363"/>
                    </a:lnTo>
                    <a:lnTo>
                      <a:pt x="1211" y="1370"/>
                    </a:lnTo>
                    <a:lnTo>
                      <a:pt x="1222" y="1376"/>
                    </a:lnTo>
                    <a:lnTo>
                      <a:pt x="1235" y="1379"/>
                    </a:lnTo>
                    <a:lnTo>
                      <a:pt x="1242" y="1370"/>
                    </a:lnTo>
                    <a:lnTo>
                      <a:pt x="1251" y="1367"/>
                    </a:lnTo>
                    <a:lnTo>
                      <a:pt x="1267" y="1367"/>
                    </a:lnTo>
                    <a:lnTo>
                      <a:pt x="1269" y="1370"/>
                    </a:lnTo>
                    <a:lnTo>
                      <a:pt x="1272" y="1374"/>
                    </a:lnTo>
                    <a:lnTo>
                      <a:pt x="1274" y="1376"/>
                    </a:lnTo>
                    <a:lnTo>
                      <a:pt x="1276" y="1376"/>
                    </a:lnTo>
                    <a:lnTo>
                      <a:pt x="1281" y="1377"/>
                    </a:lnTo>
                    <a:lnTo>
                      <a:pt x="1286" y="1379"/>
                    </a:lnTo>
                    <a:lnTo>
                      <a:pt x="1293" y="1365"/>
                    </a:lnTo>
                    <a:lnTo>
                      <a:pt x="1302" y="1355"/>
                    </a:lnTo>
                    <a:lnTo>
                      <a:pt x="1312" y="1346"/>
                    </a:lnTo>
                    <a:lnTo>
                      <a:pt x="1325" y="1339"/>
                    </a:lnTo>
                    <a:lnTo>
                      <a:pt x="1344" y="1336"/>
                    </a:lnTo>
                    <a:lnTo>
                      <a:pt x="1347" y="1334"/>
                    </a:lnTo>
                    <a:lnTo>
                      <a:pt x="1349" y="1334"/>
                    </a:lnTo>
                    <a:lnTo>
                      <a:pt x="1352" y="1334"/>
                    </a:lnTo>
                    <a:lnTo>
                      <a:pt x="1354" y="1334"/>
                    </a:lnTo>
                    <a:lnTo>
                      <a:pt x="1358" y="1336"/>
                    </a:lnTo>
                    <a:lnTo>
                      <a:pt x="1363" y="1336"/>
                    </a:lnTo>
                    <a:lnTo>
                      <a:pt x="1361" y="1339"/>
                    </a:lnTo>
                    <a:lnTo>
                      <a:pt x="1361" y="1343"/>
                    </a:lnTo>
                    <a:lnTo>
                      <a:pt x="1359" y="1343"/>
                    </a:lnTo>
                    <a:lnTo>
                      <a:pt x="1359" y="1344"/>
                    </a:lnTo>
                    <a:lnTo>
                      <a:pt x="1361" y="1344"/>
                    </a:lnTo>
                    <a:lnTo>
                      <a:pt x="1363" y="1346"/>
                    </a:lnTo>
                    <a:lnTo>
                      <a:pt x="1366" y="1348"/>
                    </a:lnTo>
                    <a:lnTo>
                      <a:pt x="1366" y="1344"/>
                    </a:lnTo>
                    <a:lnTo>
                      <a:pt x="1370" y="1341"/>
                    </a:lnTo>
                    <a:lnTo>
                      <a:pt x="1372" y="1339"/>
                    </a:lnTo>
                    <a:lnTo>
                      <a:pt x="1373" y="1337"/>
                    </a:lnTo>
                    <a:lnTo>
                      <a:pt x="1375" y="1336"/>
                    </a:lnTo>
                    <a:lnTo>
                      <a:pt x="1379" y="1334"/>
                    </a:lnTo>
                    <a:lnTo>
                      <a:pt x="1382" y="1332"/>
                    </a:lnTo>
                    <a:lnTo>
                      <a:pt x="1398" y="1346"/>
                    </a:lnTo>
                    <a:lnTo>
                      <a:pt x="1419" y="1353"/>
                    </a:lnTo>
                    <a:lnTo>
                      <a:pt x="1440" y="1355"/>
                    </a:lnTo>
                    <a:lnTo>
                      <a:pt x="1464" y="1353"/>
                    </a:lnTo>
                    <a:lnTo>
                      <a:pt x="1489" y="1351"/>
                    </a:lnTo>
                    <a:lnTo>
                      <a:pt x="1489" y="1355"/>
                    </a:lnTo>
                    <a:lnTo>
                      <a:pt x="1489" y="1357"/>
                    </a:lnTo>
                    <a:lnTo>
                      <a:pt x="1487" y="1358"/>
                    </a:lnTo>
                    <a:lnTo>
                      <a:pt x="1487" y="1358"/>
                    </a:lnTo>
                    <a:lnTo>
                      <a:pt x="1487" y="1360"/>
                    </a:lnTo>
                    <a:lnTo>
                      <a:pt x="1485" y="1363"/>
                    </a:lnTo>
                    <a:lnTo>
                      <a:pt x="1497" y="1367"/>
                    </a:lnTo>
                    <a:lnTo>
                      <a:pt x="1504" y="1372"/>
                    </a:lnTo>
                    <a:lnTo>
                      <a:pt x="1511" y="1377"/>
                    </a:lnTo>
                    <a:lnTo>
                      <a:pt x="1523" y="1383"/>
                    </a:lnTo>
                    <a:lnTo>
                      <a:pt x="1523" y="1393"/>
                    </a:lnTo>
                    <a:lnTo>
                      <a:pt x="1536" y="1397"/>
                    </a:lnTo>
                    <a:lnTo>
                      <a:pt x="1544" y="1398"/>
                    </a:lnTo>
                    <a:lnTo>
                      <a:pt x="1551" y="1405"/>
                    </a:lnTo>
                    <a:lnTo>
                      <a:pt x="1555" y="1416"/>
                    </a:lnTo>
                    <a:lnTo>
                      <a:pt x="1576" y="1418"/>
                    </a:lnTo>
                    <a:lnTo>
                      <a:pt x="1593" y="1419"/>
                    </a:lnTo>
                    <a:lnTo>
                      <a:pt x="1616" y="1421"/>
                    </a:lnTo>
                    <a:lnTo>
                      <a:pt x="1632" y="1442"/>
                    </a:lnTo>
                    <a:lnTo>
                      <a:pt x="1651" y="1461"/>
                    </a:lnTo>
                    <a:lnTo>
                      <a:pt x="1672" y="1477"/>
                    </a:lnTo>
                    <a:lnTo>
                      <a:pt x="1696" y="1489"/>
                    </a:lnTo>
                    <a:lnTo>
                      <a:pt x="1695" y="1496"/>
                    </a:lnTo>
                    <a:lnTo>
                      <a:pt x="1691" y="1500"/>
                    </a:lnTo>
                    <a:lnTo>
                      <a:pt x="1688" y="1505"/>
                    </a:lnTo>
                    <a:lnTo>
                      <a:pt x="1684" y="1508"/>
                    </a:lnTo>
                    <a:lnTo>
                      <a:pt x="1681" y="1514"/>
                    </a:lnTo>
                    <a:lnTo>
                      <a:pt x="1703" y="1514"/>
                    </a:lnTo>
                    <a:lnTo>
                      <a:pt x="1724" y="1521"/>
                    </a:lnTo>
                    <a:lnTo>
                      <a:pt x="1728" y="1533"/>
                    </a:lnTo>
                    <a:lnTo>
                      <a:pt x="1733" y="1531"/>
                    </a:lnTo>
                    <a:lnTo>
                      <a:pt x="1736" y="1529"/>
                    </a:lnTo>
                    <a:lnTo>
                      <a:pt x="1742" y="1531"/>
                    </a:lnTo>
                    <a:lnTo>
                      <a:pt x="1743" y="1531"/>
                    </a:lnTo>
                    <a:lnTo>
                      <a:pt x="1747" y="1533"/>
                    </a:lnTo>
                    <a:lnTo>
                      <a:pt x="1750" y="1535"/>
                    </a:lnTo>
                    <a:lnTo>
                      <a:pt x="1754" y="1536"/>
                    </a:lnTo>
                    <a:lnTo>
                      <a:pt x="1808" y="1540"/>
                    </a:lnTo>
                    <a:lnTo>
                      <a:pt x="1813" y="1545"/>
                    </a:lnTo>
                    <a:lnTo>
                      <a:pt x="1817" y="1555"/>
                    </a:lnTo>
                    <a:lnTo>
                      <a:pt x="1818" y="1564"/>
                    </a:lnTo>
                    <a:lnTo>
                      <a:pt x="1824" y="1571"/>
                    </a:lnTo>
                    <a:lnTo>
                      <a:pt x="1832" y="1573"/>
                    </a:lnTo>
                    <a:lnTo>
                      <a:pt x="1841" y="1573"/>
                    </a:lnTo>
                    <a:lnTo>
                      <a:pt x="1848" y="1571"/>
                    </a:lnTo>
                    <a:lnTo>
                      <a:pt x="1853" y="1578"/>
                    </a:lnTo>
                    <a:lnTo>
                      <a:pt x="1859" y="1583"/>
                    </a:lnTo>
                    <a:lnTo>
                      <a:pt x="1862" y="1589"/>
                    </a:lnTo>
                    <a:lnTo>
                      <a:pt x="1864" y="1596"/>
                    </a:lnTo>
                    <a:lnTo>
                      <a:pt x="1866" y="1604"/>
                    </a:lnTo>
                    <a:lnTo>
                      <a:pt x="1853" y="1620"/>
                    </a:lnTo>
                    <a:lnTo>
                      <a:pt x="1839" y="1639"/>
                    </a:lnTo>
                    <a:lnTo>
                      <a:pt x="1825" y="1660"/>
                    </a:lnTo>
                    <a:lnTo>
                      <a:pt x="1813" y="1681"/>
                    </a:lnTo>
                    <a:lnTo>
                      <a:pt x="1805" y="1697"/>
                    </a:lnTo>
                    <a:lnTo>
                      <a:pt x="1805" y="1707"/>
                    </a:lnTo>
                    <a:lnTo>
                      <a:pt x="1806" y="1721"/>
                    </a:lnTo>
                    <a:lnTo>
                      <a:pt x="1810" y="1737"/>
                    </a:lnTo>
                    <a:lnTo>
                      <a:pt x="1808" y="1751"/>
                    </a:lnTo>
                    <a:lnTo>
                      <a:pt x="1805" y="1760"/>
                    </a:lnTo>
                    <a:lnTo>
                      <a:pt x="1798" y="1774"/>
                    </a:lnTo>
                    <a:lnTo>
                      <a:pt x="1789" y="1789"/>
                    </a:lnTo>
                    <a:lnTo>
                      <a:pt x="1780" y="1805"/>
                    </a:lnTo>
                    <a:lnTo>
                      <a:pt x="1771" y="1817"/>
                    </a:lnTo>
                    <a:lnTo>
                      <a:pt x="1766" y="1824"/>
                    </a:lnTo>
                    <a:lnTo>
                      <a:pt x="1756" y="1828"/>
                    </a:lnTo>
                    <a:lnTo>
                      <a:pt x="1740" y="1830"/>
                    </a:lnTo>
                    <a:lnTo>
                      <a:pt x="1724" y="1831"/>
                    </a:lnTo>
                    <a:lnTo>
                      <a:pt x="1709" y="1835"/>
                    </a:lnTo>
                    <a:lnTo>
                      <a:pt x="1695" y="1840"/>
                    </a:lnTo>
                    <a:lnTo>
                      <a:pt x="1686" y="1850"/>
                    </a:lnTo>
                    <a:lnTo>
                      <a:pt x="1682" y="1856"/>
                    </a:lnTo>
                    <a:lnTo>
                      <a:pt x="1682" y="1859"/>
                    </a:lnTo>
                    <a:lnTo>
                      <a:pt x="1682" y="1863"/>
                    </a:lnTo>
                    <a:lnTo>
                      <a:pt x="1684" y="1868"/>
                    </a:lnTo>
                    <a:lnTo>
                      <a:pt x="1686" y="1873"/>
                    </a:lnTo>
                    <a:lnTo>
                      <a:pt x="1674" y="1873"/>
                    </a:lnTo>
                    <a:lnTo>
                      <a:pt x="1672" y="1896"/>
                    </a:lnTo>
                    <a:lnTo>
                      <a:pt x="1668" y="1915"/>
                    </a:lnTo>
                    <a:lnTo>
                      <a:pt x="1661" y="1931"/>
                    </a:lnTo>
                    <a:lnTo>
                      <a:pt x="1654" y="1946"/>
                    </a:lnTo>
                    <a:lnTo>
                      <a:pt x="1647" y="1966"/>
                    </a:lnTo>
                    <a:lnTo>
                      <a:pt x="1642" y="1966"/>
                    </a:lnTo>
                    <a:lnTo>
                      <a:pt x="1642" y="1959"/>
                    </a:lnTo>
                    <a:lnTo>
                      <a:pt x="1642" y="1955"/>
                    </a:lnTo>
                    <a:lnTo>
                      <a:pt x="1640" y="1950"/>
                    </a:lnTo>
                    <a:lnTo>
                      <a:pt x="1639" y="1946"/>
                    </a:lnTo>
                    <a:lnTo>
                      <a:pt x="1637" y="1948"/>
                    </a:lnTo>
                    <a:lnTo>
                      <a:pt x="1637" y="1948"/>
                    </a:lnTo>
                    <a:lnTo>
                      <a:pt x="1635" y="1948"/>
                    </a:lnTo>
                    <a:lnTo>
                      <a:pt x="1633" y="1950"/>
                    </a:lnTo>
                    <a:lnTo>
                      <a:pt x="1632" y="1950"/>
                    </a:lnTo>
                    <a:lnTo>
                      <a:pt x="1623" y="1971"/>
                    </a:lnTo>
                    <a:lnTo>
                      <a:pt x="1613" y="1985"/>
                    </a:lnTo>
                    <a:lnTo>
                      <a:pt x="1602" y="1997"/>
                    </a:lnTo>
                    <a:lnTo>
                      <a:pt x="1590" y="2011"/>
                    </a:lnTo>
                    <a:lnTo>
                      <a:pt x="1565" y="2006"/>
                    </a:lnTo>
                    <a:lnTo>
                      <a:pt x="1543" y="2001"/>
                    </a:lnTo>
                    <a:lnTo>
                      <a:pt x="1543" y="2008"/>
                    </a:lnTo>
                    <a:lnTo>
                      <a:pt x="1555" y="2015"/>
                    </a:lnTo>
                    <a:lnTo>
                      <a:pt x="1560" y="2025"/>
                    </a:lnTo>
                    <a:lnTo>
                      <a:pt x="1562" y="2035"/>
                    </a:lnTo>
                    <a:lnTo>
                      <a:pt x="1560" y="2048"/>
                    </a:lnTo>
                    <a:lnTo>
                      <a:pt x="1558" y="2062"/>
                    </a:lnTo>
                    <a:lnTo>
                      <a:pt x="1527" y="2063"/>
                    </a:lnTo>
                    <a:lnTo>
                      <a:pt x="1501" y="2070"/>
                    </a:lnTo>
                    <a:lnTo>
                      <a:pt x="1499" y="2074"/>
                    </a:lnTo>
                    <a:lnTo>
                      <a:pt x="1497" y="2079"/>
                    </a:lnTo>
                    <a:lnTo>
                      <a:pt x="1497" y="2086"/>
                    </a:lnTo>
                    <a:lnTo>
                      <a:pt x="1497" y="2093"/>
                    </a:lnTo>
                    <a:lnTo>
                      <a:pt x="1496" y="2097"/>
                    </a:lnTo>
                    <a:lnTo>
                      <a:pt x="1496" y="2098"/>
                    </a:lnTo>
                    <a:lnTo>
                      <a:pt x="1496" y="2102"/>
                    </a:lnTo>
                    <a:lnTo>
                      <a:pt x="1496" y="2105"/>
                    </a:lnTo>
                    <a:lnTo>
                      <a:pt x="1497" y="2112"/>
                    </a:lnTo>
                    <a:lnTo>
                      <a:pt x="1489" y="2112"/>
                    </a:lnTo>
                    <a:lnTo>
                      <a:pt x="1478" y="2114"/>
                    </a:lnTo>
                    <a:lnTo>
                      <a:pt x="1464" y="2114"/>
                    </a:lnTo>
                    <a:lnTo>
                      <a:pt x="1450" y="2116"/>
                    </a:lnTo>
                    <a:lnTo>
                      <a:pt x="1450" y="2123"/>
                    </a:lnTo>
                    <a:lnTo>
                      <a:pt x="1457" y="2126"/>
                    </a:lnTo>
                    <a:lnTo>
                      <a:pt x="1462" y="2130"/>
                    </a:lnTo>
                    <a:lnTo>
                      <a:pt x="1466" y="2131"/>
                    </a:lnTo>
                    <a:lnTo>
                      <a:pt x="1469" y="2133"/>
                    </a:lnTo>
                    <a:lnTo>
                      <a:pt x="1473" y="2137"/>
                    </a:lnTo>
                    <a:lnTo>
                      <a:pt x="1475" y="2140"/>
                    </a:lnTo>
                    <a:lnTo>
                      <a:pt x="1478" y="2145"/>
                    </a:lnTo>
                    <a:lnTo>
                      <a:pt x="1471" y="2147"/>
                    </a:lnTo>
                    <a:lnTo>
                      <a:pt x="1466" y="2149"/>
                    </a:lnTo>
                    <a:lnTo>
                      <a:pt x="1461" y="2151"/>
                    </a:lnTo>
                    <a:lnTo>
                      <a:pt x="1457" y="2152"/>
                    </a:lnTo>
                    <a:lnTo>
                      <a:pt x="1455" y="2158"/>
                    </a:lnTo>
                    <a:lnTo>
                      <a:pt x="1450" y="2168"/>
                    </a:lnTo>
                    <a:lnTo>
                      <a:pt x="1447" y="2179"/>
                    </a:lnTo>
                    <a:lnTo>
                      <a:pt x="1443" y="2189"/>
                    </a:lnTo>
                    <a:lnTo>
                      <a:pt x="1440" y="2191"/>
                    </a:lnTo>
                    <a:lnTo>
                      <a:pt x="1438" y="2191"/>
                    </a:lnTo>
                    <a:lnTo>
                      <a:pt x="1433" y="2193"/>
                    </a:lnTo>
                    <a:lnTo>
                      <a:pt x="1427" y="2193"/>
                    </a:lnTo>
                    <a:lnTo>
                      <a:pt x="1427" y="2198"/>
                    </a:lnTo>
                    <a:lnTo>
                      <a:pt x="1427" y="2201"/>
                    </a:lnTo>
                    <a:lnTo>
                      <a:pt x="1427" y="2203"/>
                    </a:lnTo>
                    <a:lnTo>
                      <a:pt x="1426" y="2205"/>
                    </a:lnTo>
                    <a:lnTo>
                      <a:pt x="1427" y="2207"/>
                    </a:lnTo>
                    <a:lnTo>
                      <a:pt x="1427" y="2208"/>
                    </a:lnTo>
                    <a:lnTo>
                      <a:pt x="1431" y="2215"/>
                    </a:lnTo>
                    <a:lnTo>
                      <a:pt x="1434" y="2221"/>
                    </a:lnTo>
                    <a:lnTo>
                      <a:pt x="1440" y="2224"/>
                    </a:lnTo>
                    <a:lnTo>
                      <a:pt x="1445" y="2227"/>
                    </a:lnTo>
                    <a:lnTo>
                      <a:pt x="1450" y="2231"/>
                    </a:lnTo>
                    <a:lnTo>
                      <a:pt x="1447" y="2243"/>
                    </a:lnTo>
                    <a:lnTo>
                      <a:pt x="1433" y="2250"/>
                    </a:lnTo>
                    <a:lnTo>
                      <a:pt x="1419" y="2264"/>
                    </a:lnTo>
                    <a:lnTo>
                      <a:pt x="1407" y="2282"/>
                    </a:lnTo>
                    <a:lnTo>
                      <a:pt x="1398" y="2299"/>
                    </a:lnTo>
                    <a:lnTo>
                      <a:pt x="1393" y="2315"/>
                    </a:lnTo>
                    <a:lnTo>
                      <a:pt x="1398" y="2320"/>
                    </a:lnTo>
                    <a:lnTo>
                      <a:pt x="1403" y="2325"/>
                    </a:lnTo>
                    <a:lnTo>
                      <a:pt x="1407" y="2330"/>
                    </a:lnTo>
                    <a:lnTo>
                      <a:pt x="1408" y="2339"/>
                    </a:lnTo>
                    <a:lnTo>
                      <a:pt x="1400" y="2341"/>
                    </a:lnTo>
                    <a:lnTo>
                      <a:pt x="1387" y="2348"/>
                    </a:lnTo>
                    <a:lnTo>
                      <a:pt x="1375" y="2358"/>
                    </a:lnTo>
                    <a:lnTo>
                      <a:pt x="1366" y="2369"/>
                    </a:lnTo>
                    <a:lnTo>
                      <a:pt x="1365" y="2372"/>
                    </a:lnTo>
                    <a:lnTo>
                      <a:pt x="1363" y="2376"/>
                    </a:lnTo>
                    <a:lnTo>
                      <a:pt x="1363" y="2379"/>
                    </a:lnTo>
                    <a:lnTo>
                      <a:pt x="1363" y="2385"/>
                    </a:lnTo>
                    <a:lnTo>
                      <a:pt x="1366" y="2385"/>
                    </a:lnTo>
                    <a:lnTo>
                      <a:pt x="1366" y="2381"/>
                    </a:lnTo>
                    <a:lnTo>
                      <a:pt x="1377" y="2369"/>
                    </a:lnTo>
                    <a:lnTo>
                      <a:pt x="1386" y="2357"/>
                    </a:lnTo>
                    <a:lnTo>
                      <a:pt x="1389" y="2358"/>
                    </a:lnTo>
                    <a:lnTo>
                      <a:pt x="1391" y="2358"/>
                    </a:lnTo>
                    <a:lnTo>
                      <a:pt x="1391" y="2360"/>
                    </a:lnTo>
                    <a:lnTo>
                      <a:pt x="1391" y="2360"/>
                    </a:lnTo>
                    <a:lnTo>
                      <a:pt x="1393" y="2362"/>
                    </a:lnTo>
                    <a:lnTo>
                      <a:pt x="1396" y="2371"/>
                    </a:lnTo>
                    <a:lnTo>
                      <a:pt x="1398" y="2381"/>
                    </a:lnTo>
                    <a:lnTo>
                      <a:pt x="1400" y="2393"/>
                    </a:lnTo>
                    <a:lnTo>
                      <a:pt x="1401" y="2404"/>
                    </a:lnTo>
                    <a:lnTo>
                      <a:pt x="1407" y="2404"/>
                    </a:lnTo>
                    <a:lnTo>
                      <a:pt x="1408" y="2404"/>
                    </a:lnTo>
                    <a:lnTo>
                      <a:pt x="1412" y="2404"/>
                    </a:lnTo>
                    <a:lnTo>
                      <a:pt x="1412" y="2406"/>
                    </a:lnTo>
                    <a:lnTo>
                      <a:pt x="1414" y="2406"/>
                    </a:lnTo>
                    <a:lnTo>
                      <a:pt x="1414" y="2407"/>
                    </a:lnTo>
                    <a:lnTo>
                      <a:pt x="1417" y="2411"/>
                    </a:lnTo>
                    <a:lnTo>
                      <a:pt x="1414" y="2413"/>
                    </a:lnTo>
                    <a:lnTo>
                      <a:pt x="1412" y="2414"/>
                    </a:lnTo>
                    <a:lnTo>
                      <a:pt x="1412" y="2416"/>
                    </a:lnTo>
                    <a:lnTo>
                      <a:pt x="1410" y="2416"/>
                    </a:lnTo>
                    <a:lnTo>
                      <a:pt x="1408" y="2418"/>
                    </a:lnTo>
                    <a:lnTo>
                      <a:pt x="1405" y="2419"/>
                    </a:lnTo>
                    <a:lnTo>
                      <a:pt x="1389" y="2423"/>
                    </a:lnTo>
                    <a:lnTo>
                      <a:pt x="1373" y="2419"/>
                    </a:lnTo>
                    <a:lnTo>
                      <a:pt x="1358" y="2411"/>
                    </a:lnTo>
                    <a:lnTo>
                      <a:pt x="1342" y="2399"/>
                    </a:lnTo>
                    <a:lnTo>
                      <a:pt x="1328" y="2385"/>
                    </a:lnTo>
                    <a:lnTo>
                      <a:pt x="1318" y="2371"/>
                    </a:lnTo>
                    <a:lnTo>
                      <a:pt x="1312" y="2357"/>
                    </a:lnTo>
                    <a:lnTo>
                      <a:pt x="1316" y="2357"/>
                    </a:lnTo>
                    <a:lnTo>
                      <a:pt x="1328" y="2369"/>
                    </a:lnTo>
                    <a:lnTo>
                      <a:pt x="1340" y="2379"/>
                    </a:lnTo>
                    <a:lnTo>
                      <a:pt x="1354" y="2388"/>
                    </a:lnTo>
                    <a:lnTo>
                      <a:pt x="1354" y="2381"/>
                    </a:lnTo>
                    <a:lnTo>
                      <a:pt x="1335" y="2371"/>
                    </a:lnTo>
                    <a:lnTo>
                      <a:pt x="1319" y="2357"/>
                    </a:lnTo>
                    <a:lnTo>
                      <a:pt x="1309" y="2337"/>
                    </a:lnTo>
                    <a:lnTo>
                      <a:pt x="1302" y="2315"/>
                    </a:lnTo>
                    <a:lnTo>
                      <a:pt x="1298" y="2292"/>
                    </a:lnTo>
                    <a:lnTo>
                      <a:pt x="1300" y="2266"/>
                    </a:lnTo>
                    <a:lnTo>
                      <a:pt x="1302" y="2241"/>
                    </a:lnTo>
                    <a:lnTo>
                      <a:pt x="1307" y="2219"/>
                    </a:lnTo>
                    <a:lnTo>
                      <a:pt x="1314" y="2198"/>
                    </a:lnTo>
                    <a:lnTo>
                      <a:pt x="1321" y="2180"/>
                    </a:lnTo>
                    <a:lnTo>
                      <a:pt x="1331" y="2180"/>
                    </a:lnTo>
                    <a:lnTo>
                      <a:pt x="1340" y="2145"/>
                    </a:lnTo>
                    <a:lnTo>
                      <a:pt x="1335" y="2145"/>
                    </a:lnTo>
                    <a:lnTo>
                      <a:pt x="1335" y="2142"/>
                    </a:lnTo>
                    <a:lnTo>
                      <a:pt x="1331" y="2145"/>
                    </a:lnTo>
                    <a:lnTo>
                      <a:pt x="1328" y="2149"/>
                    </a:lnTo>
                    <a:lnTo>
                      <a:pt x="1326" y="2152"/>
                    </a:lnTo>
                    <a:lnTo>
                      <a:pt x="1323" y="2156"/>
                    </a:lnTo>
                    <a:lnTo>
                      <a:pt x="1316" y="2158"/>
                    </a:lnTo>
                    <a:lnTo>
                      <a:pt x="1316" y="2154"/>
                    </a:lnTo>
                    <a:lnTo>
                      <a:pt x="1328" y="2081"/>
                    </a:lnTo>
                    <a:lnTo>
                      <a:pt x="1326" y="2074"/>
                    </a:lnTo>
                    <a:lnTo>
                      <a:pt x="1323" y="2062"/>
                    </a:lnTo>
                    <a:lnTo>
                      <a:pt x="1325" y="2051"/>
                    </a:lnTo>
                    <a:lnTo>
                      <a:pt x="1337" y="2009"/>
                    </a:lnTo>
                    <a:lnTo>
                      <a:pt x="1347" y="1966"/>
                    </a:lnTo>
                    <a:lnTo>
                      <a:pt x="1356" y="1919"/>
                    </a:lnTo>
                    <a:lnTo>
                      <a:pt x="1366" y="1873"/>
                    </a:lnTo>
                    <a:lnTo>
                      <a:pt x="1372" y="1843"/>
                    </a:lnTo>
                    <a:lnTo>
                      <a:pt x="1373" y="1812"/>
                    </a:lnTo>
                    <a:lnTo>
                      <a:pt x="1375" y="1782"/>
                    </a:lnTo>
                    <a:lnTo>
                      <a:pt x="1379" y="1754"/>
                    </a:lnTo>
                    <a:lnTo>
                      <a:pt x="1344" y="1741"/>
                    </a:lnTo>
                    <a:lnTo>
                      <a:pt x="1314" y="1721"/>
                    </a:lnTo>
                    <a:lnTo>
                      <a:pt x="1290" y="1695"/>
                    </a:lnTo>
                    <a:lnTo>
                      <a:pt x="1270" y="1667"/>
                    </a:lnTo>
                    <a:lnTo>
                      <a:pt x="1263" y="1651"/>
                    </a:lnTo>
                    <a:lnTo>
                      <a:pt x="1258" y="1636"/>
                    </a:lnTo>
                    <a:lnTo>
                      <a:pt x="1253" y="1618"/>
                    </a:lnTo>
                    <a:lnTo>
                      <a:pt x="1246" y="1604"/>
                    </a:lnTo>
                    <a:lnTo>
                      <a:pt x="1235" y="1594"/>
                    </a:lnTo>
                    <a:lnTo>
                      <a:pt x="1232" y="1590"/>
                    </a:lnTo>
                    <a:lnTo>
                      <a:pt x="1227" y="1590"/>
                    </a:lnTo>
                    <a:lnTo>
                      <a:pt x="1223" y="1589"/>
                    </a:lnTo>
                    <a:lnTo>
                      <a:pt x="1220" y="1585"/>
                    </a:lnTo>
                    <a:lnTo>
                      <a:pt x="1216" y="1582"/>
                    </a:lnTo>
                    <a:lnTo>
                      <a:pt x="1220" y="1575"/>
                    </a:lnTo>
                    <a:lnTo>
                      <a:pt x="1220" y="1569"/>
                    </a:lnTo>
                    <a:lnTo>
                      <a:pt x="1220" y="1562"/>
                    </a:lnTo>
                    <a:lnTo>
                      <a:pt x="1220" y="1555"/>
                    </a:lnTo>
                    <a:lnTo>
                      <a:pt x="1229" y="1550"/>
                    </a:lnTo>
                    <a:lnTo>
                      <a:pt x="1235" y="1545"/>
                    </a:lnTo>
                    <a:lnTo>
                      <a:pt x="1244" y="1540"/>
                    </a:lnTo>
                    <a:lnTo>
                      <a:pt x="1244" y="1536"/>
                    </a:lnTo>
                    <a:lnTo>
                      <a:pt x="1235" y="1536"/>
                    </a:lnTo>
                    <a:lnTo>
                      <a:pt x="1230" y="1535"/>
                    </a:lnTo>
                    <a:lnTo>
                      <a:pt x="1225" y="1535"/>
                    </a:lnTo>
                    <a:lnTo>
                      <a:pt x="1220" y="1533"/>
                    </a:lnTo>
                    <a:lnTo>
                      <a:pt x="1227" y="1517"/>
                    </a:lnTo>
                    <a:lnTo>
                      <a:pt x="1232" y="1501"/>
                    </a:lnTo>
                    <a:lnTo>
                      <a:pt x="1239" y="1486"/>
                    </a:lnTo>
                    <a:lnTo>
                      <a:pt x="1251" y="1473"/>
                    </a:lnTo>
                    <a:lnTo>
                      <a:pt x="1265" y="1461"/>
                    </a:lnTo>
                    <a:lnTo>
                      <a:pt x="1277" y="1447"/>
                    </a:lnTo>
                    <a:lnTo>
                      <a:pt x="1276" y="1437"/>
                    </a:lnTo>
                    <a:lnTo>
                      <a:pt x="1276" y="1423"/>
                    </a:lnTo>
                    <a:lnTo>
                      <a:pt x="1274" y="1409"/>
                    </a:lnTo>
                    <a:lnTo>
                      <a:pt x="1269" y="1400"/>
                    </a:lnTo>
                    <a:lnTo>
                      <a:pt x="1262" y="1390"/>
                    </a:lnTo>
                    <a:lnTo>
                      <a:pt x="1255" y="1379"/>
                    </a:lnTo>
                    <a:lnTo>
                      <a:pt x="1248" y="1379"/>
                    </a:lnTo>
                    <a:lnTo>
                      <a:pt x="1246" y="1381"/>
                    </a:lnTo>
                    <a:lnTo>
                      <a:pt x="1244" y="1383"/>
                    </a:lnTo>
                    <a:lnTo>
                      <a:pt x="1242" y="1384"/>
                    </a:lnTo>
                    <a:lnTo>
                      <a:pt x="1239" y="1386"/>
                    </a:lnTo>
                    <a:lnTo>
                      <a:pt x="1241" y="1390"/>
                    </a:lnTo>
                    <a:lnTo>
                      <a:pt x="1241" y="1393"/>
                    </a:lnTo>
                    <a:lnTo>
                      <a:pt x="1241" y="1393"/>
                    </a:lnTo>
                    <a:lnTo>
                      <a:pt x="1241" y="1395"/>
                    </a:lnTo>
                    <a:lnTo>
                      <a:pt x="1241" y="1395"/>
                    </a:lnTo>
                    <a:lnTo>
                      <a:pt x="1239" y="1398"/>
                    </a:lnTo>
                    <a:lnTo>
                      <a:pt x="1237" y="1398"/>
                    </a:lnTo>
                    <a:lnTo>
                      <a:pt x="1235" y="1400"/>
                    </a:lnTo>
                    <a:lnTo>
                      <a:pt x="1234" y="1400"/>
                    </a:lnTo>
                    <a:lnTo>
                      <a:pt x="1232" y="1400"/>
                    </a:lnTo>
                    <a:lnTo>
                      <a:pt x="1229" y="1402"/>
                    </a:lnTo>
                    <a:lnTo>
                      <a:pt x="1220" y="1395"/>
                    </a:lnTo>
                    <a:lnTo>
                      <a:pt x="1204" y="1386"/>
                    </a:lnTo>
                    <a:lnTo>
                      <a:pt x="1188" y="1377"/>
                    </a:lnTo>
                    <a:lnTo>
                      <a:pt x="1173" y="1370"/>
                    </a:lnTo>
                    <a:lnTo>
                      <a:pt x="1162" y="1367"/>
                    </a:lnTo>
                    <a:lnTo>
                      <a:pt x="1153" y="1346"/>
                    </a:lnTo>
                    <a:lnTo>
                      <a:pt x="1145" y="1334"/>
                    </a:lnTo>
                    <a:lnTo>
                      <a:pt x="1136" y="1325"/>
                    </a:lnTo>
                    <a:lnTo>
                      <a:pt x="1127" y="1322"/>
                    </a:lnTo>
                    <a:lnTo>
                      <a:pt x="1113" y="1318"/>
                    </a:lnTo>
                    <a:lnTo>
                      <a:pt x="1098" y="1313"/>
                    </a:lnTo>
                    <a:lnTo>
                      <a:pt x="1078" y="1306"/>
                    </a:lnTo>
                    <a:lnTo>
                      <a:pt x="1066" y="1297"/>
                    </a:lnTo>
                    <a:lnTo>
                      <a:pt x="1056" y="1288"/>
                    </a:lnTo>
                    <a:lnTo>
                      <a:pt x="1040" y="1281"/>
                    </a:lnTo>
                    <a:lnTo>
                      <a:pt x="1030" y="1281"/>
                    </a:lnTo>
                    <a:lnTo>
                      <a:pt x="1023" y="1285"/>
                    </a:lnTo>
                    <a:lnTo>
                      <a:pt x="1017" y="1288"/>
                    </a:lnTo>
                    <a:lnTo>
                      <a:pt x="1010" y="1292"/>
                    </a:lnTo>
                    <a:lnTo>
                      <a:pt x="1002" y="1290"/>
                    </a:lnTo>
                    <a:lnTo>
                      <a:pt x="998" y="1288"/>
                    </a:lnTo>
                    <a:lnTo>
                      <a:pt x="995" y="1285"/>
                    </a:lnTo>
                    <a:lnTo>
                      <a:pt x="991" y="1281"/>
                    </a:lnTo>
                    <a:lnTo>
                      <a:pt x="986" y="1276"/>
                    </a:lnTo>
                    <a:lnTo>
                      <a:pt x="982" y="1273"/>
                    </a:lnTo>
                    <a:lnTo>
                      <a:pt x="979" y="1271"/>
                    </a:lnTo>
                    <a:lnTo>
                      <a:pt x="956" y="1267"/>
                    </a:lnTo>
                    <a:lnTo>
                      <a:pt x="953" y="1264"/>
                    </a:lnTo>
                    <a:lnTo>
                      <a:pt x="949" y="1261"/>
                    </a:lnTo>
                    <a:lnTo>
                      <a:pt x="946" y="1257"/>
                    </a:lnTo>
                    <a:lnTo>
                      <a:pt x="942" y="1254"/>
                    </a:lnTo>
                    <a:lnTo>
                      <a:pt x="941" y="1252"/>
                    </a:lnTo>
                    <a:lnTo>
                      <a:pt x="921" y="1255"/>
                    </a:lnTo>
                    <a:lnTo>
                      <a:pt x="918" y="1254"/>
                    </a:lnTo>
                    <a:lnTo>
                      <a:pt x="913" y="1247"/>
                    </a:lnTo>
                    <a:lnTo>
                      <a:pt x="904" y="1240"/>
                    </a:lnTo>
                    <a:lnTo>
                      <a:pt x="897" y="1231"/>
                    </a:lnTo>
                    <a:lnTo>
                      <a:pt x="890" y="1224"/>
                    </a:lnTo>
                    <a:lnTo>
                      <a:pt x="886" y="1220"/>
                    </a:lnTo>
                    <a:lnTo>
                      <a:pt x="893" y="1198"/>
                    </a:lnTo>
                    <a:lnTo>
                      <a:pt x="874" y="1177"/>
                    </a:lnTo>
                    <a:lnTo>
                      <a:pt x="857" y="1154"/>
                    </a:lnTo>
                    <a:lnTo>
                      <a:pt x="839" y="1130"/>
                    </a:lnTo>
                    <a:lnTo>
                      <a:pt x="822" y="1105"/>
                    </a:lnTo>
                    <a:lnTo>
                      <a:pt x="818" y="1103"/>
                    </a:lnTo>
                    <a:lnTo>
                      <a:pt x="813" y="1102"/>
                    </a:lnTo>
                    <a:lnTo>
                      <a:pt x="810" y="1102"/>
                    </a:lnTo>
                    <a:lnTo>
                      <a:pt x="804" y="1100"/>
                    </a:lnTo>
                    <a:lnTo>
                      <a:pt x="803" y="1098"/>
                    </a:lnTo>
                    <a:lnTo>
                      <a:pt x="796" y="1089"/>
                    </a:lnTo>
                    <a:lnTo>
                      <a:pt x="792" y="1079"/>
                    </a:lnTo>
                    <a:lnTo>
                      <a:pt x="789" y="1069"/>
                    </a:lnTo>
                    <a:lnTo>
                      <a:pt x="783" y="1058"/>
                    </a:lnTo>
                    <a:lnTo>
                      <a:pt x="775" y="1053"/>
                    </a:lnTo>
                    <a:lnTo>
                      <a:pt x="771" y="1049"/>
                    </a:lnTo>
                    <a:lnTo>
                      <a:pt x="768" y="1046"/>
                    </a:lnTo>
                    <a:lnTo>
                      <a:pt x="764" y="1044"/>
                    </a:lnTo>
                    <a:lnTo>
                      <a:pt x="764" y="1063"/>
                    </a:lnTo>
                    <a:lnTo>
                      <a:pt x="769" y="1070"/>
                    </a:lnTo>
                    <a:lnTo>
                      <a:pt x="780" y="1082"/>
                    </a:lnTo>
                    <a:lnTo>
                      <a:pt x="790" y="1096"/>
                    </a:lnTo>
                    <a:lnTo>
                      <a:pt x="803" y="1114"/>
                    </a:lnTo>
                    <a:lnTo>
                      <a:pt x="813" y="1131"/>
                    </a:lnTo>
                    <a:lnTo>
                      <a:pt x="824" y="1149"/>
                    </a:lnTo>
                    <a:lnTo>
                      <a:pt x="832" y="1165"/>
                    </a:lnTo>
                    <a:lnTo>
                      <a:pt x="836" y="1175"/>
                    </a:lnTo>
                    <a:lnTo>
                      <a:pt x="836" y="1182"/>
                    </a:lnTo>
                    <a:lnTo>
                      <a:pt x="834" y="1185"/>
                    </a:lnTo>
                    <a:lnTo>
                      <a:pt x="832" y="1187"/>
                    </a:lnTo>
                    <a:lnTo>
                      <a:pt x="832" y="1189"/>
                    </a:lnTo>
                    <a:lnTo>
                      <a:pt x="829" y="1191"/>
                    </a:lnTo>
                    <a:lnTo>
                      <a:pt x="829" y="1184"/>
                    </a:lnTo>
                    <a:lnTo>
                      <a:pt x="827" y="1178"/>
                    </a:lnTo>
                    <a:lnTo>
                      <a:pt x="827" y="1175"/>
                    </a:lnTo>
                    <a:lnTo>
                      <a:pt x="825" y="1171"/>
                    </a:lnTo>
                    <a:lnTo>
                      <a:pt x="822" y="1171"/>
                    </a:lnTo>
                    <a:lnTo>
                      <a:pt x="820" y="1171"/>
                    </a:lnTo>
                    <a:lnTo>
                      <a:pt x="818" y="1171"/>
                    </a:lnTo>
                    <a:lnTo>
                      <a:pt x="817" y="1171"/>
                    </a:lnTo>
                    <a:lnTo>
                      <a:pt x="815" y="1171"/>
                    </a:lnTo>
                    <a:lnTo>
                      <a:pt x="810" y="1171"/>
                    </a:lnTo>
                    <a:lnTo>
                      <a:pt x="806" y="1159"/>
                    </a:lnTo>
                    <a:lnTo>
                      <a:pt x="803" y="1147"/>
                    </a:lnTo>
                    <a:lnTo>
                      <a:pt x="797" y="1137"/>
                    </a:lnTo>
                    <a:lnTo>
                      <a:pt x="789" y="1128"/>
                    </a:lnTo>
                    <a:lnTo>
                      <a:pt x="778" y="1121"/>
                    </a:lnTo>
                    <a:lnTo>
                      <a:pt x="768" y="1114"/>
                    </a:lnTo>
                    <a:lnTo>
                      <a:pt x="759" y="1102"/>
                    </a:lnTo>
                    <a:lnTo>
                      <a:pt x="762" y="1100"/>
                    </a:lnTo>
                    <a:lnTo>
                      <a:pt x="764" y="1100"/>
                    </a:lnTo>
                    <a:lnTo>
                      <a:pt x="764" y="1100"/>
                    </a:lnTo>
                    <a:lnTo>
                      <a:pt x="766" y="1100"/>
                    </a:lnTo>
                    <a:lnTo>
                      <a:pt x="766" y="1098"/>
                    </a:lnTo>
                    <a:lnTo>
                      <a:pt x="766" y="1096"/>
                    </a:lnTo>
                    <a:lnTo>
                      <a:pt x="768" y="1095"/>
                    </a:lnTo>
                    <a:lnTo>
                      <a:pt x="755" y="1086"/>
                    </a:lnTo>
                    <a:lnTo>
                      <a:pt x="749" y="1075"/>
                    </a:lnTo>
                    <a:lnTo>
                      <a:pt x="743" y="1063"/>
                    </a:lnTo>
                    <a:lnTo>
                      <a:pt x="740" y="1049"/>
                    </a:lnTo>
                    <a:lnTo>
                      <a:pt x="733" y="1037"/>
                    </a:lnTo>
                    <a:lnTo>
                      <a:pt x="724" y="1027"/>
                    </a:lnTo>
                    <a:lnTo>
                      <a:pt x="714" y="1021"/>
                    </a:lnTo>
                    <a:lnTo>
                      <a:pt x="701" y="1016"/>
                    </a:lnTo>
                    <a:lnTo>
                      <a:pt x="691" y="1009"/>
                    </a:lnTo>
                    <a:lnTo>
                      <a:pt x="684" y="1000"/>
                    </a:lnTo>
                    <a:lnTo>
                      <a:pt x="680" y="990"/>
                    </a:lnTo>
                    <a:lnTo>
                      <a:pt x="675" y="979"/>
                    </a:lnTo>
                    <a:lnTo>
                      <a:pt x="663" y="962"/>
                    </a:lnTo>
                    <a:lnTo>
                      <a:pt x="653" y="950"/>
                    </a:lnTo>
                    <a:lnTo>
                      <a:pt x="642" y="939"/>
                    </a:lnTo>
                    <a:lnTo>
                      <a:pt x="635" y="927"/>
                    </a:lnTo>
                    <a:lnTo>
                      <a:pt x="630" y="911"/>
                    </a:lnTo>
                    <a:lnTo>
                      <a:pt x="626" y="890"/>
                    </a:lnTo>
                    <a:lnTo>
                      <a:pt x="625" y="861"/>
                    </a:lnTo>
                    <a:lnTo>
                      <a:pt x="625" y="854"/>
                    </a:lnTo>
                    <a:lnTo>
                      <a:pt x="626" y="840"/>
                    </a:lnTo>
                    <a:lnTo>
                      <a:pt x="626" y="821"/>
                    </a:lnTo>
                    <a:lnTo>
                      <a:pt x="626" y="798"/>
                    </a:lnTo>
                    <a:lnTo>
                      <a:pt x="626" y="777"/>
                    </a:lnTo>
                    <a:lnTo>
                      <a:pt x="628" y="760"/>
                    </a:lnTo>
                    <a:lnTo>
                      <a:pt x="630" y="749"/>
                    </a:lnTo>
                    <a:lnTo>
                      <a:pt x="635" y="747"/>
                    </a:lnTo>
                    <a:lnTo>
                      <a:pt x="639" y="747"/>
                    </a:lnTo>
                    <a:lnTo>
                      <a:pt x="642" y="747"/>
                    </a:lnTo>
                    <a:lnTo>
                      <a:pt x="646" y="747"/>
                    </a:lnTo>
                    <a:lnTo>
                      <a:pt x="649" y="749"/>
                    </a:lnTo>
                    <a:lnTo>
                      <a:pt x="651" y="753"/>
                    </a:lnTo>
                    <a:lnTo>
                      <a:pt x="654" y="756"/>
                    </a:lnTo>
                    <a:lnTo>
                      <a:pt x="656" y="760"/>
                    </a:lnTo>
                    <a:lnTo>
                      <a:pt x="656" y="740"/>
                    </a:lnTo>
                    <a:lnTo>
                      <a:pt x="644" y="726"/>
                    </a:lnTo>
                    <a:lnTo>
                      <a:pt x="630" y="712"/>
                    </a:lnTo>
                    <a:lnTo>
                      <a:pt x="614" y="702"/>
                    </a:lnTo>
                    <a:lnTo>
                      <a:pt x="614" y="711"/>
                    </a:lnTo>
                    <a:lnTo>
                      <a:pt x="621" y="716"/>
                    </a:lnTo>
                    <a:lnTo>
                      <a:pt x="628" y="721"/>
                    </a:lnTo>
                    <a:lnTo>
                      <a:pt x="635" y="726"/>
                    </a:lnTo>
                    <a:lnTo>
                      <a:pt x="640" y="733"/>
                    </a:lnTo>
                    <a:lnTo>
                      <a:pt x="640" y="737"/>
                    </a:lnTo>
                    <a:lnTo>
                      <a:pt x="639" y="737"/>
                    </a:lnTo>
                    <a:lnTo>
                      <a:pt x="639" y="739"/>
                    </a:lnTo>
                    <a:lnTo>
                      <a:pt x="639" y="739"/>
                    </a:lnTo>
                    <a:lnTo>
                      <a:pt x="637" y="740"/>
                    </a:lnTo>
                    <a:lnTo>
                      <a:pt x="633" y="742"/>
                    </a:lnTo>
                    <a:lnTo>
                      <a:pt x="632" y="744"/>
                    </a:lnTo>
                    <a:lnTo>
                      <a:pt x="626" y="744"/>
                    </a:lnTo>
                    <a:lnTo>
                      <a:pt x="621" y="744"/>
                    </a:lnTo>
                    <a:lnTo>
                      <a:pt x="619" y="744"/>
                    </a:lnTo>
                    <a:lnTo>
                      <a:pt x="619" y="742"/>
                    </a:lnTo>
                    <a:lnTo>
                      <a:pt x="618" y="742"/>
                    </a:lnTo>
                    <a:lnTo>
                      <a:pt x="618" y="742"/>
                    </a:lnTo>
                    <a:lnTo>
                      <a:pt x="614" y="740"/>
                    </a:lnTo>
                    <a:lnTo>
                      <a:pt x="602" y="725"/>
                    </a:lnTo>
                    <a:lnTo>
                      <a:pt x="591" y="709"/>
                    </a:lnTo>
                    <a:lnTo>
                      <a:pt x="583" y="691"/>
                    </a:lnTo>
                    <a:lnTo>
                      <a:pt x="591" y="691"/>
                    </a:lnTo>
                    <a:lnTo>
                      <a:pt x="595" y="693"/>
                    </a:lnTo>
                    <a:lnTo>
                      <a:pt x="598" y="693"/>
                    </a:lnTo>
                    <a:lnTo>
                      <a:pt x="602" y="693"/>
                    </a:lnTo>
                    <a:lnTo>
                      <a:pt x="605" y="691"/>
                    </a:lnTo>
                    <a:lnTo>
                      <a:pt x="591" y="686"/>
                    </a:lnTo>
                    <a:lnTo>
                      <a:pt x="583" y="678"/>
                    </a:lnTo>
                    <a:lnTo>
                      <a:pt x="576" y="667"/>
                    </a:lnTo>
                    <a:lnTo>
                      <a:pt x="570" y="655"/>
                    </a:lnTo>
                    <a:lnTo>
                      <a:pt x="567" y="643"/>
                    </a:lnTo>
                    <a:lnTo>
                      <a:pt x="562" y="632"/>
                    </a:lnTo>
                    <a:lnTo>
                      <a:pt x="555" y="623"/>
                    </a:lnTo>
                    <a:lnTo>
                      <a:pt x="544" y="618"/>
                    </a:lnTo>
                    <a:lnTo>
                      <a:pt x="548" y="595"/>
                    </a:lnTo>
                    <a:lnTo>
                      <a:pt x="536" y="582"/>
                    </a:lnTo>
                    <a:lnTo>
                      <a:pt x="525" y="566"/>
                    </a:lnTo>
                    <a:lnTo>
                      <a:pt x="516" y="550"/>
                    </a:lnTo>
                    <a:lnTo>
                      <a:pt x="504" y="534"/>
                    </a:lnTo>
                    <a:lnTo>
                      <a:pt x="490" y="522"/>
                    </a:lnTo>
                    <a:lnTo>
                      <a:pt x="471" y="513"/>
                    </a:lnTo>
                    <a:lnTo>
                      <a:pt x="448" y="508"/>
                    </a:lnTo>
                    <a:lnTo>
                      <a:pt x="429" y="499"/>
                    </a:lnTo>
                    <a:lnTo>
                      <a:pt x="415" y="487"/>
                    </a:lnTo>
                    <a:lnTo>
                      <a:pt x="399" y="473"/>
                    </a:lnTo>
                    <a:lnTo>
                      <a:pt x="384" y="465"/>
                    </a:lnTo>
                    <a:lnTo>
                      <a:pt x="352" y="465"/>
                    </a:lnTo>
                    <a:lnTo>
                      <a:pt x="342" y="459"/>
                    </a:lnTo>
                    <a:lnTo>
                      <a:pt x="333" y="452"/>
                    </a:lnTo>
                    <a:lnTo>
                      <a:pt x="323" y="447"/>
                    </a:lnTo>
                    <a:lnTo>
                      <a:pt x="307" y="445"/>
                    </a:lnTo>
                    <a:lnTo>
                      <a:pt x="307" y="468"/>
                    </a:lnTo>
                    <a:lnTo>
                      <a:pt x="289" y="477"/>
                    </a:lnTo>
                    <a:lnTo>
                      <a:pt x="274" y="486"/>
                    </a:lnTo>
                    <a:lnTo>
                      <a:pt x="253" y="491"/>
                    </a:lnTo>
                    <a:lnTo>
                      <a:pt x="258" y="475"/>
                    </a:lnTo>
                    <a:lnTo>
                      <a:pt x="265" y="459"/>
                    </a:lnTo>
                    <a:lnTo>
                      <a:pt x="275" y="445"/>
                    </a:lnTo>
                    <a:lnTo>
                      <a:pt x="284" y="430"/>
                    </a:lnTo>
                    <a:lnTo>
                      <a:pt x="275" y="430"/>
                    </a:lnTo>
                    <a:lnTo>
                      <a:pt x="275" y="433"/>
                    </a:lnTo>
                    <a:lnTo>
                      <a:pt x="262" y="444"/>
                    </a:lnTo>
                    <a:lnTo>
                      <a:pt x="251" y="458"/>
                    </a:lnTo>
                    <a:lnTo>
                      <a:pt x="244" y="473"/>
                    </a:lnTo>
                    <a:lnTo>
                      <a:pt x="239" y="489"/>
                    </a:lnTo>
                    <a:lnTo>
                      <a:pt x="232" y="506"/>
                    </a:lnTo>
                    <a:lnTo>
                      <a:pt x="221" y="522"/>
                    </a:lnTo>
                    <a:lnTo>
                      <a:pt x="214" y="529"/>
                    </a:lnTo>
                    <a:lnTo>
                      <a:pt x="200" y="540"/>
                    </a:lnTo>
                    <a:lnTo>
                      <a:pt x="183" y="550"/>
                    </a:lnTo>
                    <a:lnTo>
                      <a:pt x="162" y="562"/>
                    </a:lnTo>
                    <a:lnTo>
                      <a:pt x="141" y="576"/>
                    </a:lnTo>
                    <a:lnTo>
                      <a:pt x="120" y="589"/>
                    </a:lnTo>
                    <a:lnTo>
                      <a:pt x="99" y="599"/>
                    </a:lnTo>
                    <a:lnTo>
                      <a:pt x="83" y="606"/>
                    </a:lnTo>
                    <a:lnTo>
                      <a:pt x="73" y="609"/>
                    </a:lnTo>
                    <a:lnTo>
                      <a:pt x="73" y="606"/>
                    </a:lnTo>
                    <a:lnTo>
                      <a:pt x="77" y="606"/>
                    </a:lnTo>
                    <a:lnTo>
                      <a:pt x="89" y="594"/>
                    </a:lnTo>
                    <a:lnTo>
                      <a:pt x="104" y="583"/>
                    </a:lnTo>
                    <a:lnTo>
                      <a:pt x="122" y="573"/>
                    </a:lnTo>
                    <a:lnTo>
                      <a:pt x="139" y="562"/>
                    </a:lnTo>
                    <a:lnTo>
                      <a:pt x="155" y="550"/>
                    </a:lnTo>
                    <a:lnTo>
                      <a:pt x="167" y="536"/>
                    </a:lnTo>
                    <a:lnTo>
                      <a:pt x="176" y="520"/>
                    </a:lnTo>
                    <a:lnTo>
                      <a:pt x="179" y="499"/>
                    </a:lnTo>
                    <a:lnTo>
                      <a:pt x="166" y="503"/>
                    </a:lnTo>
                    <a:lnTo>
                      <a:pt x="157" y="506"/>
                    </a:lnTo>
                    <a:lnTo>
                      <a:pt x="145" y="510"/>
                    </a:lnTo>
                    <a:lnTo>
                      <a:pt x="145" y="506"/>
                    </a:lnTo>
                    <a:lnTo>
                      <a:pt x="145" y="503"/>
                    </a:lnTo>
                    <a:lnTo>
                      <a:pt x="145" y="503"/>
                    </a:lnTo>
                    <a:lnTo>
                      <a:pt x="143" y="501"/>
                    </a:lnTo>
                    <a:lnTo>
                      <a:pt x="143" y="501"/>
                    </a:lnTo>
                    <a:lnTo>
                      <a:pt x="141" y="501"/>
                    </a:lnTo>
                    <a:lnTo>
                      <a:pt x="138" y="499"/>
                    </a:lnTo>
                    <a:lnTo>
                      <a:pt x="136" y="501"/>
                    </a:lnTo>
                    <a:lnTo>
                      <a:pt x="134" y="503"/>
                    </a:lnTo>
                    <a:lnTo>
                      <a:pt x="132" y="505"/>
                    </a:lnTo>
                    <a:lnTo>
                      <a:pt x="131" y="505"/>
                    </a:lnTo>
                    <a:lnTo>
                      <a:pt x="127" y="506"/>
                    </a:lnTo>
                    <a:lnTo>
                      <a:pt x="122" y="506"/>
                    </a:lnTo>
                    <a:lnTo>
                      <a:pt x="120" y="496"/>
                    </a:lnTo>
                    <a:lnTo>
                      <a:pt x="115" y="482"/>
                    </a:lnTo>
                    <a:lnTo>
                      <a:pt x="111" y="472"/>
                    </a:lnTo>
                    <a:lnTo>
                      <a:pt x="108" y="475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1" y="477"/>
                    </a:lnTo>
                    <a:lnTo>
                      <a:pt x="99" y="475"/>
                    </a:lnTo>
                    <a:lnTo>
                      <a:pt x="82" y="463"/>
                    </a:lnTo>
                    <a:lnTo>
                      <a:pt x="68" y="445"/>
                    </a:lnTo>
                    <a:lnTo>
                      <a:pt x="57" y="426"/>
                    </a:lnTo>
                    <a:lnTo>
                      <a:pt x="63" y="416"/>
                    </a:lnTo>
                    <a:lnTo>
                      <a:pt x="68" y="403"/>
                    </a:lnTo>
                    <a:lnTo>
                      <a:pt x="73" y="393"/>
                    </a:lnTo>
                    <a:lnTo>
                      <a:pt x="80" y="384"/>
                    </a:lnTo>
                    <a:lnTo>
                      <a:pt x="92" y="377"/>
                    </a:lnTo>
                    <a:lnTo>
                      <a:pt x="103" y="374"/>
                    </a:lnTo>
                    <a:lnTo>
                      <a:pt x="113" y="369"/>
                    </a:lnTo>
                    <a:lnTo>
                      <a:pt x="120" y="362"/>
                    </a:lnTo>
                    <a:lnTo>
                      <a:pt x="125" y="351"/>
                    </a:lnTo>
                    <a:lnTo>
                      <a:pt x="125" y="334"/>
                    </a:lnTo>
                    <a:lnTo>
                      <a:pt x="127" y="332"/>
                    </a:lnTo>
                    <a:lnTo>
                      <a:pt x="129" y="332"/>
                    </a:lnTo>
                    <a:lnTo>
                      <a:pt x="129" y="330"/>
                    </a:lnTo>
                    <a:lnTo>
                      <a:pt x="129" y="328"/>
                    </a:lnTo>
                    <a:lnTo>
                      <a:pt x="131" y="327"/>
                    </a:lnTo>
                    <a:lnTo>
                      <a:pt x="115" y="327"/>
                    </a:lnTo>
                    <a:lnTo>
                      <a:pt x="111" y="330"/>
                    </a:lnTo>
                    <a:lnTo>
                      <a:pt x="110" y="332"/>
                    </a:lnTo>
                    <a:lnTo>
                      <a:pt x="108" y="334"/>
                    </a:lnTo>
                    <a:lnTo>
                      <a:pt x="104" y="335"/>
                    </a:lnTo>
                    <a:lnTo>
                      <a:pt x="101" y="337"/>
                    </a:lnTo>
                    <a:lnTo>
                      <a:pt x="96" y="337"/>
                    </a:lnTo>
                    <a:lnTo>
                      <a:pt x="85" y="334"/>
                    </a:lnTo>
                    <a:lnTo>
                      <a:pt x="70" y="328"/>
                    </a:lnTo>
                    <a:lnTo>
                      <a:pt x="52" y="325"/>
                    </a:lnTo>
                    <a:lnTo>
                      <a:pt x="38" y="318"/>
                    </a:lnTo>
                    <a:lnTo>
                      <a:pt x="35" y="292"/>
                    </a:lnTo>
                    <a:lnTo>
                      <a:pt x="42" y="292"/>
                    </a:lnTo>
                    <a:lnTo>
                      <a:pt x="45" y="290"/>
                    </a:lnTo>
                    <a:lnTo>
                      <a:pt x="50" y="288"/>
                    </a:lnTo>
                    <a:lnTo>
                      <a:pt x="54" y="287"/>
                    </a:lnTo>
                    <a:lnTo>
                      <a:pt x="57" y="287"/>
                    </a:lnTo>
                    <a:lnTo>
                      <a:pt x="61" y="283"/>
                    </a:lnTo>
                    <a:lnTo>
                      <a:pt x="64" y="280"/>
                    </a:ln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6"/>
                    </a:lnTo>
                    <a:lnTo>
                      <a:pt x="63" y="276"/>
                    </a:lnTo>
                    <a:lnTo>
                      <a:pt x="61" y="273"/>
                    </a:lnTo>
                    <a:lnTo>
                      <a:pt x="77" y="273"/>
                    </a:lnTo>
                    <a:lnTo>
                      <a:pt x="78" y="271"/>
                    </a:lnTo>
                    <a:lnTo>
                      <a:pt x="80" y="271"/>
                    </a:lnTo>
                    <a:lnTo>
                      <a:pt x="82" y="269"/>
                    </a:lnTo>
                    <a:lnTo>
                      <a:pt x="83" y="269"/>
                    </a:lnTo>
                    <a:lnTo>
                      <a:pt x="87" y="269"/>
                    </a:lnTo>
                    <a:lnTo>
                      <a:pt x="92" y="274"/>
                    </a:lnTo>
                    <a:lnTo>
                      <a:pt x="97" y="278"/>
                    </a:lnTo>
                    <a:lnTo>
                      <a:pt x="103" y="283"/>
                    </a:lnTo>
                    <a:lnTo>
                      <a:pt x="106" y="288"/>
                    </a:lnTo>
                    <a:lnTo>
                      <a:pt x="118" y="283"/>
                    </a:lnTo>
                    <a:lnTo>
                      <a:pt x="118" y="276"/>
                    </a:lnTo>
                    <a:lnTo>
                      <a:pt x="115" y="271"/>
                    </a:lnTo>
                    <a:lnTo>
                      <a:pt x="113" y="266"/>
                    </a:lnTo>
                    <a:lnTo>
                      <a:pt x="111" y="260"/>
                    </a:lnTo>
                    <a:lnTo>
                      <a:pt x="110" y="255"/>
                    </a:lnTo>
                    <a:lnTo>
                      <a:pt x="106" y="250"/>
                    </a:lnTo>
                    <a:lnTo>
                      <a:pt x="94" y="236"/>
                    </a:lnTo>
                    <a:lnTo>
                      <a:pt x="80" y="225"/>
                    </a:lnTo>
                    <a:lnTo>
                      <a:pt x="64" y="215"/>
                    </a:lnTo>
                    <a:lnTo>
                      <a:pt x="50" y="205"/>
                    </a:lnTo>
                    <a:lnTo>
                      <a:pt x="42" y="189"/>
                    </a:lnTo>
                    <a:lnTo>
                      <a:pt x="45" y="184"/>
                    </a:lnTo>
                    <a:lnTo>
                      <a:pt x="47" y="178"/>
                    </a:lnTo>
                    <a:lnTo>
                      <a:pt x="49" y="173"/>
                    </a:lnTo>
                    <a:lnTo>
                      <a:pt x="70" y="175"/>
                    </a:lnTo>
                    <a:lnTo>
                      <a:pt x="90" y="173"/>
                    </a:lnTo>
                    <a:lnTo>
                      <a:pt x="106" y="164"/>
                    </a:lnTo>
                    <a:lnTo>
                      <a:pt x="111" y="152"/>
                    </a:lnTo>
                    <a:lnTo>
                      <a:pt x="115" y="140"/>
                    </a:lnTo>
                    <a:lnTo>
                      <a:pt x="118" y="129"/>
                    </a:lnTo>
                    <a:lnTo>
                      <a:pt x="131" y="119"/>
                    </a:lnTo>
                    <a:lnTo>
                      <a:pt x="148" y="110"/>
                    </a:lnTo>
                    <a:lnTo>
                      <a:pt x="167" y="105"/>
                    </a:lnTo>
                    <a:lnTo>
                      <a:pt x="183" y="98"/>
                    </a:lnTo>
                    <a:lnTo>
                      <a:pt x="199" y="88"/>
                    </a:lnTo>
                    <a:lnTo>
                      <a:pt x="204" y="91"/>
                    </a:lnTo>
                    <a:lnTo>
                      <a:pt x="207" y="93"/>
                    </a:lnTo>
                    <a:lnTo>
                      <a:pt x="207" y="96"/>
                    </a:lnTo>
                    <a:lnTo>
                      <a:pt x="209" y="98"/>
                    </a:lnTo>
                    <a:lnTo>
                      <a:pt x="209" y="102"/>
                    </a:lnTo>
                    <a:lnTo>
                      <a:pt x="211" y="103"/>
                    </a:lnTo>
                    <a:lnTo>
                      <a:pt x="214" y="107"/>
                    </a:lnTo>
                    <a:lnTo>
                      <a:pt x="218" y="110"/>
                    </a:lnTo>
                    <a:lnTo>
                      <a:pt x="223" y="110"/>
                    </a:lnTo>
                    <a:lnTo>
                      <a:pt x="227" y="110"/>
                    </a:lnTo>
                    <a:lnTo>
                      <a:pt x="230" y="109"/>
                    </a:lnTo>
                    <a:lnTo>
                      <a:pt x="234" y="107"/>
                    </a:lnTo>
                    <a:lnTo>
                      <a:pt x="237" y="107"/>
                    </a:lnTo>
                    <a:lnTo>
                      <a:pt x="241" y="107"/>
                    </a:lnTo>
                    <a:lnTo>
                      <a:pt x="244" y="109"/>
                    </a:lnTo>
                    <a:lnTo>
                      <a:pt x="248" y="112"/>
                    </a:lnTo>
                    <a:lnTo>
                      <a:pt x="253" y="117"/>
                    </a:lnTo>
                    <a:lnTo>
                      <a:pt x="256" y="121"/>
                    </a:lnTo>
                    <a:lnTo>
                      <a:pt x="260" y="124"/>
                    </a:lnTo>
                    <a:lnTo>
                      <a:pt x="265" y="126"/>
                    </a:lnTo>
                    <a:lnTo>
                      <a:pt x="270" y="128"/>
                    </a:lnTo>
                    <a:lnTo>
                      <a:pt x="275" y="126"/>
                    </a:lnTo>
                    <a:lnTo>
                      <a:pt x="279" y="126"/>
                    </a:lnTo>
                    <a:lnTo>
                      <a:pt x="282" y="124"/>
                    </a:lnTo>
                    <a:lnTo>
                      <a:pt x="288" y="122"/>
                    </a:lnTo>
                    <a:lnTo>
                      <a:pt x="291" y="122"/>
                    </a:lnTo>
                    <a:lnTo>
                      <a:pt x="302" y="126"/>
                    </a:lnTo>
                    <a:lnTo>
                      <a:pt x="317" y="131"/>
                    </a:lnTo>
                    <a:lnTo>
                      <a:pt x="331" y="138"/>
                    </a:lnTo>
                    <a:lnTo>
                      <a:pt x="345" y="142"/>
                    </a:lnTo>
                    <a:lnTo>
                      <a:pt x="375" y="138"/>
                    </a:lnTo>
                    <a:lnTo>
                      <a:pt x="394" y="147"/>
                    </a:lnTo>
                    <a:lnTo>
                      <a:pt x="412" y="159"/>
                    </a:lnTo>
                    <a:lnTo>
                      <a:pt x="429" y="170"/>
                    </a:lnTo>
                    <a:lnTo>
                      <a:pt x="448" y="180"/>
                    </a:lnTo>
                    <a:lnTo>
                      <a:pt x="471" y="184"/>
                    </a:lnTo>
                    <a:lnTo>
                      <a:pt x="471" y="177"/>
                    </a:lnTo>
                    <a:lnTo>
                      <a:pt x="466" y="171"/>
                    </a:lnTo>
                    <a:lnTo>
                      <a:pt x="461" y="164"/>
                    </a:lnTo>
                    <a:lnTo>
                      <a:pt x="455" y="157"/>
                    </a:lnTo>
                    <a:lnTo>
                      <a:pt x="452" y="149"/>
                    </a:lnTo>
                    <a:lnTo>
                      <a:pt x="473" y="147"/>
                    </a:lnTo>
                    <a:lnTo>
                      <a:pt x="487" y="143"/>
                    </a:lnTo>
                    <a:lnTo>
                      <a:pt x="499" y="136"/>
                    </a:lnTo>
                    <a:lnTo>
                      <a:pt x="509" y="129"/>
                    </a:lnTo>
                    <a:lnTo>
                      <a:pt x="520" y="121"/>
                    </a:lnTo>
                    <a:lnTo>
                      <a:pt x="532" y="115"/>
                    </a:lnTo>
                    <a:lnTo>
                      <a:pt x="548" y="112"/>
                    </a:lnTo>
                    <a:lnTo>
                      <a:pt x="551" y="114"/>
                    </a:lnTo>
                    <a:lnTo>
                      <a:pt x="557" y="115"/>
                    </a:lnTo>
                    <a:lnTo>
                      <a:pt x="560" y="117"/>
                    </a:lnTo>
                    <a:lnTo>
                      <a:pt x="563" y="119"/>
                    </a:lnTo>
                    <a:lnTo>
                      <a:pt x="557" y="119"/>
                    </a:lnTo>
                    <a:lnTo>
                      <a:pt x="539" y="133"/>
                    </a:lnTo>
                    <a:lnTo>
                      <a:pt x="520" y="145"/>
                    </a:lnTo>
                    <a:lnTo>
                      <a:pt x="499" y="154"/>
                    </a:lnTo>
                    <a:lnTo>
                      <a:pt x="499" y="161"/>
                    </a:lnTo>
                    <a:lnTo>
                      <a:pt x="518" y="164"/>
                    </a:lnTo>
                    <a:lnTo>
                      <a:pt x="527" y="154"/>
                    </a:lnTo>
                    <a:lnTo>
                      <a:pt x="536" y="149"/>
                    </a:lnTo>
                    <a:lnTo>
                      <a:pt x="548" y="147"/>
                    </a:lnTo>
                    <a:lnTo>
                      <a:pt x="560" y="147"/>
                    </a:lnTo>
                    <a:lnTo>
                      <a:pt x="576" y="145"/>
                    </a:lnTo>
                    <a:lnTo>
                      <a:pt x="577" y="140"/>
                    </a:lnTo>
                    <a:lnTo>
                      <a:pt x="579" y="135"/>
                    </a:lnTo>
                    <a:lnTo>
                      <a:pt x="583" y="129"/>
                    </a:lnTo>
                    <a:lnTo>
                      <a:pt x="586" y="126"/>
                    </a:lnTo>
                    <a:lnTo>
                      <a:pt x="591" y="138"/>
                    </a:lnTo>
                    <a:lnTo>
                      <a:pt x="597" y="147"/>
                    </a:lnTo>
                    <a:lnTo>
                      <a:pt x="605" y="154"/>
                    </a:lnTo>
                    <a:lnTo>
                      <a:pt x="618" y="157"/>
                    </a:lnTo>
                    <a:lnTo>
                      <a:pt x="621" y="154"/>
                    </a:lnTo>
                    <a:lnTo>
                      <a:pt x="623" y="152"/>
                    </a:lnTo>
                    <a:lnTo>
                      <a:pt x="626" y="150"/>
                    </a:lnTo>
                    <a:lnTo>
                      <a:pt x="628" y="149"/>
                    </a:lnTo>
                    <a:lnTo>
                      <a:pt x="632" y="149"/>
                    </a:lnTo>
                    <a:lnTo>
                      <a:pt x="633" y="149"/>
                    </a:lnTo>
                    <a:lnTo>
                      <a:pt x="637" y="154"/>
                    </a:lnTo>
                    <a:lnTo>
                      <a:pt x="639" y="157"/>
                    </a:lnTo>
                    <a:lnTo>
                      <a:pt x="640" y="161"/>
                    </a:lnTo>
                    <a:lnTo>
                      <a:pt x="646" y="159"/>
                    </a:lnTo>
                    <a:lnTo>
                      <a:pt x="651" y="156"/>
                    </a:lnTo>
                    <a:lnTo>
                      <a:pt x="654" y="152"/>
                    </a:lnTo>
                    <a:lnTo>
                      <a:pt x="659" y="150"/>
                    </a:lnTo>
                    <a:lnTo>
                      <a:pt x="663" y="149"/>
                    </a:lnTo>
                    <a:lnTo>
                      <a:pt x="682" y="154"/>
                    </a:lnTo>
                    <a:lnTo>
                      <a:pt x="698" y="166"/>
                    </a:lnTo>
                    <a:lnTo>
                      <a:pt x="714" y="178"/>
                    </a:lnTo>
                    <a:lnTo>
                      <a:pt x="729" y="189"/>
                    </a:lnTo>
                    <a:lnTo>
                      <a:pt x="735" y="189"/>
                    </a:lnTo>
                    <a:lnTo>
                      <a:pt x="740" y="189"/>
                    </a:lnTo>
                    <a:lnTo>
                      <a:pt x="743" y="187"/>
                    </a:lnTo>
                    <a:lnTo>
                      <a:pt x="749" y="185"/>
                    </a:lnTo>
                    <a:lnTo>
                      <a:pt x="752" y="184"/>
                    </a:lnTo>
                    <a:lnTo>
                      <a:pt x="755" y="184"/>
                    </a:lnTo>
                    <a:lnTo>
                      <a:pt x="759" y="187"/>
                    </a:lnTo>
                    <a:lnTo>
                      <a:pt x="762" y="191"/>
                    </a:lnTo>
                    <a:lnTo>
                      <a:pt x="766" y="196"/>
                    </a:lnTo>
                    <a:lnTo>
                      <a:pt x="769" y="203"/>
                    </a:lnTo>
                    <a:lnTo>
                      <a:pt x="771" y="206"/>
                    </a:lnTo>
                    <a:lnTo>
                      <a:pt x="768" y="208"/>
                    </a:lnTo>
                    <a:lnTo>
                      <a:pt x="764" y="210"/>
                    </a:lnTo>
                    <a:lnTo>
                      <a:pt x="764" y="210"/>
                    </a:lnTo>
                    <a:lnTo>
                      <a:pt x="762" y="211"/>
                    </a:lnTo>
                    <a:lnTo>
                      <a:pt x="762" y="213"/>
                    </a:lnTo>
                    <a:lnTo>
                      <a:pt x="761" y="215"/>
                    </a:lnTo>
                    <a:lnTo>
                      <a:pt x="759" y="218"/>
                    </a:lnTo>
                    <a:lnTo>
                      <a:pt x="771" y="218"/>
                    </a:lnTo>
                    <a:lnTo>
                      <a:pt x="787" y="220"/>
                    </a:lnTo>
                    <a:lnTo>
                      <a:pt x="803" y="220"/>
                    </a:lnTo>
                    <a:lnTo>
                      <a:pt x="817" y="220"/>
                    </a:lnTo>
                    <a:lnTo>
                      <a:pt x="825" y="222"/>
                    </a:lnTo>
                    <a:lnTo>
                      <a:pt x="834" y="232"/>
                    </a:lnTo>
                    <a:lnTo>
                      <a:pt x="843" y="243"/>
                    </a:lnTo>
                    <a:lnTo>
                      <a:pt x="851" y="253"/>
                    </a:lnTo>
                    <a:lnTo>
                      <a:pt x="851" y="218"/>
                    </a:lnTo>
                    <a:lnTo>
                      <a:pt x="860" y="218"/>
                    </a:lnTo>
                    <a:lnTo>
                      <a:pt x="867" y="218"/>
                    </a:lnTo>
                    <a:lnTo>
                      <a:pt x="872" y="217"/>
                    </a:lnTo>
                    <a:lnTo>
                      <a:pt x="879" y="215"/>
                    </a:lnTo>
                    <a:lnTo>
                      <a:pt x="879" y="211"/>
                    </a:lnTo>
                    <a:lnTo>
                      <a:pt x="848" y="211"/>
                    </a:lnTo>
                    <a:lnTo>
                      <a:pt x="846" y="206"/>
                    </a:lnTo>
                    <a:lnTo>
                      <a:pt x="845" y="205"/>
                    </a:lnTo>
                    <a:lnTo>
                      <a:pt x="843" y="201"/>
                    </a:lnTo>
                    <a:lnTo>
                      <a:pt x="841" y="198"/>
                    </a:lnTo>
                    <a:lnTo>
                      <a:pt x="841" y="192"/>
                    </a:lnTo>
                    <a:lnTo>
                      <a:pt x="845" y="192"/>
                    </a:lnTo>
                    <a:lnTo>
                      <a:pt x="845" y="189"/>
                    </a:lnTo>
                    <a:lnTo>
                      <a:pt x="890" y="184"/>
                    </a:lnTo>
                    <a:lnTo>
                      <a:pt x="890" y="196"/>
                    </a:lnTo>
                    <a:lnTo>
                      <a:pt x="895" y="199"/>
                    </a:lnTo>
                    <a:lnTo>
                      <a:pt x="899" y="205"/>
                    </a:lnTo>
                    <a:lnTo>
                      <a:pt x="902" y="208"/>
                    </a:lnTo>
                    <a:lnTo>
                      <a:pt x="906" y="215"/>
                    </a:lnTo>
                    <a:lnTo>
                      <a:pt x="925" y="215"/>
                    </a:lnTo>
                    <a:lnTo>
                      <a:pt x="937" y="218"/>
                    </a:lnTo>
                    <a:lnTo>
                      <a:pt x="949" y="220"/>
                    </a:lnTo>
                    <a:lnTo>
                      <a:pt x="961" y="222"/>
                    </a:lnTo>
                    <a:lnTo>
                      <a:pt x="979" y="222"/>
                    </a:lnTo>
                    <a:lnTo>
                      <a:pt x="981" y="220"/>
                    </a:lnTo>
                    <a:lnTo>
                      <a:pt x="982" y="218"/>
                    </a:lnTo>
                    <a:lnTo>
                      <a:pt x="984" y="217"/>
                    </a:lnTo>
                    <a:lnTo>
                      <a:pt x="986" y="215"/>
                    </a:lnTo>
                    <a:lnTo>
                      <a:pt x="986" y="203"/>
                    </a:lnTo>
                    <a:lnTo>
                      <a:pt x="1009" y="203"/>
                    </a:lnTo>
                    <a:lnTo>
                      <a:pt x="1016" y="218"/>
                    </a:lnTo>
                    <a:lnTo>
                      <a:pt x="1024" y="234"/>
                    </a:lnTo>
                    <a:lnTo>
                      <a:pt x="1026" y="227"/>
                    </a:lnTo>
                    <a:lnTo>
                      <a:pt x="1026" y="224"/>
                    </a:lnTo>
                    <a:lnTo>
                      <a:pt x="1028" y="218"/>
                    </a:lnTo>
                    <a:lnTo>
                      <a:pt x="1028" y="215"/>
                    </a:lnTo>
                    <a:lnTo>
                      <a:pt x="1040" y="215"/>
                    </a:lnTo>
                    <a:lnTo>
                      <a:pt x="1040" y="201"/>
                    </a:lnTo>
                    <a:lnTo>
                      <a:pt x="1040" y="185"/>
                    </a:lnTo>
                    <a:lnTo>
                      <a:pt x="1042" y="171"/>
                    </a:lnTo>
                    <a:lnTo>
                      <a:pt x="1040" y="164"/>
                    </a:lnTo>
                    <a:lnTo>
                      <a:pt x="1028" y="150"/>
                    </a:lnTo>
                    <a:lnTo>
                      <a:pt x="1019" y="135"/>
                    </a:lnTo>
                    <a:lnTo>
                      <a:pt x="1017" y="117"/>
                    </a:lnTo>
                    <a:lnTo>
                      <a:pt x="1021" y="100"/>
                    </a:lnTo>
                    <a:lnTo>
                      <a:pt x="1033" y="81"/>
                    </a:lnTo>
                    <a:lnTo>
                      <a:pt x="1042" y="77"/>
                    </a:lnTo>
                    <a:lnTo>
                      <a:pt x="1052" y="74"/>
                    </a:lnTo>
                    <a:lnTo>
                      <a:pt x="1063" y="72"/>
                    </a:lnTo>
                    <a:close/>
                    <a:moveTo>
                      <a:pt x="851" y="23"/>
                    </a:moveTo>
                    <a:lnTo>
                      <a:pt x="872" y="37"/>
                    </a:lnTo>
                    <a:lnTo>
                      <a:pt x="885" y="54"/>
                    </a:lnTo>
                    <a:lnTo>
                      <a:pt x="892" y="75"/>
                    </a:lnTo>
                    <a:lnTo>
                      <a:pt x="897" y="102"/>
                    </a:lnTo>
                    <a:lnTo>
                      <a:pt x="902" y="129"/>
                    </a:lnTo>
                    <a:lnTo>
                      <a:pt x="918" y="131"/>
                    </a:lnTo>
                    <a:lnTo>
                      <a:pt x="928" y="133"/>
                    </a:lnTo>
                    <a:lnTo>
                      <a:pt x="937" y="140"/>
                    </a:lnTo>
                    <a:lnTo>
                      <a:pt x="942" y="149"/>
                    </a:lnTo>
                    <a:lnTo>
                      <a:pt x="944" y="164"/>
                    </a:lnTo>
                    <a:lnTo>
                      <a:pt x="941" y="164"/>
                    </a:lnTo>
                    <a:lnTo>
                      <a:pt x="939" y="163"/>
                    </a:lnTo>
                    <a:lnTo>
                      <a:pt x="937" y="161"/>
                    </a:lnTo>
                    <a:lnTo>
                      <a:pt x="935" y="159"/>
                    </a:lnTo>
                    <a:lnTo>
                      <a:pt x="932" y="157"/>
                    </a:lnTo>
                    <a:lnTo>
                      <a:pt x="932" y="164"/>
                    </a:lnTo>
                    <a:lnTo>
                      <a:pt x="935" y="168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3"/>
                    </a:lnTo>
                    <a:lnTo>
                      <a:pt x="939" y="175"/>
                    </a:lnTo>
                    <a:lnTo>
                      <a:pt x="941" y="180"/>
                    </a:lnTo>
                    <a:lnTo>
                      <a:pt x="932" y="182"/>
                    </a:lnTo>
                    <a:lnTo>
                      <a:pt x="923" y="184"/>
                    </a:lnTo>
                    <a:lnTo>
                      <a:pt x="913" y="184"/>
                    </a:lnTo>
                    <a:lnTo>
                      <a:pt x="895" y="177"/>
                    </a:lnTo>
                    <a:lnTo>
                      <a:pt x="878" y="175"/>
                    </a:lnTo>
                    <a:lnTo>
                      <a:pt x="858" y="178"/>
                    </a:lnTo>
                    <a:lnTo>
                      <a:pt x="839" y="184"/>
                    </a:lnTo>
                    <a:lnTo>
                      <a:pt x="820" y="187"/>
                    </a:lnTo>
                    <a:lnTo>
                      <a:pt x="799" y="187"/>
                    </a:lnTo>
                    <a:lnTo>
                      <a:pt x="775" y="180"/>
                    </a:lnTo>
                    <a:lnTo>
                      <a:pt x="762" y="177"/>
                    </a:lnTo>
                    <a:lnTo>
                      <a:pt x="752" y="175"/>
                    </a:lnTo>
                    <a:lnTo>
                      <a:pt x="743" y="173"/>
                    </a:lnTo>
                    <a:lnTo>
                      <a:pt x="735" y="168"/>
                    </a:lnTo>
                    <a:lnTo>
                      <a:pt x="729" y="157"/>
                    </a:lnTo>
                    <a:lnTo>
                      <a:pt x="733" y="157"/>
                    </a:lnTo>
                    <a:lnTo>
                      <a:pt x="742" y="149"/>
                    </a:lnTo>
                    <a:lnTo>
                      <a:pt x="755" y="145"/>
                    </a:lnTo>
                    <a:lnTo>
                      <a:pt x="771" y="143"/>
                    </a:lnTo>
                    <a:lnTo>
                      <a:pt x="787" y="142"/>
                    </a:lnTo>
                    <a:lnTo>
                      <a:pt x="787" y="138"/>
                    </a:lnTo>
                    <a:lnTo>
                      <a:pt x="780" y="133"/>
                    </a:lnTo>
                    <a:lnTo>
                      <a:pt x="775" y="129"/>
                    </a:lnTo>
                    <a:lnTo>
                      <a:pt x="768" y="128"/>
                    </a:lnTo>
                    <a:lnTo>
                      <a:pt x="755" y="126"/>
                    </a:lnTo>
                    <a:lnTo>
                      <a:pt x="749" y="126"/>
                    </a:lnTo>
                    <a:lnTo>
                      <a:pt x="736" y="126"/>
                    </a:lnTo>
                    <a:lnTo>
                      <a:pt x="721" y="126"/>
                    </a:lnTo>
                    <a:lnTo>
                      <a:pt x="719" y="115"/>
                    </a:lnTo>
                    <a:lnTo>
                      <a:pt x="714" y="105"/>
                    </a:lnTo>
                    <a:lnTo>
                      <a:pt x="710" y="96"/>
                    </a:lnTo>
                    <a:lnTo>
                      <a:pt x="707" y="86"/>
                    </a:lnTo>
                    <a:lnTo>
                      <a:pt x="707" y="68"/>
                    </a:lnTo>
                    <a:lnTo>
                      <a:pt x="714" y="58"/>
                    </a:lnTo>
                    <a:lnTo>
                      <a:pt x="721" y="46"/>
                    </a:lnTo>
                    <a:lnTo>
                      <a:pt x="729" y="35"/>
                    </a:lnTo>
                    <a:lnTo>
                      <a:pt x="740" y="28"/>
                    </a:lnTo>
                    <a:lnTo>
                      <a:pt x="752" y="30"/>
                    </a:lnTo>
                    <a:lnTo>
                      <a:pt x="755" y="30"/>
                    </a:lnTo>
                    <a:lnTo>
                      <a:pt x="755" y="33"/>
                    </a:lnTo>
                    <a:lnTo>
                      <a:pt x="755" y="35"/>
                    </a:lnTo>
                    <a:lnTo>
                      <a:pt x="754" y="35"/>
                    </a:lnTo>
                    <a:lnTo>
                      <a:pt x="754" y="37"/>
                    </a:lnTo>
                    <a:lnTo>
                      <a:pt x="754" y="37"/>
                    </a:lnTo>
                    <a:lnTo>
                      <a:pt x="755" y="39"/>
                    </a:lnTo>
                    <a:lnTo>
                      <a:pt x="755" y="42"/>
                    </a:lnTo>
                    <a:lnTo>
                      <a:pt x="764" y="42"/>
                    </a:lnTo>
                    <a:lnTo>
                      <a:pt x="776" y="42"/>
                    </a:lnTo>
                    <a:lnTo>
                      <a:pt x="787" y="42"/>
                    </a:lnTo>
                    <a:lnTo>
                      <a:pt x="794" y="42"/>
                    </a:lnTo>
                    <a:lnTo>
                      <a:pt x="797" y="44"/>
                    </a:lnTo>
                    <a:lnTo>
                      <a:pt x="799" y="46"/>
                    </a:lnTo>
                    <a:lnTo>
                      <a:pt x="801" y="49"/>
                    </a:lnTo>
                    <a:lnTo>
                      <a:pt x="803" y="53"/>
                    </a:lnTo>
                    <a:lnTo>
                      <a:pt x="806" y="54"/>
                    </a:lnTo>
                    <a:lnTo>
                      <a:pt x="810" y="58"/>
                    </a:lnTo>
                    <a:lnTo>
                      <a:pt x="811" y="53"/>
                    </a:lnTo>
                    <a:lnTo>
                      <a:pt x="813" y="51"/>
                    </a:lnTo>
                    <a:lnTo>
                      <a:pt x="817" y="49"/>
                    </a:lnTo>
                    <a:lnTo>
                      <a:pt x="818" y="47"/>
                    </a:lnTo>
                    <a:lnTo>
                      <a:pt x="824" y="47"/>
                    </a:lnTo>
                    <a:lnTo>
                      <a:pt x="829" y="46"/>
                    </a:lnTo>
                    <a:lnTo>
                      <a:pt x="836" y="60"/>
                    </a:lnTo>
                    <a:lnTo>
                      <a:pt x="843" y="70"/>
                    </a:lnTo>
                    <a:lnTo>
                      <a:pt x="848" y="77"/>
                    </a:lnTo>
                    <a:lnTo>
                      <a:pt x="850" y="72"/>
                    </a:lnTo>
                    <a:lnTo>
                      <a:pt x="851" y="67"/>
                    </a:lnTo>
                    <a:lnTo>
                      <a:pt x="851" y="61"/>
                    </a:lnTo>
                    <a:lnTo>
                      <a:pt x="851" y="54"/>
                    </a:lnTo>
                    <a:lnTo>
                      <a:pt x="845" y="44"/>
                    </a:lnTo>
                    <a:lnTo>
                      <a:pt x="846" y="33"/>
                    </a:lnTo>
                    <a:lnTo>
                      <a:pt x="851" y="23"/>
                    </a:lnTo>
                    <a:close/>
                    <a:moveTo>
                      <a:pt x="871" y="7"/>
                    </a:moveTo>
                    <a:lnTo>
                      <a:pt x="879" y="7"/>
                    </a:lnTo>
                    <a:lnTo>
                      <a:pt x="886" y="9"/>
                    </a:lnTo>
                    <a:lnTo>
                      <a:pt x="893" y="11"/>
                    </a:lnTo>
                    <a:lnTo>
                      <a:pt x="899" y="14"/>
                    </a:lnTo>
                    <a:lnTo>
                      <a:pt x="900" y="19"/>
                    </a:lnTo>
                    <a:lnTo>
                      <a:pt x="900" y="23"/>
                    </a:lnTo>
                    <a:lnTo>
                      <a:pt x="902" y="28"/>
                    </a:lnTo>
                    <a:lnTo>
                      <a:pt x="902" y="35"/>
                    </a:lnTo>
                    <a:lnTo>
                      <a:pt x="897" y="35"/>
                    </a:lnTo>
                    <a:lnTo>
                      <a:pt x="893" y="37"/>
                    </a:lnTo>
                    <a:lnTo>
                      <a:pt x="888" y="37"/>
                    </a:lnTo>
                    <a:lnTo>
                      <a:pt x="883" y="39"/>
                    </a:lnTo>
                    <a:lnTo>
                      <a:pt x="874" y="30"/>
                    </a:lnTo>
                    <a:lnTo>
                      <a:pt x="864" y="23"/>
                    </a:lnTo>
                    <a:lnTo>
                      <a:pt x="871" y="7"/>
                    </a:lnTo>
                    <a:close/>
                    <a:moveTo>
                      <a:pt x="4266" y="0"/>
                    </a:moveTo>
                    <a:lnTo>
                      <a:pt x="4285" y="0"/>
                    </a:lnTo>
                    <a:lnTo>
                      <a:pt x="4301" y="4"/>
                    </a:lnTo>
                    <a:lnTo>
                      <a:pt x="4316" y="7"/>
                    </a:lnTo>
                    <a:lnTo>
                      <a:pt x="4320" y="23"/>
                    </a:lnTo>
                    <a:lnTo>
                      <a:pt x="4269" y="23"/>
                    </a:lnTo>
                    <a:lnTo>
                      <a:pt x="4267" y="18"/>
                    </a:lnTo>
                    <a:lnTo>
                      <a:pt x="4267" y="13"/>
                    </a:lnTo>
                    <a:lnTo>
                      <a:pt x="4266" y="7"/>
                    </a:lnTo>
                    <a:lnTo>
                      <a:pt x="4266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" name="Freeform 10">
                <a:extLst>
                  <a:ext uri="{FF2B5EF4-FFF2-40B4-BE49-F238E27FC236}">
                    <a16:creationId xmlns:a16="http://schemas.microsoft.com/office/drawing/2014/main" id="{06C0C7F6-7E80-45C4-B1C8-E9DE6D5FF6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5438" y="1790700"/>
                <a:ext cx="6908800" cy="3509963"/>
              </a:xfrm>
              <a:custGeom>
                <a:avLst/>
                <a:gdLst>
                  <a:gd name="T0" fmla="*/ 660 w 4352"/>
                  <a:gd name="T1" fmla="*/ 268 h 2211"/>
                  <a:gd name="T2" fmla="*/ 761 w 4352"/>
                  <a:gd name="T3" fmla="*/ 293 h 2211"/>
                  <a:gd name="T4" fmla="*/ 891 w 4352"/>
                  <a:gd name="T5" fmla="*/ 513 h 2211"/>
                  <a:gd name="T6" fmla="*/ 763 w 4352"/>
                  <a:gd name="T7" fmla="*/ 572 h 2211"/>
                  <a:gd name="T8" fmla="*/ 541 w 4352"/>
                  <a:gd name="T9" fmla="*/ 326 h 2211"/>
                  <a:gd name="T10" fmla="*/ 381 w 4352"/>
                  <a:gd name="T11" fmla="*/ 211 h 2211"/>
                  <a:gd name="T12" fmla="*/ 442 w 4352"/>
                  <a:gd name="T13" fmla="*/ 265 h 2211"/>
                  <a:gd name="T14" fmla="*/ 20 w 4352"/>
                  <a:gd name="T15" fmla="*/ 288 h 2211"/>
                  <a:gd name="T16" fmla="*/ 452 w 4352"/>
                  <a:gd name="T17" fmla="*/ 157 h 2211"/>
                  <a:gd name="T18" fmla="*/ 3751 w 4352"/>
                  <a:gd name="T19" fmla="*/ 141 h 2211"/>
                  <a:gd name="T20" fmla="*/ 320 w 4352"/>
                  <a:gd name="T21" fmla="*/ 123 h 2211"/>
                  <a:gd name="T22" fmla="*/ 299 w 4352"/>
                  <a:gd name="T23" fmla="*/ 143 h 2211"/>
                  <a:gd name="T24" fmla="*/ 163 w 4352"/>
                  <a:gd name="T25" fmla="*/ 127 h 2211"/>
                  <a:gd name="T26" fmla="*/ 140 w 4352"/>
                  <a:gd name="T27" fmla="*/ 101 h 2211"/>
                  <a:gd name="T28" fmla="*/ 3675 w 4352"/>
                  <a:gd name="T29" fmla="*/ 153 h 2211"/>
                  <a:gd name="T30" fmla="*/ 639 w 4352"/>
                  <a:gd name="T31" fmla="*/ 162 h 2211"/>
                  <a:gd name="T32" fmla="*/ 508 w 4352"/>
                  <a:gd name="T33" fmla="*/ 150 h 2211"/>
                  <a:gd name="T34" fmla="*/ 404 w 4352"/>
                  <a:gd name="T35" fmla="*/ 89 h 2211"/>
                  <a:gd name="T36" fmla="*/ 180 w 4352"/>
                  <a:gd name="T37" fmla="*/ 82 h 2211"/>
                  <a:gd name="T38" fmla="*/ 2683 w 4352"/>
                  <a:gd name="T39" fmla="*/ 75 h 2211"/>
                  <a:gd name="T40" fmla="*/ 2475 w 4352"/>
                  <a:gd name="T41" fmla="*/ 199 h 2211"/>
                  <a:gd name="T42" fmla="*/ 407 w 4352"/>
                  <a:gd name="T43" fmla="*/ 52 h 2211"/>
                  <a:gd name="T44" fmla="*/ 3303 w 4352"/>
                  <a:gd name="T45" fmla="*/ 117 h 2211"/>
                  <a:gd name="T46" fmla="*/ 3357 w 4352"/>
                  <a:gd name="T47" fmla="*/ 195 h 2211"/>
                  <a:gd name="T48" fmla="*/ 3540 w 4352"/>
                  <a:gd name="T49" fmla="*/ 305 h 2211"/>
                  <a:gd name="T50" fmla="*/ 3767 w 4352"/>
                  <a:gd name="T51" fmla="*/ 261 h 2211"/>
                  <a:gd name="T52" fmla="*/ 4073 w 4352"/>
                  <a:gd name="T53" fmla="*/ 364 h 2211"/>
                  <a:gd name="T54" fmla="*/ 4312 w 4352"/>
                  <a:gd name="T55" fmla="*/ 511 h 2211"/>
                  <a:gd name="T56" fmla="*/ 4193 w 4352"/>
                  <a:gd name="T57" fmla="*/ 539 h 2211"/>
                  <a:gd name="T58" fmla="*/ 4015 w 4352"/>
                  <a:gd name="T59" fmla="*/ 677 h 2211"/>
                  <a:gd name="T60" fmla="*/ 3874 w 4352"/>
                  <a:gd name="T61" fmla="*/ 780 h 2211"/>
                  <a:gd name="T62" fmla="*/ 3928 w 4352"/>
                  <a:gd name="T63" fmla="*/ 640 h 2211"/>
                  <a:gd name="T64" fmla="*/ 3622 w 4352"/>
                  <a:gd name="T65" fmla="*/ 768 h 2211"/>
                  <a:gd name="T66" fmla="*/ 3591 w 4352"/>
                  <a:gd name="T67" fmla="*/ 1045 h 2211"/>
                  <a:gd name="T68" fmla="*/ 3456 w 4352"/>
                  <a:gd name="T69" fmla="*/ 1122 h 2211"/>
                  <a:gd name="T70" fmla="*/ 3402 w 4352"/>
                  <a:gd name="T71" fmla="*/ 1218 h 2211"/>
                  <a:gd name="T72" fmla="*/ 3245 w 4352"/>
                  <a:gd name="T73" fmla="*/ 1413 h 2211"/>
                  <a:gd name="T74" fmla="*/ 3168 w 4352"/>
                  <a:gd name="T75" fmla="*/ 1686 h 2211"/>
                  <a:gd name="T76" fmla="*/ 2987 w 4352"/>
                  <a:gd name="T77" fmla="*/ 1387 h 2211"/>
                  <a:gd name="T78" fmla="*/ 2720 w 4352"/>
                  <a:gd name="T79" fmla="*/ 1406 h 2211"/>
                  <a:gd name="T80" fmla="*/ 2434 w 4352"/>
                  <a:gd name="T81" fmla="*/ 1335 h 2211"/>
                  <a:gd name="T82" fmla="*/ 2339 w 4352"/>
                  <a:gd name="T83" fmla="*/ 1523 h 2211"/>
                  <a:gd name="T84" fmla="*/ 2231 w 4352"/>
                  <a:gd name="T85" fmla="*/ 1378 h 2211"/>
                  <a:gd name="T86" fmla="*/ 2310 w 4352"/>
                  <a:gd name="T87" fmla="*/ 1714 h 2211"/>
                  <a:gd name="T88" fmla="*/ 2001 w 4352"/>
                  <a:gd name="T89" fmla="*/ 2208 h 2211"/>
                  <a:gd name="T90" fmla="*/ 1920 w 4352"/>
                  <a:gd name="T91" fmla="*/ 1862 h 2211"/>
                  <a:gd name="T92" fmla="*/ 1625 w 4352"/>
                  <a:gd name="T93" fmla="*/ 1644 h 2211"/>
                  <a:gd name="T94" fmla="*/ 1636 w 4352"/>
                  <a:gd name="T95" fmla="*/ 1195 h 2211"/>
                  <a:gd name="T96" fmla="*/ 1709 w 4352"/>
                  <a:gd name="T97" fmla="*/ 1028 h 2211"/>
                  <a:gd name="T98" fmla="*/ 1793 w 4352"/>
                  <a:gd name="T99" fmla="*/ 865 h 2211"/>
                  <a:gd name="T100" fmla="*/ 1973 w 4352"/>
                  <a:gd name="T101" fmla="*/ 801 h 2211"/>
                  <a:gd name="T102" fmla="*/ 2118 w 4352"/>
                  <a:gd name="T103" fmla="*/ 659 h 2211"/>
                  <a:gd name="T104" fmla="*/ 1997 w 4352"/>
                  <a:gd name="T105" fmla="*/ 686 h 2211"/>
                  <a:gd name="T106" fmla="*/ 1831 w 4352"/>
                  <a:gd name="T107" fmla="*/ 577 h 2211"/>
                  <a:gd name="T108" fmla="*/ 2041 w 4352"/>
                  <a:gd name="T109" fmla="*/ 342 h 2211"/>
                  <a:gd name="T110" fmla="*/ 2259 w 4352"/>
                  <a:gd name="T111" fmla="*/ 391 h 2211"/>
                  <a:gd name="T112" fmla="*/ 2278 w 4352"/>
                  <a:gd name="T113" fmla="*/ 499 h 2211"/>
                  <a:gd name="T114" fmla="*/ 2439 w 4352"/>
                  <a:gd name="T115" fmla="*/ 387 h 2211"/>
                  <a:gd name="T116" fmla="*/ 2566 w 4352"/>
                  <a:gd name="T117" fmla="*/ 382 h 2211"/>
                  <a:gd name="T118" fmla="*/ 2667 w 4352"/>
                  <a:gd name="T119" fmla="*/ 261 h 2211"/>
                  <a:gd name="T120" fmla="*/ 2737 w 4352"/>
                  <a:gd name="T121" fmla="*/ 467 h 2211"/>
                  <a:gd name="T122" fmla="*/ 2861 w 4352"/>
                  <a:gd name="T123" fmla="*/ 275 h 2211"/>
                  <a:gd name="T124" fmla="*/ 3161 w 4352"/>
                  <a:gd name="T125" fmla="*/ 17 h 2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52" h="2211">
                    <a:moveTo>
                      <a:pt x="2697" y="200"/>
                    </a:moveTo>
                    <a:lnTo>
                      <a:pt x="2708" y="204"/>
                    </a:lnTo>
                    <a:lnTo>
                      <a:pt x="2708" y="211"/>
                    </a:lnTo>
                    <a:lnTo>
                      <a:pt x="2704" y="211"/>
                    </a:lnTo>
                    <a:lnTo>
                      <a:pt x="2702" y="213"/>
                    </a:lnTo>
                    <a:lnTo>
                      <a:pt x="2701" y="214"/>
                    </a:lnTo>
                    <a:lnTo>
                      <a:pt x="2699" y="214"/>
                    </a:lnTo>
                    <a:lnTo>
                      <a:pt x="2697" y="214"/>
                    </a:lnTo>
                    <a:lnTo>
                      <a:pt x="2694" y="214"/>
                    </a:lnTo>
                    <a:lnTo>
                      <a:pt x="2694" y="209"/>
                    </a:lnTo>
                    <a:lnTo>
                      <a:pt x="2694" y="206"/>
                    </a:lnTo>
                    <a:lnTo>
                      <a:pt x="2695" y="204"/>
                    </a:lnTo>
                    <a:lnTo>
                      <a:pt x="2697" y="200"/>
                    </a:lnTo>
                    <a:close/>
                    <a:moveTo>
                      <a:pt x="562" y="192"/>
                    </a:moveTo>
                    <a:lnTo>
                      <a:pt x="562" y="195"/>
                    </a:lnTo>
                    <a:lnTo>
                      <a:pt x="566" y="195"/>
                    </a:lnTo>
                    <a:lnTo>
                      <a:pt x="564" y="213"/>
                    </a:lnTo>
                    <a:lnTo>
                      <a:pt x="566" y="228"/>
                    </a:lnTo>
                    <a:lnTo>
                      <a:pt x="573" y="242"/>
                    </a:lnTo>
                    <a:lnTo>
                      <a:pt x="576" y="244"/>
                    </a:lnTo>
                    <a:lnTo>
                      <a:pt x="580" y="244"/>
                    </a:lnTo>
                    <a:lnTo>
                      <a:pt x="583" y="246"/>
                    </a:lnTo>
                    <a:lnTo>
                      <a:pt x="589" y="246"/>
                    </a:lnTo>
                    <a:lnTo>
                      <a:pt x="589" y="204"/>
                    </a:lnTo>
                    <a:lnTo>
                      <a:pt x="615" y="204"/>
                    </a:lnTo>
                    <a:lnTo>
                      <a:pt x="620" y="216"/>
                    </a:lnTo>
                    <a:lnTo>
                      <a:pt x="627" y="228"/>
                    </a:lnTo>
                    <a:lnTo>
                      <a:pt x="634" y="239"/>
                    </a:lnTo>
                    <a:lnTo>
                      <a:pt x="646" y="242"/>
                    </a:lnTo>
                    <a:lnTo>
                      <a:pt x="646" y="247"/>
                    </a:lnTo>
                    <a:lnTo>
                      <a:pt x="648" y="258"/>
                    </a:lnTo>
                    <a:lnTo>
                      <a:pt x="650" y="270"/>
                    </a:lnTo>
                    <a:lnTo>
                      <a:pt x="650" y="277"/>
                    </a:lnTo>
                    <a:lnTo>
                      <a:pt x="653" y="275"/>
                    </a:lnTo>
                    <a:lnTo>
                      <a:pt x="655" y="275"/>
                    </a:lnTo>
                    <a:lnTo>
                      <a:pt x="655" y="275"/>
                    </a:lnTo>
                    <a:lnTo>
                      <a:pt x="657" y="274"/>
                    </a:lnTo>
                    <a:lnTo>
                      <a:pt x="658" y="272"/>
                    </a:lnTo>
                    <a:lnTo>
                      <a:pt x="660" y="268"/>
                    </a:lnTo>
                    <a:lnTo>
                      <a:pt x="662" y="263"/>
                    </a:lnTo>
                    <a:lnTo>
                      <a:pt x="664" y="258"/>
                    </a:lnTo>
                    <a:lnTo>
                      <a:pt x="665" y="254"/>
                    </a:lnTo>
                    <a:lnTo>
                      <a:pt x="669" y="251"/>
                    </a:lnTo>
                    <a:lnTo>
                      <a:pt x="672" y="249"/>
                    </a:lnTo>
                    <a:lnTo>
                      <a:pt x="678" y="247"/>
                    </a:lnTo>
                    <a:lnTo>
                      <a:pt x="681" y="244"/>
                    </a:lnTo>
                    <a:lnTo>
                      <a:pt x="685" y="242"/>
                    </a:lnTo>
                    <a:lnTo>
                      <a:pt x="681" y="242"/>
                    </a:lnTo>
                    <a:lnTo>
                      <a:pt x="681" y="239"/>
                    </a:lnTo>
                    <a:lnTo>
                      <a:pt x="672" y="242"/>
                    </a:lnTo>
                    <a:lnTo>
                      <a:pt x="667" y="246"/>
                    </a:lnTo>
                    <a:lnTo>
                      <a:pt x="660" y="251"/>
                    </a:lnTo>
                    <a:lnTo>
                      <a:pt x="650" y="254"/>
                    </a:lnTo>
                    <a:lnTo>
                      <a:pt x="648" y="239"/>
                    </a:lnTo>
                    <a:lnTo>
                      <a:pt x="646" y="228"/>
                    </a:lnTo>
                    <a:lnTo>
                      <a:pt x="643" y="219"/>
                    </a:lnTo>
                    <a:lnTo>
                      <a:pt x="639" y="207"/>
                    </a:lnTo>
                    <a:lnTo>
                      <a:pt x="643" y="206"/>
                    </a:lnTo>
                    <a:lnTo>
                      <a:pt x="644" y="206"/>
                    </a:lnTo>
                    <a:lnTo>
                      <a:pt x="648" y="204"/>
                    </a:lnTo>
                    <a:lnTo>
                      <a:pt x="653" y="204"/>
                    </a:lnTo>
                    <a:lnTo>
                      <a:pt x="658" y="207"/>
                    </a:lnTo>
                    <a:lnTo>
                      <a:pt x="662" y="209"/>
                    </a:lnTo>
                    <a:lnTo>
                      <a:pt x="667" y="211"/>
                    </a:lnTo>
                    <a:lnTo>
                      <a:pt x="672" y="213"/>
                    </a:lnTo>
                    <a:lnTo>
                      <a:pt x="678" y="214"/>
                    </a:lnTo>
                    <a:lnTo>
                      <a:pt x="685" y="226"/>
                    </a:lnTo>
                    <a:lnTo>
                      <a:pt x="692" y="240"/>
                    </a:lnTo>
                    <a:lnTo>
                      <a:pt x="697" y="253"/>
                    </a:lnTo>
                    <a:lnTo>
                      <a:pt x="704" y="261"/>
                    </a:lnTo>
                    <a:lnTo>
                      <a:pt x="707" y="263"/>
                    </a:lnTo>
                    <a:lnTo>
                      <a:pt x="713" y="263"/>
                    </a:lnTo>
                    <a:lnTo>
                      <a:pt x="718" y="263"/>
                    </a:lnTo>
                    <a:lnTo>
                      <a:pt x="723" y="263"/>
                    </a:lnTo>
                    <a:lnTo>
                      <a:pt x="726" y="263"/>
                    </a:lnTo>
                    <a:lnTo>
                      <a:pt x="730" y="265"/>
                    </a:lnTo>
                    <a:lnTo>
                      <a:pt x="747" y="277"/>
                    </a:lnTo>
                    <a:lnTo>
                      <a:pt x="761" y="293"/>
                    </a:lnTo>
                    <a:lnTo>
                      <a:pt x="777" y="307"/>
                    </a:lnTo>
                    <a:lnTo>
                      <a:pt x="777" y="319"/>
                    </a:lnTo>
                    <a:lnTo>
                      <a:pt x="791" y="324"/>
                    </a:lnTo>
                    <a:lnTo>
                      <a:pt x="803" y="331"/>
                    </a:lnTo>
                    <a:lnTo>
                      <a:pt x="810" y="342"/>
                    </a:lnTo>
                    <a:lnTo>
                      <a:pt x="819" y="354"/>
                    </a:lnTo>
                    <a:lnTo>
                      <a:pt x="826" y="366"/>
                    </a:lnTo>
                    <a:lnTo>
                      <a:pt x="835" y="377"/>
                    </a:lnTo>
                    <a:lnTo>
                      <a:pt x="829" y="384"/>
                    </a:lnTo>
                    <a:lnTo>
                      <a:pt x="826" y="387"/>
                    </a:lnTo>
                    <a:lnTo>
                      <a:pt x="824" y="392"/>
                    </a:lnTo>
                    <a:lnTo>
                      <a:pt x="822" y="396"/>
                    </a:lnTo>
                    <a:lnTo>
                      <a:pt x="829" y="408"/>
                    </a:lnTo>
                    <a:lnTo>
                      <a:pt x="840" y="417"/>
                    </a:lnTo>
                    <a:lnTo>
                      <a:pt x="854" y="422"/>
                    </a:lnTo>
                    <a:lnTo>
                      <a:pt x="854" y="427"/>
                    </a:lnTo>
                    <a:lnTo>
                      <a:pt x="854" y="429"/>
                    </a:lnTo>
                    <a:lnTo>
                      <a:pt x="856" y="431"/>
                    </a:lnTo>
                    <a:lnTo>
                      <a:pt x="856" y="432"/>
                    </a:lnTo>
                    <a:lnTo>
                      <a:pt x="857" y="434"/>
                    </a:lnTo>
                    <a:lnTo>
                      <a:pt x="861" y="436"/>
                    </a:lnTo>
                    <a:lnTo>
                      <a:pt x="864" y="439"/>
                    </a:lnTo>
                    <a:lnTo>
                      <a:pt x="870" y="441"/>
                    </a:lnTo>
                    <a:lnTo>
                      <a:pt x="873" y="443"/>
                    </a:lnTo>
                    <a:lnTo>
                      <a:pt x="877" y="446"/>
                    </a:lnTo>
                    <a:lnTo>
                      <a:pt x="878" y="448"/>
                    </a:lnTo>
                    <a:lnTo>
                      <a:pt x="880" y="452"/>
                    </a:lnTo>
                    <a:lnTo>
                      <a:pt x="878" y="453"/>
                    </a:lnTo>
                    <a:lnTo>
                      <a:pt x="878" y="455"/>
                    </a:lnTo>
                    <a:lnTo>
                      <a:pt x="878" y="455"/>
                    </a:lnTo>
                    <a:lnTo>
                      <a:pt x="878" y="457"/>
                    </a:lnTo>
                    <a:lnTo>
                      <a:pt x="880" y="459"/>
                    </a:lnTo>
                    <a:lnTo>
                      <a:pt x="884" y="460"/>
                    </a:lnTo>
                    <a:lnTo>
                      <a:pt x="889" y="462"/>
                    </a:lnTo>
                    <a:lnTo>
                      <a:pt x="892" y="464"/>
                    </a:lnTo>
                    <a:lnTo>
                      <a:pt x="898" y="464"/>
                    </a:lnTo>
                    <a:lnTo>
                      <a:pt x="903" y="464"/>
                    </a:lnTo>
                    <a:lnTo>
                      <a:pt x="896" y="511"/>
                    </a:lnTo>
                    <a:lnTo>
                      <a:pt x="891" y="513"/>
                    </a:lnTo>
                    <a:lnTo>
                      <a:pt x="885" y="513"/>
                    </a:lnTo>
                    <a:lnTo>
                      <a:pt x="880" y="514"/>
                    </a:lnTo>
                    <a:lnTo>
                      <a:pt x="873" y="514"/>
                    </a:lnTo>
                    <a:lnTo>
                      <a:pt x="866" y="506"/>
                    </a:lnTo>
                    <a:lnTo>
                      <a:pt x="857" y="497"/>
                    </a:lnTo>
                    <a:lnTo>
                      <a:pt x="850" y="488"/>
                    </a:lnTo>
                    <a:lnTo>
                      <a:pt x="845" y="476"/>
                    </a:lnTo>
                    <a:lnTo>
                      <a:pt x="838" y="476"/>
                    </a:lnTo>
                    <a:lnTo>
                      <a:pt x="833" y="478"/>
                    </a:lnTo>
                    <a:lnTo>
                      <a:pt x="828" y="478"/>
                    </a:lnTo>
                    <a:lnTo>
                      <a:pt x="822" y="480"/>
                    </a:lnTo>
                    <a:lnTo>
                      <a:pt x="831" y="507"/>
                    </a:lnTo>
                    <a:lnTo>
                      <a:pt x="838" y="537"/>
                    </a:lnTo>
                    <a:lnTo>
                      <a:pt x="850" y="537"/>
                    </a:lnTo>
                    <a:lnTo>
                      <a:pt x="857" y="551"/>
                    </a:lnTo>
                    <a:lnTo>
                      <a:pt x="863" y="565"/>
                    </a:lnTo>
                    <a:lnTo>
                      <a:pt x="864" y="584"/>
                    </a:lnTo>
                    <a:lnTo>
                      <a:pt x="863" y="586"/>
                    </a:lnTo>
                    <a:lnTo>
                      <a:pt x="861" y="588"/>
                    </a:lnTo>
                    <a:lnTo>
                      <a:pt x="861" y="590"/>
                    </a:lnTo>
                    <a:lnTo>
                      <a:pt x="859" y="591"/>
                    </a:lnTo>
                    <a:lnTo>
                      <a:pt x="857" y="593"/>
                    </a:lnTo>
                    <a:lnTo>
                      <a:pt x="854" y="595"/>
                    </a:lnTo>
                    <a:lnTo>
                      <a:pt x="847" y="591"/>
                    </a:lnTo>
                    <a:lnTo>
                      <a:pt x="838" y="586"/>
                    </a:lnTo>
                    <a:lnTo>
                      <a:pt x="829" y="581"/>
                    </a:lnTo>
                    <a:lnTo>
                      <a:pt x="822" y="577"/>
                    </a:lnTo>
                    <a:lnTo>
                      <a:pt x="819" y="576"/>
                    </a:lnTo>
                    <a:lnTo>
                      <a:pt x="816" y="576"/>
                    </a:lnTo>
                    <a:lnTo>
                      <a:pt x="826" y="590"/>
                    </a:lnTo>
                    <a:lnTo>
                      <a:pt x="835" y="602"/>
                    </a:lnTo>
                    <a:lnTo>
                      <a:pt x="842" y="617"/>
                    </a:lnTo>
                    <a:lnTo>
                      <a:pt x="838" y="617"/>
                    </a:lnTo>
                    <a:lnTo>
                      <a:pt x="826" y="612"/>
                    </a:lnTo>
                    <a:lnTo>
                      <a:pt x="810" y="609"/>
                    </a:lnTo>
                    <a:lnTo>
                      <a:pt x="793" y="605"/>
                    </a:lnTo>
                    <a:lnTo>
                      <a:pt x="781" y="598"/>
                    </a:lnTo>
                    <a:lnTo>
                      <a:pt x="770" y="588"/>
                    </a:lnTo>
                    <a:lnTo>
                      <a:pt x="763" y="572"/>
                    </a:lnTo>
                    <a:lnTo>
                      <a:pt x="756" y="558"/>
                    </a:lnTo>
                    <a:lnTo>
                      <a:pt x="746" y="544"/>
                    </a:lnTo>
                    <a:lnTo>
                      <a:pt x="735" y="534"/>
                    </a:lnTo>
                    <a:lnTo>
                      <a:pt x="720" y="542"/>
                    </a:lnTo>
                    <a:lnTo>
                      <a:pt x="702" y="548"/>
                    </a:lnTo>
                    <a:lnTo>
                      <a:pt x="681" y="549"/>
                    </a:lnTo>
                    <a:lnTo>
                      <a:pt x="679" y="544"/>
                    </a:lnTo>
                    <a:lnTo>
                      <a:pt x="678" y="539"/>
                    </a:lnTo>
                    <a:lnTo>
                      <a:pt x="678" y="534"/>
                    </a:lnTo>
                    <a:lnTo>
                      <a:pt x="678" y="527"/>
                    </a:lnTo>
                    <a:lnTo>
                      <a:pt x="693" y="521"/>
                    </a:lnTo>
                    <a:lnTo>
                      <a:pt x="713" y="516"/>
                    </a:lnTo>
                    <a:lnTo>
                      <a:pt x="730" y="511"/>
                    </a:lnTo>
                    <a:lnTo>
                      <a:pt x="735" y="501"/>
                    </a:lnTo>
                    <a:lnTo>
                      <a:pt x="740" y="487"/>
                    </a:lnTo>
                    <a:lnTo>
                      <a:pt x="746" y="471"/>
                    </a:lnTo>
                    <a:lnTo>
                      <a:pt x="749" y="455"/>
                    </a:lnTo>
                    <a:lnTo>
                      <a:pt x="751" y="443"/>
                    </a:lnTo>
                    <a:lnTo>
                      <a:pt x="749" y="434"/>
                    </a:lnTo>
                    <a:lnTo>
                      <a:pt x="742" y="422"/>
                    </a:lnTo>
                    <a:lnTo>
                      <a:pt x="733" y="415"/>
                    </a:lnTo>
                    <a:lnTo>
                      <a:pt x="723" y="408"/>
                    </a:lnTo>
                    <a:lnTo>
                      <a:pt x="716" y="399"/>
                    </a:lnTo>
                    <a:lnTo>
                      <a:pt x="707" y="357"/>
                    </a:lnTo>
                    <a:lnTo>
                      <a:pt x="693" y="354"/>
                    </a:lnTo>
                    <a:lnTo>
                      <a:pt x="683" y="347"/>
                    </a:lnTo>
                    <a:lnTo>
                      <a:pt x="674" y="340"/>
                    </a:lnTo>
                    <a:lnTo>
                      <a:pt x="665" y="338"/>
                    </a:lnTo>
                    <a:lnTo>
                      <a:pt x="657" y="342"/>
                    </a:lnTo>
                    <a:lnTo>
                      <a:pt x="651" y="347"/>
                    </a:lnTo>
                    <a:lnTo>
                      <a:pt x="646" y="352"/>
                    </a:lnTo>
                    <a:lnTo>
                      <a:pt x="639" y="357"/>
                    </a:lnTo>
                    <a:lnTo>
                      <a:pt x="627" y="361"/>
                    </a:lnTo>
                    <a:lnTo>
                      <a:pt x="615" y="354"/>
                    </a:lnTo>
                    <a:lnTo>
                      <a:pt x="599" y="349"/>
                    </a:lnTo>
                    <a:lnTo>
                      <a:pt x="582" y="345"/>
                    </a:lnTo>
                    <a:lnTo>
                      <a:pt x="566" y="340"/>
                    </a:lnTo>
                    <a:lnTo>
                      <a:pt x="552" y="335"/>
                    </a:lnTo>
                    <a:lnTo>
                      <a:pt x="541" y="326"/>
                    </a:lnTo>
                    <a:lnTo>
                      <a:pt x="534" y="312"/>
                    </a:lnTo>
                    <a:lnTo>
                      <a:pt x="536" y="310"/>
                    </a:lnTo>
                    <a:lnTo>
                      <a:pt x="536" y="309"/>
                    </a:lnTo>
                    <a:lnTo>
                      <a:pt x="538" y="309"/>
                    </a:lnTo>
                    <a:lnTo>
                      <a:pt x="538" y="307"/>
                    </a:lnTo>
                    <a:lnTo>
                      <a:pt x="538" y="303"/>
                    </a:lnTo>
                    <a:lnTo>
                      <a:pt x="531" y="302"/>
                    </a:lnTo>
                    <a:lnTo>
                      <a:pt x="524" y="300"/>
                    </a:lnTo>
                    <a:lnTo>
                      <a:pt x="519" y="296"/>
                    </a:lnTo>
                    <a:lnTo>
                      <a:pt x="515" y="291"/>
                    </a:lnTo>
                    <a:lnTo>
                      <a:pt x="512" y="284"/>
                    </a:lnTo>
                    <a:lnTo>
                      <a:pt x="521" y="267"/>
                    </a:lnTo>
                    <a:lnTo>
                      <a:pt x="528" y="244"/>
                    </a:lnTo>
                    <a:lnTo>
                      <a:pt x="531" y="219"/>
                    </a:lnTo>
                    <a:lnTo>
                      <a:pt x="534" y="195"/>
                    </a:lnTo>
                    <a:lnTo>
                      <a:pt x="562" y="192"/>
                    </a:lnTo>
                    <a:close/>
                    <a:moveTo>
                      <a:pt x="400" y="188"/>
                    </a:moveTo>
                    <a:lnTo>
                      <a:pt x="416" y="188"/>
                    </a:lnTo>
                    <a:lnTo>
                      <a:pt x="425" y="223"/>
                    </a:lnTo>
                    <a:lnTo>
                      <a:pt x="432" y="261"/>
                    </a:lnTo>
                    <a:lnTo>
                      <a:pt x="428" y="261"/>
                    </a:lnTo>
                    <a:lnTo>
                      <a:pt x="423" y="268"/>
                    </a:lnTo>
                    <a:lnTo>
                      <a:pt x="412" y="265"/>
                    </a:lnTo>
                    <a:lnTo>
                      <a:pt x="409" y="268"/>
                    </a:lnTo>
                    <a:lnTo>
                      <a:pt x="409" y="272"/>
                    </a:lnTo>
                    <a:lnTo>
                      <a:pt x="409" y="275"/>
                    </a:lnTo>
                    <a:lnTo>
                      <a:pt x="409" y="277"/>
                    </a:lnTo>
                    <a:lnTo>
                      <a:pt x="407" y="279"/>
                    </a:lnTo>
                    <a:lnTo>
                      <a:pt x="405" y="282"/>
                    </a:lnTo>
                    <a:lnTo>
                      <a:pt x="400" y="284"/>
                    </a:lnTo>
                    <a:lnTo>
                      <a:pt x="395" y="281"/>
                    </a:lnTo>
                    <a:lnTo>
                      <a:pt x="388" y="275"/>
                    </a:lnTo>
                    <a:lnTo>
                      <a:pt x="381" y="272"/>
                    </a:lnTo>
                    <a:lnTo>
                      <a:pt x="381" y="261"/>
                    </a:lnTo>
                    <a:lnTo>
                      <a:pt x="358" y="258"/>
                    </a:lnTo>
                    <a:lnTo>
                      <a:pt x="362" y="226"/>
                    </a:lnTo>
                    <a:lnTo>
                      <a:pt x="369" y="223"/>
                    </a:lnTo>
                    <a:lnTo>
                      <a:pt x="376" y="218"/>
                    </a:lnTo>
                    <a:lnTo>
                      <a:pt x="381" y="211"/>
                    </a:lnTo>
                    <a:lnTo>
                      <a:pt x="376" y="209"/>
                    </a:lnTo>
                    <a:lnTo>
                      <a:pt x="372" y="207"/>
                    </a:lnTo>
                    <a:lnTo>
                      <a:pt x="369" y="206"/>
                    </a:lnTo>
                    <a:lnTo>
                      <a:pt x="365" y="202"/>
                    </a:lnTo>
                    <a:lnTo>
                      <a:pt x="363" y="199"/>
                    </a:lnTo>
                    <a:lnTo>
                      <a:pt x="362" y="192"/>
                    </a:lnTo>
                    <a:lnTo>
                      <a:pt x="381" y="190"/>
                    </a:lnTo>
                    <a:lnTo>
                      <a:pt x="400" y="188"/>
                    </a:lnTo>
                    <a:close/>
                    <a:moveTo>
                      <a:pt x="3661" y="172"/>
                    </a:moveTo>
                    <a:lnTo>
                      <a:pt x="3673" y="178"/>
                    </a:lnTo>
                    <a:lnTo>
                      <a:pt x="3673" y="185"/>
                    </a:lnTo>
                    <a:lnTo>
                      <a:pt x="3657" y="185"/>
                    </a:lnTo>
                    <a:lnTo>
                      <a:pt x="3661" y="172"/>
                    </a:lnTo>
                    <a:close/>
                    <a:moveTo>
                      <a:pt x="438" y="172"/>
                    </a:moveTo>
                    <a:lnTo>
                      <a:pt x="451" y="174"/>
                    </a:lnTo>
                    <a:lnTo>
                      <a:pt x="465" y="176"/>
                    </a:lnTo>
                    <a:lnTo>
                      <a:pt x="477" y="178"/>
                    </a:lnTo>
                    <a:lnTo>
                      <a:pt x="486" y="181"/>
                    </a:lnTo>
                    <a:lnTo>
                      <a:pt x="487" y="185"/>
                    </a:lnTo>
                    <a:lnTo>
                      <a:pt x="487" y="190"/>
                    </a:lnTo>
                    <a:lnTo>
                      <a:pt x="489" y="197"/>
                    </a:lnTo>
                    <a:lnTo>
                      <a:pt x="489" y="204"/>
                    </a:lnTo>
                    <a:lnTo>
                      <a:pt x="487" y="207"/>
                    </a:lnTo>
                    <a:lnTo>
                      <a:pt x="486" y="211"/>
                    </a:lnTo>
                    <a:lnTo>
                      <a:pt x="484" y="216"/>
                    </a:lnTo>
                    <a:lnTo>
                      <a:pt x="480" y="219"/>
                    </a:lnTo>
                    <a:lnTo>
                      <a:pt x="477" y="221"/>
                    </a:lnTo>
                    <a:lnTo>
                      <a:pt x="473" y="223"/>
                    </a:lnTo>
                    <a:lnTo>
                      <a:pt x="472" y="225"/>
                    </a:lnTo>
                    <a:lnTo>
                      <a:pt x="468" y="226"/>
                    </a:lnTo>
                    <a:lnTo>
                      <a:pt x="466" y="230"/>
                    </a:lnTo>
                    <a:lnTo>
                      <a:pt x="468" y="239"/>
                    </a:lnTo>
                    <a:lnTo>
                      <a:pt x="466" y="249"/>
                    </a:lnTo>
                    <a:lnTo>
                      <a:pt x="465" y="256"/>
                    </a:lnTo>
                    <a:lnTo>
                      <a:pt x="461" y="261"/>
                    </a:lnTo>
                    <a:lnTo>
                      <a:pt x="458" y="263"/>
                    </a:lnTo>
                    <a:lnTo>
                      <a:pt x="454" y="265"/>
                    </a:lnTo>
                    <a:lnTo>
                      <a:pt x="449" y="265"/>
                    </a:lnTo>
                    <a:lnTo>
                      <a:pt x="442" y="265"/>
                    </a:lnTo>
                    <a:lnTo>
                      <a:pt x="438" y="254"/>
                    </a:lnTo>
                    <a:lnTo>
                      <a:pt x="442" y="244"/>
                    </a:lnTo>
                    <a:lnTo>
                      <a:pt x="442" y="232"/>
                    </a:lnTo>
                    <a:lnTo>
                      <a:pt x="438" y="218"/>
                    </a:lnTo>
                    <a:lnTo>
                      <a:pt x="437" y="202"/>
                    </a:lnTo>
                    <a:lnTo>
                      <a:pt x="435" y="188"/>
                    </a:lnTo>
                    <a:lnTo>
                      <a:pt x="438" y="172"/>
                    </a:lnTo>
                    <a:close/>
                    <a:moveTo>
                      <a:pt x="60" y="171"/>
                    </a:moveTo>
                    <a:lnTo>
                      <a:pt x="74" y="172"/>
                    </a:lnTo>
                    <a:lnTo>
                      <a:pt x="74" y="185"/>
                    </a:lnTo>
                    <a:lnTo>
                      <a:pt x="91" y="185"/>
                    </a:lnTo>
                    <a:lnTo>
                      <a:pt x="105" y="185"/>
                    </a:lnTo>
                    <a:lnTo>
                      <a:pt x="121" y="185"/>
                    </a:lnTo>
                    <a:lnTo>
                      <a:pt x="124" y="192"/>
                    </a:lnTo>
                    <a:lnTo>
                      <a:pt x="128" y="200"/>
                    </a:lnTo>
                    <a:lnTo>
                      <a:pt x="131" y="209"/>
                    </a:lnTo>
                    <a:lnTo>
                      <a:pt x="135" y="216"/>
                    </a:lnTo>
                    <a:lnTo>
                      <a:pt x="135" y="219"/>
                    </a:lnTo>
                    <a:lnTo>
                      <a:pt x="124" y="232"/>
                    </a:lnTo>
                    <a:lnTo>
                      <a:pt x="110" y="237"/>
                    </a:lnTo>
                    <a:lnTo>
                      <a:pt x="96" y="242"/>
                    </a:lnTo>
                    <a:lnTo>
                      <a:pt x="88" y="258"/>
                    </a:lnTo>
                    <a:lnTo>
                      <a:pt x="81" y="272"/>
                    </a:lnTo>
                    <a:lnTo>
                      <a:pt x="79" y="288"/>
                    </a:lnTo>
                    <a:lnTo>
                      <a:pt x="82" y="303"/>
                    </a:lnTo>
                    <a:lnTo>
                      <a:pt x="67" y="305"/>
                    </a:lnTo>
                    <a:lnTo>
                      <a:pt x="53" y="310"/>
                    </a:lnTo>
                    <a:lnTo>
                      <a:pt x="35" y="315"/>
                    </a:lnTo>
                    <a:lnTo>
                      <a:pt x="34" y="312"/>
                    </a:lnTo>
                    <a:lnTo>
                      <a:pt x="32" y="309"/>
                    </a:lnTo>
                    <a:lnTo>
                      <a:pt x="30" y="307"/>
                    </a:lnTo>
                    <a:lnTo>
                      <a:pt x="30" y="303"/>
                    </a:lnTo>
                    <a:lnTo>
                      <a:pt x="28" y="300"/>
                    </a:lnTo>
                    <a:lnTo>
                      <a:pt x="30" y="298"/>
                    </a:lnTo>
                    <a:lnTo>
                      <a:pt x="30" y="296"/>
                    </a:lnTo>
                    <a:lnTo>
                      <a:pt x="30" y="295"/>
                    </a:lnTo>
                    <a:lnTo>
                      <a:pt x="32" y="291"/>
                    </a:lnTo>
                    <a:lnTo>
                      <a:pt x="32" y="288"/>
                    </a:lnTo>
                    <a:lnTo>
                      <a:pt x="20" y="288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18" y="279"/>
                    </a:lnTo>
                    <a:lnTo>
                      <a:pt x="18" y="277"/>
                    </a:lnTo>
                    <a:lnTo>
                      <a:pt x="16" y="275"/>
                    </a:lnTo>
                    <a:lnTo>
                      <a:pt x="13" y="272"/>
                    </a:lnTo>
                    <a:lnTo>
                      <a:pt x="11" y="272"/>
                    </a:lnTo>
                    <a:lnTo>
                      <a:pt x="9" y="272"/>
                    </a:lnTo>
                    <a:lnTo>
                      <a:pt x="9" y="272"/>
                    </a:lnTo>
                    <a:lnTo>
                      <a:pt x="7" y="272"/>
                    </a:lnTo>
                    <a:lnTo>
                      <a:pt x="6" y="272"/>
                    </a:lnTo>
                    <a:lnTo>
                      <a:pt x="0" y="272"/>
                    </a:lnTo>
                    <a:lnTo>
                      <a:pt x="0" y="261"/>
                    </a:lnTo>
                    <a:lnTo>
                      <a:pt x="13" y="247"/>
                    </a:lnTo>
                    <a:lnTo>
                      <a:pt x="21" y="228"/>
                    </a:lnTo>
                    <a:lnTo>
                      <a:pt x="28" y="207"/>
                    </a:lnTo>
                    <a:lnTo>
                      <a:pt x="23" y="204"/>
                    </a:lnTo>
                    <a:lnTo>
                      <a:pt x="21" y="199"/>
                    </a:lnTo>
                    <a:lnTo>
                      <a:pt x="20" y="195"/>
                    </a:lnTo>
                    <a:lnTo>
                      <a:pt x="18" y="188"/>
                    </a:lnTo>
                    <a:lnTo>
                      <a:pt x="16" y="181"/>
                    </a:lnTo>
                    <a:lnTo>
                      <a:pt x="30" y="178"/>
                    </a:lnTo>
                    <a:lnTo>
                      <a:pt x="41" y="176"/>
                    </a:lnTo>
                    <a:lnTo>
                      <a:pt x="49" y="172"/>
                    </a:lnTo>
                    <a:lnTo>
                      <a:pt x="60" y="171"/>
                    </a:lnTo>
                    <a:close/>
                    <a:moveTo>
                      <a:pt x="1556" y="130"/>
                    </a:moveTo>
                    <a:lnTo>
                      <a:pt x="1571" y="130"/>
                    </a:lnTo>
                    <a:lnTo>
                      <a:pt x="1571" y="134"/>
                    </a:lnTo>
                    <a:lnTo>
                      <a:pt x="1568" y="134"/>
                    </a:lnTo>
                    <a:lnTo>
                      <a:pt x="1564" y="136"/>
                    </a:lnTo>
                    <a:lnTo>
                      <a:pt x="1563" y="136"/>
                    </a:lnTo>
                    <a:lnTo>
                      <a:pt x="1563" y="136"/>
                    </a:lnTo>
                    <a:lnTo>
                      <a:pt x="1561" y="136"/>
                    </a:lnTo>
                    <a:lnTo>
                      <a:pt x="1561" y="136"/>
                    </a:lnTo>
                    <a:lnTo>
                      <a:pt x="1559" y="134"/>
                    </a:lnTo>
                    <a:lnTo>
                      <a:pt x="1556" y="130"/>
                    </a:lnTo>
                    <a:close/>
                    <a:moveTo>
                      <a:pt x="454" y="130"/>
                    </a:moveTo>
                    <a:lnTo>
                      <a:pt x="458" y="153"/>
                    </a:lnTo>
                    <a:lnTo>
                      <a:pt x="452" y="157"/>
                    </a:lnTo>
                    <a:lnTo>
                      <a:pt x="449" y="158"/>
                    </a:lnTo>
                    <a:lnTo>
                      <a:pt x="445" y="160"/>
                    </a:lnTo>
                    <a:lnTo>
                      <a:pt x="440" y="164"/>
                    </a:lnTo>
                    <a:lnTo>
                      <a:pt x="435" y="165"/>
                    </a:lnTo>
                    <a:lnTo>
                      <a:pt x="433" y="164"/>
                    </a:lnTo>
                    <a:lnTo>
                      <a:pt x="432" y="164"/>
                    </a:lnTo>
                    <a:lnTo>
                      <a:pt x="430" y="162"/>
                    </a:lnTo>
                    <a:lnTo>
                      <a:pt x="428" y="162"/>
                    </a:lnTo>
                    <a:lnTo>
                      <a:pt x="423" y="162"/>
                    </a:lnTo>
                    <a:lnTo>
                      <a:pt x="423" y="158"/>
                    </a:lnTo>
                    <a:lnTo>
                      <a:pt x="423" y="157"/>
                    </a:lnTo>
                    <a:lnTo>
                      <a:pt x="421" y="157"/>
                    </a:lnTo>
                    <a:lnTo>
                      <a:pt x="421" y="155"/>
                    </a:lnTo>
                    <a:lnTo>
                      <a:pt x="419" y="153"/>
                    </a:lnTo>
                    <a:lnTo>
                      <a:pt x="419" y="146"/>
                    </a:lnTo>
                    <a:lnTo>
                      <a:pt x="428" y="141"/>
                    </a:lnTo>
                    <a:lnTo>
                      <a:pt x="435" y="136"/>
                    </a:lnTo>
                    <a:lnTo>
                      <a:pt x="442" y="132"/>
                    </a:lnTo>
                    <a:lnTo>
                      <a:pt x="454" y="130"/>
                    </a:lnTo>
                    <a:close/>
                    <a:moveTo>
                      <a:pt x="109" y="127"/>
                    </a:moveTo>
                    <a:lnTo>
                      <a:pt x="112" y="127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9" y="130"/>
                    </a:lnTo>
                    <a:lnTo>
                      <a:pt x="121" y="134"/>
                    </a:lnTo>
                    <a:lnTo>
                      <a:pt x="109" y="134"/>
                    </a:lnTo>
                    <a:lnTo>
                      <a:pt x="109" y="127"/>
                    </a:lnTo>
                    <a:close/>
                    <a:moveTo>
                      <a:pt x="3744" y="115"/>
                    </a:moveTo>
                    <a:lnTo>
                      <a:pt x="3760" y="117"/>
                    </a:lnTo>
                    <a:lnTo>
                      <a:pt x="3776" y="120"/>
                    </a:lnTo>
                    <a:lnTo>
                      <a:pt x="3790" y="125"/>
                    </a:lnTo>
                    <a:lnTo>
                      <a:pt x="3800" y="134"/>
                    </a:lnTo>
                    <a:lnTo>
                      <a:pt x="3807" y="146"/>
                    </a:lnTo>
                    <a:lnTo>
                      <a:pt x="3811" y="162"/>
                    </a:lnTo>
                    <a:lnTo>
                      <a:pt x="3788" y="158"/>
                    </a:lnTo>
                    <a:lnTo>
                      <a:pt x="3767" y="151"/>
                    </a:lnTo>
                    <a:lnTo>
                      <a:pt x="3751" y="141"/>
                    </a:lnTo>
                    <a:lnTo>
                      <a:pt x="3741" y="127"/>
                    </a:lnTo>
                    <a:lnTo>
                      <a:pt x="3743" y="125"/>
                    </a:lnTo>
                    <a:lnTo>
                      <a:pt x="3743" y="123"/>
                    </a:lnTo>
                    <a:lnTo>
                      <a:pt x="3744" y="122"/>
                    </a:lnTo>
                    <a:lnTo>
                      <a:pt x="3744" y="118"/>
                    </a:lnTo>
                    <a:lnTo>
                      <a:pt x="3744" y="115"/>
                    </a:lnTo>
                    <a:close/>
                    <a:moveTo>
                      <a:pt x="384" y="104"/>
                    </a:moveTo>
                    <a:lnTo>
                      <a:pt x="390" y="104"/>
                    </a:lnTo>
                    <a:lnTo>
                      <a:pt x="391" y="104"/>
                    </a:lnTo>
                    <a:lnTo>
                      <a:pt x="393" y="106"/>
                    </a:lnTo>
                    <a:lnTo>
                      <a:pt x="395" y="106"/>
                    </a:lnTo>
                    <a:lnTo>
                      <a:pt x="397" y="108"/>
                    </a:lnTo>
                    <a:lnTo>
                      <a:pt x="398" y="111"/>
                    </a:lnTo>
                    <a:lnTo>
                      <a:pt x="400" y="113"/>
                    </a:lnTo>
                    <a:lnTo>
                      <a:pt x="400" y="118"/>
                    </a:lnTo>
                    <a:lnTo>
                      <a:pt x="400" y="123"/>
                    </a:lnTo>
                    <a:lnTo>
                      <a:pt x="397" y="134"/>
                    </a:lnTo>
                    <a:lnTo>
                      <a:pt x="395" y="150"/>
                    </a:lnTo>
                    <a:lnTo>
                      <a:pt x="393" y="162"/>
                    </a:lnTo>
                    <a:lnTo>
                      <a:pt x="388" y="164"/>
                    </a:lnTo>
                    <a:lnTo>
                      <a:pt x="384" y="165"/>
                    </a:lnTo>
                    <a:lnTo>
                      <a:pt x="381" y="169"/>
                    </a:lnTo>
                    <a:lnTo>
                      <a:pt x="377" y="169"/>
                    </a:lnTo>
                    <a:lnTo>
                      <a:pt x="377" y="167"/>
                    </a:lnTo>
                    <a:lnTo>
                      <a:pt x="376" y="167"/>
                    </a:lnTo>
                    <a:lnTo>
                      <a:pt x="376" y="167"/>
                    </a:lnTo>
                    <a:lnTo>
                      <a:pt x="374" y="165"/>
                    </a:lnTo>
                    <a:lnTo>
                      <a:pt x="370" y="162"/>
                    </a:lnTo>
                    <a:lnTo>
                      <a:pt x="369" y="158"/>
                    </a:lnTo>
                    <a:lnTo>
                      <a:pt x="369" y="153"/>
                    </a:lnTo>
                    <a:lnTo>
                      <a:pt x="369" y="150"/>
                    </a:lnTo>
                    <a:lnTo>
                      <a:pt x="365" y="146"/>
                    </a:lnTo>
                    <a:lnTo>
                      <a:pt x="358" y="141"/>
                    </a:lnTo>
                    <a:lnTo>
                      <a:pt x="349" y="139"/>
                    </a:lnTo>
                    <a:lnTo>
                      <a:pt x="341" y="141"/>
                    </a:lnTo>
                    <a:lnTo>
                      <a:pt x="332" y="139"/>
                    </a:lnTo>
                    <a:lnTo>
                      <a:pt x="323" y="134"/>
                    </a:lnTo>
                    <a:lnTo>
                      <a:pt x="316" y="123"/>
                    </a:lnTo>
                    <a:lnTo>
                      <a:pt x="320" y="123"/>
                    </a:lnTo>
                    <a:lnTo>
                      <a:pt x="322" y="120"/>
                    </a:lnTo>
                    <a:lnTo>
                      <a:pt x="323" y="118"/>
                    </a:lnTo>
                    <a:lnTo>
                      <a:pt x="323" y="117"/>
                    </a:lnTo>
                    <a:lnTo>
                      <a:pt x="325" y="117"/>
                    </a:lnTo>
                    <a:lnTo>
                      <a:pt x="327" y="117"/>
                    </a:lnTo>
                    <a:lnTo>
                      <a:pt x="330" y="117"/>
                    </a:lnTo>
                    <a:lnTo>
                      <a:pt x="336" y="115"/>
                    </a:lnTo>
                    <a:lnTo>
                      <a:pt x="346" y="118"/>
                    </a:lnTo>
                    <a:lnTo>
                      <a:pt x="358" y="117"/>
                    </a:lnTo>
                    <a:lnTo>
                      <a:pt x="372" y="115"/>
                    </a:lnTo>
                    <a:lnTo>
                      <a:pt x="384" y="115"/>
                    </a:lnTo>
                    <a:lnTo>
                      <a:pt x="384" y="104"/>
                    </a:lnTo>
                    <a:close/>
                    <a:moveTo>
                      <a:pt x="255" y="101"/>
                    </a:moveTo>
                    <a:lnTo>
                      <a:pt x="257" y="104"/>
                    </a:lnTo>
                    <a:lnTo>
                      <a:pt x="259" y="106"/>
                    </a:lnTo>
                    <a:lnTo>
                      <a:pt x="260" y="110"/>
                    </a:lnTo>
                    <a:lnTo>
                      <a:pt x="260" y="113"/>
                    </a:lnTo>
                    <a:lnTo>
                      <a:pt x="262" y="117"/>
                    </a:lnTo>
                    <a:lnTo>
                      <a:pt x="262" y="123"/>
                    </a:lnTo>
                    <a:lnTo>
                      <a:pt x="259" y="123"/>
                    </a:lnTo>
                    <a:lnTo>
                      <a:pt x="259" y="127"/>
                    </a:lnTo>
                    <a:lnTo>
                      <a:pt x="262" y="127"/>
                    </a:lnTo>
                    <a:lnTo>
                      <a:pt x="267" y="129"/>
                    </a:lnTo>
                    <a:lnTo>
                      <a:pt x="273" y="130"/>
                    </a:lnTo>
                    <a:lnTo>
                      <a:pt x="278" y="130"/>
                    </a:lnTo>
                    <a:lnTo>
                      <a:pt x="285" y="130"/>
                    </a:lnTo>
                    <a:lnTo>
                      <a:pt x="288" y="127"/>
                    </a:lnTo>
                    <a:lnTo>
                      <a:pt x="290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4" y="125"/>
                    </a:lnTo>
                    <a:lnTo>
                      <a:pt x="297" y="127"/>
                    </a:lnTo>
                    <a:lnTo>
                      <a:pt x="299" y="129"/>
                    </a:lnTo>
                    <a:lnTo>
                      <a:pt x="299" y="130"/>
                    </a:lnTo>
                    <a:lnTo>
                      <a:pt x="299" y="132"/>
                    </a:lnTo>
                    <a:lnTo>
                      <a:pt x="301" y="134"/>
                    </a:lnTo>
                    <a:lnTo>
                      <a:pt x="301" y="137"/>
                    </a:lnTo>
                    <a:lnTo>
                      <a:pt x="299" y="141"/>
                    </a:lnTo>
                    <a:lnTo>
                      <a:pt x="299" y="143"/>
                    </a:lnTo>
                    <a:lnTo>
                      <a:pt x="299" y="143"/>
                    </a:lnTo>
                    <a:lnTo>
                      <a:pt x="299" y="144"/>
                    </a:lnTo>
                    <a:lnTo>
                      <a:pt x="299" y="146"/>
                    </a:lnTo>
                    <a:lnTo>
                      <a:pt x="297" y="150"/>
                    </a:lnTo>
                    <a:lnTo>
                      <a:pt x="287" y="155"/>
                    </a:lnTo>
                    <a:lnTo>
                      <a:pt x="274" y="155"/>
                    </a:lnTo>
                    <a:lnTo>
                      <a:pt x="260" y="155"/>
                    </a:lnTo>
                    <a:lnTo>
                      <a:pt x="246" y="158"/>
                    </a:lnTo>
                    <a:lnTo>
                      <a:pt x="236" y="165"/>
                    </a:lnTo>
                    <a:lnTo>
                      <a:pt x="224" y="174"/>
                    </a:lnTo>
                    <a:lnTo>
                      <a:pt x="213" y="183"/>
                    </a:lnTo>
                    <a:lnTo>
                      <a:pt x="198" y="188"/>
                    </a:lnTo>
                    <a:lnTo>
                      <a:pt x="196" y="185"/>
                    </a:lnTo>
                    <a:lnTo>
                      <a:pt x="194" y="181"/>
                    </a:lnTo>
                    <a:lnTo>
                      <a:pt x="194" y="178"/>
                    </a:lnTo>
                    <a:lnTo>
                      <a:pt x="192" y="172"/>
                    </a:lnTo>
                    <a:lnTo>
                      <a:pt x="198" y="169"/>
                    </a:lnTo>
                    <a:lnTo>
                      <a:pt x="203" y="165"/>
                    </a:lnTo>
                    <a:lnTo>
                      <a:pt x="206" y="160"/>
                    </a:lnTo>
                    <a:lnTo>
                      <a:pt x="210" y="155"/>
                    </a:lnTo>
                    <a:lnTo>
                      <a:pt x="212" y="150"/>
                    </a:lnTo>
                    <a:lnTo>
                      <a:pt x="192" y="150"/>
                    </a:lnTo>
                    <a:lnTo>
                      <a:pt x="180" y="155"/>
                    </a:lnTo>
                    <a:lnTo>
                      <a:pt x="166" y="157"/>
                    </a:lnTo>
                    <a:lnTo>
                      <a:pt x="150" y="155"/>
                    </a:lnTo>
                    <a:lnTo>
                      <a:pt x="140" y="150"/>
                    </a:lnTo>
                    <a:lnTo>
                      <a:pt x="135" y="150"/>
                    </a:lnTo>
                    <a:lnTo>
                      <a:pt x="135" y="146"/>
                    </a:lnTo>
                    <a:lnTo>
                      <a:pt x="140" y="144"/>
                    </a:lnTo>
                    <a:lnTo>
                      <a:pt x="144" y="143"/>
                    </a:lnTo>
                    <a:lnTo>
                      <a:pt x="145" y="141"/>
                    </a:lnTo>
                    <a:lnTo>
                      <a:pt x="149" y="139"/>
                    </a:lnTo>
                    <a:lnTo>
                      <a:pt x="150" y="134"/>
                    </a:lnTo>
                    <a:lnTo>
                      <a:pt x="147" y="134"/>
                    </a:lnTo>
                    <a:lnTo>
                      <a:pt x="147" y="130"/>
                    </a:lnTo>
                    <a:lnTo>
                      <a:pt x="152" y="130"/>
                    </a:lnTo>
                    <a:lnTo>
                      <a:pt x="156" y="129"/>
                    </a:lnTo>
                    <a:lnTo>
                      <a:pt x="159" y="129"/>
                    </a:lnTo>
                    <a:lnTo>
                      <a:pt x="163" y="127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7" y="122"/>
                    </a:lnTo>
                    <a:lnTo>
                      <a:pt x="157" y="120"/>
                    </a:lnTo>
                    <a:lnTo>
                      <a:pt x="156" y="118"/>
                    </a:lnTo>
                    <a:lnTo>
                      <a:pt x="154" y="115"/>
                    </a:lnTo>
                    <a:lnTo>
                      <a:pt x="157" y="115"/>
                    </a:lnTo>
                    <a:lnTo>
                      <a:pt x="159" y="113"/>
                    </a:lnTo>
                    <a:lnTo>
                      <a:pt x="159" y="113"/>
                    </a:lnTo>
                    <a:lnTo>
                      <a:pt x="161" y="113"/>
                    </a:lnTo>
                    <a:lnTo>
                      <a:pt x="163" y="111"/>
                    </a:lnTo>
                    <a:lnTo>
                      <a:pt x="182" y="117"/>
                    </a:lnTo>
                    <a:lnTo>
                      <a:pt x="198" y="123"/>
                    </a:lnTo>
                    <a:lnTo>
                      <a:pt x="212" y="130"/>
                    </a:lnTo>
                    <a:lnTo>
                      <a:pt x="227" y="136"/>
                    </a:lnTo>
                    <a:lnTo>
                      <a:pt x="246" y="137"/>
                    </a:lnTo>
                    <a:lnTo>
                      <a:pt x="243" y="129"/>
                    </a:lnTo>
                    <a:lnTo>
                      <a:pt x="240" y="122"/>
                    </a:lnTo>
                    <a:lnTo>
                      <a:pt x="238" y="117"/>
                    </a:lnTo>
                    <a:lnTo>
                      <a:pt x="236" y="104"/>
                    </a:lnTo>
                    <a:lnTo>
                      <a:pt x="240" y="103"/>
                    </a:lnTo>
                    <a:lnTo>
                      <a:pt x="243" y="101"/>
                    </a:lnTo>
                    <a:lnTo>
                      <a:pt x="248" y="101"/>
                    </a:lnTo>
                    <a:lnTo>
                      <a:pt x="255" y="101"/>
                    </a:lnTo>
                    <a:close/>
                    <a:moveTo>
                      <a:pt x="742" y="80"/>
                    </a:moveTo>
                    <a:lnTo>
                      <a:pt x="754" y="85"/>
                    </a:lnTo>
                    <a:lnTo>
                      <a:pt x="754" y="89"/>
                    </a:lnTo>
                    <a:lnTo>
                      <a:pt x="749" y="89"/>
                    </a:lnTo>
                    <a:lnTo>
                      <a:pt x="746" y="89"/>
                    </a:lnTo>
                    <a:lnTo>
                      <a:pt x="744" y="89"/>
                    </a:lnTo>
                    <a:lnTo>
                      <a:pt x="742" y="87"/>
                    </a:lnTo>
                    <a:lnTo>
                      <a:pt x="742" y="87"/>
                    </a:lnTo>
                    <a:lnTo>
                      <a:pt x="742" y="85"/>
                    </a:lnTo>
                    <a:lnTo>
                      <a:pt x="742" y="80"/>
                    </a:lnTo>
                    <a:close/>
                    <a:moveTo>
                      <a:pt x="140" y="80"/>
                    </a:moveTo>
                    <a:lnTo>
                      <a:pt x="140" y="87"/>
                    </a:lnTo>
                    <a:lnTo>
                      <a:pt x="140" y="92"/>
                    </a:lnTo>
                    <a:lnTo>
                      <a:pt x="142" y="97"/>
                    </a:lnTo>
                    <a:lnTo>
                      <a:pt x="140" y="101"/>
                    </a:lnTo>
                    <a:lnTo>
                      <a:pt x="140" y="104"/>
                    </a:lnTo>
                    <a:lnTo>
                      <a:pt x="135" y="108"/>
                    </a:lnTo>
                    <a:lnTo>
                      <a:pt x="130" y="111"/>
                    </a:lnTo>
                    <a:lnTo>
                      <a:pt x="124" y="115"/>
                    </a:lnTo>
                    <a:lnTo>
                      <a:pt x="121" y="120"/>
                    </a:lnTo>
                    <a:lnTo>
                      <a:pt x="114" y="117"/>
                    </a:lnTo>
                    <a:lnTo>
                      <a:pt x="110" y="115"/>
                    </a:lnTo>
                    <a:lnTo>
                      <a:pt x="107" y="113"/>
                    </a:lnTo>
                    <a:lnTo>
                      <a:pt x="105" y="111"/>
                    </a:lnTo>
                    <a:lnTo>
                      <a:pt x="102" y="108"/>
                    </a:lnTo>
                    <a:lnTo>
                      <a:pt x="100" y="125"/>
                    </a:lnTo>
                    <a:lnTo>
                      <a:pt x="95" y="134"/>
                    </a:lnTo>
                    <a:lnTo>
                      <a:pt x="82" y="137"/>
                    </a:lnTo>
                    <a:lnTo>
                      <a:pt x="72" y="137"/>
                    </a:lnTo>
                    <a:lnTo>
                      <a:pt x="61" y="137"/>
                    </a:lnTo>
                    <a:lnTo>
                      <a:pt x="48" y="137"/>
                    </a:lnTo>
                    <a:lnTo>
                      <a:pt x="48" y="123"/>
                    </a:lnTo>
                    <a:lnTo>
                      <a:pt x="67" y="110"/>
                    </a:lnTo>
                    <a:lnTo>
                      <a:pt x="88" y="97"/>
                    </a:lnTo>
                    <a:lnTo>
                      <a:pt x="112" y="87"/>
                    </a:lnTo>
                    <a:lnTo>
                      <a:pt x="140" y="80"/>
                    </a:lnTo>
                    <a:close/>
                    <a:moveTo>
                      <a:pt x="3671" y="80"/>
                    </a:moveTo>
                    <a:lnTo>
                      <a:pt x="3680" y="80"/>
                    </a:lnTo>
                    <a:lnTo>
                      <a:pt x="3683" y="89"/>
                    </a:lnTo>
                    <a:lnTo>
                      <a:pt x="3683" y="99"/>
                    </a:lnTo>
                    <a:lnTo>
                      <a:pt x="3683" y="111"/>
                    </a:lnTo>
                    <a:lnTo>
                      <a:pt x="3699" y="106"/>
                    </a:lnTo>
                    <a:lnTo>
                      <a:pt x="3711" y="99"/>
                    </a:lnTo>
                    <a:lnTo>
                      <a:pt x="3725" y="92"/>
                    </a:lnTo>
                    <a:lnTo>
                      <a:pt x="3725" y="146"/>
                    </a:lnTo>
                    <a:lnTo>
                      <a:pt x="3725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2" y="150"/>
                    </a:lnTo>
                    <a:lnTo>
                      <a:pt x="3709" y="150"/>
                    </a:lnTo>
                    <a:lnTo>
                      <a:pt x="3692" y="151"/>
                    </a:lnTo>
                    <a:lnTo>
                      <a:pt x="3675" y="153"/>
                    </a:lnTo>
                    <a:lnTo>
                      <a:pt x="3661" y="155"/>
                    </a:lnTo>
                    <a:lnTo>
                      <a:pt x="3650" y="157"/>
                    </a:lnTo>
                    <a:lnTo>
                      <a:pt x="3645" y="158"/>
                    </a:lnTo>
                    <a:lnTo>
                      <a:pt x="3633" y="148"/>
                    </a:lnTo>
                    <a:lnTo>
                      <a:pt x="3624" y="134"/>
                    </a:lnTo>
                    <a:lnTo>
                      <a:pt x="3619" y="115"/>
                    </a:lnTo>
                    <a:lnTo>
                      <a:pt x="3620" y="110"/>
                    </a:lnTo>
                    <a:lnTo>
                      <a:pt x="3622" y="106"/>
                    </a:lnTo>
                    <a:lnTo>
                      <a:pt x="3624" y="103"/>
                    </a:lnTo>
                    <a:lnTo>
                      <a:pt x="3626" y="99"/>
                    </a:lnTo>
                    <a:lnTo>
                      <a:pt x="3627" y="96"/>
                    </a:lnTo>
                    <a:lnTo>
                      <a:pt x="3634" y="92"/>
                    </a:lnTo>
                    <a:lnTo>
                      <a:pt x="3643" y="87"/>
                    </a:lnTo>
                    <a:lnTo>
                      <a:pt x="3657" y="82"/>
                    </a:lnTo>
                    <a:lnTo>
                      <a:pt x="3671" y="80"/>
                    </a:lnTo>
                    <a:close/>
                    <a:moveTo>
                      <a:pt x="458" y="73"/>
                    </a:moveTo>
                    <a:lnTo>
                      <a:pt x="461" y="83"/>
                    </a:lnTo>
                    <a:lnTo>
                      <a:pt x="468" y="87"/>
                    </a:lnTo>
                    <a:lnTo>
                      <a:pt x="479" y="87"/>
                    </a:lnTo>
                    <a:lnTo>
                      <a:pt x="496" y="85"/>
                    </a:lnTo>
                    <a:lnTo>
                      <a:pt x="496" y="89"/>
                    </a:lnTo>
                    <a:lnTo>
                      <a:pt x="498" y="94"/>
                    </a:lnTo>
                    <a:lnTo>
                      <a:pt x="500" y="99"/>
                    </a:lnTo>
                    <a:lnTo>
                      <a:pt x="500" y="103"/>
                    </a:lnTo>
                    <a:lnTo>
                      <a:pt x="500" y="108"/>
                    </a:lnTo>
                    <a:lnTo>
                      <a:pt x="500" y="111"/>
                    </a:lnTo>
                    <a:lnTo>
                      <a:pt x="519" y="122"/>
                    </a:lnTo>
                    <a:lnTo>
                      <a:pt x="541" y="127"/>
                    </a:lnTo>
                    <a:lnTo>
                      <a:pt x="566" y="127"/>
                    </a:lnTo>
                    <a:lnTo>
                      <a:pt x="590" y="127"/>
                    </a:lnTo>
                    <a:lnTo>
                      <a:pt x="617" y="125"/>
                    </a:lnTo>
                    <a:lnTo>
                      <a:pt x="639" y="127"/>
                    </a:lnTo>
                    <a:lnTo>
                      <a:pt x="639" y="132"/>
                    </a:lnTo>
                    <a:lnTo>
                      <a:pt x="641" y="137"/>
                    </a:lnTo>
                    <a:lnTo>
                      <a:pt x="643" y="141"/>
                    </a:lnTo>
                    <a:lnTo>
                      <a:pt x="643" y="143"/>
                    </a:lnTo>
                    <a:lnTo>
                      <a:pt x="643" y="146"/>
                    </a:lnTo>
                    <a:lnTo>
                      <a:pt x="643" y="150"/>
                    </a:lnTo>
                    <a:lnTo>
                      <a:pt x="639" y="162"/>
                    </a:lnTo>
                    <a:lnTo>
                      <a:pt x="629" y="162"/>
                    </a:lnTo>
                    <a:lnTo>
                      <a:pt x="617" y="160"/>
                    </a:lnTo>
                    <a:lnTo>
                      <a:pt x="608" y="158"/>
                    </a:lnTo>
                    <a:lnTo>
                      <a:pt x="604" y="158"/>
                    </a:lnTo>
                    <a:lnTo>
                      <a:pt x="601" y="160"/>
                    </a:lnTo>
                    <a:lnTo>
                      <a:pt x="599" y="164"/>
                    </a:lnTo>
                    <a:lnTo>
                      <a:pt x="597" y="165"/>
                    </a:lnTo>
                    <a:lnTo>
                      <a:pt x="594" y="165"/>
                    </a:lnTo>
                    <a:lnTo>
                      <a:pt x="592" y="167"/>
                    </a:lnTo>
                    <a:lnTo>
                      <a:pt x="587" y="169"/>
                    </a:lnTo>
                    <a:lnTo>
                      <a:pt x="582" y="169"/>
                    </a:lnTo>
                    <a:lnTo>
                      <a:pt x="576" y="171"/>
                    </a:lnTo>
                    <a:lnTo>
                      <a:pt x="573" y="172"/>
                    </a:lnTo>
                    <a:lnTo>
                      <a:pt x="568" y="172"/>
                    </a:lnTo>
                    <a:lnTo>
                      <a:pt x="562" y="172"/>
                    </a:lnTo>
                    <a:lnTo>
                      <a:pt x="559" y="167"/>
                    </a:lnTo>
                    <a:lnTo>
                      <a:pt x="557" y="162"/>
                    </a:lnTo>
                    <a:lnTo>
                      <a:pt x="554" y="158"/>
                    </a:lnTo>
                    <a:lnTo>
                      <a:pt x="554" y="162"/>
                    </a:lnTo>
                    <a:lnTo>
                      <a:pt x="550" y="165"/>
                    </a:lnTo>
                    <a:lnTo>
                      <a:pt x="548" y="169"/>
                    </a:lnTo>
                    <a:lnTo>
                      <a:pt x="547" y="172"/>
                    </a:lnTo>
                    <a:lnTo>
                      <a:pt x="538" y="172"/>
                    </a:lnTo>
                    <a:lnTo>
                      <a:pt x="534" y="167"/>
                    </a:lnTo>
                    <a:lnTo>
                      <a:pt x="531" y="160"/>
                    </a:lnTo>
                    <a:lnTo>
                      <a:pt x="528" y="153"/>
                    </a:lnTo>
                    <a:lnTo>
                      <a:pt x="526" y="158"/>
                    </a:lnTo>
                    <a:lnTo>
                      <a:pt x="524" y="162"/>
                    </a:lnTo>
                    <a:lnTo>
                      <a:pt x="522" y="164"/>
                    </a:lnTo>
                    <a:lnTo>
                      <a:pt x="522" y="164"/>
                    </a:lnTo>
                    <a:lnTo>
                      <a:pt x="519" y="164"/>
                    </a:lnTo>
                    <a:lnTo>
                      <a:pt x="515" y="162"/>
                    </a:lnTo>
                    <a:lnTo>
                      <a:pt x="512" y="160"/>
                    </a:lnTo>
                    <a:lnTo>
                      <a:pt x="510" y="158"/>
                    </a:lnTo>
                    <a:lnTo>
                      <a:pt x="510" y="157"/>
                    </a:lnTo>
                    <a:lnTo>
                      <a:pt x="510" y="155"/>
                    </a:lnTo>
                    <a:lnTo>
                      <a:pt x="510" y="153"/>
                    </a:lnTo>
                    <a:lnTo>
                      <a:pt x="510" y="151"/>
                    </a:lnTo>
                    <a:lnTo>
                      <a:pt x="508" y="150"/>
                    </a:lnTo>
                    <a:lnTo>
                      <a:pt x="507" y="150"/>
                    </a:lnTo>
                    <a:lnTo>
                      <a:pt x="505" y="151"/>
                    </a:lnTo>
                    <a:lnTo>
                      <a:pt x="501" y="151"/>
                    </a:lnTo>
                    <a:lnTo>
                      <a:pt x="496" y="153"/>
                    </a:lnTo>
                    <a:lnTo>
                      <a:pt x="493" y="153"/>
                    </a:lnTo>
                    <a:lnTo>
                      <a:pt x="487" y="155"/>
                    </a:lnTo>
                    <a:lnTo>
                      <a:pt x="486" y="153"/>
                    </a:lnTo>
                    <a:lnTo>
                      <a:pt x="484" y="153"/>
                    </a:lnTo>
                    <a:lnTo>
                      <a:pt x="480" y="151"/>
                    </a:lnTo>
                    <a:lnTo>
                      <a:pt x="479" y="150"/>
                    </a:lnTo>
                    <a:lnTo>
                      <a:pt x="475" y="148"/>
                    </a:lnTo>
                    <a:lnTo>
                      <a:pt x="473" y="146"/>
                    </a:lnTo>
                    <a:lnTo>
                      <a:pt x="475" y="136"/>
                    </a:lnTo>
                    <a:lnTo>
                      <a:pt x="473" y="129"/>
                    </a:lnTo>
                    <a:lnTo>
                      <a:pt x="470" y="123"/>
                    </a:lnTo>
                    <a:lnTo>
                      <a:pt x="466" y="115"/>
                    </a:lnTo>
                    <a:lnTo>
                      <a:pt x="466" y="104"/>
                    </a:lnTo>
                    <a:lnTo>
                      <a:pt x="449" y="103"/>
                    </a:lnTo>
                    <a:lnTo>
                      <a:pt x="433" y="97"/>
                    </a:lnTo>
                    <a:lnTo>
                      <a:pt x="419" y="92"/>
                    </a:lnTo>
                    <a:lnTo>
                      <a:pt x="418" y="90"/>
                    </a:lnTo>
                    <a:lnTo>
                      <a:pt x="418" y="89"/>
                    </a:lnTo>
                    <a:lnTo>
                      <a:pt x="418" y="87"/>
                    </a:lnTo>
                    <a:lnTo>
                      <a:pt x="416" y="85"/>
                    </a:lnTo>
                    <a:lnTo>
                      <a:pt x="416" y="80"/>
                    </a:lnTo>
                    <a:lnTo>
                      <a:pt x="423" y="78"/>
                    </a:lnTo>
                    <a:lnTo>
                      <a:pt x="432" y="78"/>
                    </a:lnTo>
                    <a:lnTo>
                      <a:pt x="442" y="76"/>
                    </a:lnTo>
                    <a:lnTo>
                      <a:pt x="445" y="75"/>
                    </a:lnTo>
                    <a:lnTo>
                      <a:pt x="449" y="75"/>
                    </a:lnTo>
                    <a:lnTo>
                      <a:pt x="452" y="73"/>
                    </a:lnTo>
                    <a:lnTo>
                      <a:pt x="458" y="73"/>
                    </a:lnTo>
                    <a:close/>
                    <a:moveTo>
                      <a:pt x="377" y="73"/>
                    </a:moveTo>
                    <a:lnTo>
                      <a:pt x="409" y="73"/>
                    </a:lnTo>
                    <a:lnTo>
                      <a:pt x="409" y="76"/>
                    </a:lnTo>
                    <a:lnTo>
                      <a:pt x="411" y="80"/>
                    </a:lnTo>
                    <a:lnTo>
                      <a:pt x="411" y="83"/>
                    </a:lnTo>
                    <a:lnTo>
                      <a:pt x="412" y="89"/>
                    </a:lnTo>
                    <a:lnTo>
                      <a:pt x="404" y="89"/>
                    </a:lnTo>
                    <a:lnTo>
                      <a:pt x="400" y="89"/>
                    </a:lnTo>
                    <a:lnTo>
                      <a:pt x="397" y="89"/>
                    </a:lnTo>
                    <a:lnTo>
                      <a:pt x="390" y="87"/>
                    </a:lnTo>
                    <a:lnTo>
                      <a:pt x="384" y="87"/>
                    </a:lnTo>
                    <a:lnTo>
                      <a:pt x="377" y="85"/>
                    </a:lnTo>
                    <a:lnTo>
                      <a:pt x="377" y="73"/>
                    </a:lnTo>
                    <a:close/>
                    <a:moveTo>
                      <a:pt x="301" y="69"/>
                    </a:moveTo>
                    <a:lnTo>
                      <a:pt x="308" y="73"/>
                    </a:lnTo>
                    <a:lnTo>
                      <a:pt x="315" y="76"/>
                    </a:lnTo>
                    <a:lnTo>
                      <a:pt x="318" y="82"/>
                    </a:lnTo>
                    <a:lnTo>
                      <a:pt x="322" y="89"/>
                    </a:lnTo>
                    <a:lnTo>
                      <a:pt x="323" y="96"/>
                    </a:lnTo>
                    <a:lnTo>
                      <a:pt x="313" y="96"/>
                    </a:lnTo>
                    <a:lnTo>
                      <a:pt x="313" y="92"/>
                    </a:lnTo>
                    <a:lnTo>
                      <a:pt x="308" y="89"/>
                    </a:lnTo>
                    <a:lnTo>
                      <a:pt x="306" y="85"/>
                    </a:lnTo>
                    <a:lnTo>
                      <a:pt x="304" y="82"/>
                    </a:lnTo>
                    <a:lnTo>
                      <a:pt x="302" y="76"/>
                    </a:lnTo>
                    <a:lnTo>
                      <a:pt x="301" y="69"/>
                    </a:lnTo>
                    <a:close/>
                    <a:moveTo>
                      <a:pt x="489" y="61"/>
                    </a:moveTo>
                    <a:lnTo>
                      <a:pt x="505" y="61"/>
                    </a:lnTo>
                    <a:lnTo>
                      <a:pt x="505" y="69"/>
                    </a:lnTo>
                    <a:lnTo>
                      <a:pt x="489" y="69"/>
                    </a:lnTo>
                    <a:lnTo>
                      <a:pt x="489" y="61"/>
                    </a:lnTo>
                    <a:close/>
                    <a:moveTo>
                      <a:pt x="192" y="61"/>
                    </a:moveTo>
                    <a:lnTo>
                      <a:pt x="201" y="62"/>
                    </a:lnTo>
                    <a:lnTo>
                      <a:pt x="208" y="62"/>
                    </a:lnTo>
                    <a:lnTo>
                      <a:pt x="215" y="64"/>
                    </a:lnTo>
                    <a:lnTo>
                      <a:pt x="220" y="66"/>
                    </a:lnTo>
                    <a:lnTo>
                      <a:pt x="217" y="71"/>
                    </a:lnTo>
                    <a:lnTo>
                      <a:pt x="213" y="76"/>
                    </a:lnTo>
                    <a:lnTo>
                      <a:pt x="210" y="80"/>
                    </a:lnTo>
                    <a:lnTo>
                      <a:pt x="205" y="85"/>
                    </a:lnTo>
                    <a:lnTo>
                      <a:pt x="199" y="89"/>
                    </a:lnTo>
                    <a:lnTo>
                      <a:pt x="194" y="90"/>
                    </a:lnTo>
                    <a:lnTo>
                      <a:pt x="191" y="90"/>
                    </a:lnTo>
                    <a:lnTo>
                      <a:pt x="185" y="89"/>
                    </a:lnTo>
                    <a:lnTo>
                      <a:pt x="182" y="85"/>
                    </a:lnTo>
                    <a:lnTo>
                      <a:pt x="180" y="82"/>
                    </a:lnTo>
                    <a:lnTo>
                      <a:pt x="178" y="78"/>
                    </a:lnTo>
                    <a:lnTo>
                      <a:pt x="178" y="73"/>
                    </a:lnTo>
                    <a:lnTo>
                      <a:pt x="185" y="68"/>
                    </a:lnTo>
                    <a:lnTo>
                      <a:pt x="192" y="61"/>
                    </a:lnTo>
                    <a:close/>
                    <a:moveTo>
                      <a:pt x="435" y="54"/>
                    </a:moveTo>
                    <a:lnTo>
                      <a:pt x="440" y="54"/>
                    </a:lnTo>
                    <a:lnTo>
                      <a:pt x="444" y="54"/>
                    </a:lnTo>
                    <a:lnTo>
                      <a:pt x="447" y="54"/>
                    </a:lnTo>
                    <a:lnTo>
                      <a:pt x="449" y="54"/>
                    </a:lnTo>
                    <a:lnTo>
                      <a:pt x="452" y="54"/>
                    </a:lnTo>
                    <a:lnTo>
                      <a:pt x="456" y="54"/>
                    </a:lnTo>
                    <a:lnTo>
                      <a:pt x="461" y="54"/>
                    </a:lnTo>
                    <a:lnTo>
                      <a:pt x="461" y="61"/>
                    </a:lnTo>
                    <a:lnTo>
                      <a:pt x="438" y="66"/>
                    </a:lnTo>
                    <a:lnTo>
                      <a:pt x="435" y="54"/>
                    </a:lnTo>
                    <a:close/>
                    <a:moveTo>
                      <a:pt x="220" y="43"/>
                    </a:moveTo>
                    <a:lnTo>
                      <a:pt x="227" y="45"/>
                    </a:lnTo>
                    <a:lnTo>
                      <a:pt x="234" y="47"/>
                    </a:lnTo>
                    <a:lnTo>
                      <a:pt x="240" y="50"/>
                    </a:lnTo>
                    <a:lnTo>
                      <a:pt x="236" y="50"/>
                    </a:lnTo>
                    <a:lnTo>
                      <a:pt x="227" y="54"/>
                    </a:lnTo>
                    <a:lnTo>
                      <a:pt x="217" y="54"/>
                    </a:lnTo>
                    <a:lnTo>
                      <a:pt x="205" y="54"/>
                    </a:lnTo>
                    <a:lnTo>
                      <a:pt x="205" y="50"/>
                    </a:lnTo>
                    <a:lnTo>
                      <a:pt x="208" y="50"/>
                    </a:lnTo>
                    <a:lnTo>
                      <a:pt x="212" y="47"/>
                    </a:lnTo>
                    <a:lnTo>
                      <a:pt x="217" y="45"/>
                    </a:lnTo>
                    <a:lnTo>
                      <a:pt x="220" y="43"/>
                    </a:lnTo>
                    <a:close/>
                    <a:moveTo>
                      <a:pt x="2671" y="41"/>
                    </a:moveTo>
                    <a:lnTo>
                      <a:pt x="2688" y="43"/>
                    </a:lnTo>
                    <a:lnTo>
                      <a:pt x="2692" y="47"/>
                    </a:lnTo>
                    <a:lnTo>
                      <a:pt x="2694" y="50"/>
                    </a:lnTo>
                    <a:lnTo>
                      <a:pt x="2697" y="54"/>
                    </a:lnTo>
                    <a:lnTo>
                      <a:pt x="2695" y="57"/>
                    </a:lnTo>
                    <a:lnTo>
                      <a:pt x="2695" y="59"/>
                    </a:lnTo>
                    <a:lnTo>
                      <a:pt x="2695" y="59"/>
                    </a:lnTo>
                    <a:lnTo>
                      <a:pt x="2694" y="61"/>
                    </a:lnTo>
                    <a:lnTo>
                      <a:pt x="2694" y="61"/>
                    </a:lnTo>
                    <a:lnTo>
                      <a:pt x="2683" y="75"/>
                    </a:lnTo>
                    <a:lnTo>
                      <a:pt x="2669" y="85"/>
                    </a:lnTo>
                    <a:lnTo>
                      <a:pt x="2653" y="94"/>
                    </a:lnTo>
                    <a:lnTo>
                      <a:pt x="2634" y="101"/>
                    </a:lnTo>
                    <a:lnTo>
                      <a:pt x="2617" y="108"/>
                    </a:lnTo>
                    <a:lnTo>
                      <a:pt x="2601" y="115"/>
                    </a:lnTo>
                    <a:lnTo>
                      <a:pt x="2584" y="129"/>
                    </a:lnTo>
                    <a:lnTo>
                      <a:pt x="2564" y="150"/>
                    </a:lnTo>
                    <a:lnTo>
                      <a:pt x="2544" y="174"/>
                    </a:lnTo>
                    <a:lnTo>
                      <a:pt x="2524" y="202"/>
                    </a:lnTo>
                    <a:lnTo>
                      <a:pt x="2509" y="230"/>
                    </a:lnTo>
                    <a:lnTo>
                      <a:pt x="2498" y="258"/>
                    </a:lnTo>
                    <a:lnTo>
                      <a:pt x="2493" y="284"/>
                    </a:lnTo>
                    <a:lnTo>
                      <a:pt x="2495" y="293"/>
                    </a:lnTo>
                    <a:lnTo>
                      <a:pt x="2502" y="303"/>
                    </a:lnTo>
                    <a:lnTo>
                      <a:pt x="2510" y="314"/>
                    </a:lnTo>
                    <a:lnTo>
                      <a:pt x="2521" y="322"/>
                    </a:lnTo>
                    <a:lnTo>
                      <a:pt x="2521" y="326"/>
                    </a:lnTo>
                    <a:lnTo>
                      <a:pt x="2516" y="326"/>
                    </a:lnTo>
                    <a:lnTo>
                      <a:pt x="2512" y="335"/>
                    </a:lnTo>
                    <a:lnTo>
                      <a:pt x="2498" y="329"/>
                    </a:lnTo>
                    <a:lnTo>
                      <a:pt x="2482" y="326"/>
                    </a:lnTo>
                    <a:lnTo>
                      <a:pt x="2477" y="312"/>
                    </a:lnTo>
                    <a:lnTo>
                      <a:pt x="2468" y="300"/>
                    </a:lnTo>
                    <a:lnTo>
                      <a:pt x="2460" y="291"/>
                    </a:lnTo>
                    <a:lnTo>
                      <a:pt x="2451" y="282"/>
                    </a:lnTo>
                    <a:lnTo>
                      <a:pt x="2444" y="268"/>
                    </a:lnTo>
                    <a:lnTo>
                      <a:pt x="2454" y="261"/>
                    </a:lnTo>
                    <a:lnTo>
                      <a:pt x="2460" y="258"/>
                    </a:lnTo>
                    <a:lnTo>
                      <a:pt x="2460" y="253"/>
                    </a:lnTo>
                    <a:lnTo>
                      <a:pt x="2458" y="249"/>
                    </a:lnTo>
                    <a:lnTo>
                      <a:pt x="2456" y="242"/>
                    </a:lnTo>
                    <a:lnTo>
                      <a:pt x="2458" y="235"/>
                    </a:lnTo>
                    <a:lnTo>
                      <a:pt x="2463" y="226"/>
                    </a:lnTo>
                    <a:lnTo>
                      <a:pt x="2470" y="221"/>
                    </a:lnTo>
                    <a:lnTo>
                      <a:pt x="2477" y="214"/>
                    </a:lnTo>
                    <a:lnTo>
                      <a:pt x="2482" y="204"/>
                    </a:lnTo>
                    <a:lnTo>
                      <a:pt x="2479" y="202"/>
                    </a:lnTo>
                    <a:lnTo>
                      <a:pt x="2475" y="200"/>
                    </a:lnTo>
                    <a:lnTo>
                      <a:pt x="2475" y="199"/>
                    </a:lnTo>
                    <a:lnTo>
                      <a:pt x="2474" y="199"/>
                    </a:lnTo>
                    <a:lnTo>
                      <a:pt x="2474" y="197"/>
                    </a:lnTo>
                    <a:lnTo>
                      <a:pt x="2474" y="195"/>
                    </a:lnTo>
                    <a:lnTo>
                      <a:pt x="2482" y="186"/>
                    </a:lnTo>
                    <a:lnTo>
                      <a:pt x="2491" y="178"/>
                    </a:lnTo>
                    <a:lnTo>
                      <a:pt x="2496" y="165"/>
                    </a:lnTo>
                    <a:lnTo>
                      <a:pt x="2498" y="162"/>
                    </a:lnTo>
                    <a:lnTo>
                      <a:pt x="2496" y="157"/>
                    </a:lnTo>
                    <a:lnTo>
                      <a:pt x="2496" y="153"/>
                    </a:lnTo>
                    <a:lnTo>
                      <a:pt x="2495" y="151"/>
                    </a:lnTo>
                    <a:lnTo>
                      <a:pt x="2495" y="146"/>
                    </a:lnTo>
                    <a:lnTo>
                      <a:pt x="2495" y="143"/>
                    </a:lnTo>
                    <a:lnTo>
                      <a:pt x="2496" y="137"/>
                    </a:lnTo>
                    <a:lnTo>
                      <a:pt x="2510" y="122"/>
                    </a:lnTo>
                    <a:lnTo>
                      <a:pt x="2528" y="106"/>
                    </a:lnTo>
                    <a:lnTo>
                      <a:pt x="2550" y="90"/>
                    </a:lnTo>
                    <a:lnTo>
                      <a:pt x="2573" y="78"/>
                    </a:lnTo>
                    <a:lnTo>
                      <a:pt x="2592" y="69"/>
                    </a:lnTo>
                    <a:lnTo>
                      <a:pt x="2624" y="69"/>
                    </a:lnTo>
                    <a:lnTo>
                      <a:pt x="2634" y="64"/>
                    </a:lnTo>
                    <a:lnTo>
                      <a:pt x="2641" y="59"/>
                    </a:lnTo>
                    <a:lnTo>
                      <a:pt x="2646" y="52"/>
                    </a:lnTo>
                    <a:lnTo>
                      <a:pt x="2652" y="48"/>
                    </a:lnTo>
                    <a:lnTo>
                      <a:pt x="2659" y="45"/>
                    </a:lnTo>
                    <a:lnTo>
                      <a:pt x="2671" y="41"/>
                    </a:lnTo>
                    <a:close/>
                    <a:moveTo>
                      <a:pt x="400" y="15"/>
                    </a:moveTo>
                    <a:lnTo>
                      <a:pt x="416" y="15"/>
                    </a:lnTo>
                    <a:lnTo>
                      <a:pt x="421" y="22"/>
                    </a:lnTo>
                    <a:lnTo>
                      <a:pt x="428" y="29"/>
                    </a:lnTo>
                    <a:lnTo>
                      <a:pt x="435" y="34"/>
                    </a:lnTo>
                    <a:lnTo>
                      <a:pt x="432" y="38"/>
                    </a:lnTo>
                    <a:lnTo>
                      <a:pt x="430" y="40"/>
                    </a:lnTo>
                    <a:lnTo>
                      <a:pt x="428" y="41"/>
                    </a:lnTo>
                    <a:lnTo>
                      <a:pt x="426" y="45"/>
                    </a:lnTo>
                    <a:lnTo>
                      <a:pt x="425" y="48"/>
                    </a:lnTo>
                    <a:lnTo>
                      <a:pt x="423" y="54"/>
                    </a:lnTo>
                    <a:lnTo>
                      <a:pt x="418" y="54"/>
                    </a:lnTo>
                    <a:lnTo>
                      <a:pt x="411" y="54"/>
                    </a:lnTo>
                    <a:lnTo>
                      <a:pt x="407" y="52"/>
                    </a:lnTo>
                    <a:lnTo>
                      <a:pt x="402" y="52"/>
                    </a:lnTo>
                    <a:lnTo>
                      <a:pt x="397" y="50"/>
                    </a:lnTo>
                    <a:lnTo>
                      <a:pt x="397" y="43"/>
                    </a:lnTo>
                    <a:lnTo>
                      <a:pt x="398" y="38"/>
                    </a:lnTo>
                    <a:lnTo>
                      <a:pt x="400" y="31"/>
                    </a:lnTo>
                    <a:lnTo>
                      <a:pt x="400" y="24"/>
                    </a:lnTo>
                    <a:lnTo>
                      <a:pt x="400" y="15"/>
                    </a:lnTo>
                    <a:close/>
                    <a:moveTo>
                      <a:pt x="3165" y="0"/>
                    </a:moveTo>
                    <a:lnTo>
                      <a:pt x="3184" y="0"/>
                    </a:lnTo>
                    <a:lnTo>
                      <a:pt x="3188" y="5"/>
                    </a:lnTo>
                    <a:lnTo>
                      <a:pt x="3189" y="7"/>
                    </a:lnTo>
                    <a:lnTo>
                      <a:pt x="3191" y="10"/>
                    </a:lnTo>
                    <a:lnTo>
                      <a:pt x="3195" y="14"/>
                    </a:lnTo>
                    <a:lnTo>
                      <a:pt x="3196" y="19"/>
                    </a:lnTo>
                    <a:lnTo>
                      <a:pt x="3191" y="21"/>
                    </a:lnTo>
                    <a:lnTo>
                      <a:pt x="3189" y="22"/>
                    </a:lnTo>
                    <a:lnTo>
                      <a:pt x="3186" y="24"/>
                    </a:lnTo>
                    <a:lnTo>
                      <a:pt x="3184" y="27"/>
                    </a:lnTo>
                    <a:lnTo>
                      <a:pt x="3182" y="29"/>
                    </a:lnTo>
                    <a:lnTo>
                      <a:pt x="3181" y="34"/>
                    </a:lnTo>
                    <a:lnTo>
                      <a:pt x="3195" y="38"/>
                    </a:lnTo>
                    <a:lnTo>
                      <a:pt x="3202" y="41"/>
                    </a:lnTo>
                    <a:lnTo>
                      <a:pt x="3209" y="48"/>
                    </a:lnTo>
                    <a:lnTo>
                      <a:pt x="3216" y="57"/>
                    </a:lnTo>
                    <a:lnTo>
                      <a:pt x="3228" y="52"/>
                    </a:lnTo>
                    <a:lnTo>
                      <a:pt x="3240" y="50"/>
                    </a:lnTo>
                    <a:lnTo>
                      <a:pt x="3254" y="48"/>
                    </a:lnTo>
                    <a:lnTo>
                      <a:pt x="3270" y="43"/>
                    </a:lnTo>
                    <a:lnTo>
                      <a:pt x="3271" y="41"/>
                    </a:lnTo>
                    <a:lnTo>
                      <a:pt x="3271" y="41"/>
                    </a:lnTo>
                    <a:lnTo>
                      <a:pt x="3273" y="43"/>
                    </a:lnTo>
                    <a:lnTo>
                      <a:pt x="3273" y="45"/>
                    </a:lnTo>
                    <a:lnTo>
                      <a:pt x="3273" y="47"/>
                    </a:lnTo>
                    <a:lnTo>
                      <a:pt x="3287" y="54"/>
                    </a:lnTo>
                    <a:lnTo>
                      <a:pt x="3298" y="62"/>
                    </a:lnTo>
                    <a:lnTo>
                      <a:pt x="3306" y="73"/>
                    </a:lnTo>
                    <a:lnTo>
                      <a:pt x="3315" y="85"/>
                    </a:lnTo>
                    <a:lnTo>
                      <a:pt x="3315" y="108"/>
                    </a:lnTo>
                    <a:lnTo>
                      <a:pt x="3303" y="117"/>
                    </a:lnTo>
                    <a:lnTo>
                      <a:pt x="3298" y="125"/>
                    </a:lnTo>
                    <a:lnTo>
                      <a:pt x="3294" y="134"/>
                    </a:lnTo>
                    <a:lnTo>
                      <a:pt x="3289" y="143"/>
                    </a:lnTo>
                    <a:lnTo>
                      <a:pt x="3275" y="151"/>
                    </a:lnTo>
                    <a:lnTo>
                      <a:pt x="3259" y="160"/>
                    </a:lnTo>
                    <a:lnTo>
                      <a:pt x="3243" y="171"/>
                    </a:lnTo>
                    <a:lnTo>
                      <a:pt x="3231" y="185"/>
                    </a:lnTo>
                    <a:lnTo>
                      <a:pt x="3235" y="185"/>
                    </a:lnTo>
                    <a:lnTo>
                      <a:pt x="3247" y="178"/>
                    </a:lnTo>
                    <a:lnTo>
                      <a:pt x="3261" y="176"/>
                    </a:lnTo>
                    <a:lnTo>
                      <a:pt x="3277" y="178"/>
                    </a:lnTo>
                    <a:lnTo>
                      <a:pt x="3277" y="181"/>
                    </a:lnTo>
                    <a:lnTo>
                      <a:pt x="3275" y="185"/>
                    </a:lnTo>
                    <a:lnTo>
                      <a:pt x="3275" y="186"/>
                    </a:lnTo>
                    <a:lnTo>
                      <a:pt x="3275" y="188"/>
                    </a:lnTo>
                    <a:lnTo>
                      <a:pt x="3275" y="188"/>
                    </a:lnTo>
                    <a:lnTo>
                      <a:pt x="3275" y="190"/>
                    </a:lnTo>
                    <a:lnTo>
                      <a:pt x="3277" y="190"/>
                    </a:lnTo>
                    <a:lnTo>
                      <a:pt x="3280" y="192"/>
                    </a:lnTo>
                    <a:lnTo>
                      <a:pt x="3285" y="186"/>
                    </a:lnTo>
                    <a:lnTo>
                      <a:pt x="3292" y="181"/>
                    </a:lnTo>
                    <a:lnTo>
                      <a:pt x="3299" y="176"/>
                    </a:lnTo>
                    <a:lnTo>
                      <a:pt x="3308" y="172"/>
                    </a:lnTo>
                    <a:lnTo>
                      <a:pt x="3308" y="178"/>
                    </a:lnTo>
                    <a:lnTo>
                      <a:pt x="3305" y="183"/>
                    </a:lnTo>
                    <a:lnTo>
                      <a:pt x="3303" y="188"/>
                    </a:lnTo>
                    <a:lnTo>
                      <a:pt x="3301" y="195"/>
                    </a:lnTo>
                    <a:lnTo>
                      <a:pt x="3299" y="204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3" y="206"/>
                    </a:lnTo>
                    <a:lnTo>
                      <a:pt x="3303" y="207"/>
                    </a:lnTo>
                    <a:lnTo>
                      <a:pt x="3312" y="207"/>
                    </a:lnTo>
                    <a:lnTo>
                      <a:pt x="3312" y="195"/>
                    </a:lnTo>
                    <a:lnTo>
                      <a:pt x="3329" y="193"/>
                    </a:lnTo>
                    <a:lnTo>
                      <a:pt x="3345" y="193"/>
                    </a:lnTo>
                    <a:lnTo>
                      <a:pt x="3357" y="195"/>
                    </a:lnTo>
                    <a:lnTo>
                      <a:pt x="3369" y="204"/>
                    </a:lnTo>
                    <a:lnTo>
                      <a:pt x="3369" y="206"/>
                    </a:lnTo>
                    <a:lnTo>
                      <a:pt x="3369" y="211"/>
                    </a:lnTo>
                    <a:lnTo>
                      <a:pt x="3371" y="216"/>
                    </a:lnTo>
                    <a:lnTo>
                      <a:pt x="3371" y="221"/>
                    </a:lnTo>
                    <a:lnTo>
                      <a:pt x="3373" y="226"/>
                    </a:lnTo>
                    <a:lnTo>
                      <a:pt x="3423" y="230"/>
                    </a:lnTo>
                    <a:lnTo>
                      <a:pt x="3427" y="219"/>
                    </a:lnTo>
                    <a:lnTo>
                      <a:pt x="3427" y="216"/>
                    </a:lnTo>
                    <a:lnTo>
                      <a:pt x="3427" y="214"/>
                    </a:lnTo>
                    <a:lnTo>
                      <a:pt x="3427" y="211"/>
                    </a:lnTo>
                    <a:lnTo>
                      <a:pt x="3427" y="206"/>
                    </a:lnTo>
                    <a:lnTo>
                      <a:pt x="3427" y="200"/>
                    </a:lnTo>
                    <a:lnTo>
                      <a:pt x="3430" y="199"/>
                    </a:lnTo>
                    <a:lnTo>
                      <a:pt x="3430" y="199"/>
                    </a:lnTo>
                    <a:lnTo>
                      <a:pt x="3432" y="199"/>
                    </a:lnTo>
                    <a:lnTo>
                      <a:pt x="3432" y="197"/>
                    </a:lnTo>
                    <a:lnTo>
                      <a:pt x="3434" y="195"/>
                    </a:lnTo>
                    <a:lnTo>
                      <a:pt x="3444" y="200"/>
                    </a:lnTo>
                    <a:lnTo>
                      <a:pt x="3455" y="206"/>
                    </a:lnTo>
                    <a:lnTo>
                      <a:pt x="3465" y="211"/>
                    </a:lnTo>
                    <a:lnTo>
                      <a:pt x="3476" y="202"/>
                    </a:lnTo>
                    <a:lnTo>
                      <a:pt x="3488" y="197"/>
                    </a:lnTo>
                    <a:lnTo>
                      <a:pt x="3507" y="195"/>
                    </a:lnTo>
                    <a:lnTo>
                      <a:pt x="3507" y="200"/>
                    </a:lnTo>
                    <a:lnTo>
                      <a:pt x="3510" y="200"/>
                    </a:lnTo>
                    <a:lnTo>
                      <a:pt x="3519" y="235"/>
                    </a:lnTo>
                    <a:lnTo>
                      <a:pt x="3507" y="247"/>
                    </a:lnTo>
                    <a:lnTo>
                      <a:pt x="3500" y="265"/>
                    </a:lnTo>
                    <a:lnTo>
                      <a:pt x="3502" y="268"/>
                    </a:lnTo>
                    <a:lnTo>
                      <a:pt x="3504" y="272"/>
                    </a:lnTo>
                    <a:lnTo>
                      <a:pt x="3504" y="275"/>
                    </a:lnTo>
                    <a:lnTo>
                      <a:pt x="3505" y="279"/>
                    </a:lnTo>
                    <a:lnTo>
                      <a:pt x="3507" y="284"/>
                    </a:lnTo>
                    <a:lnTo>
                      <a:pt x="3516" y="293"/>
                    </a:lnTo>
                    <a:lnTo>
                      <a:pt x="3528" y="300"/>
                    </a:lnTo>
                    <a:lnTo>
                      <a:pt x="3538" y="307"/>
                    </a:lnTo>
                    <a:lnTo>
                      <a:pt x="3538" y="307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2" y="303"/>
                    </a:lnTo>
                    <a:lnTo>
                      <a:pt x="3547" y="295"/>
                    </a:lnTo>
                    <a:lnTo>
                      <a:pt x="3551" y="284"/>
                    </a:lnTo>
                    <a:lnTo>
                      <a:pt x="3554" y="274"/>
                    </a:lnTo>
                    <a:lnTo>
                      <a:pt x="3561" y="265"/>
                    </a:lnTo>
                    <a:lnTo>
                      <a:pt x="3561" y="274"/>
                    </a:lnTo>
                    <a:lnTo>
                      <a:pt x="3563" y="281"/>
                    </a:lnTo>
                    <a:lnTo>
                      <a:pt x="3566" y="286"/>
                    </a:lnTo>
                    <a:lnTo>
                      <a:pt x="3572" y="289"/>
                    </a:lnTo>
                    <a:lnTo>
                      <a:pt x="3579" y="291"/>
                    </a:lnTo>
                    <a:lnTo>
                      <a:pt x="3587" y="293"/>
                    </a:lnTo>
                    <a:lnTo>
                      <a:pt x="3600" y="272"/>
                    </a:lnTo>
                    <a:lnTo>
                      <a:pt x="3605" y="277"/>
                    </a:lnTo>
                    <a:lnTo>
                      <a:pt x="3610" y="281"/>
                    </a:lnTo>
                    <a:lnTo>
                      <a:pt x="3613" y="286"/>
                    </a:lnTo>
                    <a:lnTo>
                      <a:pt x="3619" y="289"/>
                    </a:lnTo>
                    <a:lnTo>
                      <a:pt x="3626" y="293"/>
                    </a:lnTo>
                    <a:lnTo>
                      <a:pt x="3629" y="289"/>
                    </a:lnTo>
                    <a:lnTo>
                      <a:pt x="3633" y="286"/>
                    </a:lnTo>
                    <a:lnTo>
                      <a:pt x="3636" y="286"/>
                    </a:lnTo>
                    <a:lnTo>
                      <a:pt x="3638" y="286"/>
                    </a:lnTo>
                    <a:lnTo>
                      <a:pt x="3643" y="286"/>
                    </a:lnTo>
                    <a:lnTo>
                      <a:pt x="3647" y="288"/>
                    </a:lnTo>
                    <a:lnTo>
                      <a:pt x="3654" y="288"/>
                    </a:lnTo>
                    <a:lnTo>
                      <a:pt x="3652" y="270"/>
                    </a:lnTo>
                    <a:lnTo>
                      <a:pt x="3648" y="258"/>
                    </a:lnTo>
                    <a:lnTo>
                      <a:pt x="3645" y="242"/>
                    </a:lnTo>
                    <a:lnTo>
                      <a:pt x="3657" y="239"/>
                    </a:lnTo>
                    <a:lnTo>
                      <a:pt x="3668" y="235"/>
                    </a:lnTo>
                    <a:lnTo>
                      <a:pt x="3685" y="235"/>
                    </a:lnTo>
                    <a:lnTo>
                      <a:pt x="3704" y="237"/>
                    </a:lnTo>
                    <a:lnTo>
                      <a:pt x="3723" y="242"/>
                    </a:lnTo>
                    <a:lnTo>
                      <a:pt x="3741" y="247"/>
                    </a:lnTo>
                    <a:lnTo>
                      <a:pt x="3757" y="253"/>
                    </a:lnTo>
                    <a:lnTo>
                      <a:pt x="3764" y="258"/>
                    </a:lnTo>
                    <a:lnTo>
                      <a:pt x="3767" y="261"/>
                    </a:lnTo>
                    <a:lnTo>
                      <a:pt x="3769" y="267"/>
                    </a:lnTo>
                    <a:lnTo>
                      <a:pt x="3769" y="270"/>
                    </a:lnTo>
                    <a:lnTo>
                      <a:pt x="3771" y="272"/>
                    </a:lnTo>
                    <a:lnTo>
                      <a:pt x="3771" y="275"/>
                    </a:lnTo>
                    <a:lnTo>
                      <a:pt x="3774" y="277"/>
                    </a:lnTo>
                    <a:lnTo>
                      <a:pt x="3778" y="279"/>
                    </a:lnTo>
                    <a:lnTo>
                      <a:pt x="3783" y="281"/>
                    </a:lnTo>
                    <a:lnTo>
                      <a:pt x="3793" y="277"/>
                    </a:lnTo>
                    <a:lnTo>
                      <a:pt x="3805" y="277"/>
                    </a:lnTo>
                    <a:lnTo>
                      <a:pt x="3818" y="277"/>
                    </a:lnTo>
                    <a:lnTo>
                      <a:pt x="3823" y="288"/>
                    </a:lnTo>
                    <a:lnTo>
                      <a:pt x="3830" y="298"/>
                    </a:lnTo>
                    <a:lnTo>
                      <a:pt x="3840" y="307"/>
                    </a:lnTo>
                    <a:lnTo>
                      <a:pt x="3853" y="312"/>
                    </a:lnTo>
                    <a:lnTo>
                      <a:pt x="3865" y="307"/>
                    </a:lnTo>
                    <a:lnTo>
                      <a:pt x="3882" y="307"/>
                    </a:lnTo>
                    <a:lnTo>
                      <a:pt x="3898" y="309"/>
                    </a:lnTo>
                    <a:lnTo>
                      <a:pt x="3914" y="312"/>
                    </a:lnTo>
                    <a:lnTo>
                      <a:pt x="3926" y="315"/>
                    </a:lnTo>
                    <a:lnTo>
                      <a:pt x="3931" y="331"/>
                    </a:lnTo>
                    <a:lnTo>
                      <a:pt x="3933" y="345"/>
                    </a:lnTo>
                    <a:lnTo>
                      <a:pt x="3936" y="357"/>
                    </a:lnTo>
                    <a:lnTo>
                      <a:pt x="3940" y="359"/>
                    </a:lnTo>
                    <a:lnTo>
                      <a:pt x="3942" y="363"/>
                    </a:lnTo>
                    <a:lnTo>
                      <a:pt x="3945" y="364"/>
                    </a:lnTo>
                    <a:lnTo>
                      <a:pt x="3978" y="361"/>
                    </a:lnTo>
                    <a:lnTo>
                      <a:pt x="4011" y="361"/>
                    </a:lnTo>
                    <a:lnTo>
                      <a:pt x="4045" y="361"/>
                    </a:lnTo>
                    <a:lnTo>
                      <a:pt x="4048" y="368"/>
                    </a:lnTo>
                    <a:lnTo>
                      <a:pt x="4053" y="373"/>
                    </a:lnTo>
                    <a:lnTo>
                      <a:pt x="4059" y="380"/>
                    </a:lnTo>
                    <a:lnTo>
                      <a:pt x="4064" y="384"/>
                    </a:lnTo>
                    <a:lnTo>
                      <a:pt x="4071" y="389"/>
                    </a:lnTo>
                    <a:lnTo>
                      <a:pt x="4071" y="384"/>
                    </a:lnTo>
                    <a:lnTo>
                      <a:pt x="4073" y="382"/>
                    </a:lnTo>
                    <a:lnTo>
                      <a:pt x="4074" y="378"/>
                    </a:lnTo>
                    <a:lnTo>
                      <a:pt x="4074" y="375"/>
                    </a:lnTo>
                    <a:lnTo>
                      <a:pt x="4076" y="370"/>
                    </a:lnTo>
                    <a:lnTo>
                      <a:pt x="4073" y="364"/>
                    </a:lnTo>
                    <a:lnTo>
                      <a:pt x="4071" y="361"/>
                    </a:lnTo>
                    <a:lnTo>
                      <a:pt x="4069" y="359"/>
                    </a:lnTo>
                    <a:lnTo>
                      <a:pt x="4069" y="356"/>
                    </a:lnTo>
                    <a:lnTo>
                      <a:pt x="4071" y="352"/>
                    </a:lnTo>
                    <a:lnTo>
                      <a:pt x="4071" y="347"/>
                    </a:lnTo>
                    <a:lnTo>
                      <a:pt x="4071" y="342"/>
                    </a:lnTo>
                    <a:lnTo>
                      <a:pt x="4088" y="345"/>
                    </a:lnTo>
                    <a:lnTo>
                      <a:pt x="4100" y="352"/>
                    </a:lnTo>
                    <a:lnTo>
                      <a:pt x="4114" y="357"/>
                    </a:lnTo>
                    <a:lnTo>
                      <a:pt x="4120" y="357"/>
                    </a:lnTo>
                    <a:lnTo>
                      <a:pt x="4125" y="357"/>
                    </a:lnTo>
                    <a:lnTo>
                      <a:pt x="4130" y="356"/>
                    </a:lnTo>
                    <a:lnTo>
                      <a:pt x="4134" y="352"/>
                    </a:lnTo>
                    <a:lnTo>
                      <a:pt x="4137" y="350"/>
                    </a:lnTo>
                    <a:lnTo>
                      <a:pt x="4141" y="349"/>
                    </a:lnTo>
                    <a:lnTo>
                      <a:pt x="4198" y="373"/>
                    </a:lnTo>
                    <a:lnTo>
                      <a:pt x="4230" y="406"/>
                    </a:lnTo>
                    <a:lnTo>
                      <a:pt x="4235" y="410"/>
                    </a:lnTo>
                    <a:lnTo>
                      <a:pt x="4240" y="410"/>
                    </a:lnTo>
                    <a:lnTo>
                      <a:pt x="4245" y="411"/>
                    </a:lnTo>
                    <a:lnTo>
                      <a:pt x="4251" y="411"/>
                    </a:lnTo>
                    <a:lnTo>
                      <a:pt x="4256" y="415"/>
                    </a:lnTo>
                    <a:lnTo>
                      <a:pt x="4266" y="424"/>
                    </a:lnTo>
                    <a:lnTo>
                      <a:pt x="4273" y="434"/>
                    </a:lnTo>
                    <a:lnTo>
                      <a:pt x="4280" y="443"/>
                    </a:lnTo>
                    <a:lnTo>
                      <a:pt x="4289" y="450"/>
                    </a:lnTo>
                    <a:lnTo>
                      <a:pt x="4306" y="453"/>
                    </a:lnTo>
                    <a:lnTo>
                      <a:pt x="4308" y="452"/>
                    </a:lnTo>
                    <a:lnTo>
                      <a:pt x="4310" y="452"/>
                    </a:lnTo>
                    <a:lnTo>
                      <a:pt x="4312" y="450"/>
                    </a:lnTo>
                    <a:lnTo>
                      <a:pt x="4313" y="450"/>
                    </a:lnTo>
                    <a:lnTo>
                      <a:pt x="4317" y="450"/>
                    </a:lnTo>
                    <a:lnTo>
                      <a:pt x="4327" y="462"/>
                    </a:lnTo>
                    <a:lnTo>
                      <a:pt x="4338" y="474"/>
                    </a:lnTo>
                    <a:lnTo>
                      <a:pt x="4347" y="487"/>
                    </a:lnTo>
                    <a:lnTo>
                      <a:pt x="4352" y="504"/>
                    </a:lnTo>
                    <a:lnTo>
                      <a:pt x="4317" y="504"/>
                    </a:lnTo>
                    <a:lnTo>
                      <a:pt x="4315" y="507"/>
                    </a:lnTo>
                    <a:lnTo>
                      <a:pt x="4312" y="511"/>
                    </a:lnTo>
                    <a:lnTo>
                      <a:pt x="4310" y="513"/>
                    </a:lnTo>
                    <a:lnTo>
                      <a:pt x="4308" y="518"/>
                    </a:lnTo>
                    <a:lnTo>
                      <a:pt x="4306" y="523"/>
                    </a:lnTo>
                    <a:lnTo>
                      <a:pt x="4310" y="525"/>
                    </a:lnTo>
                    <a:lnTo>
                      <a:pt x="4312" y="527"/>
                    </a:lnTo>
                    <a:lnTo>
                      <a:pt x="4313" y="528"/>
                    </a:lnTo>
                    <a:lnTo>
                      <a:pt x="4315" y="532"/>
                    </a:lnTo>
                    <a:lnTo>
                      <a:pt x="4315" y="534"/>
                    </a:lnTo>
                    <a:lnTo>
                      <a:pt x="4313" y="537"/>
                    </a:lnTo>
                    <a:lnTo>
                      <a:pt x="4310" y="542"/>
                    </a:lnTo>
                    <a:lnTo>
                      <a:pt x="4308" y="544"/>
                    </a:lnTo>
                    <a:lnTo>
                      <a:pt x="4305" y="546"/>
                    </a:lnTo>
                    <a:lnTo>
                      <a:pt x="4301" y="546"/>
                    </a:lnTo>
                    <a:lnTo>
                      <a:pt x="4298" y="546"/>
                    </a:lnTo>
                    <a:lnTo>
                      <a:pt x="4291" y="546"/>
                    </a:lnTo>
                    <a:lnTo>
                      <a:pt x="4284" y="535"/>
                    </a:lnTo>
                    <a:lnTo>
                      <a:pt x="4273" y="530"/>
                    </a:lnTo>
                    <a:lnTo>
                      <a:pt x="4259" y="527"/>
                    </a:lnTo>
                    <a:lnTo>
                      <a:pt x="4259" y="514"/>
                    </a:lnTo>
                    <a:lnTo>
                      <a:pt x="4256" y="513"/>
                    </a:lnTo>
                    <a:lnTo>
                      <a:pt x="4252" y="511"/>
                    </a:lnTo>
                    <a:lnTo>
                      <a:pt x="4251" y="509"/>
                    </a:lnTo>
                    <a:lnTo>
                      <a:pt x="4247" y="507"/>
                    </a:lnTo>
                    <a:lnTo>
                      <a:pt x="4240" y="507"/>
                    </a:lnTo>
                    <a:lnTo>
                      <a:pt x="4238" y="507"/>
                    </a:lnTo>
                    <a:lnTo>
                      <a:pt x="4237" y="509"/>
                    </a:lnTo>
                    <a:lnTo>
                      <a:pt x="4235" y="509"/>
                    </a:lnTo>
                    <a:lnTo>
                      <a:pt x="4233" y="509"/>
                    </a:lnTo>
                    <a:lnTo>
                      <a:pt x="4230" y="511"/>
                    </a:lnTo>
                    <a:lnTo>
                      <a:pt x="4226" y="504"/>
                    </a:lnTo>
                    <a:lnTo>
                      <a:pt x="4221" y="497"/>
                    </a:lnTo>
                    <a:lnTo>
                      <a:pt x="4217" y="492"/>
                    </a:lnTo>
                    <a:lnTo>
                      <a:pt x="4217" y="504"/>
                    </a:lnTo>
                    <a:lnTo>
                      <a:pt x="4214" y="518"/>
                    </a:lnTo>
                    <a:lnTo>
                      <a:pt x="4210" y="530"/>
                    </a:lnTo>
                    <a:lnTo>
                      <a:pt x="4202" y="537"/>
                    </a:lnTo>
                    <a:lnTo>
                      <a:pt x="4198" y="539"/>
                    </a:lnTo>
                    <a:lnTo>
                      <a:pt x="4195" y="539"/>
                    </a:lnTo>
                    <a:lnTo>
                      <a:pt x="4193" y="539"/>
                    </a:lnTo>
                    <a:lnTo>
                      <a:pt x="4191" y="539"/>
                    </a:lnTo>
                    <a:lnTo>
                      <a:pt x="4189" y="537"/>
                    </a:lnTo>
                    <a:lnTo>
                      <a:pt x="4188" y="537"/>
                    </a:lnTo>
                    <a:lnTo>
                      <a:pt x="4186" y="537"/>
                    </a:lnTo>
                    <a:lnTo>
                      <a:pt x="4184" y="539"/>
                    </a:lnTo>
                    <a:lnTo>
                      <a:pt x="4182" y="541"/>
                    </a:lnTo>
                    <a:lnTo>
                      <a:pt x="4179" y="546"/>
                    </a:lnTo>
                    <a:lnTo>
                      <a:pt x="4189" y="558"/>
                    </a:lnTo>
                    <a:lnTo>
                      <a:pt x="4200" y="579"/>
                    </a:lnTo>
                    <a:lnTo>
                      <a:pt x="4205" y="603"/>
                    </a:lnTo>
                    <a:lnTo>
                      <a:pt x="4202" y="603"/>
                    </a:lnTo>
                    <a:lnTo>
                      <a:pt x="4200" y="605"/>
                    </a:lnTo>
                    <a:lnTo>
                      <a:pt x="4196" y="605"/>
                    </a:lnTo>
                    <a:lnTo>
                      <a:pt x="4191" y="607"/>
                    </a:lnTo>
                    <a:lnTo>
                      <a:pt x="4184" y="602"/>
                    </a:lnTo>
                    <a:lnTo>
                      <a:pt x="4179" y="598"/>
                    </a:lnTo>
                    <a:lnTo>
                      <a:pt x="4172" y="597"/>
                    </a:lnTo>
                    <a:lnTo>
                      <a:pt x="4163" y="595"/>
                    </a:lnTo>
                    <a:lnTo>
                      <a:pt x="4158" y="609"/>
                    </a:lnTo>
                    <a:lnTo>
                      <a:pt x="4148" y="616"/>
                    </a:lnTo>
                    <a:lnTo>
                      <a:pt x="4135" y="621"/>
                    </a:lnTo>
                    <a:lnTo>
                      <a:pt x="4121" y="626"/>
                    </a:lnTo>
                    <a:lnTo>
                      <a:pt x="4120" y="640"/>
                    </a:lnTo>
                    <a:lnTo>
                      <a:pt x="4116" y="651"/>
                    </a:lnTo>
                    <a:lnTo>
                      <a:pt x="4109" y="661"/>
                    </a:lnTo>
                    <a:lnTo>
                      <a:pt x="4095" y="663"/>
                    </a:lnTo>
                    <a:lnTo>
                      <a:pt x="4085" y="666"/>
                    </a:lnTo>
                    <a:lnTo>
                      <a:pt x="4078" y="670"/>
                    </a:lnTo>
                    <a:lnTo>
                      <a:pt x="4071" y="672"/>
                    </a:lnTo>
                    <a:lnTo>
                      <a:pt x="4066" y="668"/>
                    </a:lnTo>
                    <a:lnTo>
                      <a:pt x="4060" y="663"/>
                    </a:lnTo>
                    <a:lnTo>
                      <a:pt x="4057" y="658"/>
                    </a:lnTo>
                    <a:lnTo>
                      <a:pt x="4050" y="659"/>
                    </a:lnTo>
                    <a:lnTo>
                      <a:pt x="4041" y="661"/>
                    </a:lnTo>
                    <a:lnTo>
                      <a:pt x="4034" y="665"/>
                    </a:lnTo>
                    <a:lnTo>
                      <a:pt x="4029" y="668"/>
                    </a:lnTo>
                    <a:lnTo>
                      <a:pt x="4029" y="675"/>
                    </a:lnTo>
                    <a:lnTo>
                      <a:pt x="4024" y="677"/>
                    </a:lnTo>
                    <a:lnTo>
                      <a:pt x="4015" y="677"/>
                    </a:lnTo>
                    <a:lnTo>
                      <a:pt x="4003" y="677"/>
                    </a:lnTo>
                    <a:lnTo>
                      <a:pt x="3992" y="679"/>
                    </a:lnTo>
                    <a:lnTo>
                      <a:pt x="3987" y="680"/>
                    </a:lnTo>
                    <a:lnTo>
                      <a:pt x="3978" y="701"/>
                    </a:lnTo>
                    <a:lnTo>
                      <a:pt x="3977" y="724"/>
                    </a:lnTo>
                    <a:lnTo>
                      <a:pt x="3977" y="750"/>
                    </a:lnTo>
                    <a:lnTo>
                      <a:pt x="3980" y="773"/>
                    </a:lnTo>
                    <a:lnTo>
                      <a:pt x="3975" y="773"/>
                    </a:lnTo>
                    <a:lnTo>
                      <a:pt x="3973" y="773"/>
                    </a:lnTo>
                    <a:lnTo>
                      <a:pt x="3971" y="773"/>
                    </a:lnTo>
                    <a:lnTo>
                      <a:pt x="3970" y="775"/>
                    </a:lnTo>
                    <a:lnTo>
                      <a:pt x="3968" y="776"/>
                    </a:lnTo>
                    <a:lnTo>
                      <a:pt x="3966" y="782"/>
                    </a:lnTo>
                    <a:lnTo>
                      <a:pt x="3964" y="787"/>
                    </a:lnTo>
                    <a:lnTo>
                      <a:pt x="3964" y="794"/>
                    </a:lnTo>
                    <a:lnTo>
                      <a:pt x="3964" y="802"/>
                    </a:lnTo>
                    <a:lnTo>
                      <a:pt x="3952" y="802"/>
                    </a:lnTo>
                    <a:lnTo>
                      <a:pt x="3945" y="813"/>
                    </a:lnTo>
                    <a:lnTo>
                      <a:pt x="3940" y="820"/>
                    </a:lnTo>
                    <a:lnTo>
                      <a:pt x="3938" y="827"/>
                    </a:lnTo>
                    <a:lnTo>
                      <a:pt x="3936" y="841"/>
                    </a:lnTo>
                    <a:lnTo>
                      <a:pt x="3933" y="841"/>
                    </a:lnTo>
                    <a:lnTo>
                      <a:pt x="3929" y="841"/>
                    </a:lnTo>
                    <a:lnTo>
                      <a:pt x="3928" y="841"/>
                    </a:lnTo>
                    <a:lnTo>
                      <a:pt x="3928" y="841"/>
                    </a:lnTo>
                    <a:lnTo>
                      <a:pt x="3926" y="841"/>
                    </a:lnTo>
                    <a:lnTo>
                      <a:pt x="3922" y="841"/>
                    </a:lnTo>
                    <a:lnTo>
                      <a:pt x="3915" y="855"/>
                    </a:lnTo>
                    <a:lnTo>
                      <a:pt x="3910" y="872"/>
                    </a:lnTo>
                    <a:lnTo>
                      <a:pt x="3898" y="872"/>
                    </a:lnTo>
                    <a:lnTo>
                      <a:pt x="3894" y="891"/>
                    </a:lnTo>
                    <a:lnTo>
                      <a:pt x="3888" y="891"/>
                    </a:lnTo>
                    <a:lnTo>
                      <a:pt x="3888" y="886"/>
                    </a:lnTo>
                    <a:lnTo>
                      <a:pt x="3874" y="867"/>
                    </a:lnTo>
                    <a:lnTo>
                      <a:pt x="3865" y="844"/>
                    </a:lnTo>
                    <a:lnTo>
                      <a:pt x="3863" y="818"/>
                    </a:lnTo>
                    <a:lnTo>
                      <a:pt x="3865" y="787"/>
                    </a:lnTo>
                    <a:lnTo>
                      <a:pt x="3870" y="783"/>
                    </a:lnTo>
                    <a:lnTo>
                      <a:pt x="3874" y="780"/>
                    </a:lnTo>
                    <a:lnTo>
                      <a:pt x="3879" y="776"/>
                    </a:lnTo>
                    <a:lnTo>
                      <a:pt x="3881" y="771"/>
                    </a:lnTo>
                    <a:lnTo>
                      <a:pt x="3884" y="764"/>
                    </a:lnTo>
                    <a:lnTo>
                      <a:pt x="3879" y="755"/>
                    </a:lnTo>
                    <a:lnTo>
                      <a:pt x="3877" y="743"/>
                    </a:lnTo>
                    <a:lnTo>
                      <a:pt x="3884" y="729"/>
                    </a:lnTo>
                    <a:lnTo>
                      <a:pt x="3891" y="724"/>
                    </a:lnTo>
                    <a:lnTo>
                      <a:pt x="3900" y="720"/>
                    </a:lnTo>
                    <a:lnTo>
                      <a:pt x="3910" y="717"/>
                    </a:lnTo>
                    <a:lnTo>
                      <a:pt x="3917" y="710"/>
                    </a:lnTo>
                    <a:lnTo>
                      <a:pt x="3931" y="689"/>
                    </a:lnTo>
                    <a:lnTo>
                      <a:pt x="3945" y="668"/>
                    </a:lnTo>
                    <a:lnTo>
                      <a:pt x="3956" y="659"/>
                    </a:lnTo>
                    <a:lnTo>
                      <a:pt x="3968" y="651"/>
                    </a:lnTo>
                    <a:lnTo>
                      <a:pt x="3980" y="642"/>
                    </a:lnTo>
                    <a:lnTo>
                      <a:pt x="3985" y="630"/>
                    </a:lnTo>
                    <a:lnTo>
                      <a:pt x="3989" y="616"/>
                    </a:lnTo>
                    <a:lnTo>
                      <a:pt x="3994" y="603"/>
                    </a:lnTo>
                    <a:lnTo>
                      <a:pt x="3994" y="602"/>
                    </a:lnTo>
                    <a:lnTo>
                      <a:pt x="3992" y="602"/>
                    </a:lnTo>
                    <a:lnTo>
                      <a:pt x="3992" y="602"/>
                    </a:lnTo>
                    <a:lnTo>
                      <a:pt x="3992" y="602"/>
                    </a:lnTo>
                    <a:lnTo>
                      <a:pt x="3992" y="600"/>
                    </a:lnTo>
                    <a:lnTo>
                      <a:pt x="3990" y="598"/>
                    </a:lnTo>
                    <a:lnTo>
                      <a:pt x="3987" y="600"/>
                    </a:lnTo>
                    <a:lnTo>
                      <a:pt x="3987" y="600"/>
                    </a:lnTo>
                    <a:lnTo>
                      <a:pt x="3985" y="602"/>
                    </a:lnTo>
                    <a:lnTo>
                      <a:pt x="3985" y="602"/>
                    </a:lnTo>
                    <a:lnTo>
                      <a:pt x="3984" y="603"/>
                    </a:lnTo>
                    <a:lnTo>
                      <a:pt x="3975" y="616"/>
                    </a:lnTo>
                    <a:lnTo>
                      <a:pt x="3966" y="630"/>
                    </a:lnTo>
                    <a:lnTo>
                      <a:pt x="3957" y="642"/>
                    </a:lnTo>
                    <a:lnTo>
                      <a:pt x="3945" y="651"/>
                    </a:lnTo>
                    <a:lnTo>
                      <a:pt x="3929" y="658"/>
                    </a:lnTo>
                    <a:lnTo>
                      <a:pt x="3928" y="652"/>
                    </a:lnTo>
                    <a:lnTo>
                      <a:pt x="3928" y="651"/>
                    </a:lnTo>
                    <a:lnTo>
                      <a:pt x="3926" y="647"/>
                    </a:lnTo>
                    <a:lnTo>
                      <a:pt x="3926" y="642"/>
                    </a:lnTo>
                    <a:lnTo>
                      <a:pt x="3928" y="640"/>
                    </a:lnTo>
                    <a:lnTo>
                      <a:pt x="3928" y="638"/>
                    </a:lnTo>
                    <a:lnTo>
                      <a:pt x="3928" y="637"/>
                    </a:lnTo>
                    <a:lnTo>
                      <a:pt x="3929" y="633"/>
                    </a:lnTo>
                    <a:lnTo>
                      <a:pt x="3929" y="630"/>
                    </a:lnTo>
                    <a:lnTo>
                      <a:pt x="3924" y="626"/>
                    </a:lnTo>
                    <a:lnTo>
                      <a:pt x="3919" y="624"/>
                    </a:lnTo>
                    <a:lnTo>
                      <a:pt x="3915" y="623"/>
                    </a:lnTo>
                    <a:lnTo>
                      <a:pt x="3910" y="621"/>
                    </a:lnTo>
                    <a:lnTo>
                      <a:pt x="3907" y="623"/>
                    </a:lnTo>
                    <a:lnTo>
                      <a:pt x="3898" y="628"/>
                    </a:lnTo>
                    <a:lnTo>
                      <a:pt x="3886" y="638"/>
                    </a:lnTo>
                    <a:lnTo>
                      <a:pt x="3875" y="651"/>
                    </a:lnTo>
                    <a:lnTo>
                      <a:pt x="3865" y="663"/>
                    </a:lnTo>
                    <a:lnTo>
                      <a:pt x="3860" y="672"/>
                    </a:lnTo>
                    <a:lnTo>
                      <a:pt x="3860" y="675"/>
                    </a:lnTo>
                    <a:lnTo>
                      <a:pt x="3860" y="679"/>
                    </a:lnTo>
                    <a:lnTo>
                      <a:pt x="3861" y="682"/>
                    </a:lnTo>
                    <a:lnTo>
                      <a:pt x="3863" y="687"/>
                    </a:lnTo>
                    <a:lnTo>
                      <a:pt x="3865" y="691"/>
                    </a:lnTo>
                    <a:lnTo>
                      <a:pt x="3865" y="694"/>
                    </a:lnTo>
                    <a:lnTo>
                      <a:pt x="3854" y="699"/>
                    </a:lnTo>
                    <a:lnTo>
                      <a:pt x="3842" y="701"/>
                    </a:lnTo>
                    <a:lnTo>
                      <a:pt x="3826" y="703"/>
                    </a:lnTo>
                    <a:lnTo>
                      <a:pt x="3811" y="703"/>
                    </a:lnTo>
                    <a:lnTo>
                      <a:pt x="3811" y="684"/>
                    </a:lnTo>
                    <a:lnTo>
                      <a:pt x="3795" y="687"/>
                    </a:lnTo>
                    <a:lnTo>
                      <a:pt x="3781" y="693"/>
                    </a:lnTo>
                    <a:lnTo>
                      <a:pt x="3769" y="691"/>
                    </a:lnTo>
                    <a:lnTo>
                      <a:pt x="3760" y="680"/>
                    </a:lnTo>
                    <a:lnTo>
                      <a:pt x="3725" y="675"/>
                    </a:lnTo>
                    <a:lnTo>
                      <a:pt x="3713" y="687"/>
                    </a:lnTo>
                    <a:lnTo>
                      <a:pt x="3699" y="696"/>
                    </a:lnTo>
                    <a:lnTo>
                      <a:pt x="3687" y="706"/>
                    </a:lnTo>
                    <a:lnTo>
                      <a:pt x="3680" y="719"/>
                    </a:lnTo>
                    <a:lnTo>
                      <a:pt x="3673" y="731"/>
                    </a:lnTo>
                    <a:lnTo>
                      <a:pt x="3666" y="743"/>
                    </a:lnTo>
                    <a:lnTo>
                      <a:pt x="3657" y="752"/>
                    </a:lnTo>
                    <a:lnTo>
                      <a:pt x="3629" y="761"/>
                    </a:lnTo>
                    <a:lnTo>
                      <a:pt x="3622" y="768"/>
                    </a:lnTo>
                    <a:lnTo>
                      <a:pt x="3617" y="776"/>
                    </a:lnTo>
                    <a:lnTo>
                      <a:pt x="3612" y="783"/>
                    </a:lnTo>
                    <a:lnTo>
                      <a:pt x="3600" y="792"/>
                    </a:lnTo>
                    <a:lnTo>
                      <a:pt x="3600" y="802"/>
                    </a:lnTo>
                    <a:lnTo>
                      <a:pt x="3615" y="802"/>
                    </a:lnTo>
                    <a:lnTo>
                      <a:pt x="3617" y="808"/>
                    </a:lnTo>
                    <a:lnTo>
                      <a:pt x="3619" y="811"/>
                    </a:lnTo>
                    <a:lnTo>
                      <a:pt x="3620" y="815"/>
                    </a:lnTo>
                    <a:lnTo>
                      <a:pt x="3624" y="818"/>
                    </a:lnTo>
                    <a:lnTo>
                      <a:pt x="3627" y="820"/>
                    </a:lnTo>
                    <a:lnTo>
                      <a:pt x="3634" y="822"/>
                    </a:lnTo>
                    <a:lnTo>
                      <a:pt x="3638" y="818"/>
                    </a:lnTo>
                    <a:lnTo>
                      <a:pt x="3641" y="816"/>
                    </a:lnTo>
                    <a:lnTo>
                      <a:pt x="3647" y="815"/>
                    </a:lnTo>
                    <a:lnTo>
                      <a:pt x="3652" y="815"/>
                    </a:lnTo>
                    <a:lnTo>
                      <a:pt x="3661" y="815"/>
                    </a:lnTo>
                    <a:lnTo>
                      <a:pt x="3668" y="823"/>
                    </a:lnTo>
                    <a:lnTo>
                      <a:pt x="3673" y="830"/>
                    </a:lnTo>
                    <a:lnTo>
                      <a:pt x="3676" y="839"/>
                    </a:lnTo>
                    <a:lnTo>
                      <a:pt x="3680" y="853"/>
                    </a:lnTo>
                    <a:lnTo>
                      <a:pt x="3682" y="862"/>
                    </a:lnTo>
                    <a:lnTo>
                      <a:pt x="3680" y="867"/>
                    </a:lnTo>
                    <a:lnTo>
                      <a:pt x="3675" y="872"/>
                    </a:lnTo>
                    <a:lnTo>
                      <a:pt x="3673" y="881"/>
                    </a:lnTo>
                    <a:lnTo>
                      <a:pt x="3673" y="891"/>
                    </a:lnTo>
                    <a:lnTo>
                      <a:pt x="3676" y="900"/>
                    </a:lnTo>
                    <a:lnTo>
                      <a:pt x="3680" y="909"/>
                    </a:lnTo>
                    <a:lnTo>
                      <a:pt x="3683" y="921"/>
                    </a:lnTo>
                    <a:lnTo>
                      <a:pt x="3673" y="932"/>
                    </a:lnTo>
                    <a:lnTo>
                      <a:pt x="3666" y="944"/>
                    </a:lnTo>
                    <a:lnTo>
                      <a:pt x="3661" y="956"/>
                    </a:lnTo>
                    <a:lnTo>
                      <a:pt x="3654" y="972"/>
                    </a:lnTo>
                    <a:lnTo>
                      <a:pt x="3650" y="975"/>
                    </a:lnTo>
                    <a:lnTo>
                      <a:pt x="3641" y="986"/>
                    </a:lnTo>
                    <a:lnTo>
                      <a:pt x="3631" y="998"/>
                    </a:lnTo>
                    <a:lnTo>
                      <a:pt x="3620" y="1012"/>
                    </a:lnTo>
                    <a:lnTo>
                      <a:pt x="3608" y="1024"/>
                    </a:lnTo>
                    <a:lnTo>
                      <a:pt x="3598" y="1036"/>
                    </a:lnTo>
                    <a:lnTo>
                      <a:pt x="3591" y="1045"/>
                    </a:lnTo>
                    <a:lnTo>
                      <a:pt x="3587" y="1049"/>
                    </a:lnTo>
                    <a:lnTo>
                      <a:pt x="3575" y="1052"/>
                    </a:lnTo>
                    <a:lnTo>
                      <a:pt x="3563" y="1050"/>
                    </a:lnTo>
                    <a:lnTo>
                      <a:pt x="3552" y="1050"/>
                    </a:lnTo>
                    <a:lnTo>
                      <a:pt x="3542" y="1052"/>
                    </a:lnTo>
                    <a:lnTo>
                      <a:pt x="3533" y="1061"/>
                    </a:lnTo>
                    <a:lnTo>
                      <a:pt x="3526" y="1071"/>
                    </a:lnTo>
                    <a:lnTo>
                      <a:pt x="3521" y="1082"/>
                    </a:lnTo>
                    <a:lnTo>
                      <a:pt x="3514" y="1092"/>
                    </a:lnTo>
                    <a:lnTo>
                      <a:pt x="3504" y="1099"/>
                    </a:lnTo>
                    <a:lnTo>
                      <a:pt x="3502" y="1099"/>
                    </a:lnTo>
                    <a:lnTo>
                      <a:pt x="3500" y="1101"/>
                    </a:lnTo>
                    <a:lnTo>
                      <a:pt x="3498" y="1101"/>
                    </a:lnTo>
                    <a:lnTo>
                      <a:pt x="3495" y="1101"/>
                    </a:lnTo>
                    <a:lnTo>
                      <a:pt x="3491" y="1103"/>
                    </a:lnTo>
                    <a:lnTo>
                      <a:pt x="3495" y="1113"/>
                    </a:lnTo>
                    <a:lnTo>
                      <a:pt x="3502" y="1124"/>
                    </a:lnTo>
                    <a:lnTo>
                      <a:pt x="3507" y="1136"/>
                    </a:lnTo>
                    <a:lnTo>
                      <a:pt x="3514" y="1148"/>
                    </a:lnTo>
                    <a:lnTo>
                      <a:pt x="3517" y="1159"/>
                    </a:lnTo>
                    <a:lnTo>
                      <a:pt x="3519" y="1171"/>
                    </a:lnTo>
                    <a:lnTo>
                      <a:pt x="3516" y="1179"/>
                    </a:lnTo>
                    <a:lnTo>
                      <a:pt x="3509" y="1186"/>
                    </a:lnTo>
                    <a:lnTo>
                      <a:pt x="3495" y="1192"/>
                    </a:lnTo>
                    <a:lnTo>
                      <a:pt x="3472" y="1195"/>
                    </a:lnTo>
                    <a:lnTo>
                      <a:pt x="3472" y="1186"/>
                    </a:lnTo>
                    <a:lnTo>
                      <a:pt x="3470" y="1178"/>
                    </a:lnTo>
                    <a:lnTo>
                      <a:pt x="3470" y="1166"/>
                    </a:lnTo>
                    <a:lnTo>
                      <a:pt x="3472" y="1152"/>
                    </a:lnTo>
                    <a:lnTo>
                      <a:pt x="3472" y="1141"/>
                    </a:lnTo>
                    <a:lnTo>
                      <a:pt x="3467" y="1141"/>
                    </a:lnTo>
                    <a:lnTo>
                      <a:pt x="3463" y="1141"/>
                    </a:lnTo>
                    <a:lnTo>
                      <a:pt x="3460" y="1141"/>
                    </a:lnTo>
                    <a:lnTo>
                      <a:pt x="3458" y="1141"/>
                    </a:lnTo>
                    <a:lnTo>
                      <a:pt x="3456" y="1139"/>
                    </a:lnTo>
                    <a:lnTo>
                      <a:pt x="3453" y="1138"/>
                    </a:lnTo>
                    <a:lnTo>
                      <a:pt x="3449" y="1132"/>
                    </a:lnTo>
                    <a:lnTo>
                      <a:pt x="3453" y="1127"/>
                    </a:lnTo>
                    <a:lnTo>
                      <a:pt x="3456" y="1122"/>
                    </a:lnTo>
                    <a:lnTo>
                      <a:pt x="3458" y="1117"/>
                    </a:lnTo>
                    <a:lnTo>
                      <a:pt x="3462" y="1110"/>
                    </a:lnTo>
                    <a:lnTo>
                      <a:pt x="3453" y="1110"/>
                    </a:lnTo>
                    <a:lnTo>
                      <a:pt x="3442" y="1108"/>
                    </a:lnTo>
                    <a:lnTo>
                      <a:pt x="3430" y="1111"/>
                    </a:lnTo>
                    <a:lnTo>
                      <a:pt x="3416" y="1117"/>
                    </a:lnTo>
                    <a:lnTo>
                      <a:pt x="3404" y="1122"/>
                    </a:lnTo>
                    <a:lnTo>
                      <a:pt x="3404" y="1118"/>
                    </a:lnTo>
                    <a:lnTo>
                      <a:pt x="3406" y="1113"/>
                    </a:lnTo>
                    <a:lnTo>
                      <a:pt x="3408" y="1110"/>
                    </a:lnTo>
                    <a:lnTo>
                      <a:pt x="3409" y="1104"/>
                    </a:lnTo>
                    <a:lnTo>
                      <a:pt x="3411" y="1101"/>
                    </a:lnTo>
                    <a:lnTo>
                      <a:pt x="3414" y="1094"/>
                    </a:lnTo>
                    <a:lnTo>
                      <a:pt x="3411" y="1094"/>
                    </a:lnTo>
                    <a:lnTo>
                      <a:pt x="3408" y="1092"/>
                    </a:lnTo>
                    <a:lnTo>
                      <a:pt x="3404" y="1092"/>
                    </a:lnTo>
                    <a:lnTo>
                      <a:pt x="3399" y="1090"/>
                    </a:lnTo>
                    <a:lnTo>
                      <a:pt x="3388" y="1101"/>
                    </a:lnTo>
                    <a:lnTo>
                      <a:pt x="3376" y="1110"/>
                    </a:lnTo>
                    <a:lnTo>
                      <a:pt x="3364" y="1120"/>
                    </a:lnTo>
                    <a:lnTo>
                      <a:pt x="3357" y="1132"/>
                    </a:lnTo>
                    <a:lnTo>
                      <a:pt x="3364" y="1136"/>
                    </a:lnTo>
                    <a:lnTo>
                      <a:pt x="3369" y="1139"/>
                    </a:lnTo>
                    <a:lnTo>
                      <a:pt x="3373" y="1143"/>
                    </a:lnTo>
                    <a:lnTo>
                      <a:pt x="3376" y="1146"/>
                    </a:lnTo>
                    <a:lnTo>
                      <a:pt x="3380" y="1152"/>
                    </a:lnTo>
                    <a:lnTo>
                      <a:pt x="3390" y="1146"/>
                    </a:lnTo>
                    <a:lnTo>
                      <a:pt x="3399" y="1143"/>
                    </a:lnTo>
                    <a:lnTo>
                      <a:pt x="3408" y="1143"/>
                    </a:lnTo>
                    <a:lnTo>
                      <a:pt x="3418" y="1148"/>
                    </a:lnTo>
                    <a:lnTo>
                      <a:pt x="3423" y="1148"/>
                    </a:lnTo>
                    <a:lnTo>
                      <a:pt x="3423" y="1160"/>
                    </a:lnTo>
                    <a:lnTo>
                      <a:pt x="3404" y="1160"/>
                    </a:lnTo>
                    <a:lnTo>
                      <a:pt x="3397" y="1169"/>
                    </a:lnTo>
                    <a:lnTo>
                      <a:pt x="3390" y="1176"/>
                    </a:lnTo>
                    <a:lnTo>
                      <a:pt x="3385" y="1183"/>
                    </a:lnTo>
                    <a:lnTo>
                      <a:pt x="3380" y="1195"/>
                    </a:lnTo>
                    <a:lnTo>
                      <a:pt x="3394" y="1204"/>
                    </a:lnTo>
                    <a:lnTo>
                      <a:pt x="3402" y="1218"/>
                    </a:lnTo>
                    <a:lnTo>
                      <a:pt x="3409" y="1237"/>
                    </a:lnTo>
                    <a:lnTo>
                      <a:pt x="3413" y="1256"/>
                    </a:lnTo>
                    <a:lnTo>
                      <a:pt x="3414" y="1277"/>
                    </a:lnTo>
                    <a:lnTo>
                      <a:pt x="3414" y="1295"/>
                    </a:lnTo>
                    <a:lnTo>
                      <a:pt x="3402" y="1303"/>
                    </a:lnTo>
                    <a:lnTo>
                      <a:pt x="3395" y="1317"/>
                    </a:lnTo>
                    <a:lnTo>
                      <a:pt x="3388" y="1330"/>
                    </a:lnTo>
                    <a:lnTo>
                      <a:pt x="3380" y="1344"/>
                    </a:lnTo>
                    <a:lnTo>
                      <a:pt x="3362" y="1363"/>
                    </a:lnTo>
                    <a:lnTo>
                      <a:pt x="3339" y="1377"/>
                    </a:lnTo>
                    <a:lnTo>
                      <a:pt x="3315" y="1387"/>
                    </a:lnTo>
                    <a:lnTo>
                      <a:pt x="3287" y="1396"/>
                    </a:lnTo>
                    <a:lnTo>
                      <a:pt x="3261" y="1401"/>
                    </a:lnTo>
                    <a:lnTo>
                      <a:pt x="3261" y="1408"/>
                    </a:lnTo>
                    <a:lnTo>
                      <a:pt x="3261" y="1412"/>
                    </a:lnTo>
                    <a:lnTo>
                      <a:pt x="3261" y="1415"/>
                    </a:lnTo>
                    <a:lnTo>
                      <a:pt x="3261" y="1417"/>
                    </a:lnTo>
                    <a:lnTo>
                      <a:pt x="3263" y="1419"/>
                    </a:lnTo>
                    <a:lnTo>
                      <a:pt x="3263" y="1424"/>
                    </a:lnTo>
                    <a:lnTo>
                      <a:pt x="3264" y="1429"/>
                    </a:lnTo>
                    <a:lnTo>
                      <a:pt x="3261" y="1433"/>
                    </a:lnTo>
                    <a:lnTo>
                      <a:pt x="3257" y="1436"/>
                    </a:lnTo>
                    <a:lnTo>
                      <a:pt x="3256" y="1438"/>
                    </a:lnTo>
                    <a:lnTo>
                      <a:pt x="3252" y="1441"/>
                    </a:lnTo>
                    <a:lnTo>
                      <a:pt x="3245" y="1445"/>
                    </a:lnTo>
                    <a:lnTo>
                      <a:pt x="3243" y="1445"/>
                    </a:lnTo>
                    <a:lnTo>
                      <a:pt x="3242" y="1447"/>
                    </a:lnTo>
                    <a:lnTo>
                      <a:pt x="3240" y="1447"/>
                    </a:lnTo>
                    <a:lnTo>
                      <a:pt x="3238" y="1447"/>
                    </a:lnTo>
                    <a:lnTo>
                      <a:pt x="3235" y="1448"/>
                    </a:lnTo>
                    <a:lnTo>
                      <a:pt x="3233" y="1443"/>
                    </a:lnTo>
                    <a:lnTo>
                      <a:pt x="3231" y="1438"/>
                    </a:lnTo>
                    <a:lnTo>
                      <a:pt x="3231" y="1433"/>
                    </a:lnTo>
                    <a:lnTo>
                      <a:pt x="3231" y="1424"/>
                    </a:lnTo>
                    <a:lnTo>
                      <a:pt x="3235" y="1422"/>
                    </a:lnTo>
                    <a:lnTo>
                      <a:pt x="3238" y="1422"/>
                    </a:lnTo>
                    <a:lnTo>
                      <a:pt x="3242" y="1420"/>
                    </a:lnTo>
                    <a:lnTo>
                      <a:pt x="3243" y="1417"/>
                    </a:lnTo>
                    <a:lnTo>
                      <a:pt x="3245" y="1413"/>
                    </a:lnTo>
                    <a:lnTo>
                      <a:pt x="3243" y="1410"/>
                    </a:lnTo>
                    <a:lnTo>
                      <a:pt x="3240" y="1405"/>
                    </a:lnTo>
                    <a:lnTo>
                      <a:pt x="3238" y="1401"/>
                    </a:lnTo>
                    <a:lnTo>
                      <a:pt x="3235" y="1399"/>
                    </a:lnTo>
                    <a:lnTo>
                      <a:pt x="3233" y="1399"/>
                    </a:lnTo>
                    <a:lnTo>
                      <a:pt x="3228" y="1398"/>
                    </a:lnTo>
                    <a:lnTo>
                      <a:pt x="3222" y="1398"/>
                    </a:lnTo>
                    <a:lnTo>
                      <a:pt x="3216" y="1406"/>
                    </a:lnTo>
                    <a:lnTo>
                      <a:pt x="3209" y="1412"/>
                    </a:lnTo>
                    <a:lnTo>
                      <a:pt x="3203" y="1417"/>
                    </a:lnTo>
                    <a:lnTo>
                      <a:pt x="3198" y="1426"/>
                    </a:lnTo>
                    <a:lnTo>
                      <a:pt x="3196" y="1440"/>
                    </a:lnTo>
                    <a:lnTo>
                      <a:pt x="3212" y="1455"/>
                    </a:lnTo>
                    <a:lnTo>
                      <a:pt x="3224" y="1471"/>
                    </a:lnTo>
                    <a:lnTo>
                      <a:pt x="3235" y="1488"/>
                    </a:lnTo>
                    <a:lnTo>
                      <a:pt x="3240" y="1511"/>
                    </a:lnTo>
                    <a:lnTo>
                      <a:pt x="3242" y="1539"/>
                    </a:lnTo>
                    <a:lnTo>
                      <a:pt x="3184" y="1586"/>
                    </a:lnTo>
                    <a:lnTo>
                      <a:pt x="3177" y="1586"/>
                    </a:lnTo>
                    <a:lnTo>
                      <a:pt x="3172" y="1567"/>
                    </a:lnTo>
                    <a:lnTo>
                      <a:pt x="3161" y="1553"/>
                    </a:lnTo>
                    <a:lnTo>
                      <a:pt x="3147" y="1541"/>
                    </a:lnTo>
                    <a:lnTo>
                      <a:pt x="3132" y="1529"/>
                    </a:lnTo>
                    <a:lnTo>
                      <a:pt x="3116" y="1516"/>
                    </a:lnTo>
                    <a:lnTo>
                      <a:pt x="3109" y="1544"/>
                    </a:lnTo>
                    <a:lnTo>
                      <a:pt x="3100" y="1567"/>
                    </a:lnTo>
                    <a:lnTo>
                      <a:pt x="3109" y="1572"/>
                    </a:lnTo>
                    <a:lnTo>
                      <a:pt x="3113" y="1579"/>
                    </a:lnTo>
                    <a:lnTo>
                      <a:pt x="3114" y="1588"/>
                    </a:lnTo>
                    <a:lnTo>
                      <a:pt x="3120" y="1598"/>
                    </a:lnTo>
                    <a:lnTo>
                      <a:pt x="3121" y="1600"/>
                    </a:lnTo>
                    <a:lnTo>
                      <a:pt x="3125" y="1600"/>
                    </a:lnTo>
                    <a:lnTo>
                      <a:pt x="3128" y="1600"/>
                    </a:lnTo>
                    <a:lnTo>
                      <a:pt x="3132" y="1600"/>
                    </a:lnTo>
                    <a:lnTo>
                      <a:pt x="3135" y="1602"/>
                    </a:lnTo>
                    <a:lnTo>
                      <a:pt x="3149" y="1616"/>
                    </a:lnTo>
                    <a:lnTo>
                      <a:pt x="3160" y="1637"/>
                    </a:lnTo>
                    <a:lnTo>
                      <a:pt x="3167" y="1661"/>
                    </a:lnTo>
                    <a:lnTo>
                      <a:pt x="3168" y="1686"/>
                    </a:lnTo>
                    <a:lnTo>
                      <a:pt x="3158" y="1686"/>
                    </a:lnTo>
                    <a:lnTo>
                      <a:pt x="3147" y="1677"/>
                    </a:lnTo>
                    <a:lnTo>
                      <a:pt x="3137" y="1672"/>
                    </a:lnTo>
                    <a:lnTo>
                      <a:pt x="3135" y="1670"/>
                    </a:lnTo>
                    <a:lnTo>
                      <a:pt x="3126" y="1663"/>
                    </a:lnTo>
                    <a:lnTo>
                      <a:pt x="3120" y="1649"/>
                    </a:lnTo>
                    <a:lnTo>
                      <a:pt x="3116" y="1633"/>
                    </a:lnTo>
                    <a:lnTo>
                      <a:pt x="3111" y="1619"/>
                    </a:lnTo>
                    <a:lnTo>
                      <a:pt x="3106" y="1605"/>
                    </a:lnTo>
                    <a:lnTo>
                      <a:pt x="3097" y="1593"/>
                    </a:lnTo>
                    <a:lnTo>
                      <a:pt x="3097" y="1590"/>
                    </a:lnTo>
                    <a:lnTo>
                      <a:pt x="3088" y="1593"/>
                    </a:lnTo>
                    <a:lnTo>
                      <a:pt x="3088" y="1590"/>
                    </a:lnTo>
                    <a:lnTo>
                      <a:pt x="3085" y="1576"/>
                    </a:lnTo>
                    <a:lnTo>
                      <a:pt x="3085" y="1558"/>
                    </a:lnTo>
                    <a:lnTo>
                      <a:pt x="3085" y="1539"/>
                    </a:lnTo>
                    <a:lnTo>
                      <a:pt x="3085" y="1518"/>
                    </a:lnTo>
                    <a:lnTo>
                      <a:pt x="3083" y="1499"/>
                    </a:lnTo>
                    <a:lnTo>
                      <a:pt x="3076" y="1483"/>
                    </a:lnTo>
                    <a:lnTo>
                      <a:pt x="3065" y="1471"/>
                    </a:lnTo>
                    <a:lnTo>
                      <a:pt x="3062" y="1474"/>
                    </a:lnTo>
                    <a:lnTo>
                      <a:pt x="3057" y="1478"/>
                    </a:lnTo>
                    <a:lnTo>
                      <a:pt x="3053" y="1480"/>
                    </a:lnTo>
                    <a:lnTo>
                      <a:pt x="3046" y="1481"/>
                    </a:lnTo>
                    <a:lnTo>
                      <a:pt x="3039" y="1481"/>
                    </a:lnTo>
                    <a:lnTo>
                      <a:pt x="3037" y="1481"/>
                    </a:lnTo>
                    <a:lnTo>
                      <a:pt x="3037" y="1480"/>
                    </a:lnTo>
                    <a:lnTo>
                      <a:pt x="3037" y="1480"/>
                    </a:lnTo>
                    <a:lnTo>
                      <a:pt x="3037" y="1480"/>
                    </a:lnTo>
                    <a:lnTo>
                      <a:pt x="3036" y="1480"/>
                    </a:lnTo>
                    <a:lnTo>
                      <a:pt x="3034" y="1478"/>
                    </a:lnTo>
                    <a:lnTo>
                      <a:pt x="3034" y="1457"/>
                    </a:lnTo>
                    <a:lnTo>
                      <a:pt x="3029" y="1440"/>
                    </a:lnTo>
                    <a:lnTo>
                      <a:pt x="3022" y="1426"/>
                    </a:lnTo>
                    <a:lnTo>
                      <a:pt x="3011" y="1413"/>
                    </a:lnTo>
                    <a:lnTo>
                      <a:pt x="3003" y="1399"/>
                    </a:lnTo>
                    <a:lnTo>
                      <a:pt x="2992" y="1382"/>
                    </a:lnTo>
                    <a:lnTo>
                      <a:pt x="2989" y="1385"/>
                    </a:lnTo>
                    <a:lnTo>
                      <a:pt x="2987" y="1387"/>
                    </a:lnTo>
                    <a:lnTo>
                      <a:pt x="2985" y="1391"/>
                    </a:lnTo>
                    <a:lnTo>
                      <a:pt x="2983" y="1392"/>
                    </a:lnTo>
                    <a:lnTo>
                      <a:pt x="2982" y="1394"/>
                    </a:lnTo>
                    <a:lnTo>
                      <a:pt x="2966" y="1396"/>
                    </a:lnTo>
                    <a:lnTo>
                      <a:pt x="2952" y="1394"/>
                    </a:lnTo>
                    <a:lnTo>
                      <a:pt x="2938" y="1394"/>
                    </a:lnTo>
                    <a:lnTo>
                      <a:pt x="2934" y="1408"/>
                    </a:lnTo>
                    <a:lnTo>
                      <a:pt x="2929" y="1415"/>
                    </a:lnTo>
                    <a:lnTo>
                      <a:pt x="2926" y="1417"/>
                    </a:lnTo>
                    <a:lnTo>
                      <a:pt x="2919" y="1417"/>
                    </a:lnTo>
                    <a:lnTo>
                      <a:pt x="2912" y="1419"/>
                    </a:lnTo>
                    <a:lnTo>
                      <a:pt x="2905" y="1424"/>
                    </a:lnTo>
                    <a:lnTo>
                      <a:pt x="2893" y="1455"/>
                    </a:lnTo>
                    <a:lnTo>
                      <a:pt x="2877" y="1455"/>
                    </a:lnTo>
                    <a:lnTo>
                      <a:pt x="2868" y="1462"/>
                    </a:lnTo>
                    <a:lnTo>
                      <a:pt x="2859" y="1471"/>
                    </a:lnTo>
                    <a:lnTo>
                      <a:pt x="2847" y="1478"/>
                    </a:lnTo>
                    <a:lnTo>
                      <a:pt x="2844" y="1513"/>
                    </a:lnTo>
                    <a:lnTo>
                      <a:pt x="2835" y="1543"/>
                    </a:lnTo>
                    <a:lnTo>
                      <a:pt x="2823" y="1567"/>
                    </a:lnTo>
                    <a:lnTo>
                      <a:pt x="2804" y="1590"/>
                    </a:lnTo>
                    <a:lnTo>
                      <a:pt x="2802" y="1590"/>
                    </a:lnTo>
                    <a:lnTo>
                      <a:pt x="2800" y="1588"/>
                    </a:lnTo>
                    <a:lnTo>
                      <a:pt x="2798" y="1588"/>
                    </a:lnTo>
                    <a:lnTo>
                      <a:pt x="2798" y="1588"/>
                    </a:lnTo>
                    <a:lnTo>
                      <a:pt x="2797" y="1586"/>
                    </a:lnTo>
                    <a:lnTo>
                      <a:pt x="2786" y="1574"/>
                    </a:lnTo>
                    <a:lnTo>
                      <a:pt x="2776" y="1555"/>
                    </a:lnTo>
                    <a:lnTo>
                      <a:pt x="2770" y="1539"/>
                    </a:lnTo>
                    <a:lnTo>
                      <a:pt x="2769" y="1536"/>
                    </a:lnTo>
                    <a:lnTo>
                      <a:pt x="2770" y="1532"/>
                    </a:lnTo>
                    <a:lnTo>
                      <a:pt x="2772" y="1529"/>
                    </a:lnTo>
                    <a:lnTo>
                      <a:pt x="2774" y="1527"/>
                    </a:lnTo>
                    <a:lnTo>
                      <a:pt x="2774" y="1525"/>
                    </a:lnTo>
                    <a:lnTo>
                      <a:pt x="2756" y="1499"/>
                    </a:lnTo>
                    <a:lnTo>
                      <a:pt x="2744" y="1471"/>
                    </a:lnTo>
                    <a:lnTo>
                      <a:pt x="2736" y="1441"/>
                    </a:lnTo>
                    <a:lnTo>
                      <a:pt x="2732" y="1405"/>
                    </a:lnTo>
                    <a:lnTo>
                      <a:pt x="2720" y="1406"/>
                    </a:lnTo>
                    <a:lnTo>
                      <a:pt x="2711" y="1406"/>
                    </a:lnTo>
                    <a:lnTo>
                      <a:pt x="2701" y="1405"/>
                    </a:lnTo>
                    <a:lnTo>
                      <a:pt x="2697" y="1401"/>
                    </a:lnTo>
                    <a:lnTo>
                      <a:pt x="2692" y="1398"/>
                    </a:lnTo>
                    <a:lnTo>
                      <a:pt x="2688" y="1394"/>
                    </a:lnTo>
                    <a:lnTo>
                      <a:pt x="2685" y="1391"/>
                    </a:lnTo>
                    <a:lnTo>
                      <a:pt x="2688" y="1378"/>
                    </a:lnTo>
                    <a:lnTo>
                      <a:pt x="2681" y="1368"/>
                    </a:lnTo>
                    <a:lnTo>
                      <a:pt x="2669" y="1359"/>
                    </a:lnTo>
                    <a:lnTo>
                      <a:pt x="2657" y="1351"/>
                    </a:lnTo>
                    <a:lnTo>
                      <a:pt x="2646" y="1340"/>
                    </a:lnTo>
                    <a:lnTo>
                      <a:pt x="2617" y="1344"/>
                    </a:lnTo>
                    <a:lnTo>
                      <a:pt x="2587" y="1344"/>
                    </a:lnTo>
                    <a:lnTo>
                      <a:pt x="2557" y="1342"/>
                    </a:lnTo>
                    <a:lnTo>
                      <a:pt x="2528" y="1340"/>
                    </a:lnTo>
                    <a:lnTo>
                      <a:pt x="2523" y="1330"/>
                    </a:lnTo>
                    <a:lnTo>
                      <a:pt x="2516" y="1317"/>
                    </a:lnTo>
                    <a:lnTo>
                      <a:pt x="2505" y="1321"/>
                    </a:lnTo>
                    <a:lnTo>
                      <a:pt x="2498" y="1323"/>
                    </a:lnTo>
                    <a:lnTo>
                      <a:pt x="2489" y="1324"/>
                    </a:lnTo>
                    <a:lnTo>
                      <a:pt x="2477" y="1324"/>
                    </a:lnTo>
                    <a:lnTo>
                      <a:pt x="2467" y="1317"/>
                    </a:lnTo>
                    <a:lnTo>
                      <a:pt x="2456" y="1312"/>
                    </a:lnTo>
                    <a:lnTo>
                      <a:pt x="2444" y="1305"/>
                    </a:lnTo>
                    <a:lnTo>
                      <a:pt x="2435" y="1298"/>
                    </a:lnTo>
                    <a:lnTo>
                      <a:pt x="2432" y="1288"/>
                    </a:lnTo>
                    <a:lnTo>
                      <a:pt x="2427" y="1279"/>
                    </a:lnTo>
                    <a:lnTo>
                      <a:pt x="2416" y="1270"/>
                    </a:lnTo>
                    <a:lnTo>
                      <a:pt x="2414" y="1270"/>
                    </a:lnTo>
                    <a:lnTo>
                      <a:pt x="2413" y="1270"/>
                    </a:lnTo>
                    <a:lnTo>
                      <a:pt x="2411" y="1270"/>
                    </a:lnTo>
                    <a:lnTo>
                      <a:pt x="2407" y="1270"/>
                    </a:lnTo>
                    <a:lnTo>
                      <a:pt x="2400" y="1270"/>
                    </a:lnTo>
                    <a:lnTo>
                      <a:pt x="2404" y="1284"/>
                    </a:lnTo>
                    <a:lnTo>
                      <a:pt x="2409" y="1300"/>
                    </a:lnTo>
                    <a:lnTo>
                      <a:pt x="2418" y="1316"/>
                    </a:lnTo>
                    <a:lnTo>
                      <a:pt x="2425" y="1330"/>
                    </a:lnTo>
                    <a:lnTo>
                      <a:pt x="2432" y="1340"/>
                    </a:lnTo>
                    <a:lnTo>
                      <a:pt x="2434" y="1335"/>
                    </a:lnTo>
                    <a:lnTo>
                      <a:pt x="2435" y="1333"/>
                    </a:lnTo>
                    <a:lnTo>
                      <a:pt x="2435" y="1331"/>
                    </a:lnTo>
                    <a:lnTo>
                      <a:pt x="2437" y="1331"/>
                    </a:lnTo>
                    <a:lnTo>
                      <a:pt x="2439" y="1331"/>
                    </a:lnTo>
                    <a:lnTo>
                      <a:pt x="2444" y="1333"/>
                    </a:lnTo>
                    <a:lnTo>
                      <a:pt x="2446" y="1338"/>
                    </a:lnTo>
                    <a:lnTo>
                      <a:pt x="2448" y="1344"/>
                    </a:lnTo>
                    <a:lnTo>
                      <a:pt x="2448" y="1349"/>
                    </a:lnTo>
                    <a:lnTo>
                      <a:pt x="2449" y="1354"/>
                    </a:lnTo>
                    <a:lnTo>
                      <a:pt x="2451" y="1359"/>
                    </a:lnTo>
                    <a:lnTo>
                      <a:pt x="2458" y="1358"/>
                    </a:lnTo>
                    <a:lnTo>
                      <a:pt x="2467" y="1356"/>
                    </a:lnTo>
                    <a:lnTo>
                      <a:pt x="2477" y="1356"/>
                    </a:lnTo>
                    <a:lnTo>
                      <a:pt x="2493" y="1338"/>
                    </a:lnTo>
                    <a:lnTo>
                      <a:pt x="2512" y="1324"/>
                    </a:lnTo>
                    <a:lnTo>
                      <a:pt x="2514" y="1342"/>
                    </a:lnTo>
                    <a:lnTo>
                      <a:pt x="2516" y="1356"/>
                    </a:lnTo>
                    <a:lnTo>
                      <a:pt x="2542" y="1370"/>
                    </a:lnTo>
                    <a:lnTo>
                      <a:pt x="2563" y="1387"/>
                    </a:lnTo>
                    <a:lnTo>
                      <a:pt x="2556" y="1396"/>
                    </a:lnTo>
                    <a:lnTo>
                      <a:pt x="2550" y="1405"/>
                    </a:lnTo>
                    <a:lnTo>
                      <a:pt x="2544" y="1412"/>
                    </a:lnTo>
                    <a:lnTo>
                      <a:pt x="2531" y="1417"/>
                    </a:lnTo>
                    <a:lnTo>
                      <a:pt x="2531" y="1436"/>
                    </a:lnTo>
                    <a:lnTo>
                      <a:pt x="2514" y="1447"/>
                    </a:lnTo>
                    <a:lnTo>
                      <a:pt x="2496" y="1459"/>
                    </a:lnTo>
                    <a:lnTo>
                      <a:pt x="2496" y="1467"/>
                    </a:lnTo>
                    <a:lnTo>
                      <a:pt x="2474" y="1467"/>
                    </a:lnTo>
                    <a:lnTo>
                      <a:pt x="2461" y="1474"/>
                    </a:lnTo>
                    <a:lnTo>
                      <a:pt x="2451" y="1485"/>
                    </a:lnTo>
                    <a:lnTo>
                      <a:pt x="2439" y="1494"/>
                    </a:lnTo>
                    <a:lnTo>
                      <a:pt x="2423" y="1501"/>
                    </a:lnTo>
                    <a:lnTo>
                      <a:pt x="2407" y="1504"/>
                    </a:lnTo>
                    <a:lnTo>
                      <a:pt x="2390" y="1509"/>
                    </a:lnTo>
                    <a:lnTo>
                      <a:pt x="2376" y="1515"/>
                    </a:lnTo>
                    <a:lnTo>
                      <a:pt x="2364" y="1522"/>
                    </a:lnTo>
                    <a:lnTo>
                      <a:pt x="2352" y="1525"/>
                    </a:lnTo>
                    <a:lnTo>
                      <a:pt x="2343" y="1525"/>
                    </a:lnTo>
                    <a:lnTo>
                      <a:pt x="2339" y="1523"/>
                    </a:lnTo>
                    <a:lnTo>
                      <a:pt x="2338" y="1523"/>
                    </a:lnTo>
                    <a:lnTo>
                      <a:pt x="2336" y="1522"/>
                    </a:lnTo>
                    <a:lnTo>
                      <a:pt x="2336" y="1522"/>
                    </a:lnTo>
                    <a:lnTo>
                      <a:pt x="2334" y="1520"/>
                    </a:lnTo>
                    <a:lnTo>
                      <a:pt x="2332" y="1516"/>
                    </a:lnTo>
                    <a:lnTo>
                      <a:pt x="2327" y="1506"/>
                    </a:lnTo>
                    <a:lnTo>
                      <a:pt x="2325" y="1495"/>
                    </a:lnTo>
                    <a:lnTo>
                      <a:pt x="2325" y="1485"/>
                    </a:lnTo>
                    <a:lnTo>
                      <a:pt x="2324" y="1474"/>
                    </a:lnTo>
                    <a:lnTo>
                      <a:pt x="2315" y="1457"/>
                    </a:lnTo>
                    <a:lnTo>
                      <a:pt x="2303" y="1441"/>
                    </a:lnTo>
                    <a:lnTo>
                      <a:pt x="2290" y="1427"/>
                    </a:lnTo>
                    <a:lnTo>
                      <a:pt x="2278" y="1413"/>
                    </a:lnTo>
                    <a:lnTo>
                      <a:pt x="2275" y="1403"/>
                    </a:lnTo>
                    <a:lnTo>
                      <a:pt x="2273" y="1391"/>
                    </a:lnTo>
                    <a:lnTo>
                      <a:pt x="2271" y="1378"/>
                    </a:lnTo>
                    <a:lnTo>
                      <a:pt x="2266" y="1368"/>
                    </a:lnTo>
                    <a:lnTo>
                      <a:pt x="2247" y="1356"/>
                    </a:lnTo>
                    <a:lnTo>
                      <a:pt x="2242" y="1344"/>
                    </a:lnTo>
                    <a:lnTo>
                      <a:pt x="2236" y="1331"/>
                    </a:lnTo>
                    <a:lnTo>
                      <a:pt x="2231" y="1319"/>
                    </a:lnTo>
                    <a:lnTo>
                      <a:pt x="2224" y="1309"/>
                    </a:lnTo>
                    <a:lnTo>
                      <a:pt x="2214" y="1302"/>
                    </a:lnTo>
                    <a:lnTo>
                      <a:pt x="2208" y="1300"/>
                    </a:lnTo>
                    <a:lnTo>
                      <a:pt x="2207" y="1296"/>
                    </a:lnTo>
                    <a:lnTo>
                      <a:pt x="2203" y="1295"/>
                    </a:lnTo>
                    <a:lnTo>
                      <a:pt x="2200" y="1293"/>
                    </a:lnTo>
                    <a:lnTo>
                      <a:pt x="2196" y="1291"/>
                    </a:lnTo>
                    <a:lnTo>
                      <a:pt x="2193" y="1288"/>
                    </a:lnTo>
                    <a:lnTo>
                      <a:pt x="2189" y="1282"/>
                    </a:lnTo>
                    <a:lnTo>
                      <a:pt x="2186" y="1275"/>
                    </a:lnTo>
                    <a:lnTo>
                      <a:pt x="2182" y="1275"/>
                    </a:lnTo>
                    <a:lnTo>
                      <a:pt x="2182" y="1282"/>
                    </a:lnTo>
                    <a:lnTo>
                      <a:pt x="2194" y="1298"/>
                    </a:lnTo>
                    <a:lnTo>
                      <a:pt x="2205" y="1316"/>
                    </a:lnTo>
                    <a:lnTo>
                      <a:pt x="2212" y="1337"/>
                    </a:lnTo>
                    <a:lnTo>
                      <a:pt x="2219" y="1356"/>
                    </a:lnTo>
                    <a:lnTo>
                      <a:pt x="2228" y="1375"/>
                    </a:lnTo>
                    <a:lnTo>
                      <a:pt x="2231" y="1378"/>
                    </a:lnTo>
                    <a:lnTo>
                      <a:pt x="2236" y="1382"/>
                    </a:lnTo>
                    <a:lnTo>
                      <a:pt x="2240" y="1385"/>
                    </a:lnTo>
                    <a:lnTo>
                      <a:pt x="2245" y="1389"/>
                    </a:lnTo>
                    <a:lnTo>
                      <a:pt x="2247" y="1394"/>
                    </a:lnTo>
                    <a:lnTo>
                      <a:pt x="2247" y="1429"/>
                    </a:lnTo>
                    <a:lnTo>
                      <a:pt x="2250" y="1433"/>
                    </a:lnTo>
                    <a:lnTo>
                      <a:pt x="2254" y="1438"/>
                    </a:lnTo>
                    <a:lnTo>
                      <a:pt x="2259" y="1441"/>
                    </a:lnTo>
                    <a:lnTo>
                      <a:pt x="2264" y="1445"/>
                    </a:lnTo>
                    <a:lnTo>
                      <a:pt x="2266" y="1448"/>
                    </a:lnTo>
                    <a:lnTo>
                      <a:pt x="2269" y="1459"/>
                    </a:lnTo>
                    <a:lnTo>
                      <a:pt x="2271" y="1467"/>
                    </a:lnTo>
                    <a:lnTo>
                      <a:pt x="2275" y="1478"/>
                    </a:lnTo>
                    <a:lnTo>
                      <a:pt x="2285" y="1490"/>
                    </a:lnTo>
                    <a:lnTo>
                      <a:pt x="2301" y="1501"/>
                    </a:lnTo>
                    <a:lnTo>
                      <a:pt x="2318" y="1511"/>
                    </a:lnTo>
                    <a:lnTo>
                      <a:pt x="2332" y="1522"/>
                    </a:lnTo>
                    <a:lnTo>
                      <a:pt x="2336" y="1527"/>
                    </a:lnTo>
                    <a:lnTo>
                      <a:pt x="2336" y="1534"/>
                    </a:lnTo>
                    <a:lnTo>
                      <a:pt x="2336" y="1539"/>
                    </a:lnTo>
                    <a:lnTo>
                      <a:pt x="2338" y="1544"/>
                    </a:lnTo>
                    <a:lnTo>
                      <a:pt x="2343" y="1550"/>
                    </a:lnTo>
                    <a:lnTo>
                      <a:pt x="2358" y="1551"/>
                    </a:lnTo>
                    <a:lnTo>
                      <a:pt x="2376" y="1543"/>
                    </a:lnTo>
                    <a:lnTo>
                      <a:pt x="2400" y="1537"/>
                    </a:lnTo>
                    <a:lnTo>
                      <a:pt x="2423" y="1532"/>
                    </a:lnTo>
                    <a:lnTo>
                      <a:pt x="2444" y="1529"/>
                    </a:lnTo>
                    <a:lnTo>
                      <a:pt x="2444" y="1532"/>
                    </a:lnTo>
                    <a:lnTo>
                      <a:pt x="2439" y="1541"/>
                    </a:lnTo>
                    <a:lnTo>
                      <a:pt x="2439" y="1551"/>
                    </a:lnTo>
                    <a:lnTo>
                      <a:pt x="2435" y="1563"/>
                    </a:lnTo>
                    <a:lnTo>
                      <a:pt x="2428" y="1581"/>
                    </a:lnTo>
                    <a:lnTo>
                      <a:pt x="2418" y="1602"/>
                    </a:lnTo>
                    <a:lnTo>
                      <a:pt x="2406" y="1623"/>
                    </a:lnTo>
                    <a:lnTo>
                      <a:pt x="2393" y="1640"/>
                    </a:lnTo>
                    <a:lnTo>
                      <a:pt x="2374" y="1659"/>
                    </a:lnTo>
                    <a:lnTo>
                      <a:pt x="2353" y="1677"/>
                    </a:lnTo>
                    <a:lnTo>
                      <a:pt x="2331" y="1694"/>
                    </a:lnTo>
                    <a:lnTo>
                      <a:pt x="2310" y="1714"/>
                    </a:lnTo>
                    <a:lnTo>
                      <a:pt x="2292" y="1735"/>
                    </a:lnTo>
                    <a:lnTo>
                      <a:pt x="2278" y="1759"/>
                    </a:lnTo>
                    <a:lnTo>
                      <a:pt x="2273" y="1782"/>
                    </a:lnTo>
                    <a:lnTo>
                      <a:pt x="2276" y="1803"/>
                    </a:lnTo>
                    <a:lnTo>
                      <a:pt x="2283" y="1824"/>
                    </a:lnTo>
                    <a:lnTo>
                      <a:pt x="2290" y="1843"/>
                    </a:lnTo>
                    <a:lnTo>
                      <a:pt x="2297" y="1864"/>
                    </a:lnTo>
                    <a:lnTo>
                      <a:pt x="2303" y="1885"/>
                    </a:lnTo>
                    <a:lnTo>
                      <a:pt x="2301" y="1906"/>
                    </a:lnTo>
                    <a:lnTo>
                      <a:pt x="2290" y="1928"/>
                    </a:lnTo>
                    <a:lnTo>
                      <a:pt x="2275" y="1939"/>
                    </a:lnTo>
                    <a:lnTo>
                      <a:pt x="2257" y="1947"/>
                    </a:lnTo>
                    <a:lnTo>
                      <a:pt x="2240" y="1956"/>
                    </a:lnTo>
                    <a:lnTo>
                      <a:pt x="2226" y="1968"/>
                    </a:lnTo>
                    <a:lnTo>
                      <a:pt x="2217" y="1986"/>
                    </a:lnTo>
                    <a:lnTo>
                      <a:pt x="2226" y="1996"/>
                    </a:lnTo>
                    <a:lnTo>
                      <a:pt x="2233" y="2012"/>
                    </a:lnTo>
                    <a:lnTo>
                      <a:pt x="2236" y="2031"/>
                    </a:lnTo>
                    <a:lnTo>
                      <a:pt x="2231" y="2035"/>
                    </a:lnTo>
                    <a:lnTo>
                      <a:pt x="2228" y="2038"/>
                    </a:lnTo>
                    <a:lnTo>
                      <a:pt x="2226" y="2040"/>
                    </a:lnTo>
                    <a:lnTo>
                      <a:pt x="2222" y="2043"/>
                    </a:lnTo>
                    <a:lnTo>
                      <a:pt x="2221" y="2047"/>
                    </a:lnTo>
                    <a:lnTo>
                      <a:pt x="2217" y="2050"/>
                    </a:lnTo>
                    <a:lnTo>
                      <a:pt x="2198" y="2054"/>
                    </a:lnTo>
                    <a:lnTo>
                      <a:pt x="2193" y="2066"/>
                    </a:lnTo>
                    <a:lnTo>
                      <a:pt x="2191" y="2080"/>
                    </a:lnTo>
                    <a:lnTo>
                      <a:pt x="2189" y="2094"/>
                    </a:lnTo>
                    <a:lnTo>
                      <a:pt x="2186" y="2108"/>
                    </a:lnTo>
                    <a:lnTo>
                      <a:pt x="2163" y="2127"/>
                    </a:lnTo>
                    <a:lnTo>
                      <a:pt x="2156" y="2143"/>
                    </a:lnTo>
                    <a:lnTo>
                      <a:pt x="2147" y="2159"/>
                    </a:lnTo>
                    <a:lnTo>
                      <a:pt x="2130" y="2174"/>
                    </a:lnTo>
                    <a:lnTo>
                      <a:pt x="2109" y="2187"/>
                    </a:lnTo>
                    <a:lnTo>
                      <a:pt x="2083" y="2194"/>
                    </a:lnTo>
                    <a:lnTo>
                      <a:pt x="2057" y="2201"/>
                    </a:lnTo>
                    <a:lnTo>
                      <a:pt x="2030" y="2206"/>
                    </a:lnTo>
                    <a:lnTo>
                      <a:pt x="2006" y="2211"/>
                    </a:lnTo>
                    <a:lnTo>
                      <a:pt x="2001" y="2208"/>
                    </a:lnTo>
                    <a:lnTo>
                      <a:pt x="1997" y="2204"/>
                    </a:lnTo>
                    <a:lnTo>
                      <a:pt x="1994" y="2202"/>
                    </a:lnTo>
                    <a:lnTo>
                      <a:pt x="1990" y="2197"/>
                    </a:lnTo>
                    <a:lnTo>
                      <a:pt x="1987" y="2194"/>
                    </a:lnTo>
                    <a:lnTo>
                      <a:pt x="1985" y="2185"/>
                    </a:lnTo>
                    <a:lnTo>
                      <a:pt x="1985" y="2174"/>
                    </a:lnTo>
                    <a:lnTo>
                      <a:pt x="1985" y="2162"/>
                    </a:lnTo>
                    <a:lnTo>
                      <a:pt x="1983" y="2150"/>
                    </a:lnTo>
                    <a:lnTo>
                      <a:pt x="1973" y="2133"/>
                    </a:lnTo>
                    <a:lnTo>
                      <a:pt x="1959" y="2117"/>
                    </a:lnTo>
                    <a:lnTo>
                      <a:pt x="1945" y="2099"/>
                    </a:lnTo>
                    <a:lnTo>
                      <a:pt x="1936" y="2082"/>
                    </a:lnTo>
                    <a:lnTo>
                      <a:pt x="1940" y="2070"/>
                    </a:lnTo>
                    <a:lnTo>
                      <a:pt x="1940" y="2068"/>
                    </a:lnTo>
                    <a:lnTo>
                      <a:pt x="1936" y="2064"/>
                    </a:lnTo>
                    <a:lnTo>
                      <a:pt x="1933" y="2063"/>
                    </a:lnTo>
                    <a:lnTo>
                      <a:pt x="1931" y="2059"/>
                    </a:lnTo>
                    <a:lnTo>
                      <a:pt x="1929" y="2059"/>
                    </a:lnTo>
                    <a:lnTo>
                      <a:pt x="1927" y="2054"/>
                    </a:lnTo>
                    <a:lnTo>
                      <a:pt x="1929" y="2049"/>
                    </a:lnTo>
                    <a:lnTo>
                      <a:pt x="1929" y="2045"/>
                    </a:lnTo>
                    <a:lnTo>
                      <a:pt x="1931" y="2042"/>
                    </a:lnTo>
                    <a:lnTo>
                      <a:pt x="1933" y="2038"/>
                    </a:lnTo>
                    <a:lnTo>
                      <a:pt x="1926" y="2035"/>
                    </a:lnTo>
                    <a:lnTo>
                      <a:pt x="1926" y="2031"/>
                    </a:lnTo>
                    <a:lnTo>
                      <a:pt x="1926" y="2028"/>
                    </a:lnTo>
                    <a:lnTo>
                      <a:pt x="1927" y="2023"/>
                    </a:lnTo>
                    <a:lnTo>
                      <a:pt x="1929" y="2019"/>
                    </a:lnTo>
                    <a:lnTo>
                      <a:pt x="1929" y="2014"/>
                    </a:lnTo>
                    <a:lnTo>
                      <a:pt x="1929" y="2009"/>
                    </a:lnTo>
                    <a:lnTo>
                      <a:pt x="1922" y="1995"/>
                    </a:lnTo>
                    <a:lnTo>
                      <a:pt x="1912" y="1979"/>
                    </a:lnTo>
                    <a:lnTo>
                      <a:pt x="1901" y="1965"/>
                    </a:lnTo>
                    <a:lnTo>
                      <a:pt x="1894" y="1951"/>
                    </a:lnTo>
                    <a:lnTo>
                      <a:pt x="1892" y="1934"/>
                    </a:lnTo>
                    <a:lnTo>
                      <a:pt x="1896" y="1914"/>
                    </a:lnTo>
                    <a:lnTo>
                      <a:pt x="1903" y="1897"/>
                    </a:lnTo>
                    <a:lnTo>
                      <a:pt x="1913" y="1878"/>
                    </a:lnTo>
                    <a:lnTo>
                      <a:pt x="1920" y="1862"/>
                    </a:lnTo>
                    <a:lnTo>
                      <a:pt x="1926" y="1848"/>
                    </a:lnTo>
                    <a:lnTo>
                      <a:pt x="1919" y="1834"/>
                    </a:lnTo>
                    <a:lnTo>
                      <a:pt x="1917" y="1822"/>
                    </a:lnTo>
                    <a:lnTo>
                      <a:pt x="1917" y="1810"/>
                    </a:lnTo>
                    <a:lnTo>
                      <a:pt x="1913" y="1794"/>
                    </a:lnTo>
                    <a:lnTo>
                      <a:pt x="1903" y="1773"/>
                    </a:lnTo>
                    <a:lnTo>
                      <a:pt x="1887" y="1752"/>
                    </a:lnTo>
                    <a:lnTo>
                      <a:pt x="1872" y="1733"/>
                    </a:lnTo>
                    <a:lnTo>
                      <a:pt x="1856" y="1717"/>
                    </a:lnTo>
                    <a:lnTo>
                      <a:pt x="1861" y="1696"/>
                    </a:lnTo>
                    <a:lnTo>
                      <a:pt x="1866" y="1677"/>
                    </a:lnTo>
                    <a:lnTo>
                      <a:pt x="1872" y="1656"/>
                    </a:lnTo>
                    <a:lnTo>
                      <a:pt x="1866" y="1653"/>
                    </a:lnTo>
                    <a:lnTo>
                      <a:pt x="1863" y="1651"/>
                    </a:lnTo>
                    <a:lnTo>
                      <a:pt x="1859" y="1647"/>
                    </a:lnTo>
                    <a:lnTo>
                      <a:pt x="1856" y="1646"/>
                    </a:lnTo>
                    <a:lnTo>
                      <a:pt x="1851" y="1646"/>
                    </a:lnTo>
                    <a:lnTo>
                      <a:pt x="1844" y="1644"/>
                    </a:lnTo>
                    <a:lnTo>
                      <a:pt x="1840" y="1647"/>
                    </a:lnTo>
                    <a:lnTo>
                      <a:pt x="1838" y="1649"/>
                    </a:lnTo>
                    <a:lnTo>
                      <a:pt x="1833" y="1651"/>
                    </a:lnTo>
                    <a:lnTo>
                      <a:pt x="1828" y="1651"/>
                    </a:lnTo>
                    <a:lnTo>
                      <a:pt x="1821" y="1651"/>
                    </a:lnTo>
                    <a:lnTo>
                      <a:pt x="1802" y="1621"/>
                    </a:lnTo>
                    <a:lnTo>
                      <a:pt x="1789" y="1619"/>
                    </a:lnTo>
                    <a:lnTo>
                      <a:pt x="1777" y="1618"/>
                    </a:lnTo>
                    <a:lnTo>
                      <a:pt x="1763" y="1616"/>
                    </a:lnTo>
                    <a:lnTo>
                      <a:pt x="1746" y="1623"/>
                    </a:lnTo>
                    <a:lnTo>
                      <a:pt x="1728" y="1630"/>
                    </a:lnTo>
                    <a:lnTo>
                      <a:pt x="1714" y="1635"/>
                    </a:lnTo>
                    <a:lnTo>
                      <a:pt x="1680" y="1628"/>
                    </a:lnTo>
                    <a:lnTo>
                      <a:pt x="1676" y="1640"/>
                    </a:lnTo>
                    <a:lnTo>
                      <a:pt x="1664" y="1640"/>
                    </a:lnTo>
                    <a:lnTo>
                      <a:pt x="1653" y="1637"/>
                    </a:lnTo>
                    <a:lnTo>
                      <a:pt x="1645" y="1635"/>
                    </a:lnTo>
                    <a:lnTo>
                      <a:pt x="1641" y="1637"/>
                    </a:lnTo>
                    <a:lnTo>
                      <a:pt x="1638" y="1640"/>
                    </a:lnTo>
                    <a:lnTo>
                      <a:pt x="1632" y="1642"/>
                    </a:lnTo>
                    <a:lnTo>
                      <a:pt x="1625" y="1644"/>
                    </a:lnTo>
                    <a:lnTo>
                      <a:pt x="1615" y="1632"/>
                    </a:lnTo>
                    <a:lnTo>
                      <a:pt x="1601" y="1625"/>
                    </a:lnTo>
                    <a:lnTo>
                      <a:pt x="1587" y="1618"/>
                    </a:lnTo>
                    <a:lnTo>
                      <a:pt x="1573" y="1611"/>
                    </a:lnTo>
                    <a:lnTo>
                      <a:pt x="1561" y="1602"/>
                    </a:lnTo>
                    <a:lnTo>
                      <a:pt x="1552" y="1579"/>
                    </a:lnTo>
                    <a:lnTo>
                      <a:pt x="1542" y="1567"/>
                    </a:lnTo>
                    <a:lnTo>
                      <a:pt x="1526" y="1555"/>
                    </a:lnTo>
                    <a:lnTo>
                      <a:pt x="1512" y="1543"/>
                    </a:lnTo>
                    <a:lnTo>
                      <a:pt x="1503" y="1532"/>
                    </a:lnTo>
                    <a:lnTo>
                      <a:pt x="1503" y="1509"/>
                    </a:lnTo>
                    <a:lnTo>
                      <a:pt x="1500" y="1499"/>
                    </a:lnTo>
                    <a:lnTo>
                      <a:pt x="1501" y="1483"/>
                    </a:lnTo>
                    <a:lnTo>
                      <a:pt x="1505" y="1469"/>
                    </a:lnTo>
                    <a:lnTo>
                      <a:pt x="1508" y="1457"/>
                    </a:lnTo>
                    <a:lnTo>
                      <a:pt x="1510" y="1448"/>
                    </a:lnTo>
                    <a:lnTo>
                      <a:pt x="1510" y="1434"/>
                    </a:lnTo>
                    <a:lnTo>
                      <a:pt x="1507" y="1426"/>
                    </a:lnTo>
                    <a:lnTo>
                      <a:pt x="1501" y="1417"/>
                    </a:lnTo>
                    <a:lnTo>
                      <a:pt x="1498" y="1410"/>
                    </a:lnTo>
                    <a:lnTo>
                      <a:pt x="1498" y="1399"/>
                    </a:lnTo>
                    <a:lnTo>
                      <a:pt x="1501" y="1385"/>
                    </a:lnTo>
                    <a:lnTo>
                      <a:pt x="1508" y="1370"/>
                    </a:lnTo>
                    <a:lnTo>
                      <a:pt x="1515" y="1352"/>
                    </a:lnTo>
                    <a:lnTo>
                      <a:pt x="1522" y="1337"/>
                    </a:lnTo>
                    <a:lnTo>
                      <a:pt x="1529" y="1324"/>
                    </a:lnTo>
                    <a:lnTo>
                      <a:pt x="1533" y="1317"/>
                    </a:lnTo>
                    <a:lnTo>
                      <a:pt x="1545" y="1307"/>
                    </a:lnTo>
                    <a:lnTo>
                      <a:pt x="1559" y="1298"/>
                    </a:lnTo>
                    <a:lnTo>
                      <a:pt x="1573" y="1291"/>
                    </a:lnTo>
                    <a:lnTo>
                      <a:pt x="1587" y="1282"/>
                    </a:lnTo>
                    <a:lnTo>
                      <a:pt x="1590" y="1274"/>
                    </a:lnTo>
                    <a:lnTo>
                      <a:pt x="1590" y="1263"/>
                    </a:lnTo>
                    <a:lnTo>
                      <a:pt x="1589" y="1251"/>
                    </a:lnTo>
                    <a:lnTo>
                      <a:pt x="1590" y="1241"/>
                    </a:lnTo>
                    <a:lnTo>
                      <a:pt x="1599" y="1227"/>
                    </a:lnTo>
                    <a:lnTo>
                      <a:pt x="1611" y="1216"/>
                    </a:lnTo>
                    <a:lnTo>
                      <a:pt x="1624" y="1206"/>
                    </a:lnTo>
                    <a:lnTo>
                      <a:pt x="1636" y="1195"/>
                    </a:lnTo>
                    <a:lnTo>
                      <a:pt x="1646" y="1183"/>
                    </a:lnTo>
                    <a:lnTo>
                      <a:pt x="1652" y="1167"/>
                    </a:lnTo>
                    <a:lnTo>
                      <a:pt x="1652" y="1166"/>
                    </a:lnTo>
                    <a:lnTo>
                      <a:pt x="1650" y="1166"/>
                    </a:lnTo>
                    <a:lnTo>
                      <a:pt x="1650" y="1164"/>
                    </a:lnTo>
                    <a:lnTo>
                      <a:pt x="1650" y="1162"/>
                    </a:lnTo>
                    <a:lnTo>
                      <a:pt x="1648" y="1160"/>
                    </a:lnTo>
                    <a:lnTo>
                      <a:pt x="1645" y="1159"/>
                    </a:lnTo>
                    <a:lnTo>
                      <a:pt x="1641" y="1157"/>
                    </a:lnTo>
                    <a:lnTo>
                      <a:pt x="1638" y="1157"/>
                    </a:lnTo>
                    <a:lnTo>
                      <a:pt x="1632" y="1155"/>
                    </a:lnTo>
                    <a:lnTo>
                      <a:pt x="1629" y="1159"/>
                    </a:lnTo>
                    <a:lnTo>
                      <a:pt x="1625" y="1159"/>
                    </a:lnTo>
                    <a:lnTo>
                      <a:pt x="1620" y="1160"/>
                    </a:lnTo>
                    <a:lnTo>
                      <a:pt x="1613" y="1160"/>
                    </a:lnTo>
                    <a:lnTo>
                      <a:pt x="1613" y="1155"/>
                    </a:lnTo>
                    <a:lnTo>
                      <a:pt x="1610" y="1155"/>
                    </a:lnTo>
                    <a:lnTo>
                      <a:pt x="1610" y="1141"/>
                    </a:lnTo>
                    <a:lnTo>
                      <a:pt x="1608" y="1122"/>
                    </a:lnTo>
                    <a:lnTo>
                      <a:pt x="1606" y="1099"/>
                    </a:lnTo>
                    <a:lnTo>
                      <a:pt x="1606" y="1077"/>
                    </a:lnTo>
                    <a:lnTo>
                      <a:pt x="1606" y="1057"/>
                    </a:lnTo>
                    <a:lnTo>
                      <a:pt x="1610" y="1045"/>
                    </a:lnTo>
                    <a:lnTo>
                      <a:pt x="1611" y="1040"/>
                    </a:lnTo>
                    <a:lnTo>
                      <a:pt x="1613" y="1036"/>
                    </a:lnTo>
                    <a:lnTo>
                      <a:pt x="1615" y="1035"/>
                    </a:lnTo>
                    <a:lnTo>
                      <a:pt x="1617" y="1035"/>
                    </a:lnTo>
                    <a:lnTo>
                      <a:pt x="1620" y="1035"/>
                    </a:lnTo>
                    <a:lnTo>
                      <a:pt x="1624" y="1033"/>
                    </a:lnTo>
                    <a:lnTo>
                      <a:pt x="1629" y="1033"/>
                    </a:lnTo>
                    <a:lnTo>
                      <a:pt x="1643" y="1038"/>
                    </a:lnTo>
                    <a:lnTo>
                      <a:pt x="1659" y="1042"/>
                    </a:lnTo>
                    <a:lnTo>
                      <a:pt x="1676" y="1042"/>
                    </a:lnTo>
                    <a:lnTo>
                      <a:pt x="1693" y="1038"/>
                    </a:lnTo>
                    <a:lnTo>
                      <a:pt x="1706" y="1033"/>
                    </a:lnTo>
                    <a:lnTo>
                      <a:pt x="1707" y="1031"/>
                    </a:lnTo>
                    <a:lnTo>
                      <a:pt x="1707" y="1029"/>
                    </a:lnTo>
                    <a:lnTo>
                      <a:pt x="1709" y="1029"/>
                    </a:lnTo>
                    <a:lnTo>
                      <a:pt x="1709" y="1028"/>
                    </a:lnTo>
                    <a:lnTo>
                      <a:pt x="1709" y="1026"/>
                    </a:lnTo>
                    <a:lnTo>
                      <a:pt x="1713" y="1012"/>
                    </a:lnTo>
                    <a:lnTo>
                      <a:pt x="1713" y="996"/>
                    </a:lnTo>
                    <a:lnTo>
                      <a:pt x="1711" y="981"/>
                    </a:lnTo>
                    <a:lnTo>
                      <a:pt x="1709" y="963"/>
                    </a:lnTo>
                    <a:lnTo>
                      <a:pt x="1697" y="960"/>
                    </a:lnTo>
                    <a:lnTo>
                      <a:pt x="1685" y="956"/>
                    </a:lnTo>
                    <a:lnTo>
                      <a:pt x="1673" y="949"/>
                    </a:lnTo>
                    <a:lnTo>
                      <a:pt x="1664" y="940"/>
                    </a:lnTo>
                    <a:lnTo>
                      <a:pt x="1667" y="939"/>
                    </a:lnTo>
                    <a:lnTo>
                      <a:pt x="1671" y="937"/>
                    </a:lnTo>
                    <a:lnTo>
                      <a:pt x="1673" y="935"/>
                    </a:lnTo>
                    <a:lnTo>
                      <a:pt x="1676" y="935"/>
                    </a:lnTo>
                    <a:lnTo>
                      <a:pt x="1680" y="933"/>
                    </a:lnTo>
                    <a:lnTo>
                      <a:pt x="1686" y="933"/>
                    </a:lnTo>
                    <a:lnTo>
                      <a:pt x="1690" y="932"/>
                    </a:lnTo>
                    <a:lnTo>
                      <a:pt x="1695" y="930"/>
                    </a:lnTo>
                    <a:lnTo>
                      <a:pt x="1700" y="930"/>
                    </a:lnTo>
                    <a:lnTo>
                      <a:pt x="1706" y="930"/>
                    </a:lnTo>
                    <a:lnTo>
                      <a:pt x="1706" y="911"/>
                    </a:lnTo>
                    <a:lnTo>
                      <a:pt x="1711" y="911"/>
                    </a:lnTo>
                    <a:lnTo>
                      <a:pt x="1716" y="912"/>
                    </a:lnTo>
                    <a:lnTo>
                      <a:pt x="1718" y="914"/>
                    </a:lnTo>
                    <a:lnTo>
                      <a:pt x="1721" y="914"/>
                    </a:lnTo>
                    <a:lnTo>
                      <a:pt x="1725" y="916"/>
                    </a:lnTo>
                    <a:lnTo>
                      <a:pt x="1728" y="918"/>
                    </a:lnTo>
                    <a:lnTo>
                      <a:pt x="1732" y="914"/>
                    </a:lnTo>
                    <a:lnTo>
                      <a:pt x="1737" y="912"/>
                    </a:lnTo>
                    <a:lnTo>
                      <a:pt x="1741" y="911"/>
                    </a:lnTo>
                    <a:lnTo>
                      <a:pt x="1746" y="909"/>
                    </a:lnTo>
                    <a:lnTo>
                      <a:pt x="1748" y="907"/>
                    </a:lnTo>
                    <a:lnTo>
                      <a:pt x="1749" y="904"/>
                    </a:lnTo>
                    <a:lnTo>
                      <a:pt x="1749" y="900"/>
                    </a:lnTo>
                    <a:lnTo>
                      <a:pt x="1749" y="897"/>
                    </a:lnTo>
                    <a:lnTo>
                      <a:pt x="1749" y="893"/>
                    </a:lnTo>
                    <a:lnTo>
                      <a:pt x="1751" y="890"/>
                    </a:lnTo>
                    <a:lnTo>
                      <a:pt x="1753" y="886"/>
                    </a:lnTo>
                    <a:lnTo>
                      <a:pt x="1786" y="876"/>
                    </a:lnTo>
                    <a:lnTo>
                      <a:pt x="1793" y="865"/>
                    </a:lnTo>
                    <a:lnTo>
                      <a:pt x="1795" y="855"/>
                    </a:lnTo>
                    <a:lnTo>
                      <a:pt x="1800" y="844"/>
                    </a:lnTo>
                    <a:lnTo>
                      <a:pt x="1810" y="837"/>
                    </a:lnTo>
                    <a:lnTo>
                      <a:pt x="1823" y="832"/>
                    </a:lnTo>
                    <a:lnTo>
                      <a:pt x="1838" y="827"/>
                    </a:lnTo>
                    <a:lnTo>
                      <a:pt x="1852" y="822"/>
                    </a:lnTo>
                    <a:lnTo>
                      <a:pt x="1854" y="820"/>
                    </a:lnTo>
                    <a:lnTo>
                      <a:pt x="1854" y="820"/>
                    </a:lnTo>
                    <a:lnTo>
                      <a:pt x="1854" y="818"/>
                    </a:lnTo>
                    <a:lnTo>
                      <a:pt x="1854" y="816"/>
                    </a:lnTo>
                    <a:lnTo>
                      <a:pt x="1856" y="815"/>
                    </a:lnTo>
                    <a:lnTo>
                      <a:pt x="1849" y="797"/>
                    </a:lnTo>
                    <a:lnTo>
                      <a:pt x="1845" y="776"/>
                    </a:lnTo>
                    <a:lnTo>
                      <a:pt x="1845" y="757"/>
                    </a:lnTo>
                    <a:lnTo>
                      <a:pt x="1844" y="741"/>
                    </a:lnTo>
                    <a:lnTo>
                      <a:pt x="1859" y="740"/>
                    </a:lnTo>
                    <a:lnTo>
                      <a:pt x="1870" y="736"/>
                    </a:lnTo>
                    <a:lnTo>
                      <a:pt x="1882" y="733"/>
                    </a:lnTo>
                    <a:lnTo>
                      <a:pt x="1882" y="741"/>
                    </a:lnTo>
                    <a:lnTo>
                      <a:pt x="1880" y="748"/>
                    </a:lnTo>
                    <a:lnTo>
                      <a:pt x="1878" y="761"/>
                    </a:lnTo>
                    <a:lnTo>
                      <a:pt x="1877" y="778"/>
                    </a:lnTo>
                    <a:lnTo>
                      <a:pt x="1875" y="794"/>
                    </a:lnTo>
                    <a:lnTo>
                      <a:pt x="1875" y="806"/>
                    </a:lnTo>
                    <a:lnTo>
                      <a:pt x="1880" y="809"/>
                    </a:lnTo>
                    <a:lnTo>
                      <a:pt x="1884" y="811"/>
                    </a:lnTo>
                    <a:lnTo>
                      <a:pt x="1885" y="813"/>
                    </a:lnTo>
                    <a:lnTo>
                      <a:pt x="1889" y="815"/>
                    </a:lnTo>
                    <a:lnTo>
                      <a:pt x="1894" y="818"/>
                    </a:lnTo>
                    <a:lnTo>
                      <a:pt x="1905" y="813"/>
                    </a:lnTo>
                    <a:lnTo>
                      <a:pt x="1912" y="813"/>
                    </a:lnTo>
                    <a:lnTo>
                      <a:pt x="1917" y="816"/>
                    </a:lnTo>
                    <a:lnTo>
                      <a:pt x="1924" y="822"/>
                    </a:lnTo>
                    <a:lnTo>
                      <a:pt x="1933" y="822"/>
                    </a:lnTo>
                    <a:lnTo>
                      <a:pt x="1943" y="818"/>
                    </a:lnTo>
                    <a:lnTo>
                      <a:pt x="1952" y="813"/>
                    </a:lnTo>
                    <a:lnTo>
                      <a:pt x="1957" y="808"/>
                    </a:lnTo>
                    <a:lnTo>
                      <a:pt x="1964" y="804"/>
                    </a:lnTo>
                    <a:lnTo>
                      <a:pt x="1973" y="801"/>
                    </a:lnTo>
                    <a:lnTo>
                      <a:pt x="1987" y="802"/>
                    </a:lnTo>
                    <a:lnTo>
                      <a:pt x="2006" y="806"/>
                    </a:lnTo>
                    <a:lnTo>
                      <a:pt x="2008" y="801"/>
                    </a:lnTo>
                    <a:lnTo>
                      <a:pt x="2009" y="799"/>
                    </a:lnTo>
                    <a:lnTo>
                      <a:pt x="2013" y="795"/>
                    </a:lnTo>
                    <a:lnTo>
                      <a:pt x="2016" y="794"/>
                    </a:lnTo>
                    <a:lnTo>
                      <a:pt x="2020" y="794"/>
                    </a:lnTo>
                    <a:lnTo>
                      <a:pt x="2025" y="792"/>
                    </a:lnTo>
                    <a:lnTo>
                      <a:pt x="2025" y="762"/>
                    </a:lnTo>
                    <a:lnTo>
                      <a:pt x="2029" y="738"/>
                    </a:lnTo>
                    <a:lnTo>
                      <a:pt x="2032" y="734"/>
                    </a:lnTo>
                    <a:lnTo>
                      <a:pt x="2036" y="733"/>
                    </a:lnTo>
                    <a:lnTo>
                      <a:pt x="2039" y="729"/>
                    </a:lnTo>
                    <a:lnTo>
                      <a:pt x="2043" y="727"/>
                    </a:lnTo>
                    <a:lnTo>
                      <a:pt x="2048" y="726"/>
                    </a:lnTo>
                    <a:lnTo>
                      <a:pt x="2048" y="729"/>
                    </a:lnTo>
                    <a:lnTo>
                      <a:pt x="2051" y="733"/>
                    </a:lnTo>
                    <a:lnTo>
                      <a:pt x="2053" y="736"/>
                    </a:lnTo>
                    <a:lnTo>
                      <a:pt x="2055" y="740"/>
                    </a:lnTo>
                    <a:lnTo>
                      <a:pt x="2057" y="741"/>
                    </a:lnTo>
                    <a:lnTo>
                      <a:pt x="2062" y="743"/>
                    </a:lnTo>
                    <a:lnTo>
                      <a:pt x="2067" y="745"/>
                    </a:lnTo>
                    <a:lnTo>
                      <a:pt x="2065" y="729"/>
                    </a:lnTo>
                    <a:lnTo>
                      <a:pt x="2064" y="719"/>
                    </a:lnTo>
                    <a:lnTo>
                      <a:pt x="2060" y="712"/>
                    </a:lnTo>
                    <a:lnTo>
                      <a:pt x="2058" y="703"/>
                    </a:lnTo>
                    <a:lnTo>
                      <a:pt x="2055" y="687"/>
                    </a:lnTo>
                    <a:lnTo>
                      <a:pt x="2064" y="686"/>
                    </a:lnTo>
                    <a:lnTo>
                      <a:pt x="2070" y="682"/>
                    </a:lnTo>
                    <a:lnTo>
                      <a:pt x="2076" y="679"/>
                    </a:lnTo>
                    <a:lnTo>
                      <a:pt x="2083" y="675"/>
                    </a:lnTo>
                    <a:lnTo>
                      <a:pt x="2095" y="675"/>
                    </a:lnTo>
                    <a:lnTo>
                      <a:pt x="2107" y="677"/>
                    </a:lnTo>
                    <a:lnTo>
                      <a:pt x="2116" y="679"/>
                    </a:lnTo>
                    <a:lnTo>
                      <a:pt x="2125" y="675"/>
                    </a:lnTo>
                    <a:lnTo>
                      <a:pt x="2132" y="665"/>
                    </a:lnTo>
                    <a:lnTo>
                      <a:pt x="2126" y="663"/>
                    </a:lnTo>
                    <a:lnTo>
                      <a:pt x="2121" y="661"/>
                    </a:lnTo>
                    <a:lnTo>
                      <a:pt x="2118" y="659"/>
                    </a:lnTo>
                    <a:lnTo>
                      <a:pt x="2112" y="658"/>
                    </a:lnTo>
                    <a:lnTo>
                      <a:pt x="2105" y="658"/>
                    </a:lnTo>
                    <a:lnTo>
                      <a:pt x="2088" y="666"/>
                    </a:lnTo>
                    <a:lnTo>
                      <a:pt x="2069" y="672"/>
                    </a:lnTo>
                    <a:lnTo>
                      <a:pt x="2048" y="675"/>
                    </a:lnTo>
                    <a:lnTo>
                      <a:pt x="2044" y="666"/>
                    </a:lnTo>
                    <a:lnTo>
                      <a:pt x="2039" y="659"/>
                    </a:lnTo>
                    <a:lnTo>
                      <a:pt x="2034" y="652"/>
                    </a:lnTo>
                    <a:lnTo>
                      <a:pt x="2030" y="644"/>
                    </a:lnTo>
                    <a:lnTo>
                      <a:pt x="2029" y="630"/>
                    </a:lnTo>
                    <a:lnTo>
                      <a:pt x="2030" y="619"/>
                    </a:lnTo>
                    <a:lnTo>
                      <a:pt x="2029" y="607"/>
                    </a:lnTo>
                    <a:lnTo>
                      <a:pt x="2027" y="593"/>
                    </a:lnTo>
                    <a:lnTo>
                      <a:pt x="2029" y="581"/>
                    </a:lnTo>
                    <a:lnTo>
                      <a:pt x="2037" y="563"/>
                    </a:lnTo>
                    <a:lnTo>
                      <a:pt x="2051" y="551"/>
                    </a:lnTo>
                    <a:lnTo>
                      <a:pt x="2065" y="537"/>
                    </a:lnTo>
                    <a:lnTo>
                      <a:pt x="2077" y="523"/>
                    </a:lnTo>
                    <a:lnTo>
                      <a:pt x="2086" y="507"/>
                    </a:lnTo>
                    <a:lnTo>
                      <a:pt x="2081" y="502"/>
                    </a:lnTo>
                    <a:lnTo>
                      <a:pt x="2076" y="497"/>
                    </a:lnTo>
                    <a:lnTo>
                      <a:pt x="2070" y="492"/>
                    </a:lnTo>
                    <a:lnTo>
                      <a:pt x="2057" y="494"/>
                    </a:lnTo>
                    <a:lnTo>
                      <a:pt x="2041" y="495"/>
                    </a:lnTo>
                    <a:lnTo>
                      <a:pt x="2036" y="520"/>
                    </a:lnTo>
                    <a:lnTo>
                      <a:pt x="2027" y="539"/>
                    </a:lnTo>
                    <a:lnTo>
                      <a:pt x="2015" y="555"/>
                    </a:lnTo>
                    <a:lnTo>
                      <a:pt x="2001" y="570"/>
                    </a:lnTo>
                    <a:lnTo>
                      <a:pt x="1988" y="588"/>
                    </a:lnTo>
                    <a:lnTo>
                      <a:pt x="1980" y="609"/>
                    </a:lnTo>
                    <a:lnTo>
                      <a:pt x="1974" y="633"/>
                    </a:lnTo>
                    <a:lnTo>
                      <a:pt x="1985" y="642"/>
                    </a:lnTo>
                    <a:lnTo>
                      <a:pt x="1995" y="652"/>
                    </a:lnTo>
                    <a:lnTo>
                      <a:pt x="2002" y="665"/>
                    </a:lnTo>
                    <a:lnTo>
                      <a:pt x="2006" y="680"/>
                    </a:lnTo>
                    <a:lnTo>
                      <a:pt x="2001" y="682"/>
                    </a:lnTo>
                    <a:lnTo>
                      <a:pt x="1999" y="684"/>
                    </a:lnTo>
                    <a:lnTo>
                      <a:pt x="1997" y="686"/>
                    </a:lnTo>
                    <a:lnTo>
                      <a:pt x="1997" y="686"/>
                    </a:lnTo>
                    <a:lnTo>
                      <a:pt x="1997" y="687"/>
                    </a:lnTo>
                    <a:lnTo>
                      <a:pt x="1995" y="689"/>
                    </a:lnTo>
                    <a:lnTo>
                      <a:pt x="1995" y="693"/>
                    </a:lnTo>
                    <a:lnTo>
                      <a:pt x="1994" y="694"/>
                    </a:lnTo>
                    <a:lnTo>
                      <a:pt x="1971" y="703"/>
                    </a:lnTo>
                    <a:lnTo>
                      <a:pt x="1968" y="724"/>
                    </a:lnTo>
                    <a:lnTo>
                      <a:pt x="1961" y="740"/>
                    </a:lnTo>
                    <a:lnTo>
                      <a:pt x="1954" y="752"/>
                    </a:lnTo>
                    <a:lnTo>
                      <a:pt x="1943" y="762"/>
                    </a:lnTo>
                    <a:lnTo>
                      <a:pt x="1934" y="773"/>
                    </a:lnTo>
                    <a:lnTo>
                      <a:pt x="1926" y="787"/>
                    </a:lnTo>
                    <a:lnTo>
                      <a:pt x="1920" y="787"/>
                    </a:lnTo>
                    <a:lnTo>
                      <a:pt x="1920" y="783"/>
                    </a:lnTo>
                    <a:lnTo>
                      <a:pt x="1906" y="764"/>
                    </a:lnTo>
                    <a:lnTo>
                      <a:pt x="1898" y="743"/>
                    </a:lnTo>
                    <a:lnTo>
                      <a:pt x="1892" y="720"/>
                    </a:lnTo>
                    <a:lnTo>
                      <a:pt x="1882" y="694"/>
                    </a:lnTo>
                    <a:lnTo>
                      <a:pt x="1868" y="701"/>
                    </a:lnTo>
                    <a:lnTo>
                      <a:pt x="1859" y="710"/>
                    </a:lnTo>
                    <a:lnTo>
                      <a:pt x="1849" y="717"/>
                    </a:lnTo>
                    <a:lnTo>
                      <a:pt x="1838" y="722"/>
                    </a:lnTo>
                    <a:lnTo>
                      <a:pt x="1821" y="726"/>
                    </a:lnTo>
                    <a:lnTo>
                      <a:pt x="1819" y="724"/>
                    </a:lnTo>
                    <a:lnTo>
                      <a:pt x="1817" y="724"/>
                    </a:lnTo>
                    <a:lnTo>
                      <a:pt x="1816" y="724"/>
                    </a:lnTo>
                    <a:lnTo>
                      <a:pt x="1814" y="722"/>
                    </a:lnTo>
                    <a:lnTo>
                      <a:pt x="1810" y="722"/>
                    </a:lnTo>
                    <a:lnTo>
                      <a:pt x="1809" y="701"/>
                    </a:lnTo>
                    <a:lnTo>
                      <a:pt x="1807" y="684"/>
                    </a:lnTo>
                    <a:lnTo>
                      <a:pt x="1803" y="670"/>
                    </a:lnTo>
                    <a:lnTo>
                      <a:pt x="1800" y="654"/>
                    </a:lnTo>
                    <a:lnTo>
                      <a:pt x="1798" y="633"/>
                    </a:lnTo>
                    <a:lnTo>
                      <a:pt x="1807" y="624"/>
                    </a:lnTo>
                    <a:lnTo>
                      <a:pt x="1810" y="616"/>
                    </a:lnTo>
                    <a:lnTo>
                      <a:pt x="1812" y="605"/>
                    </a:lnTo>
                    <a:lnTo>
                      <a:pt x="1817" y="591"/>
                    </a:lnTo>
                    <a:lnTo>
                      <a:pt x="1821" y="588"/>
                    </a:lnTo>
                    <a:lnTo>
                      <a:pt x="1826" y="583"/>
                    </a:lnTo>
                    <a:lnTo>
                      <a:pt x="1831" y="577"/>
                    </a:lnTo>
                    <a:lnTo>
                      <a:pt x="1837" y="572"/>
                    </a:lnTo>
                    <a:lnTo>
                      <a:pt x="1840" y="574"/>
                    </a:lnTo>
                    <a:lnTo>
                      <a:pt x="1842" y="576"/>
                    </a:lnTo>
                    <a:lnTo>
                      <a:pt x="1844" y="577"/>
                    </a:lnTo>
                    <a:lnTo>
                      <a:pt x="1845" y="579"/>
                    </a:lnTo>
                    <a:lnTo>
                      <a:pt x="1845" y="579"/>
                    </a:lnTo>
                    <a:lnTo>
                      <a:pt x="1849" y="576"/>
                    </a:lnTo>
                    <a:lnTo>
                      <a:pt x="1851" y="572"/>
                    </a:lnTo>
                    <a:lnTo>
                      <a:pt x="1852" y="569"/>
                    </a:lnTo>
                    <a:lnTo>
                      <a:pt x="1854" y="563"/>
                    </a:lnTo>
                    <a:lnTo>
                      <a:pt x="1856" y="560"/>
                    </a:lnTo>
                    <a:lnTo>
                      <a:pt x="1868" y="553"/>
                    </a:lnTo>
                    <a:lnTo>
                      <a:pt x="1878" y="549"/>
                    </a:lnTo>
                    <a:lnTo>
                      <a:pt x="1887" y="541"/>
                    </a:lnTo>
                    <a:lnTo>
                      <a:pt x="1884" y="539"/>
                    </a:lnTo>
                    <a:lnTo>
                      <a:pt x="1882" y="539"/>
                    </a:lnTo>
                    <a:lnTo>
                      <a:pt x="1880" y="539"/>
                    </a:lnTo>
                    <a:lnTo>
                      <a:pt x="1880" y="537"/>
                    </a:lnTo>
                    <a:lnTo>
                      <a:pt x="1880" y="537"/>
                    </a:lnTo>
                    <a:lnTo>
                      <a:pt x="1880" y="534"/>
                    </a:lnTo>
                    <a:lnTo>
                      <a:pt x="1878" y="530"/>
                    </a:lnTo>
                    <a:lnTo>
                      <a:pt x="1891" y="514"/>
                    </a:lnTo>
                    <a:lnTo>
                      <a:pt x="1903" y="495"/>
                    </a:lnTo>
                    <a:lnTo>
                      <a:pt x="1913" y="473"/>
                    </a:lnTo>
                    <a:lnTo>
                      <a:pt x="1924" y="450"/>
                    </a:lnTo>
                    <a:lnTo>
                      <a:pt x="1934" y="427"/>
                    </a:lnTo>
                    <a:lnTo>
                      <a:pt x="1947" y="406"/>
                    </a:lnTo>
                    <a:lnTo>
                      <a:pt x="1959" y="392"/>
                    </a:lnTo>
                    <a:lnTo>
                      <a:pt x="1974" y="384"/>
                    </a:lnTo>
                    <a:lnTo>
                      <a:pt x="1974" y="370"/>
                    </a:lnTo>
                    <a:lnTo>
                      <a:pt x="1990" y="370"/>
                    </a:lnTo>
                    <a:lnTo>
                      <a:pt x="1999" y="354"/>
                    </a:lnTo>
                    <a:lnTo>
                      <a:pt x="2013" y="343"/>
                    </a:lnTo>
                    <a:lnTo>
                      <a:pt x="2032" y="338"/>
                    </a:lnTo>
                    <a:lnTo>
                      <a:pt x="2034" y="340"/>
                    </a:lnTo>
                    <a:lnTo>
                      <a:pt x="2036" y="340"/>
                    </a:lnTo>
                    <a:lnTo>
                      <a:pt x="2036" y="340"/>
                    </a:lnTo>
                    <a:lnTo>
                      <a:pt x="2037" y="340"/>
                    </a:lnTo>
                    <a:lnTo>
                      <a:pt x="2041" y="342"/>
                    </a:lnTo>
                    <a:lnTo>
                      <a:pt x="2041" y="329"/>
                    </a:lnTo>
                    <a:lnTo>
                      <a:pt x="2046" y="329"/>
                    </a:lnTo>
                    <a:lnTo>
                      <a:pt x="2050" y="329"/>
                    </a:lnTo>
                    <a:lnTo>
                      <a:pt x="2053" y="329"/>
                    </a:lnTo>
                    <a:lnTo>
                      <a:pt x="2055" y="329"/>
                    </a:lnTo>
                    <a:lnTo>
                      <a:pt x="2057" y="331"/>
                    </a:lnTo>
                    <a:lnTo>
                      <a:pt x="2058" y="331"/>
                    </a:lnTo>
                    <a:lnTo>
                      <a:pt x="2064" y="335"/>
                    </a:lnTo>
                    <a:lnTo>
                      <a:pt x="2070" y="321"/>
                    </a:lnTo>
                    <a:lnTo>
                      <a:pt x="2081" y="312"/>
                    </a:lnTo>
                    <a:lnTo>
                      <a:pt x="2093" y="309"/>
                    </a:lnTo>
                    <a:lnTo>
                      <a:pt x="2109" y="305"/>
                    </a:lnTo>
                    <a:lnTo>
                      <a:pt x="2125" y="303"/>
                    </a:lnTo>
                    <a:lnTo>
                      <a:pt x="2132" y="310"/>
                    </a:lnTo>
                    <a:lnTo>
                      <a:pt x="2140" y="314"/>
                    </a:lnTo>
                    <a:lnTo>
                      <a:pt x="2147" y="315"/>
                    </a:lnTo>
                    <a:lnTo>
                      <a:pt x="2154" y="317"/>
                    </a:lnTo>
                    <a:lnTo>
                      <a:pt x="2160" y="324"/>
                    </a:lnTo>
                    <a:lnTo>
                      <a:pt x="2163" y="338"/>
                    </a:lnTo>
                    <a:lnTo>
                      <a:pt x="2161" y="340"/>
                    </a:lnTo>
                    <a:lnTo>
                      <a:pt x="2160" y="342"/>
                    </a:lnTo>
                    <a:lnTo>
                      <a:pt x="2158" y="342"/>
                    </a:lnTo>
                    <a:lnTo>
                      <a:pt x="2158" y="343"/>
                    </a:lnTo>
                    <a:lnTo>
                      <a:pt x="2156" y="345"/>
                    </a:lnTo>
                    <a:lnTo>
                      <a:pt x="2156" y="349"/>
                    </a:lnTo>
                    <a:lnTo>
                      <a:pt x="2158" y="352"/>
                    </a:lnTo>
                    <a:lnTo>
                      <a:pt x="2160" y="352"/>
                    </a:lnTo>
                    <a:lnTo>
                      <a:pt x="2161" y="354"/>
                    </a:lnTo>
                    <a:lnTo>
                      <a:pt x="2163" y="357"/>
                    </a:lnTo>
                    <a:lnTo>
                      <a:pt x="2175" y="352"/>
                    </a:lnTo>
                    <a:lnTo>
                      <a:pt x="2182" y="350"/>
                    </a:lnTo>
                    <a:lnTo>
                      <a:pt x="2187" y="350"/>
                    </a:lnTo>
                    <a:lnTo>
                      <a:pt x="2189" y="354"/>
                    </a:lnTo>
                    <a:lnTo>
                      <a:pt x="2191" y="359"/>
                    </a:lnTo>
                    <a:lnTo>
                      <a:pt x="2196" y="364"/>
                    </a:lnTo>
                    <a:lnTo>
                      <a:pt x="2201" y="370"/>
                    </a:lnTo>
                    <a:lnTo>
                      <a:pt x="2233" y="373"/>
                    </a:lnTo>
                    <a:lnTo>
                      <a:pt x="2245" y="380"/>
                    </a:lnTo>
                    <a:lnTo>
                      <a:pt x="2259" y="391"/>
                    </a:lnTo>
                    <a:lnTo>
                      <a:pt x="2273" y="405"/>
                    </a:lnTo>
                    <a:lnTo>
                      <a:pt x="2285" y="420"/>
                    </a:lnTo>
                    <a:lnTo>
                      <a:pt x="2296" y="436"/>
                    </a:lnTo>
                    <a:lnTo>
                      <a:pt x="2299" y="452"/>
                    </a:lnTo>
                    <a:lnTo>
                      <a:pt x="2297" y="467"/>
                    </a:lnTo>
                    <a:lnTo>
                      <a:pt x="2285" y="480"/>
                    </a:lnTo>
                    <a:lnTo>
                      <a:pt x="2269" y="488"/>
                    </a:lnTo>
                    <a:lnTo>
                      <a:pt x="2252" y="488"/>
                    </a:lnTo>
                    <a:lnTo>
                      <a:pt x="2236" y="481"/>
                    </a:lnTo>
                    <a:lnTo>
                      <a:pt x="2222" y="474"/>
                    </a:lnTo>
                    <a:lnTo>
                      <a:pt x="2208" y="469"/>
                    </a:lnTo>
                    <a:lnTo>
                      <a:pt x="2210" y="481"/>
                    </a:lnTo>
                    <a:lnTo>
                      <a:pt x="2212" y="497"/>
                    </a:lnTo>
                    <a:lnTo>
                      <a:pt x="2214" y="514"/>
                    </a:lnTo>
                    <a:lnTo>
                      <a:pt x="2217" y="528"/>
                    </a:lnTo>
                    <a:lnTo>
                      <a:pt x="2221" y="537"/>
                    </a:lnTo>
                    <a:lnTo>
                      <a:pt x="2224" y="542"/>
                    </a:lnTo>
                    <a:lnTo>
                      <a:pt x="2229" y="544"/>
                    </a:lnTo>
                    <a:lnTo>
                      <a:pt x="2233" y="548"/>
                    </a:lnTo>
                    <a:lnTo>
                      <a:pt x="2240" y="549"/>
                    </a:lnTo>
                    <a:lnTo>
                      <a:pt x="2238" y="537"/>
                    </a:lnTo>
                    <a:lnTo>
                      <a:pt x="2236" y="528"/>
                    </a:lnTo>
                    <a:lnTo>
                      <a:pt x="2236" y="518"/>
                    </a:lnTo>
                    <a:lnTo>
                      <a:pt x="2240" y="518"/>
                    </a:lnTo>
                    <a:lnTo>
                      <a:pt x="2240" y="514"/>
                    </a:lnTo>
                    <a:lnTo>
                      <a:pt x="2252" y="521"/>
                    </a:lnTo>
                    <a:lnTo>
                      <a:pt x="2264" y="528"/>
                    </a:lnTo>
                    <a:lnTo>
                      <a:pt x="2278" y="534"/>
                    </a:lnTo>
                    <a:lnTo>
                      <a:pt x="2280" y="530"/>
                    </a:lnTo>
                    <a:lnTo>
                      <a:pt x="2282" y="527"/>
                    </a:lnTo>
                    <a:lnTo>
                      <a:pt x="2283" y="525"/>
                    </a:lnTo>
                    <a:lnTo>
                      <a:pt x="2285" y="520"/>
                    </a:lnTo>
                    <a:lnTo>
                      <a:pt x="2285" y="514"/>
                    </a:lnTo>
                    <a:lnTo>
                      <a:pt x="2283" y="513"/>
                    </a:lnTo>
                    <a:lnTo>
                      <a:pt x="2282" y="511"/>
                    </a:lnTo>
                    <a:lnTo>
                      <a:pt x="2280" y="509"/>
                    </a:lnTo>
                    <a:lnTo>
                      <a:pt x="2280" y="507"/>
                    </a:lnTo>
                    <a:lnTo>
                      <a:pt x="2280" y="504"/>
                    </a:lnTo>
                    <a:lnTo>
                      <a:pt x="2278" y="499"/>
                    </a:lnTo>
                    <a:lnTo>
                      <a:pt x="2294" y="492"/>
                    </a:lnTo>
                    <a:lnTo>
                      <a:pt x="2304" y="481"/>
                    </a:lnTo>
                    <a:lnTo>
                      <a:pt x="2313" y="469"/>
                    </a:lnTo>
                    <a:lnTo>
                      <a:pt x="2318" y="471"/>
                    </a:lnTo>
                    <a:lnTo>
                      <a:pt x="2325" y="473"/>
                    </a:lnTo>
                    <a:lnTo>
                      <a:pt x="2332" y="474"/>
                    </a:lnTo>
                    <a:lnTo>
                      <a:pt x="2339" y="476"/>
                    </a:lnTo>
                    <a:lnTo>
                      <a:pt x="2336" y="438"/>
                    </a:lnTo>
                    <a:lnTo>
                      <a:pt x="2329" y="396"/>
                    </a:lnTo>
                    <a:lnTo>
                      <a:pt x="2358" y="396"/>
                    </a:lnTo>
                    <a:lnTo>
                      <a:pt x="2365" y="403"/>
                    </a:lnTo>
                    <a:lnTo>
                      <a:pt x="2372" y="413"/>
                    </a:lnTo>
                    <a:lnTo>
                      <a:pt x="2378" y="422"/>
                    </a:lnTo>
                    <a:lnTo>
                      <a:pt x="2378" y="431"/>
                    </a:lnTo>
                    <a:lnTo>
                      <a:pt x="2374" y="432"/>
                    </a:lnTo>
                    <a:lnTo>
                      <a:pt x="2372" y="432"/>
                    </a:lnTo>
                    <a:lnTo>
                      <a:pt x="2369" y="434"/>
                    </a:lnTo>
                    <a:lnTo>
                      <a:pt x="2362" y="434"/>
                    </a:lnTo>
                    <a:lnTo>
                      <a:pt x="2362" y="453"/>
                    </a:lnTo>
                    <a:lnTo>
                      <a:pt x="2367" y="455"/>
                    </a:lnTo>
                    <a:lnTo>
                      <a:pt x="2369" y="457"/>
                    </a:lnTo>
                    <a:lnTo>
                      <a:pt x="2372" y="459"/>
                    </a:lnTo>
                    <a:lnTo>
                      <a:pt x="2376" y="460"/>
                    </a:lnTo>
                    <a:lnTo>
                      <a:pt x="2381" y="460"/>
                    </a:lnTo>
                    <a:lnTo>
                      <a:pt x="2383" y="460"/>
                    </a:lnTo>
                    <a:lnTo>
                      <a:pt x="2385" y="459"/>
                    </a:lnTo>
                    <a:lnTo>
                      <a:pt x="2385" y="459"/>
                    </a:lnTo>
                    <a:lnTo>
                      <a:pt x="2386" y="459"/>
                    </a:lnTo>
                    <a:lnTo>
                      <a:pt x="2390" y="457"/>
                    </a:lnTo>
                    <a:lnTo>
                      <a:pt x="2392" y="452"/>
                    </a:lnTo>
                    <a:lnTo>
                      <a:pt x="2392" y="448"/>
                    </a:lnTo>
                    <a:lnTo>
                      <a:pt x="2392" y="443"/>
                    </a:lnTo>
                    <a:lnTo>
                      <a:pt x="2392" y="439"/>
                    </a:lnTo>
                    <a:lnTo>
                      <a:pt x="2390" y="434"/>
                    </a:lnTo>
                    <a:lnTo>
                      <a:pt x="2402" y="418"/>
                    </a:lnTo>
                    <a:lnTo>
                      <a:pt x="2416" y="405"/>
                    </a:lnTo>
                    <a:lnTo>
                      <a:pt x="2428" y="389"/>
                    </a:lnTo>
                    <a:lnTo>
                      <a:pt x="2434" y="387"/>
                    </a:lnTo>
                    <a:lnTo>
                      <a:pt x="2439" y="387"/>
                    </a:lnTo>
                    <a:lnTo>
                      <a:pt x="2441" y="385"/>
                    </a:lnTo>
                    <a:lnTo>
                      <a:pt x="2444" y="387"/>
                    </a:lnTo>
                    <a:lnTo>
                      <a:pt x="2448" y="389"/>
                    </a:lnTo>
                    <a:lnTo>
                      <a:pt x="2449" y="392"/>
                    </a:lnTo>
                    <a:lnTo>
                      <a:pt x="2451" y="396"/>
                    </a:lnTo>
                    <a:lnTo>
                      <a:pt x="2453" y="398"/>
                    </a:lnTo>
                    <a:lnTo>
                      <a:pt x="2454" y="401"/>
                    </a:lnTo>
                    <a:lnTo>
                      <a:pt x="2458" y="403"/>
                    </a:lnTo>
                    <a:lnTo>
                      <a:pt x="2458" y="399"/>
                    </a:lnTo>
                    <a:lnTo>
                      <a:pt x="2461" y="396"/>
                    </a:lnTo>
                    <a:lnTo>
                      <a:pt x="2463" y="392"/>
                    </a:lnTo>
                    <a:lnTo>
                      <a:pt x="2465" y="389"/>
                    </a:lnTo>
                    <a:lnTo>
                      <a:pt x="2465" y="384"/>
                    </a:lnTo>
                    <a:lnTo>
                      <a:pt x="2467" y="377"/>
                    </a:lnTo>
                    <a:lnTo>
                      <a:pt x="2482" y="377"/>
                    </a:lnTo>
                    <a:lnTo>
                      <a:pt x="2496" y="380"/>
                    </a:lnTo>
                    <a:lnTo>
                      <a:pt x="2509" y="384"/>
                    </a:lnTo>
                    <a:lnTo>
                      <a:pt x="2500" y="391"/>
                    </a:lnTo>
                    <a:lnTo>
                      <a:pt x="2491" y="396"/>
                    </a:lnTo>
                    <a:lnTo>
                      <a:pt x="2484" y="401"/>
                    </a:lnTo>
                    <a:lnTo>
                      <a:pt x="2477" y="411"/>
                    </a:lnTo>
                    <a:lnTo>
                      <a:pt x="2486" y="411"/>
                    </a:lnTo>
                    <a:lnTo>
                      <a:pt x="2491" y="406"/>
                    </a:lnTo>
                    <a:lnTo>
                      <a:pt x="2503" y="401"/>
                    </a:lnTo>
                    <a:lnTo>
                      <a:pt x="2516" y="396"/>
                    </a:lnTo>
                    <a:lnTo>
                      <a:pt x="2526" y="392"/>
                    </a:lnTo>
                    <a:lnTo>
                      <a:pt x="2537" y="389"/>
                    </a:lnTo>
                    <a:lnTo>
                      <a:pt x="2540" y="389"/>
                    </a:lnTo>
                    <a:lnTo>
                      <a:pt x="2542" y="391"/>
                    </a:lnTo>
                    <a:lnTo>
                      <a:pt x="2545" y="394"/>
                    </a:lnTo>
                    <a:lnTo>
                      <a:pt x="2547" y="396"/>
                    </a:lnTo>
                    <a:lnTo>
                      <a:pt x="2549" y="398"/>
                    </a:lnTo>
                    <a:lnTo>
                      <a:pt x="2552" y="398"/>
                    </a:lnTo>
                    <a:lnTo>
                      <a:pt x="2559" y="399"/>
                    </a:lnTo>
                    <a:lnTo>
                      <a:pt x="2561" y="396"/>
                    </a:lnTo>
                    <a:lnTo>
                      <a:pt x="2563" y="392"/>
                    </a:lnTo>
                    <a:lnTo>
                      <a:pt x="2564" y="391"/>
                    </a:lnTo>
                    <a:lnTo>
                      <a:pt x="2564" y="387"/>
                    </a:lnTo>
                    <a:lnTo>
                      <a:pt x="2566" y="382"/>
                    </a:lnTo>
                    <a:lnTo>
                      <a:pt x="2566" y="377"/>
                    </a:lnTo>
                    <a:lnTo>
                      <a:pt x="2563" y="373"/>
                    </a:lnTo>
                    <a:lnTo>
                      <a:pt x="2561" y="370"/>
                    </a:lnTo>
                    <a:lnTo>
                      <a:pt x="2559" y="366"/>
                    </a:lnTo>
                    <a:lnTo>
                      <a:pt x="2559" y="361"/>
                    </a:lnTo>
                    <a:lnTo>
                      <a:pt x="2559" y="354"/>
                    </a:lnTo>
                    <a:lnTo>
                      <a:pt x="2564" y="350"/>
                    </a:lnTo>
                    <a:lnTo>
                      <a:pt x="2568" y="347"/>
                    </a:lnTo>
                    <a:lnTo>
                      <a:pt x="2571" y="345"/>
                    </a:lnTo>
                    <a:lnTo>
                      <a:pt x="2578" y="342"/>
                    </a:lnTo>
                    <a:lnTo>
                      <a:pt x="2582" y="343"/>
                    </a:lnTo>
                    <a:lnTo>
                      <a:pt x="2587" y="345"/>
                    </a:lnTo>
                    <a:lnTo>
                      <a:pt x="2594" y="345"/>
                    </a:lnTo>
                    <a:lnTo>
                      <a:pt x="2601" y="345"/>
                    </a:lnTo>
                    <a:lnTo>
                      <a:pt x="2610" y="356"/>
                    </a:lnTo>
                    <a:lnTo>
                      <a:pt x="2622" y="368"/>
                    </a:lnTo>
                    <a:lnTo>
                      <a:pt x="2640" y="380"/>
                    </a:lnTo>
                    <a:lnTo>
                      <a:pt x="2655" y="392"/>
                    </a:lnTo>
                    <a:lnTo>
                      <a:pt x="2669" y="399"/>
                    </a:lnTo>
                    <a:lnTo>
                      <a:pt x="2678" y="403"/>
                    </a:lnTo>
                    <a:lnTo>
                      <a:pt x="2680" y="401"/>
                    </a:lnTo>
                    <a:lnTo>
                      <a:pt x="2680" y="401"/>
                    </a:lnTo>
                    <a:lnTo>
                      <a:pt x="2680" y="399"/>
                    </a:lnTo>
                    <a:lnTo>
                      <a:pt x="2680" y="399"/>
                    </a:lnTo>
                    <a:lnTo>
                      <a:pt x="2681" y="396"/>
                    </a:lnTo>
                    <a:lnTo>
                      <a:pt x="2676" y="391"/>
                    </a:lnTo>
                    <a:lnTo>
                      <a:pt x="2673" y="387"/>
                    </a:lnTo>
                    <a:lnTo>
                      <a:pt x="2671" y="382"/>
                    </a:lnTo>
                    <a:lnTo>
                      <a:pt x="2667" y="377"/>
                    </a:lnTo>
                    <a:lnTo>
                      <a:pt x="2666" y="370"/>
                    </a:lnTo>
                    <a:lnTo>
                      <a:pt x="2650" y="370"/>
                    </a:lnTo>
                    <a:lnTo>
                      <a:pt x="2652" y="349"/>
                    </a:lnTo>
                    <a:lnTo>
                      <a:pt x="2648" y="333"/>
                    </a:lnTo>
                    <a:lnTo>
                      <a:pt x="2646" y="319"/>
                    </a:lnTo>
                    <a:lnTo>
                      <a:pt x="2643" y="300"/>
                    </a:lnTo>
                    <a:lnTo>
                      <a:pt x="2653" y="293"/>
                    </a:lnTo>
                    <a:lnTo>
                      <a:pt x="2660" y="284"/>
                    </a:lnTo>
                    <a:lnTo>
                      <a:pt x="2664" y="274"/>
                    </a:lnTo>
                    <a:lnTo>
                      <a:pt x="2667" y="261"/>
                    </a:lnTo>
                    <a:lnTo>
                      <a:pt x="2671" y="251"/>
                    </a:lnTo>
                    <a:lnTo>
                      <a:pt x="2676" y="240"/>
                    </a:lnTo>
                    <a:lnTo>
                      <a:pt x="2683" y="232"/>
                    </a:lnTo>
                    <a:lnTo>
                      <a:pt x="2692" y="226"/>
                    </a:lnTo>
                    <a:lnTo>
                      <a:pt x="2708" y="225"/>
                    </a:lnTo>
                    <a:lnTo>
                      <a:pt x="2727" y="226"/>
                    </a:lnTo>
                    <a:lnTo>
                      <a:pt x="2732" y="235"/>
                    </a:lnTo>
                    <a:lnTo>
                      <a:pt x="2739" y="242"/>
                    </a:lnTo>
                    <a:lnTo>
                      <a:pt x="2737" y="256"/>
                    </a:lnTo>
                    <a:lnTo>
                      <a:pt x="2734" y="270"/>
                    </a:lnTo>
                    <a:lnTo>
                      <a:pt x="2730" y="282"/>
                    </a:lnTo>
                    <a:lnTo>
                      <a:pt x="2729" y="293"/>
                    </a:lnTo>
                    <a:lnTo>
                      <a:pt x="2727" y="300"/>
                    </a:lnTo>
                    <a:lnTo>
                      <a:pt x="2730" y="309"/>
                    </a:lnTo>
                    <a:lnTo>
                      <a:pt x="2736" y="321"/>
                    </a:lnTo>
                    <a:lnTo>
                      <a:pt x="2739" y="335"/>
                    </a:lnTo>
                    <a:lnTo>
                      <a:pt x="2742" y="345"/>
                    </a:lnTo>
                    <a:lnTo>
                      <a:pt x="2742" y="357"/>
                    </a:lnTo>
                    <a:lnTo>
                      <a:pt x="2739" y="368"/>
                    </a:lnTo>
                    <a:lnTo>
                      <a:pt x="2736" y="377"/>
                    </a:lnTo>
                    <a:lnTo>
                      <a:pt x="2736" y="384"/>
                    </a:lnTo>
                    <a:lnTo>
                      <a:pt x="2737" y="389"/>
                    </a:lnTo>
                    <a:lnTo>
                      <a:pt x="2739" y="392"/>
                    </a:lnTo>
                    <a:lnTo>
                      <a:pt x="2742" y="396"/>
                    </a:lnTo>
                    <a:lnTo>
                      <a:pt x="2746" y="399"/>
                    </a:lnTo>
                    <a:lnTo>
                      <a:pt x="2748" y="405"/>
                    </a:lnTo>
                    <a:lnTo>
                      <a:pt x="2751" y="411"/>
                    </a:lnTo>
                    <a:lnTo>
                      <a:pt x="2746" y="422"/>
                    </a:lnTo>
                    <a:lnTo>
                      <a:pt x="2742" y="434"/>
                    </a:lnTo>
                    <a:lnTo>
                      <a:pt x="2742" y="450"/>
                    </a:lnTo>
                    <a:lnTo>
                      <a:pt x="2737" y="453"/>
                    </a:lnTo>
                    <a:lnTo>
                      <a:pt x="2734" y="457"/>
                    </a:lnTo>
                    <a:lnTo>
                      <a:pt x="2729" y="459"/>
                    </a:lnTo>
                    <a:lnTo>
                      <a:pt x="2723" y="462"/>
                    </a:lnTo>
                    <a:lnTo>
                      <a:pt x="2716" y="464"/>
                    </a:lnTo>
                    <a:lnTo>
                      <a:pt x="2716" y="469"/>
                    </a:lnTo>
                    <a:lnTo>
                      <a:pt x="2736" y="469"/>
                    </a:lnTo>
                    <a:lnTo>
                      <a:pt x="2737" y="467"/>
                    </a:lnTo>
                    <a:lnTo>
                      <a:pt x="2737" y="467"/>
                    </a:lnTo>
                    <a:lnTo>
                      <a:pt x="2739" y="466"/>
                    </a:lnTo>
                    <a:lnTo>
                      <a:pt x="2739" y="466"/>
                    </a:lnTo>
                    <a:lnTo>
                      <a:pt x="2742" y="464"/>
                    </a:lnTo>
                    <a:lnTo>
                      <a:pt x="2749" y="452"/>
                    </a:lnTo>
                    <a:lnTo>
                      <a:pt x="2756" y="438"/>
                    </a:lnTo>
                    <a:lnTo>
                      <a:pt x="2762" y="427"/>
                    </a:lnTo>
                    <a:lnTo>
                      <a:pt x="2765" y="410"/>
                    </a:lnTo>
                    <a:lnTo>
                      <a:pt x="2762" y="394"/>
                    </a:lnTo>
                    <a:lnTo>
                      <a:pt x="2760" y="378"/>
                    </a:lnTo>
                    <a:lnTo>
                      <a:pt x="2758" y="364"/>
                    </a:lnTo>
                    <a:lnTo>
                      <a:pt x="2777" y="364"/>
                    </a:lnTo>
                    <a:lnTo>
                      <a:pt x="2795" y="364"/>
                    </a:lnTo>
                    <a:lnTo>
                      <a:pt x="2812" y="370"/>
                    </a:lnTo>
                    <a:lnTo>
                      <a:pt x="2812" y="364"/>
                    </a:lnTo>
                    <a:lnTo>
                      <a:pt x="2795" y="357"/>
                    </a:lnTo>
                    <a:lnTo>
                      <a:pt x="2774" y="349"/>
                    </a:lnTo>
                    <a:lnTo>
                      <a:pt x="2755" y="342"/>
                    </a:lnTo>
                    <a:lnTo>
                      <a:pt x="2751" y="324"/>
                    </a:lnTo>
                    <a:lnTo>
                      <a:pt x="2746" y="312"/>
                    </a:lnTo>
                    <a:lnTo>
                      <a:pt x="2741" y="302"/>
                    </a:lnTo>
                    <a:lnTo>
                      <a:pt x="2736" y="288"/>
                    </a:lnTo>
                    <a:lnTo>
                      <a:pt x="2758" y="268"/>
                    </a:lnTo>
                    <a:lnTo>
                      <a:pt x="2758" y="235"/>
                    </a:lnTo>
                    <a:lnTo>
                      <a:pt x="2762" y="235"/>
                    </a:lnTo>
                    <a:lnTo>
                      <a:pt x="2765" y="235"/>
                    </a:lnTo>
                    <a:lnTo>
                      <a:pt x="2767" y="235"/>
                    </a:lnTo>
                    <a:lnTo>
                      <a:pt x="2767" y="237"/>
                    </a:lnTo>
                    <a:lnTo>
                      <a:pt x="2770" y="239"/>
                    </a:lnTo>
                    <a:lnTo>
                      <a:pt x="2774" y="249"/>
                    </a:lnTo>
                    <a:lnTo>
                      <a:pt x="2777" y="260"/>
                    </a:lnTo>
                    <a:lnTo>
                      <a:pt x="2784" y="268"/>
                    </a:lnTo>
                    <a:lnTo>
                      <a:pt x="2797" y="261"/>
                    </a:lnTo>
                    <a:lnTo>
                      <a:pt x="2812" y="258"/>
                    </a:lnTo>
                    <a:lnTo>
                      <a:pt x="2832" y="258"/>
                    </a:lnTo>
                    <a:lnTo>
                      <a:pt x="2842" y="272"/>
                    </a:lnTo>
                    <a:lnTo>
                      <a:pt x="2858" y="286"/>
                    </a:lnTo>
                    <a:lnTo>
                      <a:pt x="2873" y="296"/>
                    </a:lnTo>
                    <a:lnTo>
                      <a:pt x="2873" y="288"/>
                    </a:lnTo>
                    <a:lnTo>
                      <a:pt x="2861" y="275"/>
                    </a:lnTo>
                    <a:lnTo>
                      <a:pt x="2852" y="260"/>
                    </a:lnTo>
                    <a:lnTo>
                      <a:pt x="2847" y="240"/>
                    </a:lnTo>
                    <a:lnTo>
                      <a:pt x="2842" y="221"/>
                    </a:lnTo>
                    <a:lnTo>
                      <a:pt x="2838" y="200"/>
                    </a:lnTo>
                    <a:lnTo>
                      <a:pt x="2861" y="193"/>
                    </a:lnTo>
                    <a:lnTo>
                      <a:pt x="2886" y="188"/>
                    </a:lnTo>
                    <a:lnTo>
                      <a:pt x="2893" y="204"/>
                    </a:lnTo>
                    <a:lnTo>
                      <a:pt x="2896" y="204"/>
                    </a:lnTo>
                    <a:lnTo>
                      <a:pt x="2900" y="188"/>
                    </a:lnTo>
                    <a:lnTo>
                      <a:pt x="2903" y="171"/>
                    </a:lnTo>
                    <a:lnTo>
                      <a:pt x="2908" y="153"/>
                    </a:lnTo>
                    <a:lnTo>
                      <a:pt x="2924" y="144"/>
                    </a:lnTo>
                    <a:lnTo>
                      <a:pt x="2936" y="134"/>
                    </a:lnTo>
                    <a:lnTo>
                      <a:pt x="2950" y="123"/>
                    </a:lnTo>
                    <a:lnTo>
                      <a:pt x="2964" y="117"/>
                    </a:lnTo>
                    <a:lnTo>
                      <a:pt x="2980" y="111"/>
                    </a:lnTo>
                    <a:lnTo>
                      <a:pt x="3001" y="111"/>
                    </a:lnTo>
                    <a:lnTo>
                      <a:pt x="3003" y="104"/>
                    </a:lnTo>
                    <a:lnTo>
                      <a:pt x="3006" y="99"/>
                    </a:lnTo>
                    <a:lnTo>
                      <a:pt x="3008" y="94"/>
                    </a:lnTo>
                    <a:lnTo>
                      <a:pt x="3011" y="89"/>
                    </a:lnTo>
                    <a:lnTo>
                      <a:pt x="3022" y="89"/>
                    </a:lnTo>
                    <a:lnTo>
                      <a:pt x="3036" y="89"/>
                    </a:lnTo>
                    <a:lnTo>
                      <a:pt x="3050" y="89"/>
                    </a:lnTo>
                    <a:lnTo>
                      <a:pt x="3060" y="89"/>
                    </a:lnTo>
                    <a:lnTo>
                      <a:pt x="3065" y="89"/>
                    </a:lnTo>
                    <a:lnTo>
                      <a:pt x="3072" y="83"/>
                    </a:lnTo>
                    <a:lnTo>
                      <a:pt x="3079" y="78"/>
                    </a:lnTo>
                    <a:lnTo>
                      <a:pt x="3086" y="71"/>
                    </a:lnTo>
                    <a:lnTo>
                      <a:pt x="3092" y="66"/>
                    </a:lnTo>
                    <a:lnTo>
                      <a:pt x="3097" y="68"/>
                    </a:lnTo>
                    <a:lnTo>
                      <a:pt x="3100" y="68"/>
                    </a:lnTo>
                    <a:lnTo>
                      <a:pt x="3106" y="69"/>
                    </a:lnTo>
                    <a:lnTo>
                      <a:pt x="3111" y="69"/>
                    </a:lnTo>
                    <a:lnTo>
                      <a:pt x="3111" y="50"/>
                    </a:lnTo>
                    <a:lnTo>
                      <a:pt x="3126" y="43"/>
                    </a:lnTo>
                    <a:lnTo>
                      <a:pt x="3139" y="36"/>
                    </a:lnTo>
                    <a:lnTo>
                      <a:pt x="3151" y="27"/>
                    </a:lnTo>
                    <a:lnTo>
                      <a:pt x="3161" y="17"/>
                    </a:lnTo>
                    <a:lnTo>
                      <a:pt x="3165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" name="Freeform 11">
                <a:extLst>
                  <a:ext uri="{FF2B5EF4-FFF2-40B4-BE49-F238E27FC236}">
                    <a16:creationId xmlns:a16="http://schemas.microsoft.com/office/drawing/2014/main" id="{322A5F34-1CC0-4DFF-940E-5861F0C084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7088" y="1382713"/>
                <a:ext cx="4552950" cy="1549400"/>
              </a:xfrm>
              <a:custGeom>
                <a:avLst/>
                <a:gdLst>
                  <a:gd name="T0" fmla="*/ 0 w 2868"/>
                  <a:gd name="T1" fmla="*/ 276 h 976"/>
                  <a:gd name="T2" fmla="*/ 1210 w 2868"/>
                  <a:gd name="T3" fmla="*/ 237 h 976"/>
                  <a:gd name="T4" fmla="*/ 1742 w 2868"/>
                  <a:gd name="T5" fmla="*/ 276 h 976"/>
                  <a:gd name="T6" fmla="*/ 2863 w 2868"/>
                  <a:gd name="T7" fmla="*/ 190 h 976"/>
                  <a:gd name="T8" fmla="*/ 2804 w 2868"/>
                  <a:gd name="T9" fmla="*/ 223 h 976"/>
                  <a:gd name="T10" fmla="*/ 194 w 2868"/>
                  <a:gd name="T11" fmla="*/ 279 h 976"/>
                  <a:gd name="T12" fmla="*/ 98 w 2868"/>
                  <a:gd name="T13" fmla="*/ 202 h 976"/>
                  <a:gd name="T14" fmla="*/ 138 w 2868"/>
                  <a:gd name="T15" fmla="*/ 150 h 976"/>
                  <a:gd name="T16" fmla="*/ 1685 w 2868"/>
                  <a:gd name="T17" fmla="*/ 166 h 976"/>
                  <a:gd name="T18" fmla="*/ 1631 w 2868"/>
                  <a:gd name="T19" fmla="*/ 295 h 976"/>
                  <a:gd name="T20" fmla="*/ 1620 w 2868"/>
                  <a:gd name="T21" fmla="*/ 218 h 976"/>
                  <a:gd name="T22" fmla="*/ 1569 w 2868"/>
                  <a:gd name="T23" fmla="*/ 159 h 976"/>
                  <a:gd name="T24" fmla="*/ 1632 w 2868"/>
                  <a:gd name="T25" fmla="*/ 157 h 976"/>
                  <a:gd name="T26" fmla="*/ 2615 w 2868"/>
                  <a:gd name="T27" fmla="*/ 120 h 976"/>
                  <a:gd name="T28" fmla="*/ 2090 w 2868"/>
                  <a:gd name="T29" fmla="*/ 120 h 976"/>
                  <a:gd name="T30" fmla="*/ 2739 w 2868"/>
                  <a:gd name="T31" fmla="*/ 87 h 976"/>
                  <a:gd name="T32" fmla="*/ 2765 w 2868"/>
                  <a:gd name="T33" fmla="*/ 195 h 976"/>
                  <a:gd name="T34" fmla="*/ 2704 w 2868"/>
                  <a:gd name="T35" fmla="*/ 92 h 976"/>
                  <a:gd name="T36" fmla="*/ 2158 w 2868"/>
                  <a:gd name="T37" fmla="*/ 99 h 976"/>
                  <a:gd name="T38" fmla="*/ 1786 w 2868"/>
                  <a:gd name="T39" fmla="*/ 89 h 976"/>
                  <a:gd name="T40" fmla="*/ 1681 w 2868"/>
                  <a:gd name="T41" fmla="*/ 89 h 976"/>
                  <a:gd name="T42" fmla="*/ 2186 w 2868"/>
                  <a:gd name="T43" fmla="*/ 45 h 976"/>
                  <a:gd name="T44" fmla="*/ 596 w 2868"/>
                  <a:gd name="T45" fmla="*/ 92 h 976"/>
                  <a:gd name="T46" fmla="*/ 384 w 2868"/>
                  <a:gd name="T47" fmla="*/ 253 h 976"/>
                  <a:gd name="T48" fmla="*/ 330 w 2868"/>
                  <a:gd name="T49" fmla="*/ 316 h 976"/>
                  <a:gd name="T50" fmla="*/ 321 w 2868"/>
                  <a:gd name="T51" fmla="*/ 361 h 976"/>
                  <a:gd name="T52" fmla="*/ 205 w 2868"/>
                  <a:gd name="T53" fmla="*/ 335 h 976"/>
                  <a:gd name="T54" fmla="*/ 253 w 2868"/>
                  <a:gd name="T55" fmla="*/ 248 h 976"/>
                  <a:gd name="T56" fmla="*/ 304 w 2868"/>
                  <a:gd name="T57" fmla="*/ 197 h 976"/>
                  <a:gd name="T58" fmla="*/ 311 w 2868"/>
                  <a:gd name="T59" fmla="*/ 188 h 976"/>
                  <a:gd name="T60" fmla="*/ 192 w 2868"/>
                  <a:gd name="T61" fmla="*/ 168 h 976"/>
                  <a:gd name="T62" fmla="*/ 161 w 2868"/>
                  <a:gd name="T63" fmla="*/ 131 h 976"/>
                  <a:gd name="T64" fmla="*/ 253 w 2868"/>
                  <a:gd name="T65" fmla="*/ 92 h 976"/>
                  <a:gd name="T66" fmla="*/ 323 w 2868"/>
                  <a:gd name="T67" fmla="*/ 77 h 976"/>
                  <a:gd name="T68" fmla="*/ 2107 w 2868"/>
                  <a:gd name="T69" fmla="*/ 80 h 976"/>
                  <a:gd name="T70" fmla="*/ 2090 w 2868"/>
                  <a:gd name="T71" fmla="*/ 59 h 976"/>
                  <a:gd name="T72" fmla="*/ 2147 w 2868"/>
                  <a:gd name="T73" fmla="*/ 30 h 976"/>
                  <a:gd name="T74" fmla="*/ 1048 w 2868"/>
                  <a:gd name="T75" fmla="*/ 73 h 976"/>
                  <a:gd name="T76" fmla="*/ 1076 w 2868"/>
                  <a:gd name="T77" fmla="*/ 131 h 976"/>
                  <a:gd name="T78" fmla="*/ 1294 w 2868"/>
                  <a:gd name="T79" fmla="*/ 147 h 976"/>
                  <a:gd name="T80" fmla="*/ 1196 w 2868"/>
                  <a:gd name="T81" fmla="*/ 243 h 976"/>
                  <a:gd name="T82" fmla="*/ 1224 w 2868"/>
                  <a:gd name="T83" fmla="*/ 353 h 976"/>
                  <a:gd name="T84" fmla="*/ 1198 w 2868"/>
                  <a:gd name="T85" fmla="*/ 415 h 976"/>
                  <a:gd name="T86" fmla="*/ 1192 w 2868"/>
                  <a:gd name="T87" fmla="*/ 490 h 976"/>
                  <a:gd name="T88" fmla="*/ 1140 w 2868"/>
                  <a:gd name="T89" fmla="*/ 538 h 976"/>
                  <a:gd name="T90" fmla="*/ 1091 w 2868"/>
                  <a:gd name="T91" fmla="*/ 602 h 976"/>
                  <a:gd name="T92" fmla="*/ 1048 w 2868"/>
                  <a:gd name="T93" fmla="*/ 696 h 976"/>
                  <a:gd name="T94" fmla="*/ 911 w 2868"/>
                  <a:gd name="T95" fmla="*/ 784 h 976"/>
                  <a:gd name="T96" fmla="*/ 861 w 2868"/>
                  <a:gd name="T97" fmla="*/ 932 h 976"/>
                  <a:gd name="T98" fmla="*/ 740 w 2868"/>
                  <a:gd name="T99" fmla="*/ 862 h 976"/>
                  <a:gd name="T100" fmla="*/ 714 w 2868"/>
                  <a:gd name="T101" fmla="*/ 806 h 976"/>
                  <a:gd name="T102" fmla="*/ 718 w 2868"/>
                  <a:gd name="T103" fmla="*/ 641 h 976"/>
                  <a:gd name="T104" fmla="*/ 672 w 2868"/>
                  <a:gd name="T105" fmla="*/ 576 h 976"/>
                  <a:gd name="T106" fmla="*/ 466 w 2868"/>
                  <a:gd name="T107" fmla="*/ 374 h 976"/>
                  <a:gd name="T108" fmla="*/ 447 w 2868"/>
                  <a:gd name="T109" fmla="*/ 290 h 976"/>
                  <a:gd name="T110" fmla="*/ 592 w 2868"/>
                  <a:gd name="T111" fmla="*/ 140 h 976"/>
                  <a:gd name="T112" fmla="*/ 711 w 2868"/>
                  <a:gd name="T113" fmla="*/ 112 h 976"/>
                  <a:gd name="T114" fmla="*/ 833 w 2868"/>
                  <a:gd name="T115" fmla="*/ 80 h 976"/>
                  <a:gd name="T116" fmla="*/ 896 w 2868"/>
                  <a:gd name="T117" fmla="*/ 44 h 976"/>
                  <a:gd name="T118" fmla="*/ 2706 w 2868"/>
                  <a:gd name="T119" fmla="*/ 31 h 976"/>
                  <a:gd name="T120" fmla="*/ 2641 w 2868"/>
                  <a:gd name="T121" fmla="*/ 8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68" h="976">
                    <a:moveTo>
                      <a:pt x="7" y="243"/>
                    </a:moveTo>
                    <a:lnTo>
                      <a:pt x="25" y="248"/>
                    </a:lnTo>
                    <a:lnTo>
                      <a:pt x="37" y="257"/>
                    </a:lnTo>
                    <a:lnTo>
                      <a:pt x="47" y="265"/>
                    </a:lnTo>
                    <a:lnTo>
                      <a:pt x="58" y="276"/>
                    </a:lnTo>
                    <a:lnTo>
                      <a:pt x="68" y="284"/>
                    </a:lnTo>
                    <a:lnTo>
                      <a:pt x="68" y="281"/>
                    </a:lnTo>
                    <a:lnTo>
                      <a:pt x="74" y="281"/>
                    </a:lnTo>
                    <a:lnTo>
                      <a:pt x="74" y="284"/>
                    </a:lnTo>
                    <a:lnTo>
                      <a:pt x="75" y="288"/>
                    </a:lnTo>
                    <a:lnTo>
                      <a:pt x="79" y="293"/>
                    </a:lnTo>
                    <a:lnTo>
                      <a:pt x="81" y="300"/>
                    </a:lnTo>
                    <a:lnTo>
                      <a:pt x="74" y="300"/>
                    </a:lnTo>
                    <a:lnTo>
                      <a:pt x="70" y="300"/>
                    </a:lnTo>
                    <a:lnTo>
                      <a:pt x="70" y="302"/>
                    </a:lnTo>
                    <a:lnTo>
                      <a:pt x="68" y="302"/>
                    </a:lnTo>
                    <a:lnTo>
                      <a:pt x="65" y="302"/>
                    </a:lnTo>
                    <a:lnTo>
                      <a:pt x="61" y="304"/>
                    </a:lnTo>
                    <a:lnTo>
                      <a:pt x="47" y="293"/>
                    </a:lnTo>
                    <a:lnTo>
                      <a:pt x="33" y="288"/>
                    </a:lnTo>
                    <a:lnTo>
                      <a:pt x="16" y="284"/>
                    </a:lnTo>
                    <a:lnTo>
                      <a:pt x="0" y="276"/>
                    </a:lnTo>
                    <a:lnTo>
                      <a:pt x="6" y="271"/>
                    </a:lnTo>
                    <a:lnTo>
                      <a:pt x="7" y="265"/>
                    </a:lnTo>
                    <a:lnTo>
                      <a:pt x="6" y="260"/>
                    </a:lnTo>
                    <a:lnTo>
                      <a:pt x="6" y="253"/>
                    </a:lnTo>
                    <a:lnTo>
                      <a:pt x="7" y="243"/>
                    </a:lnTo>
                    <a:close/>
                    <a:moveTo>
                      <a:pt x="1222" y="236"/>
                    </a:moveTo>
                    <a:lnTo>
                      <a:pt x="1226" y="236"/>
                    </a:lnTo>
                    <a:lnTo>
                      <a:pt x="1229" y="237"/>
                    </a:lnTo>
                    <a:lnTo>
                      <a:pt x="1231" y="239"/>
                    </a:lnTo>
                    <a:lnTo>
                      <a:pt x="1233" y="241"/>
                    </a:lnTo>
                    <a:lnTo>
                      <a:pt x="1234" y="243"/>
                    </a:lnTo>
                    <a:lnTo>
                      <a:pt x="1234" y="244"/>
                    </a:lnTo>
                    <a:lnTo>
                      <a:pt x="1234" y="246"/>
                    </a:lnTo>
                    <a:lnTo>
                      <a:pt x="1236" y="250"/>
                    </a:lnTo>
                    <a:lnTo>
                      <a:pt x="1229" y="250"/>
                    </a:lnTo>
                    <a:lnTo>
                      <a:pt x="1226" y="251"/>
                    </a:lnTo>
                    <a:lnTo>
                      <a:pt x="1222" y="251"/>
                    </a:lnTo>
                    <a:lnTo>
                      <a:pt x="1219" y="253"/>
                    </a:lnTo>
                    <a:lnTo>
                      <a:pt x="1213" y="253"/>
                    </a:lnTo>
                    <a:lnTo>
                      <a:pt x="1213" y="250"/>
                    </a:lnTo>
                    <a:lnTo>
                      <a:pt x="1210" y="250"/>
                    </a:lnTo>
                    <a:lnTo>
                      <a:pt x="1210" y="237"/>
                    </a:lnTo>
                    <a:lnTo>
                      <a:pt x="1215" y="237"/>
                    </a:lnTo>
                    <a:lnTo>
                      <a:pt x="1220" y="236"/>
                    </a:lnTo>
                    <a:lnTo>
                      <a:pt x="1222" y="236"/>
                    </a:lnTo>
                    <a:close/>
                    <a:moveTo>
                      <a:pt x="61" y="227"/>
                    </a:moveTo>
                    <a:lnTo>
                      <a:pt x="77" y="227"/>
                    </a:lnTo>
                    <a:lnTo>
                      <a:pt x="77" y="230"/>
                    </a:lnTo>
                    <a:lnTo>
                      <a:pt x="74" y="230"/>
                    </a:lnTo>
                    <a:lnTo>
                      <a:pt x="70" y="230"/>
                    </a:lnTo>
                    <a:lnTo>
                      <a:pt x="68" y="232"/>
                    </a:lnTo>
                    <a:lnTo>
                      <a:pt x="67" y="232"/>
                    </a:lnTo>
                    <a:lnTo>
                      <a:pt x="67" y="232"/>
                    </a:lnTo>
                    <a:lnTo>
                      <a:pt x="65" y="232"/>
                    </a:lnTo>
                    <a:lnTo>
                      <a:pt x="63" y="230"/>
                    </a:lnTo>
                    <a:lnTo>
                      <a:pt x="61" y="227"/>
                    </a:lnTo>
                    <a:close/>
                    <a:moveTo>
                      <a:pt x="1716" y="202"/>
                    </a:moveTo>
                    <a:lnTo>
                      <a:pt x="1728" y="202"/>
                    </a:lnTo>
                    <a:lnTo>
                      <a:pt x="1732" y="216"/>
                    </a:lnTo>
                    <a:lnTo>
                      <a:pt x="1735" y="225"/>
                    </a:lnTo>
                    <a:lnTo>
                      <a:pt x="1742" y="229"/>
                    </a:lnTo>
                    <a:lnTo>
                      <a:pt x="1754" y="234"/>
                    </a:lnTo>
                    <a:lnTo>
                      <a:pt x="1749" y="255"/>
                    </a:lnTo>
                    <a:lnTo>
                      <a:pt x="1742" y="276"/>
                    </a:lnTo>
                    <a:lnTo>
                      <a:pt x="1732" y="291"/>
                    </a:lnTo>
                    <a:lnTo>
                      <a:pt x="1732" y="272"/>
                    </a:lnTo>
                    <a:lnTo>
                      <a:pt x="1709" y="272"/>
                    </a:lnTo>
                    <a:lnTo>
                      <a:pt x="1711" y="250"/>
                    </a:lnTo>
                    <a:lnTo>
                      <a:pt x="1713" y="229"/>
                    </a:lnTo>
                    <a:lnTo>
                      <a:pt x="1716" y="202"/>
                    </a:lnTo>
                    <a:close/>
                    <a:moveTo>
                      <a:pt x="2819" y="157"/>
                    </a:moveTo>
                    <a:lnTo>
                      <a:pt x="2823" y="157"/>
                    </a:lnTo>
                    <a:lnTo>
                      <a:pt x="2823" y="161"/>
                    </a:lnTo>
                    <a:lnTo>
                      <a:pt x="2824" y="166"/>
                    </a:lnTo>
                    <a:lnTo>
                      <a:pt x="2826" y="168"/>
                    </a:lnTo>
                    <a:lnTo>
                      <a:pt x="2828" y="171"/>
                    </a:lnTo>
                    <a:lnTo>
                      <a:pt x="2830" y="173"/>
                    </a:lnTo>
                    <a:lnTo>
                      <a:pt x="2833" y="176"/>
                    </a:lnTo>
                    <a:lnTo>
                      <a:pt x="2837" y="173"/>
                    </a:lnTo>
                    <a:lnTo>
                      <a:pt x="2838" y="169"/>
                    </a:lnTo>
                    <a:lnTo>
                      <a:pt x="2840" y="168"/>
                    </a:lnTo>
                    <a:lnTo>
                      <a:pt x="2844" y="168"/>
                    </a:lnTo>
                    <a:lnTo>
                      <a:pt x="2849" y="166"/>
                    </a:lnTo>
                    <a:lnTo>
                      <a:pt x="2852" y="176"/>
                    </a:lnTo>
                    <a:lnTo>
                      <a:pt x="2858" y="183"/>
                    </a:lnTo>
                    <a:lnTo>
                      <a:pt x="2863" y="190"/>
                    </a:lnTo>
                    <a:lnTo>
                      <a:pt x="2866" y="199"/>
                    </a:lnTo>
                    <a:lnTo>
                      <a:pt x="2868" y="211"/>
                    </a:lnTo>
                    <a:lnTo>
                      <a:pt x="2868" y="213"/>
                    </a:lnTo>
                    <a:lnTo>
                      <a:pt x="2866" y="215"/>
                    </a:lnTo>
                    <a:lnTo>
                      <a:pt x="2866" y="216"/>
                    </a:lnTo>
                    <a:lnTo>
                      <a:pt x="2866" y="218"/>
                    </a:lnTo>
                    <a:lnTo>
                      <a:pt x="2866" y="220"/>
                    </a:lnTo>
                    <a:lnTo>
                      <a:pt x="2865" y="223"/>
                    </a:lnTo>
                    <a:lnTo>
                      <a:pt x="2854" y="230"/>
                    </a:lnTo>
                    <a:lnTo>
                      <a:pt x="2838" y="237"/>
                    </a:lnTo>
                    <a:lnTo>
                      <a:pt x="2819" y="241"/>
                    </a:lnTo>
                    <a:lnTo>
                      <a:pt x="2800" y="244"/>
                    </a:lnTo>
                    <a:lnTo>
                      <a:pt x="2784" y="246"/>
                    </a:lnTo>
                    <a:lnTo>
                      <a:pt x="2786" y="237"/>
                    </a:lnTo>
                    <a:lnTo>
                      <a:pt x="2788" y="234"/>
                    </a:lnTo>
                    <a:lnTo>
                      <a:pt x="2790" y="230"/>
                    </a:lnTo>
                    <a:lnTo>
                      <a:pt x="2791" y="229"/>
                    </a:lnTo>
                    <a:lnTo>
                      <a:pt x="2793" y="229"/>
                    </a:lnTo>
                    <a:lnTo>
                      <a:pt x="2797" y="227"/>
                    </a:lnTo>
                    <a:lnTo>
                      <a:pt x="2798" y="227"/>
                    </a:lnTo>
                    <a:lnTo>
                      <a:pt x="2800" y="225"/>
                    </a:lnTo>
                    <a:lnTo>
                      <a:pt x="2804" y="223"/>
                    </a:lnTo>
                    <a:lnTo>
                      <a:pt x="2809" y="209"/>
                    </a:lnTo>
                    <a:lnTo>
                      <a:pt x="2809" y="195"/>
                    </a:lnTo>
                    <a:lnTo>
                      <a:pt x="2807" y="182"/>
                    </a:lnTo>
                    <a:lnTo>
                      <a:pt x="2810" y="171"/>
                    </a:lnTo>
                    <a:lnTo>
                      <a:pt x="2819" y="161"/>
                    </a:lnTo>
                    <a:lnTo>
                      <a:pt x="2819" y="157"/>
                    </a:lnTo>
                    <a:close/>
                    <a:moveTo>
                      <a:pt x="142" y="150"/>
                    </a:moveTo>
                    <a:lnTo>
                      <a:pt x="161" y="171"/>
                    </a:lnTo>
                    <a:lnTo>
                      <a:pt x="185" y="187"/>
                    </a:lnTo>
                    <a:lnTo>
                      <a:pt x="215" y="199"/>
                    </a:lnTo>
                    <a:lnTo>
                      <a:pt x="217" y="216"/>
                    </a:lnTo>
                    <a:lnTo>
                      <a:pt x="222" y="229"/>
                    </a:lnTo>
                    <a:lnTo>
                      <a:pt x="227" y="236"/>
                    </a:lnTo>
                    <a:lnTo>
                      <a:pt x="234" y="243"/>
                    </a:lnTo>
                    <a:lnTo>
                      <a:pt x="241" y="253"/>
                    </a:lnTo>
                    <a:lnTo>
                      <a:pt x="229" y="255"/>
                    </a:lnTo>
                    <a:lnTo>
                      <a:pt x="217" y="257"/>
                    </a:lnTo>
                    <a:lnTo>
                      <a:pt x="206" y="262"/>
                    </a:lnTo>
                    <a:lnTo>
                      <a:pt x="199" y="269"/>
                    </a:lnTo>
                    <a:lnTo>
                      <a:pt x="198" y="272"/>
                    </a:lnTo>
                    <a:lnTo>
                      <a:pt x="196" y="276"/>
                    </a:lnTo>
                    <a:lnTo>
                      <a:pt x="194" y="279"/>
                    </a:lnTo>
                    <a:lnTo>
                      <a:pt x="192" y="281"/>
                    </a:lnTo>
                    <a:lnTo>
                      <a:pt x="189" y="284"/>
                    </a:lnTo>
                    <a:lnTo>
                      <a:pt x="178" y="286"/>
                    </a:lnTo>
                    <a:lnTo>
                      <a:pt x="163" y="288"/>
                    </a:lnTo>
                    <a:lnTo>
                      <a:pt x="145" y="286"/>
                    </a:lnTo>
                    <a:lnTo>
                      <a:pt x="131" y="284"/>
                    </a:lnTo>
                    <a:lnTo>
                      <a:pt x="128" y="274"/>
                    </a:lnTo>
                    <a:lnTo>
                      <a:pt x="126" y="267"/>
                    </a:lnTo>
                    <a:lnTo>
                      <a:pt x="124" y="262"/>
                    </a:lnTo>
                    <a:lnTo>
                      <a:pt x="119" y="253"/>
                    </a:lnTo>
                    <a:lnTo>
                      <a:pt x="142" y="246"/>
                    </a:lnTo>
                    <a:lnTo>
                      <a:pt x="142" y="243"/>
                    </a:lnTo>
                    <a:lnTo>
                      <a:pt x="124" y="241"/>
                    </a:lnTo>
                    <a:lnTo>
                      <a:pt x="112" y="237"/>
                    </a:lnTo>
                    <a:lnTo>
                      <a:pt x="103" y="230"/>
                    </a:lnTo>
                    <a:lnTo>
                      <a:pt x="102" y="225"/>
                    </a:lnTo>
                    <a:lnTo>
                      <a:pt x="98" y="220"/>
                    </a:lnTo>
                    <a:lnTo>
                      <a:pt x="96" y="215"/>
                    </a:lnTo>
                    <a:lnTo>
                      <a:pt x="96" y="209"/>
                    </a:lnTo>
                    <a:lnTo>
                      <a:pt x="96" y="206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100" y="201"/>
                    </a:lnTo>
                    <a:lnTo>
                      <a:pt x="102" y="201"/>
                    </a:lnTo>
                    <a:lnTo>
                      <a:pt x="103" y="201"/>
                    </a:lnTo>
                    <a:lnTo>
                      <a:pt x="107" y="199"/>
                    </a:lnTo>
                    <a:lnTo>
                      <a:pt x="109" y="194"/>
                    </a:lnTo>
                    <a:lnTo>
                      <a:pt x="109" y="188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2" y="180"/>
                    </a:lnTo>
                    <a:lnTo>
                      <a:pt x="114" y="180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9" y="178"/>
                    </a:lnTo>
                    <a:lnTo>
                      <a:pt x="122" y="176"/>
                    </a:lnTo>
                    <a:lnTo>
                      <a:pt x="124" y="169"/>
                    </a:lnTo>
                    <a:lnTo>
                      <a:pt x="126" y="164"/>
                    </a:lnTo>
                    <a:lnTo>
                      <a:pt x="128" y="159"/>
                    </a:lnTo>
                    <a:lnTo>
                      <a:pt x="131" y="154"/>
                    </a:lnTo>
                    <a:lnTo>
                      <a:pt x="133" y="152"/>
                    </a:lnTo>
                    <a:lnTo>
                      <a:pt x="135" y="152"/>
                    </a:lnTo>
                    <a:lnTo>
                      <a:pt x="136" y="150"/>
                    </a:lnTo>
                    <a:lnTo>
                      <a:pt x="138" y="150"/>
                    </a:lnTo>
                    <a:lnTo>
                      <a:pt x="142" y="150"/>
                    </a:lnTo>
                    <a:close/>
                    <a:moveTo>
                      <a:pt x="1172" y="131"/>
                    </a:moveTo>
                    <a:lnTo>
                      <a:pt x="1177" y="133"/>
                    </a:lnTo>
                    <a:lnTo>
                      <a:pt x="1182" y="134"/>
                    </a:lnTo>
                    <a:lnTo>
                      <a:pt x="1185" y="136"/>
                    </a:lnTo>
                    <a:lnTo>
                      <a:pt x="1191" y="138"/>
                    </a:lnTo>
                    <a:lnTo>
                      <a:pt x="1191" y="143"/>
                    </a:lnTo>
                    <a:lnTo>
                      <a:pt x="1192" y="147"/>
                    </a:lnTo>
                    <a:lnTo>
                      <a:pt x="1192" y="150"/>
                    </a:lnTo>
                    <a:lnTo>
                      <a:pt x="1194" y="154"/>
                    </a:lnTo>
                    <a:lnTo>
                      <a:pt x="1182" y="154"/>
                    </a:lnTo>
                    <a:lnTo>
                      <a:pt x="1180" y="150"/>
                    </a:lnTo>
                    <a:lnTo>
                      <a:pt x="1178" y="147"/>
                    </a:lnTo>
                    <a:lnTo>
                      <a:pt x="1175" y="143"/>
                    </a:lnTo>
                    <a:lnTo>
                      <a:pt x="1173" y="141"/>
                    </a:lnTo>
                    <a:lnTo>
                      <a:pt x="1173" y="136"/>
                    </a:lnTo>
                    <a:lnTo>
                      <a:pt x="1172" y="131"/>
                    </a:lnTo>
                    <a:close/>
                    <a:moveTo>
                      <a:pt x="1658" y="108"/>
                    </a:moveTo>
                    <a:lnTo>
                      <a:pt x="1664" y="117"/>
                    </a:lnTo>
                    <a:lnTo>
                      <a:pt x="1669" y="134"/>
                    </a:lnTo>
                    <a:lnTo>
                      <a:pt x="1676" y="150"/>
                    </a:lnTo>
                    <a:lnTo>
                      <a:pt x="1685" y="166"/>
                    </a:lnTo>
                    <a:lnTo>
                      <a:pt x="1690" y="173"/>
                    </a:lnTo>
                    <a:lnTo>
                      <a:pt x="1693" y="169"/>
                    </a:lnTo>
                    <a:lnTo>
                      <a:pt x="1695" y="168"/>
                    </a:lnTo>
                    <a:lnTo>
                      <a:pt x="1699" y="168"/>
                    </a:lnTo>
                    <a:lnTo>
                      <a:pt x="1702" y="166"/>
                    </a:lnTo>
                    <a:lnTo>
                      <a:pt x="1709" y="166"/>
                    </a:lnTo>
                    <a:lnTo>
                      <a:pt x="1709" y="169"/>
                    </a:lnTo>
                    <a:lnTo>
                      <a:pt x="1713" y="169"/>
                    </a:lnTo>
                    <a:lnTo>
                      <a:pt x="1713" y="180"/>
                    </a:lnTo>
                    <a:lnTo>
                      <a:pt x="1686" y="183"/>
                    </a:lnTo>
                    <a:lnTo>
                      <a:pt x="1683" y="211"/>
                    </a:lnTo>
                    <a:lnTo>
                      <a:pt x="1674" y="234"/>
                    </a:lnTo>
                    <a:lnTo>
                      <a:pt x="1667" y="257"/>
                    </a:lnTo>
                    <a:lnTo>
                      <a:pt x="1664" y="276"/>
                    </a:lnTo>
                    <a:lnTo>
                      <a:pt x="1662" y="295"/>
                    </a:lnTo>
                    <a:lnTo>
                      <a:pt x="1662" y="311"/>
                    </a:lnTo>
                    <a:lnTo>
                      <a:pt x="1658" y="326"/>
                    </a:lnTo>
                    <a:lnTo>
                      <a:pt x="1655" y="326"/>
                    </a:lnTo>
                    <a:lnTo>
                      <a:pt x="1655" y="323"/>
                    </a:lnTo>
                    <a:lnTo>
                      <a:pt x="1650" y="316"/>
                    </a:lnTo>
                    <a:lnTo>
                      <a:pt x="1641" y="307"/>
                    </a:lnTo>
                    <a:lnTo>
                      <a:pt x="1631" y="295"/>
                    </a:lnTo>
                    <a:lnTo>
                      <a:pt x="1622" y="283"/>
                    </a:lnTo>
                    <a:lnTo>
                      <a:pt x="1615" y="271"/>
                    </a:lnTo>
                    <a:lnTo>
                      <a:pt x="1611" y="260"/>
                    </a:lnTo>
                    <a:lnTo>
                      <a:pt x="1613" y="253"/>
                    </a:lnTo>
                    <a:lnTo>
                      <a:pt x="1617" y="251"/>
                    </a:lnTo>
                    <a:lnTo>
                      <a:pt x="1620" y="251"/>
                    </a:lnTo>
                    <a:lnTo>
                      <a:pt x="1622" y="251"/>
                    </a:lnTo>
                    <a:lnTo>
                      <a:pt x="1624" y="251"/>
                    </a:lnTo>
                    <a:lnTo>
                      <a:pt x="1625" y="251"/>
                    </a:lnTo>
                    <a:lnTo>
                      <a:pt x="1627" y="251"/>
                    </a:lnTo>
                    <a:lnTo>
                      <a:pt x="1629" y="250"/>
                    </a:lnTo>
                    <a:lnTo>
                      <a:pt x="1632" y="246"/>
                    </a:lnTo>
                    <a:lnTo>
                      <a:pt x="1629" y="246"/>
                    </a:lnTo>
                    <a:lnTo>
                      <a:pt x="1629" y="243"/>
                    </a:lnTo>
                    <a:lnTo>
                      <a:pt x="1613" y="241"/>
                    </a:lnTo>
                    <a:lnTo>
                      <a:pt x="1604" y="236"/>
                    </a:lnTo>
                    <a:lnTo>
                      <a:pt x="1597" y="227"/>
                    </a:lnTo>
                    <a:lnTo>
                      <a:pt x="1604" y="225"/>
                    </a:lnTo>
                    <a:lnTo>
                      <a:pt x="1610" y="223"/>
                    </a:lnTo>
                    <a:lnTo>
                      <a:pt x="1613" y="222"/>
                    </a:lnTo>
                    <a:lnTo>
                      <a:pt x="1617" y="220"/>
                    </a:lnTo>
                    <a:lnTo>
                      <a:pt x="1620" y="218"/>
                    </a:lnTo>
                    <a:lnTo>
                      <a:pt x="1624" y="215"/>
                    </a:lnTo>
                    <a:lnTo>
                      <a:pt x="1624" y="211"/>
                    </a:lnTo>
                    <a:lnTo>
                      <a:pt x="1610" y="211"/>
                    </a:lnTo>
                    <a:lnTo>
                      <a:pt x="1606" y="213"/>
                    </a:lnTo>
                    <a:lnTo>
                      <a:pt x="1603" y="213"/>
                    </a:lnTo>
                    <a:lnTo>
                      <a:pt x="1599" y="215"/>
                    </a:lnTo>
                    <a:lnTo>
                      <a:pt x="1594" y="215"/>
                    </a:lnTo>
                    <a:lnTo>
                      <a:pt x="1585" y="199"/>
                    </a:lnTo>
                    <a:lnTo>
                      <a:pt x="1575" y="183"/>
                    </a:lnTo>
                    <a:lnTo>
                      <a:pt x="1576" y="178"/>
                    </a:lnTo>
                    <a:lnTo>
                      <a:pt x="1576" y="175"/>
                    </a:lnTo>
                    <a:lnTo>
                      <a:pt x="1578" y="173"/>
                    </a:lnTo>
                    <a:lnTo>
                      <a:pt x="1580" y="169"/>
                    </a:lnTo>
                    <a:lnTo>
                      <a:pt x="1580" y="166"/>
                    </a:lnTo>
                    <a:lnTo>
                      <a:pt x="1582" y="161"/>
                    </a:lnTo>
                    <a:lnTo>
                      <a:pt x="1578" y="161"/>
                    </a:lnTo>
                    <a:lnTo>
                      <a:pt x="1578" y="157"/>
                    </a:lnTo>
                    <a:lnTo>
                      <a:pt x="1575" y="159"/>
                    </a:lnTo>
                    <a:lnTo>
                      <a:pt x="1573" y="159"/>
                    </a:lnTo>
                    <a:lnTo>
                      <a:pt x="1571" y="159"/>
                    </a:lnTo>
                    <a:lnTo>
                      <a:pt x="1571" y="159"/>
                    </a:lnTo>
                    <a:lnTo>
                      <a:pt x="1569" y="159"/>
                    </a:lnTo>
                    <a:lnTo>
                      <a:pt x="1569" y="157"/>
                    </a:lnTo>
                    <a:lnTo>
                      <a:pt x="1566" y="154"/>
                    </a:lnTo>
                    <a:lnTo>
                      <a:pt x="1564" y="150"/>
                    </a:lnTo>
                    <a:lnTo>
                      <a:pt x="1562" y="147"/>
                    </a:lnTo>
                    <a:lnTo>
                      <a:pt x="1561" y="145"/>
                    </a:lnTo>
                    <a:lnTo>
                      <a:pt x="1561" y="140"/>
                    </a:lnTo>
                    <a:lnTo>
                      <a:pt x="1559" y="134"/>
                    </a:lnTo>
                    <a:lnTo>
                      <a:pt x="1578" y="122"/>
                    </a:lnTo>
                    <a:lnTo>
                      <a:pt x="1597" y="112"/>
                    </a:lnTo>
                    <a:lnTo>
                      <a:pt x="1599" y="117"/>
                    </a:lnTo>
                    <a:lnTo>
                      <a:pt x="1601" y="122"/>
                    </a:lnTo>
                    <a:lnTo>
                      <a:pt x="1603" y="124"/>
                    </a:lnTo>
                    <a:lnTo>
                      <a:pt x="1606" y="126"/>
                    </a:lnTo>
                    <a:lnTo>
                      <a:pt x="1608" y="126"/>
                    </a:lnTo>
                    <a:lnTo>
                      <a:pt x="1610" y="127"/>
                    </a:lnTo>
                    <a:lnTo>
                      <a:pt x="1613" y="129"/>
                    </a:lnTo>
                    <a:lnTo>
                      <a:pt x="1617" y="131"/>
                    </a:lnTo>
                    <a:lnTo>
                      <a:pt x="1620" y="141"/>
                    </a:lnTo>
                    <a:lnTo>
                      <a:pt x="1622" y="154"/>
                    </a:lnTo>
                    <a:lnTo>
                      <a:pt x="1624" y="166"/>
                    </a:lnTo>
                    <a:lnTo>
                      <a:pt x="1632" y="166"/>
                    </a:lnTo>
                    <a:lnTo>
                      <a:pt x="1632" y="157"/>
                    </a:lnTo>
                    <a:lnTo>
                      <a:pt x="1629" y="147"/>
                    </a:lnTo>
                    <a:lnTo>
                      <a:pt x="1629" y="134"/>
                    </a:lnTo>
                    <a:lnTo>
                      <a:pt x="1632" y="122"/>
                    </a:lnTo>
                    <a:lnTo>
                      <a:pt x="1636" y="112"/>
                    </a:lnTo>
                    <a:lnTo>
                      <a:pt x="1658" y="108"/>
                    </a:lnTo>
                    <a:close/>
                    <a:moveTo>
                      <a:pt x="2641" y="99"/>
                    </a:moveTo>
                    <a:lnTo>
                      <a:pt x="2646" y="103"/>
                    </a:lnTo>
                    <a:lnTo>
                      <a:pt x="2650" y="106"/>
                    </a:lnTo>
                    <a:lnTo>
                      <a:pt x="2655" y="106"/>
                    </a:lnTo>
                    <a:lnTo>
                      <a:pt x="2660" y="106"/>
                    </a:lnTo>
                    <a:lnTo>
                      <a:pt x="2669" y="108"/>
                    </a:lnTo>
                    <a:lnTo>
                      <a:pt x="2667" y="112"/>
                    </a:lnTo>
                    <a:lnTo>
                      <a:pt x="2667" y="113"/>
                    </a:lnTo>
                    <a:lnTo>
                      <a:pt x="2667" y="115"/>
                    </a:lnTo>
                    <a:lnTo>
                      <a:pt x="2666" y="117"/>
                    </a:lnTo>
                    <a:lnTo>
                      <a:pt x="2666" y="119"/>
                    </a:lnTo>
                    <a:lnTo>
                      <a:pt x="2653" y="126"/>
                    </a:lnTo>
                    <a:lnTo>
                      <a:pt x="2636" y="129"/>
                    </a:lnTo>
                    <a:lnTo>
                      <a:pt x="2618" y="131"/>
                    </a:lnTo>
                    <a:lnTo>
                      <a:pt x="2617" y="127"/>
                    </a:lnTo>
                    <a:lnTo>
                      <a:pt x="2617" y="124"/>
                    </a:lnTo>
                    <a:lnTo>
                      <a:pt x="2615" y="120"/>
                    </a:lnTo>
                    <a:lnTo>
                      <a:pt x="2615" y="115"/>
                    </a:lnTo>
                    <a:lnTo>
                      <a:pt x="2620" y="112"/>
                    </a:lnTo>
                    <a:lnTo>
                      <a:pt x="2624" y="108"/>
                    </a:lnTo>
                    <a:lnTo>
                      <a:pt x="2627" y="106"/>
                    </a:lnTo>
                    <a:lnTo>
                      <a:pt x="2631" y="103"/>
                    </a:lnTo>
                    <a:lnTo>
                      <a:pt x="2634" y="101"/>
                    </a:lnTo>
                    <a:lnTo>
                      <a:pt x="2641" y="99"/>
                    </a:lnTo>
                    <a:close/>
                    <a:moveTo>
                      <a:pt x="2104" y="99"/>
                    </a:moveTo>
                    <a:lnTo>
                      <a:pt x="2118" y="101"/>
                    </a:lnTo>
                    <a:lnTo>
                      <a:pt x="2128" y="106"/>
                    </a:lnTo>
                    <a:lnTo>
                      <a:pt x="2138" y="112"/>
                    </a:lnTo>
                    <a:lnTo>
                      <a:pt x="2135" y="115"/>
                    </a:lnTo>
                    <a:lnTo>
                      <a:pt x="2133" y="120"/>
                    </a:lnTo>
                    <a:lnTo>
                      <a:pt x="2130" y="122"/>
                    </a:lnTo>
                    <a:lnTo>
                      <a:pt x="2125" y="124"/>
                    </a:lnTo>
                    <a:lnTo>
                      <a:pt x="2119" y="126"/>
                    </a:lnTo>
                    <a:lnTo>
                      <a:pt x="2112" y="126"/>
                    </a:lnTo>
                    <a:lnTo>
                      <a:pt x="2107" y="129"/>
                    </a:lnTo>
                    <a:lnTo>
                      <a:pt x="2102" y="129"/>
                    </a:lnTo>
                    <a:lnTo>
                      <a:pt x="2097" y="131"/>
                    </a:lnTo>
                    <a:lnTo>
                      <a:pt x="2090" y="131"/>
                    </a:lnTo>
                    <a:lnTo>
                      <a:pt x="2090" y="120"/>
                    </a:lnTo>
                    <a:lnTo>
                      <a:pt x="2091" y="113"/>
                    </a:lnTo>
                    <a:lnTo>
                      <a:pt x="2098" y="108"/>
                    </a:lnTo>
                    <a:lnTo>
                      <a:pt x="2104" y="99"/>
                    </a:lnTo>
                    <a:close/>
                    <a:moveTo>
                      <a:pt x="765" y="99"/>
                    </a:moveTo>
                    <a:lnTo>
                      <a:pt x="779" y="99"/>
                    </a:lnTo>
                    <a:lnTo>
                      <a:pt x="782" y="108"/>
                    </a:lnTo>
                    <a:lnTo>
                      <a:pt x="786" y="113"/>
                    </a:lnTo>
                    <a:lnTo>
                      <a:pt x="789" y="120"/>
                    </a:lnTo>
                    <a:lnTo>
                      <a:pt x="791" y="131"/>
                    </a:lnTo>
                    <a:lnTo>
                      <a:pt x="788" y="131"/>
                    </a:lnTo>
                    <a:lnTo>
                      <a:pt x="777" y="124"/>
                    </a:lnTo>
                    <a:lnTo>
                      <a:pt x="770" y="117"/>
                    </a:lnTo>
                    <a:lnTo>
                      <a:pt x="765" y="110"/>
                    </a:lnTo>
                    <a:lnTo>
                      <a:pt x="765" y="99"/>
                    </a:lnTo>
                    <a:close/>
                    <a:moveTo>
                      <a:pt x="2734" y="77"/>
                    </a:moveTo>
                    <a:lnTo>
                      <a:pt x="2737" y="77"/>
                    </a:lnTo>
                    <a:lnTo>
                      <a:pt x="2741" y="79"/>
                    </a:lnTo>
                    <a:lnTo>
                      <a:pt x="2742" y="79"/>
                    </a:lnTo>
                    <a:lnTo>
                      <a:pt x="2744" y="79"/>
                    </a:lnTo>
                    <a:lnTo>
                      <a:pt x="2746" y="80"/>
                    </a:lnTo>
                    <a:lnTo>
                      <a:pt x="2742" y="84"/>
                    </a:lnTo>
                    <a:lnTo>
                      <a:pt x="2739" y="87"/>
                    </a:lnTo>
                    <a:lnTo>
                      <a:pt x="2737" y="92"/>
                    </a:lnTo>
                    <a:lnTo>
                      <a:pt x="2735" y="96"/>
                    </a:lnTo>
                    <a:lnTo>
                      <a:pt x="2734" y="103"/>
                    </a:lnTo>
                    <a:lnTo>
                      <a:pt x="2737" y="103"/>
                    </a:lnTo>
                    <a:lnTo>
                      <a:pt x="2741" y="98"/>
                    </a:lnTo>
                    <a:lnTo>
                      <a:pt x="2744" y="94"/>
                    </a:lnTo>
                    <a:lnTo>
                      <a:pt x="2748" y="91"/>
                    </a:lnTo>
                    <a:lnTo>
                      <a:pt x="2753" y="89"/>
                    </a:lnTo>
                    <a:lnTo>
                      <a:pt x="2763" y="99"/>
                    </a:lnTo>
                    <a:lnTo>
                      <a:pt x="2776" y="108"/>
                    </a:lnTo>
                    <a:lnTo>
                      <a:pt x="2784" y="115"/>
                    </a:lnTo>
                    <a:lnTo>
                      <a:pt x="2784" y="138"/>
                    </a:lnTo>
                    <a:lnTo>
                      <a:pt x="2790" y="143"/>
                    </a:lnTo>
                    <a:lnTo>
                      <a:pt x="2795" y="147"/>
                    </a:lnTo>
                    <a:lnTo>
                      <a:pt x="2800" y="148"/>
                    </a:lnTo>
                    <a:lnTo>
                      <a:pt x="2804" y="155"/>
                    </a:lnTo>
                    <a:lnTo>
                      <a:pt x="2807" y="169"/>
                    </a:lnTo>
                    <a:lnTo>
                      <a:pt x="2800" y="178"/>
                    </a:lnTo>
                    <a:lnTo>
                      <a:pt x="2797" y="187"/>
                    </a:lnTo>
                    <a:lnTo>
                      <a:pt x="2790" y="192"/>
                    </a:lnTo>
                    <a:lnTo>
                      <a:pt x="2781" y="194"/>
                    </a:lnTo>
                    <a:lnTo>
                      <a:pt x="2765" y="195"/>
                    </a:lnTo>
                    <a:lnTo>
                      <a:pt x="2753" y="185"/>
                    </a:lnTo>
                    <a:lnTo>
                      <a:pt x="2735" y="176"/>
                    </a:lnTo>
                    <a:lnTo>
                      <a:pt x="2716" y="171"/>
                    </a:lnTo>
                    <a:lnTo>
                      <a:pt x="2697" y="164"/>
                    </a:lnTo>
                    <a:lnTo>
                      <a:pt x="2680" y="157"/>
                    </a:lnTo>
                    <a:lnTo>
                      <a:pt x="2669" y="147"/>
                    </a:lnTo>
                    <a:lnTo>
                      <a:pt x="2676" y="143"/>
                    </a:lnTo>
                    <a:lnTo>
                      <a:pt x="2681" y="140"/>
                    </a:lnTo>
                    <a:lnTo>
                      <a:pt x="2685" y="136"/>
                    </a:lnTo>
                    <a:lnTo>
                      <a:pt x="2687" y="131"/>
                    </a:lnTo>
                    <a:lnTo>
                      <a:pt x="2688" y="122"/>
                    </a:lnTo>
                    <a:lnTo>
                      <a:pt x="2687" y="119"/>
                    </a:lnTo>
                    <a:lnTo>
                      <a:pt x="2685" y="113"/>
                    </a:lnTo>
                    <a:lnTo>
                      <a:pt x="2685" y="106"/>
                    </a:lnTo>
                    <a:lnTo>
                      <a:pt x="2685" y="99"/>
                    </a:lnTo>
                    <a:lnTo>
                      <a:pt x="2685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8" y="96"/>
                    </a:lnTo>
                    <a:lnTo>
                      <a:pt x="2704" y="92"/>
                    </a:lnTo>
                    <a:lnTo>
                      <a:pt x="2721" y="84"/>
                    </a:lnTo>
                    <a:lnTo>
                      <a:pt x="2734" y="77"/>
                    </a:lnTo>
                    <a:close/>
                    <a:moveTo>
                      <a:pt x="2512" y="73"/>
                    </a:moveTo>
                    <a:lnTo>
                      <a:pt x="2522" y="73"/>
                    </a:lnTo>
                    <a:lnTo>
                      <a:pt x="2536" y="87"/>
                    </a:lnTo>
                    <a:lnTo>
                      <a:pt x="2554" y="99"/>
                    </a:lnTo>
                    <a:lnTo>
                      <a:pt x="2554" y="103"/>
                    </a:lnTo>
                    <a:lnTo>
                      <a:pt x="2550" y="103"/>
                    </a:lnTo>
                    <a:lnTo>
                      <a:pt x="2550" y="108"/>
                    </a:lnTo>
                    <a:lnTo>
                      <a:pt x="2533" y="99"/>
                    </a:lnTo>
                    <a:lnTo>
                      <a:pt x="2521" y="87"/>
                    </a:lnTo>
                    <a:lnTo>
                      <a:pt x="2512" y="73"/>
                    </a:lnTo>
                    <a:close/>
                    <a:moveTo>
                      <a:pt x="2161" y="68"/>
                    </a:moveTo>
                    <a:lnTo>
                      <a:pt x="2175" y="72"/>
                    </a:lnTo>
                    <a:lnTo>
                      <a:pt x="2186" y="75"/>
                    </a:lnTo>
                    <a:lnTo>
                      <a:pt x="2196" y="80"/>
                    </a:lnTo>
                    <a:lnTo>
                      <a:pt x="2196" y="89"/>
                    </a:lnTo>
                    <a:lnTo>
                      <a:pt x="2187" y="91"/>
                    </a:lnTo>
                    <a:lnTo>
                      <a:pt x="2179" y="94"/>
                    </a:lnTo>
                    <a:lnTo>
                      <a:pt x="2166" y="96"/>
                    </a:lnTo>
                    <a:lnTo>
                      <a:pt x="2161" y="98"/>
                    </a:lnTo>
                    <a:lnTo>
                      <a:pt x="2158" y="99"/>
                    </a:lnTo>
                    <a:lnTo>
                      <a:pt x="2152" y="99"/>
                    </a:lnTo>
                    <a:lnTo>
                      <a:pt x="2147" y="99"/>
                    </a:lnTo>
                    <a:lnTo>
                      <a:pt x="2147" y="89"/>
                    </a:lnTo>
                    <a:lnTo>
                      <a:pt x="2151" y="84"/>
                    </a:lnTo>
                    <a:lnTo>
                      <a:pt x="2156" y="77"/>
                    </a:lnTo>
                    <a:lnTo>
                      <a:pt x="2161" y="68"/>
                    </a:lnTo>
                    <a:close/>
                    <a:moveTo>
                      <a:pt x="1735" y="58"/>
                    </a:moveTo>
                    <a:lnTo>
                      <a:pt x="1735" y="77"/>
                    </a:lnTo>
                    <a:lnTo>
                      <a:pt x="1742" y="77"/>
                    </a:lnTo>
                    <a:lnTo>
                      <a:pt x="1746" y="75"/>
                    </a:lnTo>
                    <a:lnTo>
                      <a:pt x="1749" y="75"/>
                    </a:lnTo>
                    <a:lnTo>
                      <a:pt x="1753" y="75"/>
                    </a:lnTo>
                    <a:lnTo>
                      <a:pt x="1754" y="75"/>
                    </a:lnTo>
                    <a:lnTo>
                      <a:pt x="1758" y="77"/>
                    </a:lnTo>
                    <a:lnTo>
                      <a:pt x="1763" y="80"/>
                    </a:lnTo>
                    <a:lnTo>
                      <a:pt x="1763" y="89"/>
                    </a:lnTo>
                    <a:lnTo>
                      <a:pt x="1767" y="91"/>
                    </a:lnTo>
                    <a:lnTo>
                      <a:pt x="1772" y="91"/>
                    </a:lnTo>
                    <a:lnTo>
                      <a:pt x="1775" y="89"/>
                    </a:lnTo>
                    <a:lnTo>
                      <a:pt x="1781" y="89"/>
                    </a:lnTo>
                    <a:lnTo>
                      <a:pt x="1782" y="87"/>
                    </a:lnTo>
                    <a:lnTo>
                      <a:pt x="1786" y="89"/>
                    </a:lnTo>
                    <a:lnTo>
                      <a:pt x="1789" y="92"/>
                    </a:lnTo>
                    <a:lnTo>
                      <a:pt x="1793" y="98"/>
                    </a:lnTo>
                    <a:lnTo>
                      <a:pt x="1796" y="103"/>
                    </a:lnTo>
                    <a:lnTo>
                      <a:pt x="1791" y="115"/>
                    </a:lnTo>
                    <a:lnTo>
                      <a:pt x="1786" y="127"/>
                    </a:lnTo>
                    <a:lnTo>
                      <a:pt x="1782" y="141"/>
                    </a:lnTo>
                    <a:lnTo>
                      <a:pt x="1770" y="141"/>
                    </a:lnTo>
                    <a:lnTo>
                      <a:pt x="1761" y="145"/>
                    </a:lnTo>
                    <a:lnTo>
                      <a:pt x="1753" y="150"/>
                    </a:lnTo>
                    <a:lnTo>
                      <a:pt x="1739" y="154"/>
                    </a:lnTo>
                    <a:lnTo>
                      <a:pt x="1730" y="147"/>
                    </a:lnTo>
                    <a:lnTo>
                      <a:pt x="1718" y="143"/>
                    </a:lnTo>
                    <a:lnTo>
                      <a:pt x="1706" y="138"/>
                    </a:lnTo>
                    <a:lnTo>
                      <a:pt x="1704" y="134"/>
                    </a:lnTo>
                    <a:lnTo>
                      <a:pt x="1704" y="131"/>
                    </a:lnTo>
                    <a:lnTo>
                      <a:pt x="1702" y="127"/>
                    </a:lnTo>
                    <a:lnTo>
                      <a:pt x="1700" y="122"/>
                    </a:lnTo>
                    <a:lnTo>
                      <a:pt x="1695" y="117"/>
                    </a:lnTo>
                    <a:lnTo>
                      <a:pt x="1690" y="112"/>
                    </a:lnTo>
                    <a:lnTo>
                      <a:pt x="1686" y="108"/>
                    </a:lnTo>
                    <a:lnTo>
                      <a:pt x="1683" y="101"/>
                    </a:lnTo>
                    <a:lnTo>
                      <a:pt x="1681" y="89"/>
                    </a:lnTo>
                    <a:lnTo>
                      <a:pt x="1688" y="80"/>
                    </a:lnTo>
                    <a:lnTo>
                      <a:pt x="1693" y="73"/>
                    </a:lnTo>
                    <a:lnTo>
                      <a:pt x="1700" y="73"/>
                    </a:lnTo>
                    <a:lnTo>
                      <a:pt x="1706" y="75"/>
                    </a:lnTo>
                    <a:lnTo>
                      <a:pt x="1713" y="77"/>
                    </a:lnTo>
                    <a:lnTo>
                      <a:pt x="1720" y="77"/>
                    </a:lnTo>
                    <a:lnTo>
                      <a:pt x="1720" y="65"/>
                    </a:lnTo>
                    <a:lnTo>
                      <a:pt x="1723" y="63"/>
                    </a:lnTo>
                    <a:lnTo>
                      <a:pt x="1727" y="61"/>
                    </a:lnTo>
                    <a:lnTo>
                      <a:pt x="1728" y="61"/>
                    </a:lnTo>
                    <a:lnTo>
                      <a:pt x="1732" y="59"/>
                    </a:lnTo>
                    <a:lnTo>
                      <a:pt x="1735" y="58"/>
                    </a:lnTo>
                    <a:close/>
                    <a:moveTo>
                      <a:pt x="2186" y="45"/>
                    </a:moveTo>
                    <a:lnTo>
                      <a:pt x="2200" y="45"/>
                    </a:lnTo>
                    <a:lnTo>
                      <a:pt x="2208" y="54"/>
                    </a:lnTo>
                    <a:lnTo>
                      <a:pt x="2217" y="59"/>
                    </a:lnTo>
                    <a:lnTo>
                      <a:pt x="2224" y="66"/>
                    </a:lnTo>
                    <a:lnTo>
                      <a:pt x="2231" y="77"/>
                    </a:lnTo>
                    <a:lnTo>
                      <a:pt x="2215" y="77"/>
                    </a:lnTo>
                    <a:lnTo>
                      <a:pt x="2205" y="66"/>
                    </a:lnTo>
                    <a:lnTo>
                      <a:pt x="2194" y="58"/>
                    </a:lnTo>
                    <a:lnTo>
                      <a:pt x="2186" y="45"/>
                    </a:lnTo>
                    <a:close/>
                    <a:moveTo>
                      <a:pt x="421" y="45"/>
                    </a:moveTo>
                    <a:lnTo>
                      <a:pt x="433" y="45"/>
                    </a:lnTo>
                    <a:lnTo>
                      <a:pt x="438" y="49"/>
                    </a:lnTo>
                    <a:lnTo>
                      <a:pt x="442" y="52"/>
                    </a:lnTo>
                    <a:lnTo>
                      <a:pt x="444" y="56"/>
                    </a:lnTo>
                    <a:lnTo>
                      <a:pt x="447" y="61"/>
                    </a:lnTo>
                    <a:lnTo>
                      <a:pt x="449" y="65"/>
                    </a:lnTo>
                    <a:lnTo>
                      <a:pt x="458" y="56"/>
                    </a:lnTo>
                    <a:lnTo>
                      <a:pt x="468" y="52"/>
                    </a:lnTo>
                    <a:lnTo>
                      <a:pt x="484" y="54"/>
                    </a:lnTo>
                    <a:lnTo>
                      <a:pt x="484" y="68"/>
                    </a:lnTo>
                    <a:lnTo>
                      <a:pt x="506" y="70"/>
                    </a:lnTo>
                    <a:lnTo>
                      <a:pt x="526" y="73"/>
                    </a:lnTo>
                    <a:lnTo>
                      <a:pt x="543" y="77"/>
                    </a:lnTo>
                    <a:lnTo>
                      <a:pt x="562" y="79"/>
                    </a:lnTo>
                    <a:lnTo>
                      <a:pt x="583" y="77"/>
                    </a:lnTo>
                    <a:lnTo>
                      <a:pt x="583" y="89"/>
                    </a:lnTo>
                    <a:lnTo>
                      <a:pt x="587" y="89"/>
                    </a:lnTo>
                    <a:lnTo>
                      <a:pt x="590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6" y="92"/>
                    </a:lnTo>
                    <a:lnTo>
                      <a:pt x="592" y="92"/>
                    </a:lnTo>
                    <a:lnTo>
                      <a:pt x="576" y="103"/>
                    </a:lnTo>
                    <a:lnTo>
                      <a:pt x="557" y="115"/>
                    </a:lnTo>
                    <a:lnTo>
                      <a:pt x="534" y="126"/>
                    </a:lnTo>
                    <a:lnTo>
                      <a:pt x="513" y="138"/>
                    </a:lnTo>
                    <a:lnTo>
                      <a:pt x="498" y="148"/>
                    </a:lnTo>
                    <a:lnTo>
                      <a:pt x="487" y="157"/>
                    </a:lnTo>
                    <a:lnTo>
                      <a:pt x="503" y="157"/>
                    </a:lnTo>
                    <a:lnTo>
                      <a:pt x="508" y="154"/>
                    </a:lnTo>
                    <a:lnTo>
                      <a:pt x="513" y="152"/>
                    </a:lnTo>
                    <a:lnTo>
                      <a:pt x="519" y="150"/>
                    </a:lnTo>
                    <a:lnTo>
                      <a:pt x="526" y="150"/>
                    </a:lnTo>
                    <a:lnTo>
                      <a:pt x="526" y="154"/>
                    </a:lnTo>
                    <a:lnTo>
                      <a:pt x="505" y="169"/>
                    </a:lnTo>
                    <a:lnTo>
                      <a:pt x="487" y="185"/>
                    </a:lnTo>
                    <a:lnTo>
                      <a:pt x="472" y="201"/>
                    </a:lnTo>
                    <a:lnTo>
                      <a:pt x="454" y="215"/>
                    </a:lnTo>
                    <a:lnTo>
                      <a:pt x="435" y="227"/>
                    </a:lnTo>
                    <a:lnTo>
                      <a:pt x="410" y="234"/>
                    </a:lnTo>
                    <a:lnTo>
                      <a:pt x="410" y="246"/>
                    </a:lnTo>
                    <a:lnTo>
                      <a:pt x="398" y="248"/>
                    </a:lnTo>
                    <a:lnTo>
                      <a:pt x="384" y="253"/>
                    </a:lnTo>
                    <a:lnTo>
                      <a:pt x="376" y="260"/>
                    </a:lnTo>
                    <a:lnTo>
                      <a:pt x="381" y="264"/>
                    </a:lnTo>
                    <a:lnTo>
                      <a:pt x="384" y="267"/>
                    </a:lnTo>
                    <a:lnTo>
                      <a:pt x="386" y="269"/>
                    </a:lnTo>
                    <a:lnTo>
                      <a:pt x="386" y="272"/>
                    </a:lnTo>
                    <a:lnTo>
                      <a:pt x="386" y="276"/>
                    </a:lnTo>
                    <a:lnTo>
                      <a:pt x="384" y="281"/>
                    </a:lnTo>
                    <a:lnTo>
                      <a:pt x="384" y="288"/>
                    </a:lnTo>
                    <a:lnTo>
                      <a:pt x="346" y="291"/>
                    </a:lnTo>
                    <a:lnTo>
                      <a:pt x="346" y="295"/>
                    </a:lnTo>
                    <a:lnTo>
                      <a:pt x="351" y="297"/>
                    </a:lnTo>
                    <a:lnTo>
                      <a:pt x="353" y="297"/>
                    </a:lnTo>
                    <a:lnTo>
                      <a:pt x="356" y="297"/>
                    </a:lnTo>
                    <a:lnTo>
                      <a:pt x="356" y="297"/>
                    </a:lnTo>
                    <a:lnTo>
                      <a:pt x="358" y="298"/>
                    </a:lnTo>
                    <a:lnTo>
                      <a:pt x="358" y="300"/>
                    </a:lnTo>
                    <a:lnTo>
                      <a:pt x="362" y="304"/>
                    </a:lnTo>
                    <a:lnTo>
                      <a:pt x="356" y="304"/>
                    </a:lnTo>
                    <a:lnTo>
                      <a:pt x="348" y="307"/>
                    </a:lnTo>
                    <a:lnTo>
                      <a:pt x="337" y="311"/>
                    </a:lnTo>
                    <a:lnTo>
                      <a:pt x="327" y="314"/>
                    </a:lnTo>
                    <a:lnTo>
                      <a:pt x="330" y="316"/>
                    </a:lnTo>
                    <a:lnTo>
                      <a:pt x="332" y="316"/>
                    </a:lnTo>
                    <a:lnTo>
                      <a:pt x="334" y="316"/>
                    </a:lnTo>
                    <a:lnTo>
                      <a:pt x="335" y="318"/>
                    </a:lnTo>
                    <a:lnTo>
                      <a:pt x="337" y="318"/>
                    </a:lnTo>
                    <a:lnTo>
                      <a:pt x="335" y="321"/>
                    </a:lnTo>
                    <a:lnTo>
                      <a:pt x="334" y="325"/>
                    </a:lnTo>
                    <a:lnTo>
                      <a:pt x="332" y="326"/>
                    </a:lnTo>
                    <a:lnTo>
                      <a:pt x="334" y="328"/>
                    </a:lnTo>
                    <a:lnTo>
                      <a:pt x="334" y="330"/>
                    </a:lnTo>
                    <a:lnTo>
                      <a:pt x="335" y="333"/>
                    </a:lnTo>
                    <a:lnTo>
                      <a:pt x="337" y="337"/>
                    </a:lnTo>
                    <a:lnTo>
                      <a:pt x="330" y="339"/>
                    </a:lnTo>
                    <a:lnTo>
                      <a:pt x="325" y="339"/>
                    </a:lnTo>
                    <a:lnTo>
                      <a:pt x="320" y="339"/>
                    </a:lnTo>
                    <a:lnTo>
                      <a:pt x="314" y="342"/>
                    </a:lnTo>
                    <a:lnTo>
                      <a:pt x="332" y="342"/>
                    </a:lnTo>
                    <a:lnTo>
                      <a:pt x="346" y="346"/>
                    </a:lnTo>
                    <a:lnTo>
                      <a:pt x="346" y="353"/>
                    </a:lnTo>
                    <a:lnTo>
                      <a:pt x="323" y="353"/>
                    </a:lnTo>
                    <a:lnTo>
                      <a:pt x="321" y="358"/>
                    </a:lnTo>
                    <a:lnTo>
                      <a:pt x="321" y="360"/>
                    </a:lnTo>
                    <a:lnTo>
                      <a:pt x="321" y="361"/>
                    </a:lnTo>
                    <a:lnTo>
                      <a:pt x="320" y="363"/>
                    </a:lnTo>
                    <a:lnTo>
                      <a:pt x="318" y="365"/>
                    </a:lnTo>
                    <a:lnTo>
                      <a:pt x="309" y="368"/>
                    </a:lnTo>
                    <a:lnTo>
                      <a:pt x="297" y="368"/>
                    </a:lnTo>
                    <a:lnTo>
                      <a:pt x="285" y="368"/>
                    </a:lnTo>
                    <a:lnTo>
                      <a:pt x="273" y="361"/>
                    </a:lnTo>
                    <a:lnTo>
                      <a:pt x="257" y="361"/>
                    </a:lnTo>
                    <a:lnTo>
                      <a:pt x="241" y="363"/>
                    </a:lnTo>
                    <a:lnTo>
                      <a:pt x="224" y="365"/>
                    </a:lnTo>
                    <a:lnTo>
                      <a:pt x="208" y="363"/>
                    </a:lnTo>
                    <a:lnTo>
                      <a:pt x="192" y="358"/>
                    </a:lnTo>
                    <a:lnTo>
                      <a:pt x="191" y="356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3"/>
                    </a:lnTo>
                    <a:lnTo>
                      <a:pt x="189" y="349"/>
                    </a:lnTo>
                    <a:lnTo>
                      <a:pt x="192" y="349"/>
                    </a:lnTo>
                    <a:lnTo>
                      <a:pt x="194" y="346"/>
                    </a:lnTo>
                    <a:lnTo>
                      <a:pt x="198" y="342"/>
                    </a:lnTo>
                    <a:lnTo>
                      <a:pt x="199" y="340"/>
                    </a:lnTo>
                    <a:lnTo>
                      <a:pt x="203" y="339"/>
                    </a:lnTo>
                    <a:lnTo>
                      <a:pt x="205" y="335"/>
                    </a:lnTo>
                    <a:lnTo>
                      <a:pt x="208" y="330"/>
                    </a:lnTo>
                    <a:lnTo>
                      <a:pt x="201" y="328"/>
                    </a:lnTo>
                    <a:lnTo>
                      <a:pt x="196" y="325"/>
                    </a:lnTo>
                    <a:lnTo>
                      <a:pt x="192" y="319"/>
                    </a:lnTo>
                    <a:lnTo>
                      <a:pt x="191" y="314"/>
                    </a:lnTo>
                    <a:lnTo>
                      <a:pt x="189" y="307"/>
                    </a:lnTo>
                    <a:lnTo>
                      <a:pt x="196" y="307"/>
                    </a:lnTo>
                    <a:lnTo>
                      <a:pt x="208" y="304"/>
                    </a:lnTo>
                    <a:lnTo>
                      <a:pt x="222" y="307"/>
                    </a:lnTo>
                    <a:lnTo>
                      <a:pt x="234" y="312"/>
                    </a:lnTo>
                    <a:lnTo>
                      <a:pt x="246" y="318"/>
                    </a:lnTo>
                    <a:lnTo>
                      <a:pt x="246" y="311"/>
                    </a:lnTo>
                    <a:lnTo>
                      <a:pt x="234" y="305"/>
                    </a:lnTo>
                    <a:lnTo>
                      <a:pt x="224" y="300"/>
                    </a:lnTo>
                    <a:lnTo>
                      <a:pt x="215" y="291"/>
                    </a:lnTo>
                    <a:lnTo>
                      <a:pt x="218" y="291"/>
                    </a:lnTo>
                    <a:lnTo>
                      <a:pt x="227" y="278"/>
                    </a:lnTo>
                    <a:lnTo>
                      <a:pt x="238" y="269"/>
                    </a:lnTo>
                    <a:lnTo>
                      <a:pt x="252" y="262"/>
                    </a:lnTo>
                    <a:lnTo>
                      <a:pt x="269" y="257"/>
                    </a:lnTo>
                    <a:lnTo>
                      <a:pt x="269" y="253"/>
                    </a:lnTo>
                    <a:lnTo>
                      <a:pt x="253" y="248"/>
                    </a:lnTo>
                    <a:lnTo>
                      <a:pt x="241" y="239"/>
                    </a:lnTo>
                    <a:lnTo>
                      <a:pt x="231" y="227"/>
                    </a:lnTo>
                    <a:lnTo>
                      <a:pt x="222" y="215"/>
                    </a:lnTo>
                    <a:lnTo>
                      <a:pt x="227" y="213"/>
                    </a:lnTo>
                    <a:lnTo>
                      <a:pt x="231" y="213"/>
                    </a:lnTo>
                    <a:lnTo>
                      <a:pt x="236" y="211"/>
                    </a:lnTo>
                    <a:lnTo>
                      <a:pt x="241" y="211"/>
                    </a:lnTo>
                    <a:lnTo>
                      <a:pt x="248" y="216"/>
                    </a:lnTo>
                    <a:lnTo>
                      <a:pt x="253" y="222"/>
                    </a:lnTo>
                    <a:lnTo>
                      <a:pt x="260" y="227"/>
                    </a:lnTo>
                    <a:lnTo>
                      <a:pt x="260" y="223"/>
                    </a:lnTo>
                    <a:lnTo>
                      <a:pt x="259" y="220"/>
                    </a:lnTo>
                    <a:lnTo>
                      <a:pt x="257" y="220"/>
                    </a:lnTo>
                    <a:lnTo>
                      <a:pt x="257" y="218"/>
                    </a:lnTo>
                    <a:lnTo>
                      <a:pt x="255" y="216"/>
                    </a:lnTo>
                    <a:lnTo>
                      <a:pt x="255" y="215"/>
                    </a:lnTo>
                    <a:lnTo>
                      <a:pt x="253" y="211"/>
                    </a:lnTo>
                    <a:lnTo>
                      <a:pt x="257" y="211"/>
                    </a:lnTo>
                    <a:lnTo>
                      <a:pt x="257" y="208"/>
                    </a:lnTo>
                    <a:lnTo>
                      <a:pt x="273" y="202"/>
                    </a:lnTo>
                    <a:lnTo>
                      <a:pt x="288" y="199"/>
                    </a:lnTo>
                    <a:lnTo>
                      <a:pt x="304" y="197"/>
                    </a:lnTo>
                    <a:lnTo>
                      <a:pt x="323" y="199"/>
                    </a:lnTo>
                    <a:lnTo>
                      <a:pt x="314" y="188"/>
                    </a:lnTo>
                    <a:lnTo>
                      <a:pt x="325" y="185"/>
                    </a:lnTo>
                    <a:lnTo>
                      <a:pt x="337" y="180"/>
                    </a:lnTo>
                    <a:lnTo>
                      <a:pt x="349" y="175"/>
                    </a:lnTo>
                    <a:lnTo>
                      <a:pt x="356" y="169"/>
                    </a:lnTo>
                    <a:lnTo>
                      <a:pt x="362" y="169"/>
                    </a:lnTo>
                    <a:lnTo>
                      <a:pt x="362" y="166"/>
                    </a:lnTo>
                    <a:lnTo>
                      <a:pt x="353" y="166"/>
                    </a:lnTo>
                    <a:lnTo>
                      <a:pt x="349" y="168"/>
                    </a:lnTo>
                    <a:lnTo>
                      <a:pt x="346" y="169"/>
                    </a:lnTo>
                    <a:lnTo>
                      <a:pt x="344" y="169"/>
                    </a:lnTo>
                    <a:lnTo>
                      <a:pt x="342" y="169"/>
                    </a:lnTo>
                    <a:lnTo>
                      <a:pt x="341" y="169"/>
                    </a:lnTo>
                    <a:lnTo>
                      <a:pt x="339" y="168"/>
                    </a:lnTo>
                    <a:lnTo>
                      <a:pt x="337" y="166"/>
                    </a:lnTo>
                    <a:lnTo>
                      <a:pt x="334" y="166"/>
                    </a:lnTo>
                    <a:lnTo>
                      <a:pt x="330" y="169"/>
                    </a:lnTo>
                    <a:lnTo>
                      <a:pt x="325" y="175"/>
                    </a:lnTo>
                    <a:lnTo>
                      <a:pt x="320" y="180"/>
                    </a:lnTo>
                    <a:lnTo>
                      <a:pt x="316" y="185"/>
                    </a:lnTo>
                    <a:lnTo>
                      <a:pt x="311" y="188"/>
                    </a:lnTo>
                    <a:lnTo>
                      <a:pt x="292" y="194"/>
                    </a:lnTo>
                    <a:lnTo>
                      <a:pt x="274" y="194"/>
                    </a:lnTo>
                    <a:lnTo>
                      <a:pt x="257" y="190"/>
                    </a:lnTo>
                    <a:lnTo>
                      <a:pt x="241" y="183"/>
                    </a:lnTo>
                    <a:lnTo>
                      <a:pt x="239" y="183"/>
                    </a:lnTo>
                    <a:lnTo>
                      <a:pt x="236" y="185"/>
                    </a:lnTo>
                    <a:lnTo>
                      <a:pt x="231" y="187"/>
                    </a:lnTo>
                    <a:lnTo>
                      <a:pt x="227" y="188"/>
                    </a:lnTo>
                    <a:lnTo>
                      <a:pt x="224" y="190"/>
                    </a:lnTo>
                    <a:lnTo>
                      <a:pt x="218" y="192"/>
                    </a:lnTo>
                    <a:lnTo>
                      <a:pt x="215" y="183"/>
                    </a:lnTo>
                    <a:lnTo>
                      <a:pt x="218" y="182"/>
                    </a:lnTo>
                    <a:lnTo>
                      <a:pt x="218" y="182"/>
                    </a:lnTo>
                    <a:lnTo>
                      <a:pt x="220" y="180"/>
                    </a:lnTo>
                    <a:lnTo>
                      <a:pt x="222" y="176"/>
                    </a:lnTo>
                    <a:lnTo>
                      <a:pt x="212" y="176"/>
                    </a:lnTo>
                    <a:lnTo>
                      <a:pt x="208" y="178"/>
                    </a:lnTo>
                    <a:lnTo>
                      <a:pt x="203" y="180"/>
                    </a:lnTo>
                    <a:lnTo>
                      <a:pt x="198" y="180"/>
                    </a:lnTo>
                    <a:lnTo>
                      <a:pt x="192" y="180"/>
                    </a:lnTo>
                    <a:lnTo>
                      <a:pt x="189" y="169"/>
                    </a:lnTo>
                    <a:lnTo>
                      <a:pt x="192" y="168"/>
                    </a:lnTo>
                    <a:lnTo>
                      <a:pt x="194" y="168"/>
                    </a:lnTo>
                    <a:lnTo>
                      <a:pt x="196" y="168"/>
                    </a:lnTo>
                    <a:lnTo>
                      <a:pt x="198" y="166"/>
                    </a:lnTo>
                    <a:lnTo>
                      <a:pt x="199" y="166"/>
                    </a:lnTo>
                    <a:lnTo>
                      <a:pt x="177" y="169"/>
                    </a:lnTo>
                    <a:lnTo>
                      <a:pt x="175" y="164"/>
                    </a:lnTo>
                    <a:lnTo>
                      <a:pt x="171" y="161"/>
                    </a:lnTo>
                    <a:lnTo>
                      <a:pt x="170" y="159"/>
                    </a:lnTo>
                    <a:lnTo>
                      <a:pt x="168" y="155"/>
                    </a:lnTo>
                    <a:lnTo>
                      <a:pt x="164" y="150"/>
                    </a:lnTo>
                    <a:lnTo>
                      <a:pt x="170" y="148"/>
                    </a:lnTo>
                    <a:lnTo>
                      <a:pt x="173" y="148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7"/>
                    </a:lnTo>
                    <a:lnTo>
                      <a:pt x="178" y="145"/>
                    </a:lnTo>
                    <a:lnTo>
                      <a:pt x="180" y="141"/>
                    </a:lnTo>
                    <a:lnTo>
                      <a:pt x="173" y="140"/>
                    </a:lnTo>
                    <a:lnTo>
                      <a:pt x="166" y="138"/>
                    </a:lnTo>
                    <a:lnTo>
                      <a:pt x="163" y="134"/>
                    </a:lnTo>
                    <a:lnTo>
                      <a:pt x="157" y="131"/>
                    </a:lnTo>
                    <a:lnTo>
                      <a:pt x="161" y="131"/>
                    </a:lnTo>
                    <a:lnTo>
                      <a:pt x="161" y="126"/>
                    </a:lnTo>
                    <a:lnTo>
                      <a:pt x="178" y="129"/>
                    </a:lnTo>
                    <a:lnTo>
                      <a:pt x="187" y="127"/>
                    </a:lnTo>
                    <a:lnTo>
                      <a:pt x="194" y="124"/>
                    </a:lnTo>
                    <a:lnTo>
                      <a:pt x="198" y="119"/>
                    </a:lnTo>
                    <a:lnTo>
                      <a:pt x="203" y="112"/>
                    </a:lnTo>
                    <a:lnTo>
                      <a:pt x="212" y="108"/>
                    </a:lnTo>
                    <a:lnTo>
                      <a:pt x="222" y="105"/>
                    </a:lnTo>
                    <a:lnTo>
                      <a:pt x="229" y="108"/>
                    </a:lnTo>
                    <a:lnTo>
                      <a:pt x="238" y="112"/>
                    </a:lnTo>
                    <a:lnTo>
                      <a:pt x="245" y="113"/>
                    </a:lnTo>
                    <a:lnTo>
                      <a:pt x="253" y="112"/>
                    </a:lnTo>
                    <a:lnTo>
                      <a:pt x="250" y="110"/>
                    </a:lnTo>
                    <a:lnTo>
                      <a:pt x="246" y="108"/>
                    </a:lnTo>
                    <a:lnTo>
                      <a:pt x="245" y="108"/>
                    </a:lnTo>
                    <a:lnTo>
                      <a:pt x="245" y="106"/>
                    </a:lnTo>
                    <a:lnTo>
                      <a:pt x="243" y="105"/>
                    </a:lnTo>
                    <a:lnTo>
                      <a:pt x="243" y="101"/>
                    </a:lnTo>
                    <a:lnTo>
                      <a:pt x="241" y="96"/>
                    </a:lnTo>
                    <a:lnTo>
                      <a:pt x="246" y="94"/>
                    </a:lnTo>
                    <a:lnTo>
                      <a:pt x="250" y="92"/>
                    </a:lnTo>
                    <a:lnTo>
                      <a:pt x="253" y="92"/>
                    </a:lnTo>
                    <a:lnTo>
                      <a:pt x="255" y="91"/>
                    </a:lnTo>
                    <a:lnTo>
                      <a:pt x="259" y="89"/>
                    </a:lnTo>
                    <a:lnTo>
                      <a:pt x="266" y="89"/>
                    </a:lnTo>
                    <a:lnTo>
                      <a:pt x="269" y="91"/>
                    </a:lnTo>
                    <a:lnTo>
                      <a:pt x="273" y="94"/>
                    </a:lnTo>
                    <a:lnTo>
                      <a:pt x="276" y="96"/>
                    </a:lnTo>
                    <a:lnTo>
                      <a:pt x="276" y="92"/>
                    </a:lnTo>
                    <a:lnTo>
                      <a:pt x="274" y="91"/>
                    </a:lnTo>
                    <a:lnTo>
                      <a:pt x="274" y="89"/>
                    </a:lnTo>
                    <a:lnTo>
                      <a:pt x="274" y="89"/>
                    </a:lnTo>
                    <a:lnTo>
                      <a:pt x="274" y="87"/>
                    </a:lnTo>
                    <a:lnTo>
                      <a:pt x="273" y="84"/>
                    </a:lnTo>
                    <a:lnTo>
                      <a:pt x="278" y="82"/>
                    </a:lnTo>
                    <a:lnTo>
                      <a:pt x="281" y="80"/>
                    </a:lnTo>
                    <a:lnTo>
                      <a:pt x="287" y="77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9" y="73"/>
                    </a:lnTo>
                    <a:lnTo>
                      <a:pt x="304" y="75"/>
                    </a:lnTo>
                    <a:lnTo>
                      <a:pt x="308" y="79"/>
                    </a:lnTo>
                    <a:lnTo>
                      <a:pt x="314" y="79"/>
                    </a:lnTo>
                    <a:lnTo>
                      <a:pt x="323" y="77"/>
                    </a:lnTo>
                    <a:lnTo>
                      <a:pt x="327" y="65"/>
                    </a:lnTo>
                    <a:lnTo>
                      <a:pt x="332" y="63"/>
                    </a:lnTo>
                    <a:lnTo>
                      <a:pt x="337" y="63"/>
                    </a:lnTo>
                    <a:lnTo>
                      <a:pt x="342" y="63"/>
                    </a:lnTo>
                    <a:lnTo>
                      <a:pt x="346" y="65"/>
                    </a:lnTo>
                    <a:lnTo>
                      <a:pt x="349" y="65"/>
                    </a:lnTo>
                    <a:lnTo>
                      <a:pt x="356" y="54"/>
                    </a:lnTo>
                    <a:lnTo>
                      <a:pt x="367" y="52"/>
                    </a:lnTo>
                    <a:lnTo>
                      <a:pt x="374" y="56"/>
                    </a:lnTo>
                    <a:lnTo>
                      <a:pt x="381" y="59"/>
                    </a:lnTo>
                    <a:lnTo>
                      <a:pt x="388" y="61"/>
                    </a:lnTo>
                    <a:lnTo>
                      <a:pt x="397" y="58"/>
                    </a:lnTo>
                    <a:lnTo>
                      <a:pt x="409" y="51"/>
                    </a:lnTo>
                    <a:lnTo>
                      <a:pt x="421" y="45"/>
                    </a:lnTo>
                    <a:close/>
                    <a:moveTo>
                      <a:pt x="2104" y="42"/>
                    </a:moveTo>
                    <a:lnTo>
                      <a:pt x="2111" y="44"/>
                    </a:lnTo>
                    <a:lnTo>
                      <a:pt x="2118" y="47"/>
                    </a:lnTo>
                    <a:lnTo>
                      <a:pt x="2121" y="51"/>
                    </a:lnTo>
                    <a:lnTo>
                      <a:pt x="2126" y="54"/>
                    </a:lnTo>
                    <a:lnTo>
                      <a:pt x="2132" y="58"/>
                    </a:lnTo>
                    <a:lnTo>
                      <a:pt x="2128" y="68"/>
                    </a:lnTo>
                    <a:lnTo>
                      <a:pt x="2107" y="80"/>
                    </a:lnTo>
                    <a:lnTo>
                      <a:pt x="2091" y="94"/>
                    </a:lnTo>
                    <a:lnTo>
                      <a:pt x="2077" y="112"/>
                    </a:lnTo>
                    <a:lnTo>
                      <a:pt x="2074" y="112"/>
                    </a:lnTo>
                    <a:lnTo>
                      <a:pt x="2074" y="108"/>
                    </a:lnTo>
                    <a:lnTo>
                      <a:pt x="2069" y="105"/>
                    </a:lnTo>
                    <a:lnTo>
                      <a:pt x="2065" y="101"/>
                    </a:lnTo>
                    <a:lnTo>
                      <a:pt x="2063" y="98"/>
                    </a:lnTo>
                    <a:lnTo>
                      <a:pt x="2060" y="94"/>
                    </a:lnTo>
                    <a:lnTo>
                      <a:pt x="2058" y="89"/>
                    </a:lnTo>
                    <a:lnTo>
                      <a:pt x="2062" y="82"/>
                    </a:lnTo>
                    <a:lnTo>
                      <a:pt x="2063" y="77"/>
                    </a:lnTo>
                    <a:lnTo>
                      <a:pt x="2065" y="68"/>
                    </a:lnTo>
                    <a:lnTo>
                      <a:pt x="2039" y="68"/>
                    </a:lnTo>
                    <a:lnTo>
                      <a:pt x="2039" y="61"/>
                    </a:lnTo>
                    <a:lnTo>
                      <a:pt x="2053" y="56"/>
                    </a:lnTo>
                    <a:lnTo>
                      <a:pt x="2067" y="52"/>
                    </a:lnTo>
                    <a:lnTo>
                      <a:pt x="2084" y="49"/>
                    </a:lnTo>
                    <a:lnTo>
                      <a:pt x="2086" y="54"/>
                    </a:lnTo>
                    <a:lnTo>
                      <a:pt x="2088" y="56"/>
                    </a:lnTo>
                    <a:lnTo>
                      <a:pt x="2088" y="58"/>
                    </a:lnTo>
                    <a:lnTo>
                      <a:pt x="2090" y="58"/>
                    </a:lnTo>
                    <a:lnTo>
                      <a:pt x="2090" y="59"/>
                    </a:lnTo>
                    <a:lnTo>
                      <a:pt x="2093" y="61"/>
                    </a:lnTo>
                    <a:lnTo>
                      <a:pt x="2095" y="56"/>
                    </a:lnTo>
                    <a:lnTo>
                      <a:pt x="2097" y="52"/>
                    </a:lnTo>
                    <a:lnTo>
                      <a:pt x="2098" y="49"/>
                    </a:lnTo>
                    <a:lnTo>
                      <a:pt x="2102" y="45"/>
                    </a:lnTo>
                    <a:lnTo>
                      <a:pt x="2104" y="42"/>
                    </a:lnTo>
                    <a:close/>
                    <a:moveTo>
                      <a:pt x="2147" y="23"/>
                    </a:moveTo>
                    <a:lnTo>
                      <a:pt x="2151" y="24"/>
                    </a:lnTo>
                    <a:lnTo>
                      <a:pt x="2152" y="24"/>
                    </a:lnTo>
                    <a:lnTo>
                      <a:pt x="2154" y="26"/>
                    </a:lnTo>
                    <a:lnTo>
                      <a:pt x="2154" y="26"/>
                    </a:lnTo>
                    <a:lnTo>
                      <a:pt x="2156" y="28"/>
                    </a:lnTo>
                    <a:lnTo>
                      <a:pt x="2158" y="31"/>
                    </a:lnTo>
                    <a:lnTo>
                      <a:pt x="2161" y="37"/>
                    </a:lnTo>
                    <a:lnTo>
                      <a:pt x="2165" y="42"/>
                    </a:lnTo>
                    <a:lnTo>
                      <a:pt x="2166" y="49"/>
                    </a:lnTo>
                    <a:lnTo>
                      <a:pt x="2158" y="49"/>
                    </a:lnTo>
                    <a:lnTo>
                      <a:pt x="2158" y="45"/>
                    </a:lnTo>
                    <a:lnTo>
                      <a:pt x="2154" y="42"/>
                    </a:lnTo>
                    <a:lnTo>
                      <a:pt x="2151" y="38"/>
                    </a:lnTo>
                    <a:lnTo>
                      <a:pt x="2149" y="35"/>
                    </a:lnTo>
                    <a:lnTo>
                      <a:pt x="2147" y="30"/>
                    </a:lnTo>
                    <a:lnTo>
                      <a:pt x="2147" y="23"/>
                    </a:lnTo>
                    <a:close/>
                    <a:moveTo>
                      <a:pt x="943" y="19"/>
                    </a:moveTo>
                    <a:lnTo>
                      <a:pt x="967" y="19"/>
                    </a:lnTo>
                    <a:lnTo>
                      <a:pt x="992" y="23"/>
                    </a:lnTo>
                    <a:lnTo>
                      <a:pt x="1014" y="26"/>
                    </a:lnTo>
                    <a:lnTo>
                      <a:pt x="1034" y="31"/>
                    </a:lnTo>
                    <a:lnTo>
                      <a:pt x="1063" y="26"/>
                    </a:lnTo>
                    <a:lnTo>
                      <a:pt x="1067" y="30"/>
                    </a:lnTo>
                    <a:lnTo>
                      <a:pt x="1070" y="31"/>
                    </a:lnTo>
                    <a:lnTo>
                      <a:pt x="1074" y="37"/>
                    </a:lnTo>
                    <a:lnTo>
                      <a:pt x="1076" y="40"/>
                    </a:lnTo>
                    <a:lnTo>
                      <a:pt x="1079" y="42"/>
                    </a:lnTo>
                    <a:lnTo>
                      <a:pt x="1096" y="49"/>
                    </a:lnTo>
                    <a:lnTo>
                      <a:pt x="1116" y="54"/>
                    </a:lnTo>
                    <a:lnTo>
                      <a:pt x="1133" y="58"/>
                    </a:lnTo>
                    <a:lnTo>
                      <a:pt x="1133" y="65"/>
                    </a:lnTo>
                    <a:lnTo>
                      <a:pt x="1105" y="65"/>
                    </a:lnTo>
                    <a:lnTo>
                      <a:pt x="1093" y="59"/>
                    </a:lnTo>
                    <a:lnTo>
                      <a:pt x="1079" y="59"/>
                    </a:lnTo>
                    <a:lnTo>
                      <a:pt x="1063" y="61"/>
                    </a:lnTo>
                    <a:lnTo>
                      <a:pt x="1048" y="65"/>
                    </a:lnTo>
                    <a:lnTo>
                      <a:pt x="1048" y="73"/>
                    </a:lnTo>
                    <a:lnTo>
                      <a:pt x="1067" y="73"/>
                    </a:lnTo>
                    <a:lnTo>
                      <a:pt x="1081" y="70"/>
                    </a:lnTo>
                    <a:lnTo>
                      <a:pt x="1098" y="68"/>
                    </a:lnTo>
                    <a:lnTo>
                      <a:pt x="1119" y="68"/>
                    </a:lnTo>
                    <a:lnTo>
                      <a:pt x="1140" y="68"/>
                    </a:lnTo>
                    <a:lnTo>
                      <a:pt x="1156" y="68"/>
                    </a:lnTo>
                    <a:lnTo>
                      <a:pt x="1170" y="82"/>
                    </a:lnTo>
                    <a:lnTo>
                      <a:pt x="1187" y="92"/>
                    </a:lnTo>
                    <a:lnTo>
                      <a:pt x="1182" y="103"/>
                    </a:lnTo>
                    <a:lnTo>
                      <a:pt x="1172" y="110"/>
                    </a:lnTo>
                    <a:lnTo>
                      <a:pt x="1163" y="115"/>
                    </a:lnTo>
                    <a:lnTo>
                      <a:pt x="1151" y="119"/>
                    </a:lnTo>
                    <a:lnTo>
                      <a:pt x="1133" y="119"/>
                    </a:lnTo>
                    <a:lnTo>
                      <a:pt x="1117" y="124"/>
                    </a:lnTo>
                    <a:lnTo>
                      <a:pt x="1100" y="124"/>
                    </a:lnTo>
                    <a:lnTo>
                      <a:pt x="1081" y="122"/>
                    </a:lnTo>
                    <a:lnTo>
                      <a:pt x="1063" y="120"/>
                    </a:lnTo>
                    <a:lnTo>
                      <a:pt x="1046" y="120"/>
                    </a:lnTo>
                    <a:lnTo>
                      <a:pt x="1032" y="124"/>
                    </a:lnTo>
                    <a:lnTo>
                      <a:pt x="1021" y="134"/>
                    </a:lnTo>
                    <a:lnTo>
                      <a:pt x="1063" y="134"/>
                    </a:lnTo>
                    <a:lnTo>
                      <a:pt x="1076" y="131"/>
                    </a:lnTo>
                    <a:lnTo>
                      <a:pt x="1091" y="129"/>
                    </a:lnTo>
                    <a:lnTo>
                      <a:pt x="1109" y="131"/>
                    </a:lnTo>
                    <a:lnTo>
                      <a:pt x="1121" y="134"/>
                    </a:lnTo>
                    <a:lnTo>
                      <a:pt x="1124" y="147"/>
                    </a:lnTo>
                    <a:lnTo>
                      <a:pt x="1130" y="145"/>
                    </a:lnTo>
                    <a:lnTo>
                      <a:pt x="1138" y="140"/>
                    </a:lnTo>
                    <a:lnTo>
                      <a:pt x="1149" y="136"/>
                    </a:lnTo>
                    <a:lnTo>
                      <a:pt x="1159" y="134"/>
                    </a:lnTo>
                    <a:lnTo>
                      <a:pt x="1161" y="140"/>
                    </a:lnTo>
                    <a:lnTo>
                      <a:pt x="1163" y="143"/>
                    </a:lnTo>
                    <a:lnTo>
                      <a:pt x="1165" y="145"/>
                    </a:lnTo>
                    <a:lnTo>
                      <a:pt x="1168" y="147"/>
                    </a:lnTo>
                    <a:lnTo>
                      <a:pt x="1172" y="150"/>
                    </a:lnTo>
                    <a:lnTo>
                      <a:pt x="1156" y="180"/>
                    </a:lnTo>
                    <a:lnTo>
                      <a:pt x="1163" y="180"/>
                    </a:lnTo>
                    <a:lnTo>
                      <a:pt x="1175" y="173"/>
                    </a:lnTo>
                    <a:lnTo>
                      <a:pt x="1191" y="164"/>
                    </a:lnTo>
                    <a:lnTo>
                      <a:pt x="1210" y="157"/>
                    </a:lnTo>
                    <a:lnTo>
                      <a:pt x="1231" y="150"/>
                    </a:lnTo>
                    <a:lnTo>
                      <a:pt x="1254" y="145"/>
                    </a:lnTo>
                    <a:lnTo>
                      <a:pt x="1274" y="145"/>
                    </a:lnTo>
                    <a:lnTo>
                      <a:pt x="1294" y="147"/>
                    </a:lnTo>
                    <a:lnTo>
                      <a:pt x="1308" y="155"/>
                    </a:lnTo>
                    <a:lnTo>
                      <a:pt x="1316" y="169"/>
                    </a:lnTo>
                    <a:lnTo>
                      <a:pt x="1322" y="169"/>
                    </a:lnTo>
                    <a:lnTo>
                      <a:pt x="1322" y="171"/>
                    </a:lnTo>
                    <a:lnTo>
                      <a:pt x="1322" y="171"/>
                    </a:lnTo>
                    <a:lnTo>
                      <a:pt x="1320" y="173"/>
                    </a:lnTo>
                    <a:lnTo>
                      <a:pt x="1318" y="173"/>
                    </a:lnTo>
                    <a:lnTo>
                      <a:pt x="1318" y="173"/>
                    </a:lnTo>
                    <a:lnTo>
                      <a:pt x="1316" y="173"/>
                    </a:lnTo>
                    <a:lnTo>
                      <a:pt x="1313" y="176"/>
                    </a:lnTo>
                    <a:lnTo>
                      <a:pt x="1308" y="178"/>
                    </a:lnTo>
                    <a:lnTo>
                      <a:pt x="1302" y="180"/>
                    </a:lnTo>
                    <a:lnTo>
                      <a:pt x="1295" y="182"/>
                    </a:lnTo>
                    <a:lnTo>
                      <a:pt x="1290" y="183"/>
                    </a:lnTo>
                    <a:lnTo>
                      <a:pt x="1278" y="202"/>
                    </a:lnTo>
                    <a:lnTo>
                      <a:pt x="1255" y="216"/>
                    </a:lnTo>
                    <a:lnTo>
                      <a:pt x="1229" y="225"/>
                    </a:lnTo>
                    <a:lnTo>
                      <a:pt x="1198" y="230"/>
                    </a:lnTo>
                    <a:lnTo>
                      <a:pt x="1198" y="236"/>
                    </a:lnTo>
                    <a:lnTo>
                      <a:pt x="1198" y="239"/>
                    </a:lnTo>
                    <a:lnTo>
                      <a:pt x="1198" y="241"/>
                    </a:lnTo>
                    <a:lnTo>
                      <a:pt x="1196" y="243"/>
                    </a:lnTo>
                    <a:lnTo>
                      <a:pt x="1198" y="244"/>
                    </a:lnTo>
                    <a:lnTo>
                      <a:pt x="1198" y="246"/>
                    </a:lnTo>
                    <a:lnTo>
                      <a:pt x="1201" y="250"/>
                    </a:lnTo>
                    <a:lnTo>
                      <a:pt x="1206" y="253"/>
                    </a:lnTo>
                    <a:lnTo>
                      <a:pt x="1210" y="255"/>
                    </a:lnTo>
                    <a:lnTo>
                      <a:pt x="1213" y="258"/>
                    </a:lnTo>
                    <a:lnTo>
                      <a:pt x="1217" y="260"/>
                    </a:lnTo>
                    <a:lnTo>
                      <a:pt x="1220" y="265"/>
                    </a:lnTo>
                    <a:lnTo>
                      <a:pt x="1217" y="272"/>
                    </a:lnTo>
                    <a:lnTo>
                      <a:pt x="1213" y="288"/>
                    </a:lnTo>
                    <a:lnTo>
                      <a:pt x="1210" y="307"/>
                    </a:lnTo>
                    <a:lnTo>
                      <a:pt x="1206" y="326"/>
                    </a:lnTo>
                    <a:lnTo>
                      <a:pt x="1206" y="342"/>
                    </a:lnTo>
                    <a:lnTo>
                      <a:pt x="1210" y="340"/>
                    </a:lnTo>
                    <a:lnTo>
                      <a:pt x="1213" y="340"/>
                    </a:lnTo>
                    <a:lnTo>
                      <a:pt x="1215" y="340"/>
                    </a:lnTo>
                    <a:lnTo>
                      <a:pt x="1219" y="340"/>
                    </a:lnTo>
                    <a:lnTo>
                      <a:pt x="1220" y="340"/>
                    </a:lnTo>
                    <a:lnTo>
                      <a:pt x="1226" y="342"/>
                    </a:lnTo>
                    <a:lnTo>
                      <a:pt x="1224" y="347"/>
                    </a:lnTo>
                    <a:lnTo>
                      <a:pt x="1224" y="349"/>
                    </a:lnTo>
                    <a:lnTo>
                      <a:pt x="1224" y="353"/>
                    </a:lnTo>
                    <a:lnTo>
                      <a:pt x="1224" y="354"/>
                    </a:lnTo>
                    <a:lnTo>
                      <a:pt x="1224" y="358"/>
                    </a:lnTo>
                    <a:lnTo>
                      <a:pt x="1226" y="365"/>
                    </a:lnTo>
                    <a:lnTo>
                      <a:pt x="1220" y="365"/>
                    </a:lnTo>
                    <a:lnTo>
                      <a:pt x="1220" y="368"/>
                    </a:lnTo>
                    <a:lnTo>
                      <a:pt x="1217" y="367"/>
                    </a:lnTo>
                    <a:lnTo>
                      <a:pt x="1213" y="363"/>
                    </a:lnTo>
                    <a:lnTo>
                      <a:pt x="1212" y="361"/>
                    </a:lnTo>
                    <a:lnTo>
                      <a:pt x="1208" y="360"/>
                    </a:lnTo>
                    <a:lnTo>
                      <a:pt x="1205" y="358"/>
                    </a:lnTo>
                    <a:lnTo>
                      <a:pt x="1198" y="358"/>
                    </a:lnTo>
                    <a:lnTo>
                      <a:pt x="1194" y="360"/>
                    </a:lnTo>
                    <a:lnTo>
                      <a:pt x="1191" y="361"/>
                    </a:lnTo>
                    <a:lnTo>
                      <a:pt x="1187" y="363"/>
                    </a:lnTo>
                    <a:lnTo>
                      <a:pt x="1185" y="365"/>
                    </a:lnTo>
                    <a:lnTo>
                      <a:pt x="1182" y="367"/>
                    </a:lnTo>
                    <a:lnTo>
                      <a:pt x="1180" y="370"/>
                    </a:lnTo>
                    <a:lnTo>
                      <a:pt x="1178" y="377"/>
                    </a:lnTo>
                    <a:lnTo>
                      <a:pt x="1201" y="384"/>
                    </a:lnTo>
                    <a:lnTo>
                      <a:pt x="1206" y="415"/>
                    </a:lnTo>
                    <a:lnTo>
                      <a:pt x="1201" y="415"/>
                    </a:lnTo>
                    <a:lnTo>
                      <a:pt x="1198" y="415"/>
                    </a:lnTo>
                    <a:lnTo>
                      <a:pt x="1194" y="417"/>
                    </a:lnTo>
                    <a:lnTo>
                      <a:pt x="1191" y="419"/>
                    </a:lnTo>
                    <a:lnTo>
                      <a:pt x="1191" y="426"/>
                    </a:lnTo>
                    <a:lnTo>
                      <a:pt x="1199" y="431"/>
                    </a:lnTo>
                    <a:lnTo>
                      <a:pt x="1205" y="438"/>
                    </a:lnTo>
                    <a:lnTo>
                      <a:pt x="1208" y="447"/>
                    </a:lnTo>
                    <a:lnTo>
                      <a:pt x="1210" y="461"/>
                    </a:lnTo>
                    <a:lnTo>
                      <a:pt x="1201" y="461"/>
                    </a:lnTo>
                    <a:lnTo>
                      <a:pt x="1199" y="461"/>
                    </a:lnTo>
                    <a:lnTo>
                      <a:pt x="1194" y="459"/>
                    </a:lnTo>
                    <a:lnTo>
                      <a:pt x="1191" y="461"/>
                    </a:lnTo>
                    <a:lnTo>
                      <a:pt x="1185" y="461"/>
                    </a:lnTo>
                    <a:lnTo>
                      <a:pt x="1182" y="464"/>
                    </a:lnTo>
                    <a:lnTo>
                      <a:pt x="1178" y="468"/>
                    </a:lnTo>
                    <a:lnTo>
                      <a:pt x="1184" y="471"/>
                    </a:lnTo>
                    <a:lnTo>
                      <a:pt x="1187" y="473"/>
                    </a:lnTo>
                    <a:lnTo>
                      <a:pt x="1189" y="475"/>
                    </a:lnTo>
                    <a:lnTo>
                      <a:pt x="1191" y="476"/>
                    </a:lnTo>
                    <a:lnTo>
                      <a:pt x="1192" y="482"/>
                    </a:lnTo>
                    <a:lnTo>
                      <a:pt x="1194" y="487"/>
                    </a:lnTo>
                    <a:lnTo>
                      <a:pt x="1192" y="489"/>
                    </a:lnTo>
                    <a:lnTo>
                      <a:pt x="1192" y="490"/>
                    </a:lnTo>
                    <a:lnTo>
                      <a:pt x="1192" y="490"/>
                    </a:lnTo>
                    <a:lnTo>
                      <a:pt x="1191" y="492"/>
                    </a:lnTo>
                    <a:lnTo>
                      <a:pt x="1191" y="496"/>
                    </a:lnTo>
                    <a:lnTo>
                      <a:pt x="1177" y="496"/>
                    </a:lnTo>
                    <a:lnTo>
                      <a:pt x="1163" y="499"/>
                    </a:lnTo>
                    <a:lnTo>
                      <a:pt x="1152" y="503"/>
                    </a:lnTo>
                    <a:lnTo>
                      <a:pt x="1156" y="503"/>
                    </a:lnTo>
                    <a:lnTo>
                      <a:pt x="1161" y="506"/>
                    </a:lnTo>
                    <a:lnTo>
                      <a:pt x="1165" y="508"/>
                    </a:lnTo>
                    <a:lnTo>
                      <a:pt x="1168" y="508"/>
                    </a:lnTo>
                    <a:lnTo>
                      <a:pt x="1172" y="510"/>
                    </a:lnTo>
                    <a:lnTo>
                      <a:pt x="1175" y="513"/>
                    </a:lnTo>
                    <a:lnTo>
                      <a:pt x="1178" y="518"/>
                    </a:lnTo>
                    <a:lnTo>
                      <a:pt x="1172" y="527"/>
                    </a:lnTo>
                    <a:lnTo>
                      <a:pt x="1168" y="538"/>
                    </a:lnTo>
                    <a:lnTo>
                      <a:pt x="1163" y="550"/>
                    </a:lnTo>
                    <a:lnTo>
                      <a:pt x="1161" y="545"/>
                    </a:lnTo>
                    <a:lnTo>
                      <a:pt x="1158" y="541"/>
                    </a:lnTo>
                    <a:lnTo>
                      <a:pt x="1156" y="539"/>
                    </a:lnTo>
                    <a:lnTo>
                      <a:pt x="1152" y="539"/>
                    </a:lnTo>
                    <a:lnTo>
                      <a:pt x="1147" y="538"/>
                    </a:lnTo>
                    <a:lnTo>
                      <a:pt x="1140" y="538"/>
                    </a:lnTo>
                    <a:lnTo>
                      <a:pt x="1140" y="541"/>
                    </a:lnTo>
                    <a:lnTo>
                      <a:pt x="1144" y="541"/>
                    </a:lnTo>
                    <a:lnTo>
                      <a:pt x="1156" y="553"/>
                    </a:lnTo>
                    <a:lnTo>
                      <a:pt x="1166" y="567"/>
                    </a:lnTo>
                    <a:lnTo>
                      <a:pt x="1172" y="585"/>
                    </a:lnTo>
                    <a:lnTo>
                      <a:pt x="1175" y="606"/>
                    </a:lnTo>
                    <a:lnTo>
                      <a:pt x="1172" y="606"/>
                    </a:lnTo>
                    <a:lnTo>
                      <a:pt x="1172" y="611"/>
                    </a:lnTo>
                    <a:lnTo>
                      <a:pt x="1144" y="614"/>
                    </a:lnTo>
                    <a:lnTo>
                      <a:pt x="1144" y="595"/>
                    </a:lnTo>
                    <a:lnTo>
                      <a:pt x="1140" y="592"/>
                    </a:lnTo>
                    <a:lnTo>
                      <a:pt x="1137" y="590"/>
                    </a:lnTo>
                    <a:lnTo>
                      <a:pt x="1135" y="588"/>
                    </a:lnTo>
                    <a:lnTo>
                      <a:pt x="1130" y="585"/>
                    </a:lnTo>
                    <a:lnTo>
                      <a:pt x="1124" y="583"/>
                    </a:lnTo>
                    <a:lnTo>
                      <a:pt x="1116" y="588"/>
                    </a:lnTo>
                    <a:lnTo>
                      <a:pt x="1105" y="592"/>
                    </a:lnTo>
                    <a:lnTo>
                      <a:pt x="1093" y="593"/>
                    </a:lnTo>
                    <a:lnTo>
                      <a:pt x="1082" y="597"/>
                    </a:lnTo>
                    <a:lnTo>
                      <a:pt x="1076" y="602"/>
                    </a:lnTo>
                    <a:lnTo>
                      <a:pt x="1082" y="602"/>
                    </a:lnTo>
                    <a:lnTo>
                      <a:pt x="1091" y="602"/>
                    </a:lnTo>
                    <a:lnTo>
                      <a:pt x="1105" y="600"/>
                    </a:lnTo>
                    <a:lnTo>
                      <a:pt x="1121" y="599"/>
                    </a:lnTo>
                    <a:lnTo>
                      <a:pt x="1121" y="606"/>
                    </a:lnTo>
                    <a:lnTo>
                      <a:pt x="1086" y="618"/>
                    </a:lnTo>
                    <a:lnTo>
                      <a:pt x="1086" y="621"/>
                    </a:lnTo>
                    <a:lnTo>
                      <a:pt x="1095" y="621"/>
                    </a:lnTo>
                    <a:lnTo>
                      <a:pt x="1100" y="620"/>
                    </a:lnTo>
                    <a:lnTo>
                      <a:pt x="1107" y="618"/>
                    </a:lnTo>
                    <a:lnTo>
                      <a:pt x="1114" y="616"/>
                    </a:lnTo>
                    <a:lnTo>
                      <a:pt x="1121" y="614"/>
                    </a:lnTo>
                    <a:lnTo>
                      <a:pt x="1123" y="623"/>
                    </a:lnTo>
                    <a:lnTo>
                      <a:pt x="1130" y="627"/>
                    </a:lnTo>
                    <a:lnTo>
                      <a:pt x="1137" y="628"/>
                    </a:lnTo>
                    <a:lnTo>
                      <a:pt x="1149" y="627"/>
                    </a:lnTo>
                    <a:lnTo>
                      <a:pt x="1163" y="627"/>
                    </a:lnTo>
                    <a:lnTo>
                      <a:pt x="1163" y="630"/>
                    </a:lnTo>
                    <a:lnTo>
                      <a:pt x="1159" y="630"/>
                    </a:lnTo>
                    <a:lnTo>
                      <a:pt x="1140" y="648"/>
                    </a:lnTo>
                    <a:lnTo>
                      <a:pt x="1119" y="665"/>
                    </a:lnTo>
                    <a:lnTo>
                      <a:pt x="1098" y="679"/>
                    </a:lnTo>
                    <a:lnTo>
                      <a:pt x="1074" y="691"/>
                    </a:lnTo>
                    <a:lnTo>
                      <a:pt x="1048" y="696"/>
                    </a:lnTo>
                    <a:lnTo>
                      <a:pt x="1018" y="695"/>
                    </a:lnTo>
                    <a:lnTo>
                      <a:pt x="1018" y="700"/>
                    </a:lnTo>
                    <a:lnTo>
                      <a:pt x="1018" y="705"/>
                    </a:lnTo>
                    <a:lnTo>
                      <a:pt x="1016" y="709"/>
                    </a:lnTo>
                    <a:lnTo>
                      <a:pt x="1014" y="710"/>
                    </a:lnTo>
                    <a:lnTo>
                      <a:pt x="1013" y="710"/>
                    </a:lnTo>
                    <a:lnTo>
                      <a:pt x="1011" y="712"/>
                    </a:lnTo>
                    <a:lnTo>
                      <a:pt x="1007" y="714"/>
                    </a:lnTo>
                    <a:lnTo>
                      <a:pt x="1004" y="716"/>
                    </a:lnTo>
                    <a:lnTo>
                      <a:pt x="1002" y="717"/>
                    </a:lnTo>
                    <a:lnTo>
                      <a:pt x="999" y="721"/>
                    </a:lnTo>
                    <a:lnTo>
                      <a:pt x="995" y="731"/>
                    </a:lnTo>
                    <a:lnTo>
                      <a:pt x="993" y="744"/>
                    </a:lnTo>
                    <a:lnTo>
                      <a:pt x="990" y="752"/>
                    </a:lnTo>
                    <a:lnTo>
                      <a:pt x="981" y="761"/>
                    </a:lnTo>
                    <a:lnTo>
                      <a:pt x="966" y="771"/>
                    </a:lnTo>
                    <a:lnTo>
                      <a:pt x="946" y="780"/>
                    </a:lnTo>
                    <a:lnTo>
                      <a:pt x="929" y="787"/>
                    </a:lnTo>
                    <a:lnTo>
                      <a:pt x="913" y="791"/>
                    </a:lnTo>
                    <a:lnTo>
                      <a:pt x="913" y="787"/>
                    </a:lnTo>
                    <a:lnTo>
                      <a:pt x="913" y="784"/>
                    </a:lnTo>
                    <a:lnTo>
                      <a:pt x="911" y="784"/>
                    </a:lnTo>
                    <a:lnTo>
                      <a:pt x="911" y="782"/>
                    </a:lnTo>
                    <a:lnTo>
                      <a:pt x="910" y="780"/>
                    </a:lnTo>
                    <a:lnTo>
                      <a:pt x="908" y="794"/>
                    </a:lnTo>
                    <a:lnTo>
                      <a:pt x="903" y="806"/>
                    </a:lnTo>
                    <a:lnTo>
                      <a:pt x="899" y="817"/>
                    </a:lnTo>
                    <a:lnTo>
                      <a:pt x="894" y="827"/>
                    </a:lnTo>
                    <a:lnTo>
                      <a:pt x="890" y="841"/>
                    </a:lnTo>
                    <a:lnTo>
                      <a:pt x="894" y="843"/>
                    </a:lnTo>
                    <a:lnTo>
                      <a:pt x="894" y="845"/>
                    </a:lnTo>
                    <a:lnTo>
                      <a:pt x="896" y="845"/>
                    </a:lnTo>
                    <a:lnTo>
                      <a:pt x="896" y="845"/>
                    </a:lnTo>
                    <a:lnTo>
                      <a:pt x="896" y="847"/>
                    </a:lnTo>
                    <a:lnTo>
                      <a:pt x="894" y="848"/>
                    </a:lnTo>
                    <a:lnTo>
                      <a:pt x="890" y="852"/>
                    </a:lnTo>
                    <a:lnTo>
                      <a:pt x="887" y="854"/>
                    </a:lnTo>
                    <a:lnTo>
                      <a:pt x="884" y="857"/>
                    </a:lnTo>
                    <a:lnTo>
                      <a:pt x="880" y="859"/>
                    </a:lnTo>
                    <a:lnTo>
                      <a:pt x="878" y="862"/>
                    </a:lnTo>
                    <a:lnTo>
                      <a:pt x="875" y="867"/>
                    </a:lnTo>
                    <a:lnTo>
                      <a:pt x="868" y="887"/>
                    </a:lnTo>
                    <a:lnTo>
                      <a:pt x="863" y="908"/>
                    </a:lnTo>
                    <a:lnTo>
                      <a:pt x="861" y="932"/>
                    </a:lnTo>
                    <a:lnTo>
                      <a:pt x="857" y="955"/>
                    </a:lnTo>
                    <a:lnTo>
                      <a:pt x="852" y="976"/>
                    </a:lnTo>
                    <a:lnTo>
                      <a:pt x="849" y="974"/>
                    </a:lnTo>
                    <a:lnTo>
                      <a:pt x="849" y="974"/>
                    </a:lnTo>
                    <a:lnTo>
                      <a:pt x="847" y="974"/>
                    </a:lnTo>
                    <a:lnTo>
                      <a:pt x="847" y="972"/>
                    </a:lnTo>
                    <a:lnTo>
                      <a:pt x="845" y="972"/>
                    </a:lnTo>
                    <a:lnTo>
                      <a:pt x="840" y="969"/>
                    </a:lnTo>
                    <a:lnTo>
                      <a:pt x="831" y="962"/>
                    </a:lnTo>
                    <a:lnTo>
                      <a:pt x="817" y="953"/>
                    </a:lnTo>
                    <a:lnTo>
                      <a:pt x="801" y="944"/>
                    </a:lnTo>
                    <a:lnTo>
                      <a:pt x="786" y="934"/>
                    </a:lnTo>
                    <a:lnTo>
                      <a:pt x="774" y="925"/>
                    </a:lnTo>
                    <a:lnTo>
                      <a:pt x="763" y="920"/>
                    </a:lnTo>
                    <a:lnTo>
                      <a:pt x="760" y="918"/>
                    </a:lnTo>
                    <a:lnTo>
                      <a:pt x="756" y="880"/>
                    </a:lnTo>
                    <a:lnTo>
                      <a:pt x="754" y="876"/>
                    </a:lnTo>
                    <a:lnTo>
                      <a:pt x="749" y="873"/>
                    </a:lnTo>
                    <a:lnTo>
                      <a:pt x="746" y="871"/>
                    </a:lnTo>
                    <a:lnTo>
                      <a:pt x="740" y="867"/>
                    </a:lnTo>
                    <a:lnTo>
                      <a:pt x="737" y="864"/>
                    </a:lnTo>
                    <a:lnTo>
                      <a:pt x="740" y="862"/>
                    </a:lnTo>
                    <a:lnTo>
                      <a:pt x="740" y="860"/>
                    </a:lnTo>
                    <a:lnTo>
                      <a:pt x="742" y="859"/>
                    </a:lnTo>
                    <a:lnTo>
                      <a:pt x="742" y="859"/>
                    </a:lnTo>
                    <a:lnTo>
                      <a:pt x="744" y="855"/>
                    </a:lnTo>
                    <a:lnTo>
                      <a:pt x="746" y="852"/>
                    </a:lnTo>
                    <a:lnTo>
                      <a:pt x="737" y="852"/>
                    </a:lnTo>
                    <a:lnTo>
                      <a:pt x="732" y="852"/>
                    </a:lnTo>
                    <a:lnTo>
                      <a:pt x="728" y="852"/>
                    </a:lnTo>
                    <a:lnTo>
                      <a:pt x="726" y="850"/>
                    </a:lnTo>
                    <a:lnTo>
                      <a:pt x="725" y="847"/>
                    </a:lnTo>
                    <a:lnTo>
                      <a:pt x="721" y="841"/>
                    </a:lnTo>
                    <a:lnTo>
                      <a:pt x="719" y="838"/>
                    </a:lnTo>
                    <a:lnTo>
                      <a:pt x="719" y="834"/>
                    </a:lnTo>
                    <a:lnTo>
                      <a:pt x="719" y="833"/>
                    </a:lnTo>
                    <a:lnTo>
                      <a:pt x="719" y="829"/>
                    </a:lnTo>
                    <a:lnTo>
                      <a:pt x="721" y="826"/>
                    </a:lnTo>
                    <a:lnTo>
                      <a:pt x="721" y="822"/>
                    </a:lnTo>
                    <a:lnTo>
                      <a:pt x="711" y="822"/>
                    </a:lnTo>
                    <a:lnTo>
                      <a:pt x="711" y="817"/>
                    </a:lnTo>
                    <a:lnTo>
                      <a:pt x="712" y="812"/>
                    </a:lnTo>
                    <a:lnTo>
                      <a:pt x="714" y="810"/>
                    </a:lnTo>
                    <a:lnTo>
                      <a:pt x="714" y="806"/>
                    </a:lnTo>
                    <a:lnTo>
                      <a:pt x="716" y="803"/>
                    </a:lnTo>
                    <a:lnTo>
                      <a:pt x="718" y="798"/>
                    </a:lnTo>
                    <a:lnTo>
                      <a:pt x="712" y="798"/>
                    </a:lnTo>
                    <a:lnTo>
                      <a:pt x="707" y="798"/>
                    </a:lnTo>
                    <a:lnTo>
                      <a:pt x="704" y="796"/>
                    </a:lnTo>
                    <a:lnTo>
                      <a:pt x="698" y="794"/>
                    </a:lnTo>
                    <a:lnTo>
                      <a:pt x="697" y="768"/>
                    </a:lnTo>
                    <a:lnTo>
                      <a:pt x="695" y="744"/>
                    </a:lnTo>
                    <a:lnTo>
                      <a:pt x="695" y="721"/>
                    </a:lnTo>
                    <a:lnTo>
                      <a:pt x="702" y="698"/>
                    </a:lnTo>
                    <a:lnTo>
                      <a:pt x="709" y="688"/>
                    </a:lnTo>
                    <a:lnTo>
                      <a:pt x="718" y="681"/>
                    </a:lnTo>
                    <a:lnTo>
                      <a:pt x="725" y="675"/>
                    </a:lnTo>
                    <a:lnTo>
                      <a:pt x="730" y="667"/>
                    </a:lnTo>
                    <a:lnTo>
                      <a:pt x="735" y="656"/>
                    </a:lnTo>
                    <a:lnTo>
                      <a:pt x="737" y="637"/>
                    </a:lnTo>
                    <a:lnTo>
                      <a:pt x="733" y="637"/>
                    </a:lnTo>
                    <a:lnTo>
                      <a:pt x="730" y="641"/>
                    </a:lnTo>
                    <a:lnTo>
                      <a:pt x="726" y="642"/>
                    </a:lnTo>
                    <a:lnTo>
                      <a:pt x="725" y="642"/>
                    </a:lnTo>
                    <a:lnTo>
                      <a:pt x="721" y="642"/>
                    </a:lnTo>
                    <a:lnTo>
                      <a:pt x="718" y="641"/>
                    </a:lnTo>
                    <a:lnTo>
                      <a:pt x="704" y="637"/>
                    </a:lnTo>
                    <a:lnTo>
                      <a:pt x="693" y="630"/>
                    </a:lnTo>
                    <a:lnTo>
                      <a:pt x="686" y="620"/>
                    </a:lnTo>
                    <a:lnTo>
                      <a:pt x="683" y="602"/>
                    </a:lnTo>
                    <a:lnTo>
                      <a:pt x="688" y="602"/>
                    </a:lnTo>
                    <a:lnTo>
                      <a:pt x="688" y="599"/>
                    </a:lnTo>
                    <a:lnTo>
                      <a:pt x="697" y="604"/>
                    </a:lnTo>
                    <a:lnTo>
                      <a:pt x="707" y="611"/>
                    </a:lnTo>
                    <a:lnTo>
                      <a:pt x="716" y="614"/>
                    </a:lnTo>
                    <a:lnTo>
                      <a:pt x="726" y="614"/>
                    </a:lnTo>
                    <a:lnTo>
                      <a:pt x="726" y="613"/>
                    </a:lnTo>
                    <a:lnTo>
                      <a:pt x="728" y="611"/>
                    </a:lnTo>
                    <a:lnTo>
                      <a:pt x="728" y="611"/>
                    </a:lnTo>
                    <a:lnTo>
                      <a:pt x="728" y="609"/>
                    </a:lnTo>
                    <a:lnTo>
                      <a:pt x="730" y="606"/>
                    </a:lnTo>
                    <a:lnTo>
                      <a:pt x="711" y="592"/>
                    </a:lnTo>
                    <a:lnTo>
                      <a:pt x="695" y="572"/>
                    </a:lnTo>
                    <a:lnTo>
                      <a:pt x="690" y="574"/>
                    </a:lnTo>
                    <a:lnTo>
                      <a:pt x="686" y="576"/>
                    </a:lnTo>
                    <a:lnTo>
                      <a:pt x="681" y="578"/>
                    </a:lnTo>
                    <a:lnTo>
                      <a:pt x="676" y="579"/>
                    </a:lnTo>
                    <a:lnTo>
                      <a:pt x="672" y="576"/>
                    </a:lnTo>
                    <a:lnTo>
                      <a:pt x="671" y="574"/>
                    </a:lnTo>
                    <a:lnTo>
                      <a:pt x="669" y="571"/>
                    </a:lnTo>
                    <a:lnTo>
                      <a:pt x="667" y="569"/>
                    </a:lnTo>
                    <a:lnTo>
                      <a:pt x="664" y="564"/>
                    </a:lnTo>
                    <a:lnTo>
                      <a:pt x="674" y="553"/>
                    </a:lnTo>
                    <a:lnTo>
                      <a:pt x="676" y="538"/>
                    </a:lnTo>
                    <a:lnTo>
                      <a:pt x="674" y="518"/>
                    </a:lnTo>
                    <a:lnTo>
                      <a:pt x="669" y="497"/>
                    </a:lnTo>
                    <a:lnTo>
                      <a:pt x="660" y="475"/>
                    </a:lnTo>
                    <a:lnTo>
                      <a:pt x="650" y="454"/>
                    </a:lnTo>
                    <a:lnTo>
                      <a:pt x="637" y="435"/>
                    </a:lnTo>
                    <a:lnTo>
                      <a:pt x="627" y="417"/>
                    </a:lnTo>
                    <a:lnTo>
                      <a:pt x="618" y="403"/>
                    </a:lnTo>
                    <a:lnTo>
                      <a:pt x="597" y="389"/>
                    </a:lnTo>
                    <a:lnTo>
                      <a:pt x="573" y="384"/>
                    </a:lnTo>
                    <a:lnTo>
                      <a:pt x="548" y="384"/>
                    </a:lnTo>
                    <a:lnTo>
                      <a:pt x="520" y="384"/>
                    </a:lnTo>
                    <a:lnTo>
                      <a:pt x="493" y="386"/>
                    </a:lnTo>
                    <a:lnTo>
                      <a:pt x="465" y="384"/>
                    </a:lnTo>
                    <a:lnTo>
                      <a:pt x="465" y="379"/>
                    </a:lnTo>
                    <a:lnTo>
                      <a:pt x="465" y="375"/>
                    </a:lnTo>
                    <a:lnTo>
                      <a:pt x="466" y="374"/>
                    </a:lnTo>
                    <a:lnTo>
                      <a:pt x="466" y="372"/>
                    </a:lnTo>
                    <a:lnTo>
                      <a:pt x="466" y="370"/>
                    </a:lnTo>
                    <a:lnTo>
                      <a:pt x="465" y="368"/>
                    </a:lnTo>
                    <a:lnTo>
                      <a:pt x="454" y="363"/>
                    </a:lnTo>
                    <a:lnTo>
                      <a:pt x="444" y="360"/>
                    </a:lnTo>
                    <a:lnTo>
                      <a:pt x="433" y="353"/>
                    </a:lnTo>
                    <a:lnTo>
                      <a:pt x="442" y="353"/>
                    </a:lnTo>
                    <a:lnTo>
                      <a:pt x="452" y="349"/>
                    </a:lnTo>
                    <a:lnTo>
                      <a:pt x="466" y="346"/>
                    </a:lnTo>
                    <a:lnTo>
                      <a:pt x="482" y="344"/>
                    </a:lnTo>
                    <a:lnTo>
                      <a:pt x="494" y="340"/>
                    </a:lnTo>
                    <a:lnTo>
                      <a:pt x="503" y="333"/>
                    </a:lnTo>
                    <a:lnTo>
                      <a:pt x="461" y="333"/>
                    </a:lnTo>
                    <a:lnTo>
                      <a:pt x="451" y="330"/>
                    </a:lnTo>
                    <a:lnTo>
                      <a:pt x="442" y="330"/>
                    </a:lnTo>
                    <a:lnTo>
                      <a:pt x="431" y="328"/>
                    </a:lnTo>
                    <a:lnTo>
                      <a:pt x="423" y="326"/>
                    </a:lnTo>
                    <a:lnTo>
                      <a:pt x="414" y="323"/>
                    </a:lnTo>
                    <a:lnTo>
                      <a:pt x="409" y="314"/>
                    </a:lnTo>
                    <a:lnTo>
                      <a:pt x="407" y="300"/>
                    </a:lnTo>
                    <a:lnTo>
                      <a:pt x="428" y="297"/>
                    </a:lnTo>
                    <a:lnTo>
                      <a:pt x="447" y="290"/>
                    </a:lnTo>
                    <a:lnTo>
                      <a:pt x="463" y="283"/>
                    </a:lnTo>
                    <a:lnTo>
                      <a:pt x="480" y="276"/>
                    </a:lnTo>
                    <a:lnTo>
                      <a:pt x="515" y="276"/>
                    </a:lnTo>
                    <a:lnTo>
                      <a:pt x="529" y="230"/>
                    </a:lnTo>
                    <a:lnTo>
                      <a:pt x="496" y="230"/>
                    </a:lnTo>
                    <a:lnTo>
                      <a:pt x="487" y="218"/>
                    </a:lnTo>
                    <a:lnTo>
                      <a:pt x="498" y="211"/>
                    </a:lnTo>
                    <a:lnTo>
                      <a:pt x="506" y="204"/>
                    </a:lnTo>
                    <a:lnTo>
                      <a:pt x="517" y="199"/>
                    </a:lnTo>
                    <a:lnTo>
                      <a:pt x="529" y="195"/>
                    </a:lnTo>
                    <a:lnTo>
                      <a:pt x="529" y="183"/>
                    </a:lnTo>
                    <a:lnTo>
                      <a:pt x="543" y="176"/>
                    </a:lnTo>
                    <a:lnTo>
                      <a:pt x="550" y="168"/>
                    </a:lnTo>
                    <a:lnTo>
                      <a:pt x="557" y="157"/>
                    </a:lnTo>
                    <a:lnTo>
                      <a:pt x="568" y="150"/>
                    </a:lnTo>
                    <a:lnTo>
                      <a:pt x="580" y="145"/>
                    </a:lnTo>
                    <a:lnTo>
                      <a:pt x="590" y="145"/>
                    </a:lnTo>
                    <a:lnTo>
                      <a:pt x="599" y="148"/>
                    </a:lnTo>
                    <a:lnTo>
                      <a:pt x="611" y="147"/>
                    </a:lnTo>
                    <a:lnTo>
                      <a:pt x="602" y="143"/>
                    </a:lnTo>
                    <a:lnTo>
                      <a:pt x="597" y="141"/>
                    </a:lnTo>
                    <a:lnTo>
                      <a:pt x="592" y="140"/>
                    </a:lnTo>
                    <a:lnTo>
                      <a:pt x="587" y="134"/>
                    </a:lnTo>
                    <a:lnTo>
                      <a:pt x="604" y="131"/>
                    </a:lnTo>
                    <a:lnTo>
                      <a:pt x="620" y="126"/>
                    </a:lnTo>
                    <a:lnTo>
                      <a:pt x="634" y="122"/>
                    </a:lnTo>
                    <a:lnTo>
                      <a:pt x="650" y="119"/>
                    </a:lnTo>
                    <a:lnTo>
                      <a:pt x="651" y="126"/>
                    </a:lnTo>
                    <a:lnTo>
                      <a:pt x="653" y="129"/>
                    </a:lnTo>
                    <a:lnTo>
                      <a:pt x="655" y="134"/>
                    </a:lnTo>
                    <a:lnTo>
                      <a:pt x="657" y="138"/>
                    </a:lnTo>
                    <a:lnTo>
                      <a:pt x="662" y="140"/>
                    </a:lnTo>
                    <a:lnTo>
                      <a:pt x="669" y="141"/>
                    </a:lnTo>
                    <a:lnTo>
                      <a:pt x="669" y="136"/>
                    </a:lnTo>
                    <a:lnTo>
                      <a:pt x="672" y="131"/>
                    </a:lnTo>
                    <a:lnTo>
                      <a:pt x="674" y="124"/>
                    </a:lnTo>
                    <a:lnTo>
                      <a:pt x="676" y="119"/>
                    </a:lnTo>
                    <a:lnTo>
                      <a:pt x="679" y="124"/>
                    </a:lnTo>
                    <a:lnTo>
                      <a:pt x="685" y="129"/>
                    </a:lnTo>
                    <a:lnTo>
                      <a:pt x="688" y="133"/>
                    </a:lnTo>
                    <a:lnTo>
                      <a:pt x="695" y="136"/>
                    </a:lnTo>
                    <a:lnTo>
                      <a:pt x="702" y="138"/>
                    </a:lnTo>
                    <a:lnTo>
                      <a:pt x="698" y="115"/>
                    </a:lnTo>
                    <a:lnTo>
                      <a:pt x="711" y="112"/>
                    </a:lnTo>
                    <a:lnTo>
                      <a:pt x="721" y="108"/>
                    </a:lnTo>
                    <a:lnTo>
                      <a:pt x="737" y="112"/>
                    </a:lnTo>
                    <a:lnTo>
                      <a:pt x="754" y="119"/>
                    </a:lnTo>
                    <a:lnTo>
                      <a:pt x="772" y="129"/>
                    </a:lnTo>
                    <a:lnTo>
                      <a:pt x="791" y="138"/>
                    </a:lnTo>
                    <a:lnTo>
                      <a:pt x="807" y="145"/>
                    </a:lnTo>
                    <a:lnTo>
                      <a:pt x="822" y="150"/>
                    </a:lnTo>
                    <a:lnTo>
                      <a:pt x="822" y="147"/>
                    </a:lnTo>
                    <a:lnTo>
                      <a:pt x="812" y="138"/>
                    </a:lnTo>
                    <a:lnTo>
                      <a:pt x="805" y="131"/>
                    </a:lnTo>
                    <a:lnTo>
                      <a:pt x="801" y="122"/>
                    </a:lnTo>
                    <a:lnTo>
                      <a:pt x="807" y="112"/>
                    </a:lnTo>
                    <a:lnTo>
                      <a:pt x="803" y="108"/>
                    </a:lnTo>
                    <a:lnTo>
                      <a:pt x="798" y="103"/>
                    </a:lnTo>
                    <a:lnTo>
                      <a:pt x="793" y="99"/>
                    </a:lnTo>
                    <a:lnTo>
                      <a:pt x="788" y="96"/>
                    </a:lnTo>
                    <a:lnTo>
                      <a:pt x="784" y="92"/>
                    </a:lnTo>
                    <a:lnTo>
                      <a:pt x="788" y="84"/>
                    </a:lnTo>
                    <a:lnTo>
                      <a:pt x="798" y="87"/>
                    </a:lnTo>
                    <a:lnTo>
                      <a:pt x="812" y="89"/>
                    </a:lnTo>
                    <a:lnTo>
                      <a:pt x="824" y="87"/>
                    </a:lnTo>
                    <a:lnTo>
                      <a:pt x="833" y="80"/>
                    </a:lnTo>
                    <a:lnTo>
                      <a:pt x="791" y="80"/>
                    </a:lnTo>
                    <a:lnTo>
                      <a:pt x="791" y="77"/>
                    </a:lnTo>
                    <a:lnTo>
                      <a:pt x="788" y="77"/>
                    </a:lnTo>
                    <a:lnTo>
                      <a:pt x="788" y="73"/>
                    </a:lnTo>
                    <a:lnTo>
                      <a:pt x="793" y="70"/>
                    </a:lnTo>
                    <a:lnTo>
                      <a:pt x="798" y="66"/>
                    </a:lnTo>
                    <a:lnTo>
                      <a:pt x="803" y="63"/>
                    </a:lnTo>
                    <a:lnTo>
                      <a:pt x="808" y="59"/>
                    </a:lnTo>
                    <a:lnTo>
                      <a:pt x="814" y="58"/>
                    </a:lnTo>
                    <a:lnTo>
                      <a:pt x="836" y="61"/>
                    </a:lnTo>
                    <a:lnTo>
                      <a:pt x="842" y="45"/>
                    </a:lnTo>
                    <a:lnTo>
                      <a:pt x="868" y="49"/>
                    </a:lnTo>
                    <a:lnTo>
                      <a:pt x="870" y="49"/>
                    </a:lnTo>
                    <a:lnTo>
                      <a:pt x="871" y="45"/>
                    </a:lnTo>
                    <a:lnTo>
                      <a:pt x="873" y="44"/>
                    </a:lnTo>
                    <a:lnTo>
                      <a:pt x="875" y="40"/>
                    </a:lnTo>
                    <a:lnTo>
                      <a:pt x="880" y="38"/>
                    </a:lnTo>
                    <a:lnTo>
                      <a:pt x="884" y="44"/>
                    </a:lnTo>
                    <a:lnTo>
                      <a:pt x="889" y="49"/>
                    </a:lnTo>
                    <a:lnTo>
                      <a:pt x="894" y="54"/>
                    </a:lnTo>
                    <a:lnTo>
                      <a:pt x="894" y="45"/>
                    </a:lnTo>
                    <a:lnTo>
                      <a:pt x="896" y="44"/>
                    </a:lnTo>
                    <a:lnTo>
                      <a:pt x="896" y="42"/>
                    </a:lnTo>
                    <a:lnTo>
                      <a:pt x="896" y="40"/>
                    </a:lnTo>
                    <a:lnTo>
                      <a:pt x="896" y="38"/>
                    </a:lnTo>
                    <a:lnTo>
                      <a:pt x="897" y="35"/>
                    </a:lnTo>
                    <a:lnTo>
                      <a:pt x="899" y="33"/>
                    </a:lnTo>
                    <a:lnTo>
                      <a:pt x="903" y="31"/>
                    </a:lnTo>
                    <a:lnTo>
                      <a:pt x="920" y="23"/>
                    </a:lnTo>
                    <a:lnTo>
                      <a:pt x="943" y="19"/>
                    </a:lnTo>
                    <a:close/>
                    <a:moveTo>
                      <a:pt x="2205" y="16"/>
                    </a:moveTo>
                    <a:lnTo>
                      <a:pt x="2215" y="19"/>
                    </a:lnTo>
                    <a:lnTo>
                      <a:pt x="2215" y="26"/>
                    </a:lnTo>
                    <a:lnTo>
                      <a:pt x="2200" y="26"/>
                    </a:lnTo>
                    <a:lnTo>
                      <a:pt x="2205" y="16"/>
                    </a:lnTo>
                    <a:close/>
                    <a:moveTo>
                      <a:pt x="2676" y="0"/>
                    </a:moveTo>
                    <a:lnTo>
                      <a:pt x="2681" y="3"/>
                    </a:lnTo>
                    <a:lnTo>
                      <a:pt x="2685" y="7"/>
                    </a:lnTo>
                    <a:lnTo>
                      <a:pt x="2687" y="10"/>
                    </a:lnTo>
                    <a:lnTo>
                      <a:pt x="2688" y="16"/>
                    </a:lnTo>
                    <a:lnTo>
                      <a:pt x="2690" y="19"/>
                    </a:lnTo>
                    <a:lnTo>
                      <a:pt x="2692" y="24"/>
                    </a:lnTo>
                    <a:lnTo>
                      <a:pt x="2695" y="26"/>
                    </a:lnTo>
                    <a:lnTo>
                      <a:pt x="2706" y="31"/>
                    </a:lnTo>
                    <a:lnTo>
                      <a:pt x="2716" y="33"/>
                    </a:lnTo>
                    <a:lnTo>
                      <a:pt x="2723" y="33"/>
                    </a:lnTo>
                    <a:lnTo>
                      <a:pt x="2728" y="37"/>
                    </a:lnTo>
                    <a:lnTo>
                      <a:pt x="2732" y="44"/>
                    </a:lnTo>
                    <a:lnTo>
                      <a:pt x="2734" y="58"/>
                    </a:lnTo>
                    <a:lnTo>
                      <a:pt x="2732" y="59"/>
                    </a:lnTo>
                    <a:lnTo>
                      <a:pt x="2732" y="59"/>
                    </a:lnTo>
                    <a:lnTo>
                      <a:pt x="2732" y="61"/>
                    </a:lnTo>
                    <a:lnTo>
                      <a:pt x="2732" y="63"/>
                    </a:lnTo>
                    <a:lnTo>
                      <a:pt x="2730" y="65"/>
                    </a:lnTo>
                    <a:lnTo>
                      <a:pt x="2708" y="65"/>
                    </a:lnTo>
                    <a:lnTo>
                      <a:pt x="2685" y="65"/>
                    </a:lnTo>
                    <a:lnTo>
                      <a:pt x="2666" y="73"/>
                    </a:lnTo>
                    <a:lnTo>
                      <a:pt x="2662" y="75"/>
                    </a:lnTo>
                    <a:lnTo>
                      <a:pt x="2660" y="79"/>
                    </a:lnTo>
                    <a:lnTo>
                      <a:pt x="2659" y="80"/>
                    </a:lnTo>
                    <a:lnTo>
                      <a:pt x="2657" y="82"/>
                    </a:lnTo>
                    <a:lnTo>
                      <a:pt x="2655" y="84"/>
                    </a:lnTo>
                    <a:lnTo>
                      <a:pt x="2652" y="86"/>
                    </a:lnTo>
                    <a:lnTo>
                      <a:pt x="2646" y="89"/>
                    </a:lnTo>
                    <a:lnTo>
                      <a:pt x="2643" y="84"/>
                    </a:lnTo>
                    <a:lnTo>
                      <a:pt x="2641" y="80"/>
                    </a:lnTo>
                    <a:lnTo>
                      <a:pt x="2638" y="77"/>
                    </a:lnTo>
                    <a:lnTo>
                      <a:pt x="2650" y="47"/>
                    </a:lnTo>
                    <a:lnTo>
                      <a:pt x="2662" y="23"/>
                    </a:lnTo>
                    <a:lnTo>
                      <a:pt x="2676" y="0"/>
                    </a:lnTo>
                    <a:close/>
                    <a:moveTo>
                      <a:pt x="2554" y="0"/>
                    </a:moveTo>
                    <a:lnTo>
                      <a:pt x="2563" y="9"/>
                    </a:lnTo>
                    <a:lnTo>
                      <a:pt x="2568" y="19"/>
                    </a:lnTo>
                    <a:lnTo>
                      <a:pt x="2573" y="31"/>
                    </a:lnTo>
                    <a:lnTo>
                      <a:pt x="2564" y="31"/>
                    </a:lnTo>
                    <a:lnTo>
                      <a:pt x="2564" y="26"/>
                    </a:lnTo>
                    <a:lnTo>
                      <a:pt x="2561" y="23"/>
                    </a:lnTo>
                    <a:lnTo>
                      <a:pt x="2557" y="19"/>
                    </a:lnTo>
                    <a:lnTo>
                      <a:pt x="2556" y="14"/>
                    </a:lnTo>
                    <a:lnTo>
                      <a:pt x="2554" y="9"/>
                    </a:lnTo>
                    <a:lnTo>
                      <a:pt x="2554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570B7D6-8840-4799-B25E-3735A70E0DEA}"/>
                </a:ext>
              </a:extLst>
            </p:cNvPr>
            <p:cNvCxnSpPr>
              <a:cxnSpLocks/>
              <a:endCxn id="11" idx="4"/>
            </p:cNvCxnSpPr>
            <p:nvPr/>
          </p:nvCxnSpPr>
          <p:spPr>
            <a:xfrm flipH="1" flipV="1">
              <a:off x="1983233" y="3749880"/>
              <a:ext cx="531396" cy="69253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9816832-F35C-4D1E-A1A6-F66A0FF93BC9}"/>
                </a:ext>
              </a:extLst>
            </p:cNvPr>
            <p:cNvCxnSpPr>
              <a:cxnSpLocks/>
              <a:stCxn id="12" idx="2"/>
            </p:cNvCxnSpPr>
            <p:nvPr/>
          </p:nvCxnSpPr>
          <p:spPr>
            <a:xfrm flipH="1">
              <a:off x="2514627" y="3332643"/>
              <a:ext cx="2054356" cy="1109769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FDB2F932-C253-4257-A1B7-875B75258FC7}"/>
                </a:ext>
              </a:extLst>
            </p:cNvPr>
            <p:cNvCxnSpPr>
              <a:cxnSpLocks/>
              <a:stCxn id="13" idx="1"/>
            </p:cNvCxnSpPr>
            <p:nvPr/>
          </p:nvCxnSpPr>
          <p:spPr>
            <a:xfrm flipH="1" flipV="1">
              <a:off x="2514628" y="4442412"/>
              <a:ext cx="543908" cy="902336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B82791D-4B1F-4B69-B520-AE45DE948F78}"/>
                </a:ext>
              </a:extLst>
            </p:cNvPr>
            <p:cNvSpPr/>
            <p:nvPr/>
          </p:nvSpPr>
          <p:spPr>
            <a:xfrm>
              <a:off x="1479177" y="2741768"/>
              <a:ext cx="1008112" cy="100811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B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38A5B1D-67F1-4C72-8B7F-C679B8EA1F01}"/>
                </a:ext>
              </a:extLst>
            </p:cNvPr>
            <p:cNvSpPr/>
            <p:nvPr/>
          </p:nvSpPr>
          <p:spPr>
            <a:xfrm>
              <a:off x="4568983" y="2756579"/>
              <a:ext cx="1152128" cy="115212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52913A-554B-4A4C-BC4F-18075EFCF781}"/>
                </a:ext>
              </a:extLst>
            </p:cNvPr>
            <p:cNvSpPr/>
            <p:nvPr/>
          </p:nvSpPr>
          <p:spPr>
            <a:xfrm>
              <a:off x="2953083" y="5239295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C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011C8543-7575-427C-B58B-918DAEB023DC}"/>
                </a:ext>
              </a:extLst>
            </p:cNvPr>
            <p:cNvCxnSpPr>
              <a:cxnSpLocks/>
              <a:stCxn id="16" idx="2"/>
            </p:cNvCxnSpPr>
            <p:nvPr/>
          </p:nvCxnSpPr>
          <p:spPr>
            <a:xfrm flipH="1" flipV="1">
              <a:off x="2514629" y="4442415"/>
              <a:ext cx="1797338" cy="92876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D064EF-5E5B-4DF7-8CDB-4CB34B6529BB}"/>
                </a:ext>
              </a:extLst>
            </p:cNvPr>
            <p:cNvCxnSpPr>
              <a:cxnSpLocks/>
              <a:stCxn id="17" idx="2"/>
            </p:cNvCxnSpPr>
            <p:nvPr/>
          </p:nvCxnSpPr>
          <p:spPr>
            <a:xfrm flipH="1" flipV="1">
              <a:off x="2514627" y="4442415"/>
              <a:ext cx="3471184" cy="18832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5D545DE-3FDF-43DF-9C75-2CC3F0690E80}"/>
                </a:ext>
              </a:extLst>
            </p:cNvPr>
            <p:cNvSpPr/>
            <p:nvPr/>
          </p:nvSpPr>
          <p:spPr>
            <a:xfrm>
              <a:off x="4311967" y="5108501"/>
              <a:ext cx="525355" cy="52535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820BE17-F3BF-422E-83FD-9A9E84667548}"/>
                </a:ext>
              </a:extLst>
            </p:cNvPr>
            <p:cNvSpPr/>
            <p:nvPr/>
          </p:nvSpPr>
          <p:spPr>
            <a:xfrm>
              <a:off x="5985811" y="4246783"/>
              <a:ext cx="767912" cy="76791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D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8" name="Chart 49">
            <a:extLst>
              <a:ext uri="{FF2B5EF4-FFF2-40B4-BE49-F238E27FC236}">
                <a16:creationId xmlns:a16="http://schemas.microsoft.com/office/drawing/2014/main" id="{09500F22-15CF-4747-AAA9-F2DBB9372E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596605"/>
              </p:ext>
            </p:extLst>
          </p:nvPr>
        </p:nvGraphicFramePr>
        <p:xfrm>
          <a:off x="8624809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E5A01313-D481-4514-BF95-275BAF0B03B2}"/>
              </a:ext>
            </a:extLst>
          </p:cNvPr>
          <p:cNvSpPr txBox="1"/>
          <p:nvPr/>
        </p:nvSpPr>
        <p:spPr>
          <a:xfrm>
            <a:off x="2041296" y="1672568"/>
            <a:ext cx="93311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0" name="그룹 11">
            <a:extLst>
              <a:ext uri="{FF2B5EF4-FFF2-40B4-BE49-F238E27FC236}">
                <a16:creationId xmlns:a16="http://schemas.microsoft.com/office/drawing/2014/main" id="{18C116C2-9D37-4537-87D7-B481A281A713}"/>
              </a:ext>
            </a:extLst>
          </p:cNvPr>
          <p:cNvGrpSpPr/>
          <p:nvPr/>
        </p:nvGrpSpPr>
        <p:grpSpPr>
          <a:xfrm>
            <a:off x="7026881" y="3293840"/>
            <a:ext cx="4533810" cy="1311216"/>
            <a:chOff x="6921370" y="3337801"/>
            <a:chExt cx="4533810" cy="131121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0206B0D-E5B5-485D-AFA5-A966E602D7B9}"/>
                </a:ext>
              </a:extLst>
            </p:cNvPr>
            <p:cNvSpPr txBox="1"/>
            <p:nvPr/>
          </p:nvSpPr>
          <p:spPr>
            <a:xfrm>
              <a:off x="6921370" y="3633354"/>
              <a:ext cx="453381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This PowerPoint Template has clean and neutral design that can be adapted to any content and meets various market segments. With this many slides you are able to make a complete PowerPoint Presentation that best suit your needs. Time, Money and Reputation.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7DA878C-06C9-45CA-BB18-5B2254F70A2F}"/>
                </a:ext>
              </a:extLst>
            </p:cNvPr>
            <p:cNvSpPr txBox="1"/>
            <p:nvPr/>
          </p:nvSpPr>
          <p:spPr>
            <a:xfrm>
              <a:off x="6921370" y="3337801"/>
              <a:ext cx="453380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56EBD105-398A-4831-9839-36193113545A}"/>
              </a:ext>
            </a:extLst>
          </p:cNvPr>
          <p:cNvSpPr txBox="1"/>
          <p:nvPr/>
        </p:nvSpPr>
        <p:spPr>
          <a:xfrm>
            <a:off x="10292334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24" name="Chart 49">
            <a:extLst>
              <a:ext uri="{FF2B5EF4-FFF2-40B4-BE49-F238E27FC236}">
                <a16:creationId xmlns:a16="http://schemas.microsoft.com/office/drawing/2014/main" id="{DA43031D-1D79-4DD8-8ABF-DB53C0044C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7086283"/>
              </p:ext>
            </p:extLst>
          </p:nvPr>
        </p:nvGraphicFramePr>
        <p:xfrm>
          <a:off x="10191112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F3F7B6F0-7D4F-4416-885A-1C0B56C6FA19}"/>
              </a:ext>
            </a:extLst>
          </p:cNvPr>
          <p:cNvSpPr/>
          <p:nvPr/>
        </p:nvSpPr>
        <p:spPr>
          <a:xfrm rot="5400000">
            <a:off x="4567956" y="4726503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DA228CA9-9F0D-41AF-BD01-C1452FA45560}"/>
              </a:ext>
            </a:extLst>
          </p:cNvPr>
          <p:cNvSpPr/>
          <p:nvPr/>
        </p:nvSpPr>
        <p:spPr>
          <a:xfrm rot="5400000">
            <a:off x="5152687" y="3661705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163DB674-7FFE-499C-B25D-A9CEF761BE2B}"/>
              </a:ext>
            </a:extLst>
          </p:cNvPr>
          <p:cNvSpPr/>
          <p:nvPr/>
        </p:nvSpPr>
        <p:spPr>
          <a:xfrm rot="5400000">
            <a:off x="5741558" y="259811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533730E2-01AA-4B71-B295-CEF970236FD3}"/>
              </a:ext>
            </a:extLst>
          </p:cNvPr>
          <p:cNvSpPr/>
          <p:nvPr/>
        </p:nvSpPr>
        <p:spPr>
          <a:xfrm rot="5400000">
            <a:off x="6325024" y="153636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3899224-BD1D-41BC-BED2-D3D2697B9E36}"/>
              </a:ext>
            </a:extLst>
          </p:cNvPr>
          <p:cNvGrpSpPr/>
          <p:nvPr/>
        </p:nvGrpSpPr>
        <p:grpSpPr>
          <a:xfrm>
            <a:off x="1273966" y="1718520"/>
            <a:ext cx="4912982" cy="702832"/>
            <a:chOff x="2551705" y="4319146"/>
            <a:chExt cx="3135159" cy="70283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927F23C-8E5B-424A-A0C6-F2DE0B9277D6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1AF18D-8050-4B01-98FF-9862F1767DDB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AA29310-C2D9-43E1-9775-AA28B693A5EC}"/>
              </a:ext>
            </a:extLst>
          </p:cNvPr>
          <p:cNvGrpSpPr/>
          <p:nvPr/>
        </p:nvGrpSpPr>
        <p:grpSpPr>
          <a:xfrm>
            <a:off x="720652" y="2790633"/>
            <a:ext cx="4912982" cy="702832"/>
            <a:chOff x="2551705" y="4319146"/>
            <a:chExt cx="3135159" cy="70283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7E41681-59D9-4ED5-A0AF-9773B4CD6CB8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610ABBE-2981-4610-A948-A44BB0573F43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27C6335-03DA-4B24-8D21-2DF8CB688D44}"/>
              </a:ext>
            </a:extLst>
          </p:cNvPr>
          <p:cNvGrpSpPr/>
          <p:nvPr/>
        </p:nvGrpSpPr>
        <p:grpSpPr>
          <a:xfrm>
            <a:off x="6524557" y="3885114"/>
            <a:ext cx="4888296" cy="702832"/>
            <a:chOff x="2551705" y="4319146"/>
            <a:chExt cx="3135159" cy="70283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3829D74-A1AF-4867-8617-0A092430A4BF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F46C54-D058-49B8-999C-588347D7FB82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FADB123-2984-4BF1-BB0F-5788FFE1382A}"/>
              </a:ext>
            </a:extLst>
          </p:cNvPr>
          <p:cNvGrpSpPr/>
          <p:nvPr/>
        </p:nvGrpSpPr>
        <p:grpSpPr>
          <a:xfrm>
            <a:off x="5980828" y="4920053"/>
            <a:ext cx="4888296" cy="702832"/>
            <a:chOff x="2729838" y="4319146"/>
            <a:chExt cx="3135159" cy="70283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434D333-2F83-44B2-B49E-7138747C14F3}"/>
                </a:ext>
              </a:extLst>
            </p:cNvPr>
            <p:cNvSpPr txBox="1"/>
            <p:nvPr/>
          </p:nvSpPr>
          <p:spPr>
            <a:xfrm>
              <a:off x="2729839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78931C-C73E-431E-98FE-00CC91E14837}"/>
                </a:ext>
              </a:extLst>
            </p:cNvPr>
            <p:cNvSpPr txBox="1"/>
            <p:nvPr/>
          </p:nvSpPr>
          <p:spPr>
            <a:xfrm>
              <a:off x="2729838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91EE17E-7939-4AFB-A7A1-8C76B0A2B9E6}"/>
              </a:ext>
            </a:extLst>
          </p:cNvPr>
          <p:cNvSpPr txBox="1"/>
          <p:nvPr/>
        </p:nvSpPr>
        <p:spPr>
          <a:xfrm>
            <a:off x="3867697" y="495263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CB888B6-AA88-421D-B62E-98BC754522D7}"/>
              </a:ext>
            </a:extLst>
          </p:cNvPr>
          <p:cNvSpPr txBox="1"/>
          <p:nvPr/>
        </p:nvSpPr>
        <p:spPr>
          <a:xfrm>
            <a:off x="4301810" y="391765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58F8F0F-32FA-4594-A913-3D97474358D4}"/>
              </a:ext>
            </a:extLst>
          </p:cNvPr>
          <p:cNvSpPr txBox="1"/>
          <p:nvPr/>
        </p:nvSpPr>
        <p:spPr>
          <a:xfrm>
            <a:off x="7077201" y="281382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7E59838-E832-4F1A-B1E6-9BDA6BCD4164}"/>
              </a:ext>
            </a:extLst>
          </p:cNvPr>
          <p:cNvSpPr txBox="1"/>
          <p:nvPr/>
        </p:nvSpPr>
        <p:spPr>
          <a:xfrm>
            <a:off x="7546580" y="174809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3" name="Rectangle 16">
            <a:extLst>
              <a:ext uri="{FF2B5EF4-FFF2-40B4-BE49-F238E27FC236}">
                <a16:creationId xmlns:a16="http://schemas.microsoft.com/office/drawing/2014/main" id="{EED44E97-2554-4C9F-A295-9C8F7E4AB660}"/>
              </a:ext>
            </a:extLst>
          </p:cNvPr>
          <p:cNvSpPr/>
          <p:nvPr/>
        </p:nvSpPr>
        <p:spPr>
          <a:xfrm rot="2700000">
            <a:off x="5656902" y="397262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9">
            <a:extLst>
              <a:ext uri="{FF2B5EF4-FFF2-40B4-BE49-F238E27FC236}">
                <a16:creationId xmlns:a16="http://schemas.microsoft.com/office/drawing/2014/main" id="{42E53498-C4DC-42EF-AFCC-572A6C18A10B}"/>
              </a:ext>
            </a:extLst>
          </p:cNvPr>
          <p:cNvSpPr/>
          <p:nvPr/>
        </p:nvSpPr>
        <p:spPr>
          <a:xfrm>
            <a:off x="5040401" y="5121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36">
            <a:extLst>
              <a:ext uri="{FF2B5EF4-FFF2-40B4-BE49-F238E27FC236}">
                <a16:creationId xmlns:a16="http://schemas.microsoft.com/office/drawing/2014/main" id="{AE221FCA-09F7-48A1-BCCC-3D84831AFBA9}"/>
              </a:ext>
            </a:extLst>
          </p:cNvPr>
          <p:cNvSpPr/>
          <p:nvPr/>
        </p:nvSpPr>
        <p:spPr>
          <a:xfrm>
            <a:off x="6184048" y="298466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13010838-981D-4B75-8927-72A554F36FE2}"/>
              </a:ext>
            </a:extLst>
          </p:cNvPr>
          <p:cNvSpPr>
            <a:spLocks noChangeAspect="1"/>
          </p:cNvSpPr>
          <p:nvPr/>
        </p:nvSpPr>
        <p:spPr>
          <a:xfrm>
            <a:off x="6771248" y="1893104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57879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A24DF7C-DA55-44CF-A937-A72ED895B4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189602-E0BD-4442-8671-6FB7CECBC5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Portfolio Presentation</a:t>
            </a:r>
            <a:endParaRPr lang="en-US" dirty="0"/>
          </a:p>
        </p:txBody>
      </p:sp>
      <p:sp>
        <p:nvSpPr>
          <p:cNvPr id="46" name="Pentagon 12">
            <a:extLst>
              <a:ext uri="{FF2B5EF4-FFF2-40B4-BE49-F238E27FC236}">
                <a16:creationId xmlns:a16="http://schemas.microsoft.com/office/drawing/2014/main" id="{6F045D91-68BC-4F86-906A-4CCAAD5BD146}"/>
              </a:ext>
            </a:extLst>
          </p:cNvPr>
          <p:cNvSpPr/>
          <p:nvPr/>
        </p:nvSpPr>
        <p:spPr>
          <a:xfrm>
            <a:off x="0" y="1702922"/>
            <a:ext cx="3960000" cy="2838364"/>
          </a:xfrm>
          <a:prstGeom prst="homePlate">
            <a:avLst>
              <a:gd name="adj" fmla="val 197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8" name="Pentagon 13">
            <a:extLst>
              <a:ext uri="{FF2B5EF4-FFF2-40B4-BE49-F238E27FC236}">
                <a16:creationId xmlns:a16="http://schemas.microsoft.com/office/drawing/2014/main" id="{2E10E3B5-89BB-4B94-B7F9-5D07223D03D2}"/>
              </a:ext>
            </a:extLst>
          </p:cNvPr>
          <p:cNvSpPr/>
          <p:nvPr/>
        </p:nvSpPr>
        <p:spPr>
          <a:xfrm rot="10800000">
            <a:off x="8232000" y="1702924"/>
            <a:ext cx="3960000" cy="2838363"/>
          </a:xfrm>
          <a:prstGeom prst="homePlate">
            <a:avLst>
              <a:gd name="adj" fmla="val 197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4">
            <a:extLst>
              <a:ext uri="{FF2B5EF4-FFF2-40B4-BE49-F238E27FC236}">
                <a16:creationId xmlns:a16="http://schemas.microsoft.com/office/drawing/2014/main" id="{47C59E47-369D-4BFB-8747-D0B7D5E6AED3}"/>
              </a:ext>
            </a:extLst>
          </p:cNvPr>
          <p:cNvSpPr/>
          <p:nvPr/>
        </p:nvSpPr>
        <p:spPr>
          <a:xfrm>
            <a:off x="3851367" y="4164319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Oval 5">
            <a:extLst>
              <a:ext uri="{FF2B5EF4-FFF2-40B4-BE49-F238E27FC236}">
                <a16:creationId xmlns:a16="http://schemas.microsoft.com/office/drawing/2014/main" id="{B694D1C9-0E74-4C94-9A9C-408256D1C1F8}"/>
              </a:ext>
            </a:extLst>
          </p:cNvPr>
          <p:cNvSpPr/>
          <p:nvPr/>
        </p:nvSpPr>
        <p:spPr>
          <a:xfrm>
            <a:off x="5079779" y="4164319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Oval 6">
            <a:extLst>
              <a:ext uri="{FF2B5EF4-FFF2-40B4-BE49-F238E27FC236}">
                <a16:creationId xmlns:a16="http://schemas.microsoft.com/office/drawing/2014/main" id="{6F07AC09-FFED-4A00-AAA1-1A8C7B795685}"/>
              </a:ext>
            </a:extLst>
          </p:cNvPr>
          <p:cNvSpPr/>
          <p:nvPr/>
        </p:nvSpPr>
        <p:spPr>
          <a:xfrm>
            <a:off x="6308191" y="4164319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D9E18B53-3FB2-48C4-A85A-62145EC2296A}"/>
              </a:ext>
            </a:extLst>
          </p:cNvPr>
          <p:cNvSpPr/>
          <p:nvPr/>
        </p:nvSpPr>
        <p:spPr>
          <a:xfrm>
            <a:off x="7536604" y="4164319"/>
            <a:ext cx="720000" cy="7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6652EF-D6C8-4837-9EF5-B7286D1BEF8D}"/>
              </a:ext>
            </a:extLst>
          </p:cNvPr>
          <p:cNvSpPr txBox="1"/>
          <p:nvPr/>
        </p:nvSpPr>
        <p:spPr>
          <a:xfrm>
            <a:off x="1313484" y="5150850"/>
            <a:ext cx="9565032" cy="92333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20">
            <a:extLst>
              <a:ext uri="{FF2B5EF4-FFF2-40B4-BE49-F238E27FC236}">
                <a16:creationId xmlns:a16="http://schemas.microsoft.com/office/drawing/2014/main" id="{5DEE090C-3D22-4195-BA7F-969D3B08327B}"/>
              </a:ext>
            </a:extLst>
          </p:cNvPr>
          <p:cNvGrpSpPr/>
          <p:nvPr/>
        </p:nvGrpSpPr>
        <p:grpSpPr>
          <a:xfrm>
            <a:off x="9215997" y="2783691"/>
            <a:ext cx="2398974" cy="1457436"/>
            <a:chOff x="388132" y="4138194"/>
            <a:chExt cx="2013181" cy="145743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D163B84-CD31-4B1E-9E3B-B994859E9804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475E577-F4DE-47E3-8657-28D29A494E4F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2131685-220C-4145-8575-4FAF7DE50546}"/>
              </a:ext>
            </a:extLst>
          </p:cNvPr>
          <p:cNvGrpSpPr/>
          <p:nvPr/>
        </p:nvGrpSpPr>
        <p:grpSpPr>
          <a:xfrm>
            <a:off x="588475" y="2783691"/>
            <a:ext cx="2398974" cy="1457436"/>
            <a:chOff x="388132" y="4138194"/>
            <a:chExt cx="2013181" cy="145743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57B866D-0411-4504-8A9C-F00A4FB3BE99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BD63390-ACAE-4C9B-AA8D-BFBB0B31AFF3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3FD8F63-D261-4207-B9CC-882E10CD62BE}"/>
              </a:ext>
            </a:extLst>
          </p:cNvPr>
          <p:cNvSpPr/>
          <p:nvPr/>
        </p:nvSpPr>
        <p:spPr>
          <a:xfrm flipH="1">
            <a:off x="1546041" y="2174127"/>
            <a:ext cx="479972" cy="39594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130">
            <a:extLst>
              <a:ext uri="{FF2B5EF4-FFF2-40B4-BE49-F238E27FC236}">
                <a16:creationId xmlns:a16="http://schemas.microsoft.com/office/drawing/2014/main" id="{3540A8E8-E1D0-4B07-92FA-12464519A911}"/>
              </a:ext>
            </a:extLst>
          </p:cNvPr>
          <p:cNvSpPr/>
          <p:nvPr/>
        </p:nvSpPr>
        <p:spPr>
          <a:xfrm>
            <a:off x="10208649" y="2204020"/>
            <a:ext cx="517965" cy="520316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9" name="Round Same Side Corner Rectangle 21">
            <a:extLst>
              <a:ext uri="{FF2B5EF4-FFF2-40B4-BE49-F238E27FC236}">
                <a16:creationId xmlns:a16="http://schemas.microsoft.com/office/drawing/2014/main" id="{C0F50A3A-54D1-4E4F-8F06-5B5D756DA380}"/>
              </a:ext>
            </a:extLst>
          </p:cNvPr>
          <p:cNvSpPr/>
          <p:nvPr/>
        </p:nvSpPr>
        <p:spPr>
          <a:xfrm rot="10800000">
            <a:off x="6537000" y="4367747"/>
            <a:ext cx="285706" cy="322632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ounded Rectangle 32">
            <a:extLst>
              <a:ext uri="{FF2B5EF4-FFF2-40B4-BE49-F238E27FC236}">
                <a16:creationId xmlns:a16="http://schemas.microsoft.com/office/drawing/2014/main" id="{BBFCBF09-44FD-42CD-93F2-346A31F26E14}"/>
              </a:ext>
            </a:extLst>
          </p:cNvPr>
          <p:cNvSpPr/>
          <p:nvPr/>
        </p:nvSpPr>
        <p:spPr>
          <a:xfrm>
            <a:off x="7728780" y="4356495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Rounded Rectangle 6">
            <a:extLst>
              <a:ext uri="{FF2B5EF4-FFF2-40B4-BE49-F238E27FC236}">
                <a16:creationId xmlns:a16="http://schemas.microsoft.com/office/drawing/2014/main" id="{8392AFCC-E080-459D-84A3-32714B84F4DC}"/>
              </a:ext>
            </a:extLst>
          </p:cNvPr>
          <p:cNvSpPr/>
          <p:nvPr/>
        </p:nvSpPr>
        <p:spPr>
          <a:xfrm>
            <a:off x="4043461" y="437389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Rectangle 9">
            <a:extLst>
              <a:ext uri="{FF2B5EF4-FFF2-40B4-BE49-F238E27FC236}">
                <a16:creationId xmlns:a16="http://schemas.microsoft.com/office/drawing/2014/main" id="{E298A7F2-0E5A-4092-B12E-95DBA120B1FD}"/>
              </a:ext>
            </a:extLst>
          </p:cNvPr>
          <p:cNvSpPr/>
          <p:nvPr/>
        </p:nvSpPr>
        <p:spPr>
          <a:xfrm>
            <a:off x="5266763" y="434604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8485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ectangle 62">
            <a:extLst>
              <a:ext uri="{FF2B5EF4-FFF2-40B4-BE49-F238E27FC236}">
                <a16:creationId xmlns:a16="http://schemas.microsoft.com/office/drawing/2014/main" id="{E8C4BA08-0756-4562-B6BB-3567581436BE}"/>
              </a:ext>
            </a:extLst>
          </p:cNvPr>
          <p:cNvSpPr/>
          <p:nvPr/>
        </p:nvSpPr>
        <p:spPr>
          <a:xfrm>
            <a:off x="-10693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3054147" y="4406705"/>
            <a:ext cx="612340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 2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3054083" y="5111753"/>
            <a:ext cx="61233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10D91C7C-18C2-4357-9B14-3FE03F0BA1D2}"/>
              </a:ext>
            </a:extLst>
          </p:cNvPr>
          <p:cNvSpPr/>
          <p:nvPr/>
        </p:nvSpPr>
        <p:spPr>
          <a:xfrm rot="348713">
            <a:off x="4869091" y="1086621"/>
            <a:ext cx="2166086" cy="2662610"/>
          </a:xfrm>
          <a:custGeom>
            <a:avLst/>
            <a:gdLst>
              <a:gd name="connsiteX0" fmla="*/ 365434 w 3324225"/>
              <a:gd name="connsiteY0" fmla="*/ 2296261 h 4086225"/>
              <a:gd name="connsiteX1" fmla="*/ 354004 w 3324225"/>
              <a:gd name="connsiteY1" fmla="*/ 2286736 h 4086225"/>
              <a:gd name="connsiteX2" fmla="*/ 345432 w 3324225"/>
              <a:gd name="connsiteY2" fmla="*/ 2272448 h 4086225"/>
              <a:gd name="connsiteX3" fmla="*/ 337812 w 3324225"/>
              <a:gd name="connsiteY3" fmla="*/ 2265781 h 4086225"/>
              <a:gd name="connsiteX4" fmla="*/ 309237 w 3324225"/>
              <a:gd name="connsiteY4" fmla="*/ 2283878 h 4086225"/>
              <a:gd name="connsiteX5" fmla="*/ 310189 w 3324225"/>
              <a:gd name="connsiteY5" fmla="*/ 2324836 h 4086225"/>
              <a:gd name="connsiteX6" fmla="*/ 286377 w 3324225"/>
              <a:gd name="connsiteY6" fmla="*/ 2367698 h 4086225"/>
              <a:gd name="connsiteX7" fmla="*/ 273042 w 3324225"/>
              <a:gd name="connsiteY7" fmla="*/ 2370556 h 4086225"/>
              <a:gd name="connsiteX8" fmla="*/ 264469 w 3324225"/>
              <a:gd name="connsiteY8" fmla="*/ 2363889 h 4086225"/>
              <a:gd name="connsiteX9" fmla="*/ 262564 w 3324225"/>
              <a:gd name="connsiteY9" fmla="*/ 2328646 h 4086225"/>
              <a:gd name="connsiteX10" fmla="*/ 241609 w 3324225"/>
              <a:gd name="connsiteY10" fmla="*/ 2279116 h 4086225"/>
              <a:gd name="connsiteX11" fmla="*/ 241609 w 3324225"/>
              <a:gd name="connsiteY11" fmla="*/ 2267686 h 4086225"/>
              <a:gd name="connsiteX12" fmla="*/ 255897 w 3324225"/>
              <a:gd name="connsiteY12" fmla="*/ 2188628 h 4086225"/>
              <a:gd name="connsiteX13" fmla="*/ 279709 w 3324225"/>
              <a:gd name="connsiteY13" fmla="*/ 2141956 h 4086225"/>
              <a:gd name="connsiteX14" fmla="*/ 283519 w 3324225"/>
              <a:gd name="connsiteY14" fmla="*/ 2138146 h 4086225"/>
              <a:gd name="connsiteX15" fmla="*/ 321619 w 3324225"/>
              <a:gd name="connsiteY15" fmla="*/ 2101951 h 4086225"/>
              <a:gd name="connsiteX16" fmla="*/ 335907 w 3324225"/>
              <a:gd name="connsiteY16" fmla="*/ 2090521 h 4086225"/>
              <a:gd name="connsiteX17" fmla="*/ 390199 w 3324225"/>
              <a:gd name="connsiteY17" fmla="*/ 2036228 h 4086225"/>
              <a:gd name="connsiteX18" fmla="*/ 395914 w 3324225"/>
              <a:gd name="connsiteY18" fmla="*/ 2031466 h 4086225"/>
              <a:gd name="connsiteX19" fmla="*/ 420679 w 3324225"/>
              <a:gd name="connsiteY19" fmla="*/ 1998128 h 4086225"/>
              <a:gd name="connsiteX20" fmla="*/ 432109 w 3324225"/>
              <a:gd name="connsiteY20" fmla="*/ 1982888 h 4086225"/>
              <a:gd name="connsiteX21" fmla="*/ 494022 w 3324225"/>
              <a:gd name="connsiteY21" fmla="*/ 1915261 h 4086225"/>
              <a:gd name="connsiteX22" fmla="*/ 531169 w 3324225"/>
              <a:gd name="connsiteY22" fmla="*/ 1860968 h 4086225"/>
              <a:gd name="connsiteX23" fmla="*/ 585462 w 3324225"/>
              <a:gd name="connsiteY23" fmla="*/ 1769528 h 4086225"/>
              <a:gd name="connsiteX24" fmla="*/ 649279 w 3324225"/>
              <a:gd name="connsiteY24" fmla="*/ 1661896 h 4086225"/>
              <a:gd name="connsiteX25" fmla="*/ 691189 w 3324225"/>
              <a:gd name="connsiteY25" fmla="*/ 1618081 h 4086225"/>
              <a:gd name="connsiteX26" fmla="*/ 695952 w 3324225"/>
              <a:gd name="connsiteY26" fmla="*/ 1614271 h 4086225"/>
              <a:gd name="connsiteX27" fmla="*/ 728337 w 3324225"/>
              <a:gd name="connsiteY27" fmla="*/ 1585696 h 4086225"/>
              <a:gd name="connsiteX28" fmla="*/ 767389 w 3324225"/>
              <a:gd name="connsiteY28" fmla="*/ 1541881 h 4086225"/>
              <a:gd name="connsiteX29" fmla="*/ 781677 w 3324225"/>
              <a:gd name="connsiteY29" fmla="*/ 1524736 h 4086225"/>
              <a:gd name="connsiteX30" fmla="*/ 795964 w 3324225"/>
              <a:gd name="connsiteY30" fmla="*/ 1500923 h 4086225"/>
              <a:gd name="connsiteX31" fmla="*/ 802632 w 3324225"/>
              <a:gd name="connsiteY31" fmla="*/ 1491398 h 4086225"/>
              <a:gd name="connsiteX32" fmla="*/ 885499 w 3324225"/>
              <a:gd name="connsiteY32" fmla="*/ 1430438 h 4086225"/>
              <a:gd name="connsiteX33" fmla="*/ 935982 w 3324225"/>
              <a:gd name="connsiteY33" fmla="*/ 1375193 h 4086225"/>
              <a:gd name="connsiteX34" fmla="*/ 947412 w 3324225"/>
              <a:gd name="connsiteY34" fmla="*/ 1362811 h 4086225"/>
              <a:gd name="connsiteX35" fmla="*/ 961699 w 3324225"/>
              <a:gd name="connsiteY35" fmla="*/ 1346618 h 4086225"/>
              <a:gd name="connsiteX36" fmla="*/ 975034 w 3324225"/>
              <a:gd name="connsiteY36" fmla="*/ 1327568 h 4086225"/>
              <a:gd name="connsiteX37" fmla="*/ 980749 w 3324225"/>
              <a:gd name="connsiteY37" fmla="*/ 1299946 h 4086225"/>
              <a:gd name="connsiteX38" fmla="*/ 984559 w 3324225"/>
              <a:gd name="connsiteY38" fmla="*/ 1288516 h 4086225"/>
              <a:gd name="connsiteX39" fmla="*/ 1009324 w 3324225"/>
              <a:gd name="connsiteY39" fmla="*/ 1253273 h 4086225"/>
              <a:gd name="connsiteX40" fmla="*/ 1028374 w 3324225"/>
              <a:gd name="connsiteY40" fmla="*/ 1233271 h 4086225"/>
              <a:gd name="connsiteX41" fmla="*/ 1058854 w 3324225"/>
              <a:gd name="connsiteY41" fmla="*/ 1203743 h 4086225"/>
              <a:gd name="connsiteX42" fmla="*/ 1094097 w 3324225"/>
              <a:gd name="connsiteY42" fmla="*/ 1137068 h 4086225"/>
              <a:gd name="connsiteX43" fmla="*/ 1108384 w 3324225"/>
              <a:gd name="connsiteY43" fmla="*/ 1119923 h 4086225"/>
              <a:gd name="connsiteX44" fmla="*/ 1109337 w 3324225"/>
              <a:gd name="connsiteY44" fmla="*/ 1107541 h 4086225"/>
              <a:gd name="connsiteX45" fmla="*/ 1119814 w 3324225"/>
              <a:gd name="connsiteY45" fmla="*/ 1085633 h 4086225"/>
              <a:gd name="connsiteX46" fmla="*/ 1146484 w 3324225"/>
              <a:gd name="connsiteY46" fmla="*/ 1057058 h 4086225"/>
              <a:gd name="connsiteX47" fmla="*/ 1153152 w 3324225"/>
              <a:gd name="connsiteY47" fmla="*/ 1043723 h 4086225"/>
              <a:gd name="connsiteX48" fmla="*/ 1193157 w 3324225"/>
              <a:gd name="connsiteY48" fmla="*/ 998003 h 4086225"/>
              <a:gd name="connsiteX49" fmla="*/ 1198872 w 3324225"/>
              <a:gd name="connsiteY49" fmla="*/ 987526 h 4086225"/>
              <a:gd name="connsiteX50" fmla="*/ 1218874 w 3324225"/>
              <a:gd name="connsiteY50" fmla="*/ 961808 h 4086225"/>
              <a:gd name="connsiteX51" fmla="*/ 1228399 w 3324225"/>
              <a:gd name="connsiteY51" fmla="*/ 940853 h 4086225"/>
              <a:gd name="connsiteX52" fmla="*/ 1249354 w 3324225"/>
              <a:gd name="connsiteY52" fmla="*/ 908468 h 4086225"/>
              <a:gd name="connsiteX53" fmla="*/ 1253164 w 3324225"/>
              <a:gd name="connsiteY53" fmla="*/ 904658 h 4086225"/>
              <a:gd name="connsiteX54" fmla="*/ 1279834 w 3324225"/>
              <a:gd name="connsiteY54" fmla="*/ 877988 h 4086225"/>
              <a:gd name="connsiteX55" fmla="*/ 1284597 w 3324225"/>
              <a:gd name="connsiteY55" fmla="*/ 876083 h 4086225"/>
              <a:gd name="connsiteX56" fmla="*/ 1342699 w 3324225"/>
              <a:gd name="connsiteY56" fmla="*/ 826553 h 4086225"/>
              <a:gd name="connsiteX57" fmla="*/ 1405564 w 3324225"/>
              <a:gd name="connsiteY57" fmla="*/ 768451 h 4086225"/>
              <a:gd name="connsiteX58" fmla="*/ 1446522 w 3324225"/>
              <a:gd name="connsiteY58" fmla="*/ 741781 h 4086225"/>
              <a:gd name="connsiteX59" fmla="*/ 1465572 w 3324225"/>
              <a:gd name="connsiteY59" fmla="*/ 725588 h 4086225"/>
              <a:gd name="connsiteX60" fmla="*/ 1502719 w 3324225"/>
              <a:gd name="connsiteY60" fmla="*/ 697966 h 4086225"/>
              <a:gd name="connsiteX61" fmla="*/ 1542724 w 3324225"/>
              <a:gd name="connsiteY61" fmla="*/ 648436 h 4086225"/>
              <a:gd name="connsiteX62" fmla="*/ 1550344 w 3324225"/>
              <a:gd name="connsiteY62" fmla="*/ 636053 h 4086225"/>
              <a:gd name="connsiteX63" fmla="*/ 1552249 w 3324225"/>
              <a:gd name="connsiteY63" fmla="*/ 638911 h 4086225"/>
              <a:gd name="connsiteX64" fmla="*/ 1559869 w 3324225"/>
              <a:gd name="connsiteY64" fmla="*/ 636053 h 4086225"/>
              <a:gd name="connsiteX65" fmla="*/ 1567489 w 3324225"/>
              <a:gd name="connsiteY65" fmla="*/ 623671 h 4086225"/>
              <a:gd name="connsiteX66" fmla="*/ 1576062 w 3324225"/>
              <a:gd name="connsiteY66" fmla="*/ 597953 h 4086225"/>
              <a:gd name="connsiteX67" fmla="*/ 1569394 w 3324225"/>
              <a:gd name="connsiteY67" fmla="*/ 540803 h 4086225"/>
              <a:gd name="connsiteX68" fmla="*/ 1562727 w 3324225"/>
              <a:gd name="connsiteY68" fmla="*/ 504608 h 4086225"/>
              <a:gd name="connsiteX69" fmla="*/ 1554154 w 3324225"/>
              <a:gd name="connsiteY69" fmla="*/ 487463 h 4086225"/>
              <a:gd name="connsiteX70" fmla="*/ 1537009 w 3324225"/>
              <a:gd name="connsiteY70" fmla="*/ 446506 h 4086225"/>
              <a:gd name="connsiteX71" fmla="*/ 1526532 w 3324225"/>
              <a:gd name="connsiteY71" fmla="*/ 427456 h 4086225"/>
              <a:gd name="connsiteX72" fmla="*/ 1502719 w 3324225"/>
              <a:gd name="connsiteY72" fmla="*/ 384593 h 4086225"/>
              <a:gd name="connsiteX73" fmla="*/ 1486527 w 3324225"/>
              <a:gd name="connsiteY73" fmla="*/ 357923 h 4086225"/>
              <a:gd name="connsiteX74" fmla="*/ 1472239 w 3324225"/>
              <a:gd name="connsiteY74" fmla="*/ 326491 h 4086225"/>
              <a:gd name="connsiteX75" fmla="*/ 1472239 w 3324225"/>
              <a:gd name="connsiteY75" fmla="*/ 312203 h 4086225"/>
              <a:gd name="connsiteX76" fmla="*/ 1498909 w 3324225"/>
              <a:gd name="connsiteY76" fmla="*/ 292201 h 4086225"/>
              <a:gd name="connsiteX77" fmla="*/ 1509387 w 3324225"/>
              <a:gd name="connsiteY77" fmla="*/ 295058 h 4086225"/>
              <a:gd name="connsiteX78" fmla="*/ 1509387 w 3324225"/>
              <a:gd name="connsiteY78" fmla="*/ 282676 h 4086225"/>
              <a:gd name="connsiteX79" fmla="*/ 1509387 w 3324225"/>
              <a:gd name="connsiteY79" fmla="*/ 188378 h 4086225"/>
              <a:gd name="connsiteX80" fmla="*/ 1522722 w 3324225"/>
              <a:gd name="connsiteY80" fmla="*/ 121703 h 4086225"/>
              <a:gd name="connsiteX81" fmla="*/ 1537962 w 3324225"/>
              <a:gd name="connsiteY81" fmla="*/ 95033 h 4086225"/>
              <a:gd name="connsiteX82" fmla="*/ 1562727 w 3324225"/>
              <a:gd name="connsiteY82" fmla="*/ 64553 h 4086225"/>
              <a:gd name="connsiteX83" fmla="*/ 1583682 w 3324225"/>
              <a:gd name="connsiteY83" fmla="*/ 46456 h 4086225"/>
              <a:gd name="connsiteX84" fmla="*/ 1598922 w 3324225"/>
              <a:gd name="connsiteY84" fmla="*/ 35978 h 4086225"/>
              <a:gd name="connsiteX85" fmla="*/ 1619877 w 3324225"/>
              <a:gd name="connsiteY85" fmla="*/ 16928 h 4086225"/>
              <a:gd name="connsiteX86" fmla="*/ 1656072 w 3324225"/>
              <a:gd name="connsiteY86" fmla="*/ 18833 h 4086225"/>
              <a:gd name="connsiteX87" fmla="*/ 1671312 w 3324225"/>
              <a:gd name="connsiteY87" fmla="*/ 17881 h 4086225"/>
              <a:gd name="connsiteX88" fmla="*/ 1681789 w 3324225"/>
              <a:gd name="connsiteY88" fmla="*/ 16928 h 4086225"/>
              <a:gd name="connsiteX89" fmla="*/ 1717032 w 3324225"/>
              <a:gd name="connsiteY89" fmla="*/ 12166 h 4086225"/>
              <a:gd name="connsiteX90" fmla="*/ 1725604 w 3324225"/>
              <a:gd name="connsiteY90" fmla="*/ 9308 h 4086225"/>
              <a:gd name="connsiteX91" fmla="*/ 1732272 w 3324225"/>
              <a:gd name="connsiteY91" fmla="*/ 7403 h 4086225"/>
              <a:gd name="connsiteX92" fmla="*/ 1769419 w 3324225"/>
              <a:gd name="connsiteY92" fmla="*/ 10261 h 4086225"/>
              <a:gd name="connsiteX93" fmla="*/ 1837047 w 3324225"/>
              <a:gd name="connsiteY93" fmla="*/ 36931 h 4086225"/>
              <a:gd name="connsiteX94" fmla="*/ 1871337 w 3324225"/>
              <a:gd name="connsiteY94" fmla="*/ 87413 h 4086225"/>
              <a:gd name="connsiteX95" fmla="*/ 1874194 w 3324225"/>
              <a:gd name="connsiteY95" fmla="*/ 91223 h 4086225"/>
              <a:gd name="connsiteX96" fmla="*/ 1875147 w 3324225"/>
              <a:gd name="connsiteY96" fmla="*/ 99796 h 4086225"/>
              <a:gd name="connsiteX97" fmla="*/ 1880862 w 3324225"/>
              <a:gd name="connsiteY97" fmla="*/ 119798 h 4086225"/>
              <a:gd name="connsiteX98" fmla="*/ 1893244 w 3324225"/>
              <a:gd name="connsiteY98" fmla="*/ 131228 h 4086225"/>
              <a:gd name="connsiteX99" fmla="*/ 1907532 w 3324225"/>
              <a:gd name="connsiteY99" fmla="*/ 144563 h 4086225"/>
              <a:gd name="connsiteX100" fmla="*/ 1919914 w 3324225"/>
              <a:gd name="connsiteY100" fmla="*/ 170281 h 4086225"/>
              <a:gd name="connsiteX101" fmla="*/ 1921819 w 3324225"/>
              <a:gd name="connsiteY101" fmla="*/ 176948 h 4086225"/>
              <a:gd name="connsiteX102" fmla="*/ 1926582 w 3324225"/>
              <a:gd name="connsiteY102" fmla="*/ 248386 h 4086225"/>
              <a:gd name="connsiteX103" fmla="*/ 1927534 w 3324225"/>
              <a:gd name="connsiteY103" fmla="*/ 256958 h 4086225"/>
              <a:gd name="connsiteX104" fmla="*/ 1930392 w 3324225"/>
              <a:gd name="connsiteY104" fmla="*/ 294106 h 4086225"/>
              <a:gd name="connsiteX105" fmla="*/ 1915152 w 3324225"/>
              <a:gd name="connsiteY105" fmla="*/ 336968 h 4086225"/>
              <a:gd name="connsiteX106" fmla="*/ 1908484 w 3324225"/>
              <a:gd name="connsiteY106" fmla="*/ 401738 h 4086225"/>
              <a:gd name="connsiteX107" fmla="*/ 1904674 w 3324225"/>
              <a:gd name="connsiteY107" fmla="*/ 453173 h 4086225"/>
              <a:gd name="connsiteX108" fmla="*/ 1901817 w 3324225"/>
              <a:gd name="connsiteY108" fmla="*/ 463651 h 4086225"/>
              <a:gd name="connsiteX109" fmla="*/ 1890387 w 3324225"/>
              <a:gd name="connsiteY109" fmla="*/ 528421 h 4086225"/>
              <a:gd name="connsiteX110" fmla="*/ 1891339 w 3324225"/>
              <a:gd name="connsiteY110" fmla="*/ 551281 h 4086225"/>
              <a:gd name="connsiteX111" fmla="*/ 1894197 w 3324225"/>
              <a:gd name="connsiteY111" fmla="*/ 566521 h 4086225"/>
              <a:gd name="connsiteX112" fmla="*/ 1898959 w 3324225"/>
              <a:gd name="connsiteY112" fmla="*/ 551281 h 4086225"/>
              <a:gd name="connsiteX113" fmla="*/ 1902769 w 3324225"/>
              <a:gd name="connsiteY113" fmla="*/ 552233 h 4086225"/>
              <a:gd name="connsiteX114" fmla="*/ 1929439 w 3324225"/>
              <a:gd name="connsiteY114" fmla="*/ 542708 h 4086225"/>
              <a:gd name="connsiteX115" fmla="*/ 1962777 w 3324225"/>
              <a:gd name="connsiteY115" fmla="*/ 516038 h 4086225"/>
              <a:gd name="connsiteX116" fmla="*/ 1986589 w 3324225"/>
              <a:gd name="connsiteY116" fmla="*/ 519848 h 4086225"/>
              <a:gd name="connsiteX117" fmla="*/ 2046597 w 3324225"/>
              <a:gd name="connsiteY117" fmla="*/ 542708 h 4086225"/>
              <a:gd name="connsiteX118" fmla="*/ 2118034 w 3324225"/>
              <a:gd name="connsiteY118" fmla="*/ 574141 h 4086225"/>
              <a:gd name="connsiteX119" fmla="*/ 2185662 w 3324225"/>
              <a:gd name="connsiteY119" fmla="*/ 616051 h 4086225"/>
              <a:gd name="connsiteX120" fmla="*/ 2270434 w 3324225"/>
              <a:gd name="connsiteY120" fmla="*/ 681773 h 4086225"/>
              <a:gd name="connsiteX121" fmla="*/ 2284722 w 3324225"/>
              <a:gd name="connsiteY121" fmla="*/ 693203 h 4086225"/>
              <a:gd name="connsiteX122" fmla="*/ 2298057 w 3324225"/>
              <a:gd name="connsiteY122" fmla="*/ 715111 h 4086225"/>
              <a:gd name="connsiteX123" fmla="*/ 2304724 w 3324225"/>
              <a:gd name="connsiteY123" fmla="*/ 728446 h 4086225"/>
              <a:gd name="connsiteX124" fmla="*/ 2365684 w 3324225"/>
              <a:gd name="connsiteY124" fmla="*/ 770356 h 4086225"/>
              <a:gd name="connsiteX125" fmla="*/ 2403784 w 3324225"/>
              <a:gd name="connsiteY125" fmla="*/ 806551 h 4086225"/>
              <a:gd name="connsiteX126" fmla="*/ 2439979 w 3324225"/>
              <a:gd name="connsiteY126" fmla="*/ 840841 h 4086225"/>
              <a:gd name="connsiteX127" fmla="*/ 2498082 w 3324225"/>
              <a:gd name="connsiteY127" fmla="*/ 882751 h 4086225"/>
              <a:gd name="connsiteX128" fmla="*/ 2505702 w 3324225"/>
              <a:gd name="connsiteY128" fmla="*/ 886561 h 4086225"/>
              <a:gd name="connsiteX129" fmla="*/ 2565709 w 3324225"/>
              <a:gd name="connsiteY129" fmla="*/ 905611 h 4086225"/>
              <a:gd name="connsiteX130" fmla="*/ 2646672 w 3324225"/>
              <a:gd name="connsiteY130" fmla="*/ 947521 h 4086225"/>
              <a:gd name="connsiteX131" fmla="*/ 2711442 w 3324225"/>
              <a:gd name="connsiteY131" fmla="*/ 988478 h 4086225"/>
              <a:gd name="connsiteX132" fmla="*/ 2781927 w 3324225"/>
              <a:gd name="connsiteY132" fmla="*/ 1041818 h 4086225"/>
              <a:gd name="connsiteX133" fmla="*/ 2838124 w 3324225"/>
              <a:gd name="connsiteY133" fmla="*/ 1085633 h 4086225"/>
              <a:gd name="connsiteX134" fmla="*/ 2890512 w 3324225"/>
              <a:gd name="connsiteY134" fmla="*/ 1125638 h 4086225"/>
              <a:gd name="connsiteX135" fmla="*/ 2928612 w 3324225"/>
              <a:gd name="connsiteY135" fmla="*/ 1154213 h 4086225"/>
              <a:gd name="connsiteX136" fmla="*/ 2990524 w 3324225"/>
              <a:gd name="connsiteY136" fmla="*/ 1198981 h 4086225"/>
              <a:gd name="connsiteX137" fmla="*/ 3018147 w 3324225"/>
              <a:gd name="connsiteY137" fmla="*/ 1214221 h 4086225"/>
              <a:gd name="connsiteX138" fmla="*/ 3066724 w 3324225"/>
              <a:gd name="connsiteY138" fmla="*/ 1234223 h 4086225"/>
              <a:gd name="connsiteX139" fmla="*/ 3132447 w 3324225"/>
              <a:gd name="connsiteY139" fmla="*/ 1246606 h 4086225"/>
              <a:gd name="connsiteX140" fmla="*/ 3261034 w 3324225"/>
              <a:gd name="connsiteY140" fmla="*/ 1247558 h 4086225"/>
              <a:gd name="connsiteX141" fmla="*/ 3292467 w 3324225"/>
              <a:gd name="connsiteY141" fmla="*/ 1276133 h 4086225"/>
              <a:gd name="connsiteX142" fmla="*/ 3308659 w 3324225"/>
              <a:gd name="connsiteY142" fmla="*/ 1346618 h 4086225"/>
              <a:gd name="connsiteX143" fmla="*/ 3321994 w 3324225"/>
              <a:gd name="connsiteY143" fmla="*/ 1387576 h 4086225"/>
              <a:gd name="connsiteX144" fmla="*/ 3321042 w 3324225"/>
              <a:gd name="connsiteY144" fmla="*/ 1397101 h 4086225"/>
              <a:gd name="connsiteX145" fmla="*/ 3287704 w 3324225"/>
              <a:gd name="connsiteY145" fmla="*/ 1419008 h 4086225"/>
              <a:gd name="connsiteX146" fmla="*/ 3277227 w 3324225"/>
              <a:gd name="connsiteY146" fmla="*/ 1421866 h 4086225"/>
              <a:gd name="connsiteX147" fmla="*/ 3225792 w 3324225"/>
              <a:gd name="connsiteY147" fmla="*/ 1425676 h 4086225"/>
              <a:gd name="connsiteX148" fmla="*/ 3207694 w 3324225"/>
              <a:gd name="connsiteY148" fmla="*/ 1411388 h 4086225"/>
              <a:gd name="connsiteX149" fmla="*/ 3174357 w 3324225"/>
              <a:gd name="connsiteY149" fmla="*/ 1399958 h 4086225"/>
              <a:gd name="connsiteX150" fmla="*/ 3111492 w 3324225"/>
              <a:gd name="connsiteY150" fmla="*/ 1387576 h 4086225"/>
              <a:gd name="connsiteX151" fmla="*/ 3049579 w 3324225"/>
              <a:gd name="connsiteY151" fmla="*/ 1353286 h 4086225"/>
              <a:gd name="connsiteX152" fmla="*/ 2986714 w 3324225"/>
              <a:gd name="connsiteY152" fmla="*/ 1320901 h 4086225"/>
              <a:gd name="connsiteX153" fmla="*/ 2954329 w 3324225"/>
              <a:gd name="connsiteY153" fmla="*/ 1294231 h 4086225"/>
              <a:gd name="connsiteX154" fmla="*/ 2925754 w 3324225"/>
              <a:gd name="connsiteY154" fmla="*/ 1277086 h 4086225"/>
              <a:gd name="connsiteX155" fmla="*/ 2842887 w 3324225"/>
              <a:gd name="connsiteY155" fmla="*/ 1258036 h 4086225"/>
              <a:gd name="connsiteX156" fmla="*/ 2764782 w 3324225"/>
              <a:gd name="connsiteY156" fmla="*/ 1233271 h 4086225"/>
              <a:gd name="connsiteX157" fmla="*/ 2647624 w 3324225"/>
              <a:gd name="connsiteY157" fmla="*/ 1199933 h 4086225"/>
              <a:gd name="connsiteX158" fmla="*/ 2563804 w 3324225"/>
              <a:gd name="connsiteY158" fmla="*/ 1159928 h 4086225"/>
              <a:gd name="connsiteX159" fmla="*/ 2492367 w 3324225"/>
              <a:gd name="connsiteY159" fmla="*/ 1119923 h 4086225"/>
              <a:gd name="connsiteX160" fmla="*/ 2459029 w 3324225"/>
              <a:gd name="connsiteY160" fmla="*/ 1098016 h 4086225"/>
              <a:gd name="connsiteX161" fmla="*/ 2404737 w 3324225"/>
              <a:gd name="connsiteY161" fmla="*/ 1065631 h 4086225"/>
              <a:gd name="connsiteX162" fmla="*/ 2379019 w 3324225"/>
              <a:gd name="connsiteY162" fmla="*/ 1041818 h 4086225"/>
              <a:gd name="connsiteX163" fmla="*/ 2362827 w 3324225"/>
              <a:gd name="connsiteY163" fmla="*/ 1031341 h 4086225"/>
              <a:gd name="connsiteX164" fmla="*/ 2276149 w 3324225"/>
              <a:gd name="connsiteY164" fmla="*/ 983716 h 4086225"/>
              <a:gd name="connsiteX165" fmla="*/ 2252337 w 3324225"/>
              <a:gd name="connsiteY165" fmla="*/ 984668 h 4086225"/>
              <a:gd name="connsiteX166" fmla="*/ 2235192 w 3324225"/>
              <a:gd name="connsiteY166" fmla="*/ 995146 h 4086225"/>
              <a:gd name="connsiteX167" fmla="*/ 2219952 w 3324225"/>
              <a:gd name="connsiteY167" fmla="*/ 1018006 h 4086225"/>
              <a:gd name="connsiteX168" fmla="*/ 2219952 w 3324225"/>
              <a:gd name="connsiteY168" fmla="*/ 1062773 h 4086225"/>
              <a:gd name="connsiteX169" fmla="*/ 2217094 w 3324225"/>
              <a:gd name="connsiteY169" fmla="*/ 1090396 h 4086225"/>
              <a:gd name="connsiteX170" fmla="*/ 2221857 w 3324225"/>
              <a:gd name="connsiteY170" fmla="*/ 1107541 h 4086225"/>
              <a:gd name="connsiteX171" fmla="*/ 2239002 w 3324225"/>
              <a:gd name="connsiteY171" fmla="*/ 1122781 h 4086225"/>
              <a:gd name="connsiteX172" fmla="*/ 2241859 w 3324225"/>
              <a:gd name="connsiteY172" fmla="*/ 1126591 h 4086225"/>
              <a:gd name="connsiteX173" fmla="*/ 2250432 w 3324225"/>
              <a:gd name="connsiteY173" fmla="*/ 1167548 h 4086225"/>
              <a:gd name="connsiteX174" fmla="*/ 2246622 w 3324225"/>
              <a:gd name="connsiteY174" fmla="*/ 1191361 h 4086225"/>
              <a:gd name="connsiteX175" fmla="*/ 2248527 w 3324225"/>
              <a:gd name="connsiteY175" fmla="*/ 1216126 h 4086225"/>
              <a:gd name="connsiteX176" fmla="*/ 2251384 w 3324225"/>
              <a:gd name="connsiteY176" fmla="*/ 1232318 h 4086225"/>
              <a:gd name="connsiteX177" fmla="*/ 2268529 w 3324225"/>
              <a:gd name="connsiteY177" fmla="*/ 1298041 h 4086225"/>
              <a:gd name="connsiteX178" fmla="*/ 2290437 w 3324225"/>
              <a:gd name="connsiteY178" fmla="*/ 1380908 h 4086225"/>
              <a:gd name="connsiteX179" fmla="*/ 2299009 w 3324225"/>
              <a:gd name="connsiteY179" fmla="*/ 1435201 h 4086225"/>
              <a:gd name="connsiteX180" fmla="*/ 2307582 w 3324225"/>
              <a:gd name="connsiteY180" fmla="*/ 1488541 h 4086225"/>
              <a:gd name="connsiteX181" fmla="*/ 2305677 w 3324225"/>
              <a:gd name="connsiteY181" fmla="*/ 1496161 h 4086225"/>
              <a:gd name="connsiteX182" fmla="*/ 2299009 w 3324225"/>
              <a:gd name="connsiteY182" fmla="*/ 1519021 h 4086225"/>
              <a:gd name="connsiteX183" fmla="*/ 2307582 w 3324225"/>
              <a:gd name="connsiteY183" fmla="*/ 1557121 h 4086225"/>
              <a:gd name="connsiteX184" fmla="*/ 2315202 w 3324225"/>
              <a:gd name="connsiteY184" fmla="*/ 1593316 h 4086225"/>
              <a:gd name="connsiteX185" fmla="*/ 2320917 w 3324225"/>
              <a:gd name="connsiteY185" fmla="*/ 1712378 h 4086225"/>
              <a:gd name="connsiteX186" fmla="*/ 2323774 w 3324225"/>
              <a:gd name="connsiteY186" fmla="*/ 1853348 h 4086225"/>
              <a:gd name="connsiteX187" fmla="*/ 2335204 w 3324225"/>
              <a:gd name="connsiteY187" fmla="*/ 1925738 h 4086225"/>
              <a:gd name="connsiteX188" fmla="*/ 2348539 w 3324225"/>
              <a:gd name="connsiteY188" fmla="*/ 1957171 h 4086225"/>
              <a:gd name="connsiteX189" fmla="*/ 2349492 w 3324225"/>
              <a:gd name="connsiteY189" fmla="*/ 1960981 h 4086225"/>
              <a:gd name="connsiteX190" fmla="*/ 2361874 w 3324225"/>
              <a:gd name="connsiteY190" fmla="*/ 2004796 h 4086225"/>
              <a:gd name="connsiteX191" fmla="*/ 2381877 w 3324225"/>
              <a:gd name="connsiteY191" fmla="*/ 2052421 h 4086225"/>
              <a:gd name="connsiteX192" fmla="*/ 2379972 w 3324225"/>
              <a:gd name="connsiteY192" fmla="*/ 2079091 h 4086225"/>
              <a:gd name="connsiteX193" fmla="*/ 2377114 w 3324225"/>
              <a:gd name="connsiteY193" fmla="*/ 2109571 h 4086225"/>
              <a:gd name="connsiteX194" fmla="*/ 2387592 w 3324225"/>
              <a:gd name="connsiteY194" fmla="*/ 2144814 h 4086225"/>
              <a:gd name="connsiteX195" fmla="*/ 2396164 w 3324225"/>
              <a:gd name="connsiteY195" fmla="*/ 2150528 h 4086225"/>
              <a:gd name="connsiteX196" fmla="*/ 2426644 w 3324225"/>
              <a:gd name="connsiteY196" fmla="*/ 2172436 h 4086225"/>
              <a:gd name="connsiteX197" fmla="*/ 2425692 w 3324225"/>
              <a:gd name="connsiteY197" fmla="*/ 2193391 h 4086225"/>
              <a:gd name="connsiteX198" fmla="*/ 2424739 w 3324225"/>
              <a:gd name="connsiteY198" fmla="*/ 2234348 h 4086225"/>
              <a:gd name="connsiteX199" fmla="*/ 2427597 w 3324225"/>
              <a:gd name="connsiteY199" fmla="*/ 2240064 h 4086225"/>
              <a:gd name="connsiteX200" fmla="*/ 2457124 w 3324225"/>
              <a:gd name="connsiteY200" fmla="*/ 2280069 h 4086225"/>
              <a:gd name="connsiteX201" fmla="*/ 2510464 w 3324225"/>
              <a:gd name="connsiteY201" fmla="*/ 2338171 h 4086225"/>
              <a:gd name="connsiteX202" fmla="*/ 2539039 w 3324225"/>
              <a:gd name="connsiteY202" fmla="*/ 2391511 h 4086225"/>
              <a:gd name="connsiteX203" fmla="*/ 2549517 w 3324225"/>
              <a:gd name="connsiteY203" fmla="*/ 2423896 h 4086225"/>
              <a:gd name="connsiteX204" fmla="*/ 2573329 w 3324225"/>
              <a:gd name="connsiteY204" fmla="*/ 2467711 h 4086225"/>
              <a:gd name="connsiteX205" fmla="*/ 2577139 w 3324225"/>
              <a:gd name="connsiteY205" fmla="*/ 2481046 h 4086225"/>
              <a:gd name="connsiteX206" fmla="*/ 2587617 w 3324225"/>
              <a:gd name="connsiteY206" fmla="*/ 2517241 h 4086225"/>
              <a:gd name="connsiteX207" fmla="*/ 2615239 w 3324225"/>
              <a:gd name="connsiteY207" fmla="*/ 2596298 h 4086225"/>
              <a:gd name="connsiteX208" fmla="*/ 2624764 w 3324225"/>
              <a:gd name="connsiteY208" fmla="*/ 2658211 h 4086225"/>
              <a:gd name="connsiteX209" fmla="*/ 2629527 w 3324225"/>
              <a:gd name="connsiteY209" fmla="*/ 2710598 h 4086225"/>
              <a:gd name="connsiteX210" fmla="*/ 2646672 w 3324225"/>
              <a:gd name="connsiteY210" fmla="*/ 2740126 h 4086225"/>
              <a:gd name="connsiteX211" fmla="*/ 2663817 w 3324225"/>
              <a:gd name="connsiteY211" fmla="*/ 2782989 h 4086225"/>
              <a:gd name="connsiteX212" fmla="*/ 2666674 w 3324225"/>
              <a:gd name="connsiteY212" fmla="*/ 2872523 h 4086225"/>
              <a:gd name="connsiteX213" fmla="*/ 2674294 w 3324225"/>
              <a:gd name="connsiteY213" fmla="*/ 2948723 h 4086225"/>
              <a:gd name="connsiteX214" fmla="*/ 2661912 w 3324225"/>
              <a:gd name="connsiteY214" fmla="*/ 2992539 h 4086225"/>
              <a:gd name="connsiteX215" fmla="*/ 2648577 w 3324225"/>
              <a:gd name="connsiteY215" fmla="*/ 3030639 h 4086225"/>
              <a:gd name="connsiteX216" fmla="*/ 2646672 w 3324225"/>
              <a:gd name="connsiteY216" fmla="*/ 3091598 h 4086225"/>
              <a:gd name="connsiteX217" fmla="*/ 2645719 w 3324225"/>
              <a:gd name="connsiteY217" fmla="*/ 3105886 h 4086225"/>
              <a:gd name="connsiteX218" fmla="*/ 2640004 w 3324225"/>
              <a:gd name="connsiteY218" fmla="*/ 3128746 h 4086225"/>
              <a:gd name="connsiteX219" fmla="*/ 2637147 w 3324225"/>
              <a:gd name="connsiteY219" fmla="*/ 3137318 h 4086225"/>
              <a:gd name="connsiteX220" fmla="*/ 2628574 w 3324225"/>
              <a:gd name="connsiteY220" fmla="*/ 3237331 h 4086225"/>
              <a:gd name="connsiteX221" fmla="*/ 2633337 w 3324225"/>
              <a:gd name="connsiteY221" fmla="*/ 3250666 h 4086225"/>
              <a:gd name="connsiteX222" fmla="*/ 2642862 w 3324225"/>
              <a:gd name="connsiteY222" fmla="*/ 3288766 h 4086225"/>
              <a:gd name="connsiteX223" fmla="*/ 2632384 w 3324225"/>
              <a:gd name="connsiteY223" fmla="*/ 3353536 h 4086225"/>
              <a:gd name="connsiteX224" fmla="*/ 2621907 w 3324225"/>
              <a:gd name="connsiteY224" fmla="*/ 3406876 h 4086225"/>
              <a:gd name="connsiteX225" fmla="*/ 2610477 w 3324225"/>
              <a:gd name="connsiteY225" fmla="*/ 3477361 h 4086225"/>
              <a:gd name="connsiteX226" fmla="*/ 2600952 w 3324225"/>
              <a:gd name="connsiteY226" fmla="*/ 3515461 h 4086225"/>
              <a:gd name="connsiteX227" fmla="*/ 2564757 w 3324225"/>
              <a:gd name="connsiteY227" fmla="*/ 3624046 h 4086225"/>
              <a:gd name="connsiteX228" fmla="*/ 2541897 w 3324225"/>
              <a:gd name="connsiteY228" fmla="*/ 3648811 h 4086225"/>
              <a:gd name="connsiteX229" fmla="*/ 2528562 w 3324225"/>
              <a:gd name="connsiteY229" fmla="*/ 3670718 h 4086225"/>
              <a:gd name="connsiteX230" fmla="*/ 2517132 w 3324225"/>
              <a:gd name="connsiteY230" fmla="*/ 3742156 h 4086225"/>
              <a:gd name="connsiteX231" fmla="*/ 2512369 w 3324225"/>
              <a:gd name="connsiteY231" fmla="*/ 3774541 h 4086225"/>
              <a:gd name="connsiteX232" fmla="*/ 2523799 w 3324225"/>
              <a:gd name="connsiteY232" fmla="*/ 3806926 h 4086225"/>
              <a:gd name="connsiteX233" fmla="*/ 2528562 w 3324225"/>
              <a:gd name="connsiteY233" fmla="*/ 3817404 h 4086225"/>
              <a:gd name="connsiteX234" fmla="*/ 2587617 w 3324225"/>
              <a:gd name="connsiteY234" fmla="*/ 3857408 h 4086225"/>
              <a:gd name="connsiteX235" fmla="*/ 2596189 w 3324225"/>
              <a:gd name="connsiteY235" fmla="*/ 3851693 h 4086225"/>
              <a:gd name="connsiteX236" fmla="*/ 2609524 w 3324225"/>
              <a:gd name="connsiteY236" fmla="*/ 3853598 h 4086225"/>
              <a:gd name="connsiteX237" fmla="*/ 2635242 w 3324225"/>
              <a:gd name="connsiteY237" fmla="*/ 3888841 h 4086225"/>
              <a:gd name="connsiteX238" fmla="*/ 2660007 w 3324225"/>
              <a:gd name="connsiteY238" fmla="*/ 3923131 h 4086225"/>
              <a:gd name="connsiteX239" fmla="*/ 2688582 w 3324225"/>
              <a:gd name="connsiteY239" fmla="*/ 3949801 h 4086225"/>
              <a:gd name="connsiteX240" fmla="*/ 2728587 w 3324225"/>
              <a:gd name="connsiteY240" fmla="*/ 3956468 h 4086225"/>
              <a:gd name="connsiteX241" fmla="*/ 2780022 w 3324225"/>
              <a:gd name="connsiteY241" fmla="*/ 3963136 h 4086225"/>
              <a:gd name="connsiteX242" fmla="*/ 2825742 w 3324225"/>
              <a:gd name="connsiteY242" fmla="*/ 3965041 h 4086225"/>
              <a:gd name="connsiteX243" fmla="*/ 2885749 w 3324225"/>
              <a:gd name="connsiteY243" fmla="*/ 3992664 h 4086225"/>
              <a:gd name="connsiteX244" fmla="*/ 2906704 w 3324225"/>
              <a:gd name="connsiteY244" fmla="*/ 4014571 h 4086225"/>
              <a:gd name="connsiteX245" fmla="*/ 2909562 w 3324225"/>
              <a:gd name="connsiteY245" fmla="*/ 4021239 h 4086225"/>
              <a:gd name="connsiteX246" fmla="*/ 2887654 w 3324225"/>
              <a:gd name="connsiteY246" fmla="*/ 4057433 h 4086225"/>
              <a:gd name="connsiteX247" fmla="*/ 2801929 w 3324225"/>
              <a:gd name="connsiteY247" fmla="*/ 4084104 h 4086225"/>
              <a:gd name="connsiteX248" fmla="*/ 2696202 w 3324225"/>
              <a:gd name="connsiteY248" fmla="*/ 4084104 h 4086225"/>
              <a:gd name="connsiteX249" fmla="*/ 2689534 w 3324225"/>
              <a:gd name="connsiteY249" fmla="*/ 4082198 h 4086225"/>
              <a:gd name="connsiteX250" fmla="*/ 2551422 w 3324225"/>
              <a:gd name="connsiteY250" fmla="*/ 4042193 h 4086225"/>
              <a:gd name="connsiteX251" fmla="*/ 2514274 w 3324225"/>
              <a:gd name="connsiteY251" fmla="*/ 4044098 h 4086225"/>
              <a:gd name="connsiteX252" fmla="*/ 2354254 w 3324225"/>
              <a:gd name="connsiteY252" fmla="*/ 4056481 h 4086225"/>
              <a:gd name="connsiteX253" fmla="*/ 2294247 w 3324225"/>
              <a:gd name="connsiteY253" fmla="*/ 4034573 h 4086225"/>
              <a:gd name="connsiteX254" fmla="*/ 2290437 w 3324225"/>
              <a:gd name="connsiteY254" fmla="*/ 4029811 h 4086225"/>
              <a:gd name="connsiteX255" fmla="*/ 2274244 w 3324225"/>
              <a:gd name="connsiteY255" fmla="*/ 3988854 h 4086225"/>
              <a:gd name="connsiteX256" fmla="*/ 2275197 w 3324225"/>
              <a:gd name="connsiteY256" fmla="*/ 3978376 h 4086225"/>
              <a:gd name="connsiteX257" fmla="*/ 2294247 w 3324225"/>
              <a:gd name="connsiteY257" fmla="*/ 3931704 h 4086225"/>
              <a:gd name="connsiteX258" fmla="*/ 2292342 w 3324225"/>
              <a:gd name="connsiteY258" fmla="*/ 3921226 h 4086225"/>
              <a:gd name="connsiteX259" fmla="*/ 2294247 w 3324225"/>
              <a:gd name="connsiteY259" fmla="*/ 3893604 h 4086225"/>
              <a:gd name="connsiteX260" fmla="*/ 2298057 w 3324225"/>
              <a:gd name="connsiteY260" fmla="*/ 3885031 h 4086225"/>
              <a:gd name="connsiteX261" fmla="*/ 2310439 w 3324225"/>
              <a:gd name="connsiteY261" fmla="*/ 3834548 h 4086225"/>
              <a:gd name="connsiteX262" fmla="*/ 2319964 w 3324225"/>
              <a:gd name="connsiteY262" fmla="*/ 3763111 h 4086225"/>
              <a:gd name="connsiteX263" fmla="*/ 2327584 w 3324225"/>
              <a:gd name="connsiteY263" fmla="*/ 3689768 h 4086225"/>
              <a:gd name="connsiteX264" fmla="*/ 2328537 w 3324225"/>
              <a:gd name="connsiteY264" fmla="*/ 3678339 h 4086225"/>
              <a:gd name="connsiteX265" fmla="*/ 2328537 w 3324225"/>
              <a:gd name="connsiteY265" fmla="*/ 3566896 h 4086225"/>
              <a:gd name="connsiteX266" fmla="*/ 2330442 w 3324225"/>
              <a:gd name="connsiteY266" fmla="*/ 3543083 h 4086225"/>
              <a:gd name="connsiteX267" fmla="*/ 2328537 w 3324225"/>
              <a:gd name="connsiteY267" fmla="*/ 3493554 h 4086225"/>
              <a:gd name="connsiteX268" fmla="*/ 2311392 w 3324225"/>
              <a:gd name="connsiteY268" fmla="*/ 3423068 h 4086225"/>
              <a:gd name="connsiteX269" fmla="*/ 2294247 w 3324225"/>
              <a:gd name="connsiteY269" fmla="*/ 3348773 h 4086225"/>
              <a:gd name="connsiteX270" fmla="*/ 2301867 w 3324225"/>
              <a:gd name="connsiteY270" fmla="*/ 3264954 h 4086225"/>
              <a:gd name="connsiteX271" fmla="*/ 2335204 w 3324225"/>
              <a:gd name="connsiteY271" fmla="*/ 3133508 h 4086225"/>
              <a:gd name="connsiteX272" fmla="*/ 2335204 w 3324225"/>
              <a:gd name="connsiteY272" fmla="*/ 3094456 h 4086225"/>
              <a:gd name="connsiteX273" fmla="*/ 2342824 w 3324225"/>
              <a:gd name="connsiteY273" fmla="*/ 3068739 h 4086225"/>
              <a:gd name="connsiteX274" fmla="*/ 2345682 w 3324225"/>
              <a:gd name="connsiteY274" fmla="*/ 3049689 h 4086225"/>
              <a:gd name="connsiteX275" fmla="*/ 2345682 w 3324225"/>
              <a:gd name="connsiteY275" fmla="*/ 3040164 h 4086225"/>
              <a:gd name="connsiteX276" fmla="*/ 2353302 w 3324225"/>
              <a:gd name="connsiteY276" fmla="*/ 3011589 h 4086225"/>
              <a:gd name="connsiteX277" fmla="*/ 2349492 w 3324225"/>
              <a:gd name="connsiteY277" fmla="*/ 3001111 h 4086225"/>
              <a:gd name="connsiteX278" fmla="*/ 2344729 w 3324225"/>
              <a:gd name="connsiteY278" fmla="*/ 2968726 h 4086225"/>
              <a:gd name="connsiteX279" fmla="*/ 2357112 w 3324225"/>
              <a:gd name="connsiteY279" fmla="*/ 2932531 h 4086225"/>
              <a:gd name="connsiteX280" fmla="*/ 2342824 w 3324225"/>
              <a:gd name="connsiteY280" fmla="*/ 2901098 h 4086225"/>
              <a:gd name="connsiteX281" fmla="*/ 2316154 w 3324225"/>
              <a:gd name="connsiteY281" fmla="*/ 2903956 h 4086225"/>
              <a:gd name="connsiteX282" fmla="*/ 2235192 w 3324225"/>
              <a:gd name="connsiteY282" fmla="*/ 2964916 h 4086225"/>
              <a:gd name="connsiteX283" fmla="*/ 2182804 w 3324225"/>
              <a:gd name="connsiteY283" fmla="*/ 2966821 h 4086225"/>
              <a:gd name="connsiteX284" fmla="*/ 2107557 w 3324225"/>
              <a:gd name="connsiteY284" fmla="*/ 2900146 h 4086225"/>
              <a:gd name="connsiteX285" fmla="*/ 2092317 w 3324225"/>
              <a:gd name="connsiteY285" fmla="*/ 2866808 h 4086225"/>
              <a:gd name="connsiteX286" fmla="*/ 2053264 w 3324225"/>
              <a:gd name="connsiteY286" fmla="*/ 2791561 h 4086225"/>
              <a:gd name="connsiteX287" fmla="*/ 1989447 w 3324225"/>
              <a:gd name="connsiteY287" fmla="*/ 2674404 h 4086225"/>
              <a:gd name="connsiteX288" fmla="*/ 1975159 w 3324225"/>
              <a:gd name="connsiteY288" fmla="*/ 2627731 h 4086225"/>
              <a:gd name="connsiteX289" fmla="*/ 1924677 w 3324225"/>
              <a:gd name="connsiteY289" fmla="*/ 2564866 h 4086225"/>
              <a:gd name="connsiteX290" fmla="*/ 1882767 w 3324225"/>
              <a:gd name="connsiteY290" fmla="*/ 2546768 h 4086225"/>
              <a:gd name="connsiteX291" fmla="*/ 1874194 w 3324225"/>
              <a:gd name="connsiteY291" fmla="*/ 2541054 h 4086225"/>
              <a:gd name="connsiteX292" fmla="*/ 1853239 w 3324225"/>
              <a:gd name="connsiteY292" fmla="*/ 2539148 h 4086225"/>
              <a:gd name="connsiteX293" fmla="*/ 1800852 w 3324225"/>
              <a:gd name="connsiteY293" fmla="*/ 2576296 h 4086225"/>
              <a:gd name="connsiteX294" fmla="*/ 1664644 w 3324225"/>
              <a:gd name="connsiteY294" fmla="*/ 2668689 h 4086225"/>
              <a:gd name="connsiteX295" fmla="*/ 1596064 w 3324225"/>
              <a:gd name="connsiteY295" fmla="*/ 2702026 h 4086225"/>
              <a:gd name="connsiteX296" fmla="*/ 1537962 w 3324225"/>
              <a:gd name="connsiteY296" fmla="*/ 2726791 h 4086225"/>
              <a:gd name="connsiteX297" fmla="*/ 1462714 w 3324225"/>
              <a:gd name="connsiteY297" fmla="*/ 2758223 h 4086225"/>
              <a:gd name="connsiteX298" fmla="*/ 1455094 w 3324225"/>
              <a:gd name="connsiteY298" fmla="*/ 2760129 h 4086225"/>
              <a:gd name="connsiteX299" fmla="*/ 1420804 w 3324225"/>
              <a:gd name="connsiteY299" fmla="*/ 2754414 h 4086225"/>
              <a:gd name="connsiteX300" fmla="*/ 1396039 w 3324225"/>
              <a:gd name="connsiteY300" fmla="*/ 2762986 h 4086225"/>
              <a:gd name="connsiteX301" fmla="*/ 1334127 w 3324225"/>
              <a:gd name="connsiteY301" fmla="*/ 2837281 h 4086225"/>
              <a:gd name="connsiteX302" fmla="*/ 1242687 w 3324225"/>
              <a:gd name="connsiteY302" fmla="*/ 2932531 h 4086225"/>
              <a:gd name="connsiteX303" fmla="*/ 1157914 w 3324225"/>
              <a:gd name="connsiteY303" fmla="*/ 3003016 h 4086225"/>
              <a:gd name="connsiteX304" fmla="*/ 1096954 w 3324225"/>
              <a:gd name="connsiteY304" fmla="*/ 3025876 h 4086225"/>
              <a:gd name="connsiteX305" fmla="*/ 969319 w 3324225"/>
              <a:gd name="connsiteY305" fmla="*/ 3033496 h 4086225"/>
              <a:gd name="connsiteX306" fmla="*/ 904549 w 3324225"/>
              <a:gd name="connsiteY306" fmla="*/ 3006826 h 4086225"/>
              <a:gd name="connsiteX307" fmla="*/ 867402 w 3324225"/>
              <a:gd name="connsiteY307" fmla="*/ 2980156 h 4086225"/>
              <a:gd name="connsiteX308" fmla="*/ 838827 w 3324225"/>
              <a:gd name="connsiteY308" fmla="*/ 2976346 h 4086225"/>
              <a:gd name="connsiteX309" fmla="*/ 822634 w 3324225"/>
              <a:gd name="connsiteY309" fmla="*/ 2968726 h 4086225"/>
              <a:gd name="connsiteX310" fmla="*/ 810252 w 3324225"/>
              <a:gd name="connsiteY310" fmla="*/ 2960154 h 4086225"/>
              <a:gd name="connsiteX311" fmla="*/ 752149 w 3324225"/>
              <a:gd name="connsiteY311" fmla="*/ 2943008 h 4086225"/>
              <a:gd name="connsiteX312" fmla="*/ 683569 w 3324225"/>
              <a:gd name="connsiteY312" fmla="*/ 2906814 h 4086225"/>
              <a:gd name="connsiteX313" fmla="*/ 679759 w 3324225"/>
              <a:gd name="connsiteY313" fmla="*/ 2904908 h 4086225"/>
              <a:gd name="connsiteX314" fmla="*/ 634039 w 3324225"/>
              <a:gd name="connsiteY314" fmla="*/ 2856331 h 4086225"/>
              <a:gd name="connsiteX315" fmla="*/ 599749 w 3324225"/>
              <a:gd name="connsiteY315" fmla="*/ 2852521 h 4086225"/>
              <a:gd name="connsiteX316" fmla="*/ 514977 w 3324225"/>
              <a:gd name="connsiteY316" fmla="*/ 2861093 h 4086225"/>
              <a:gd name="connsiteX317" fmla="*/ 481639 w 3324225"/>
              <a:gd name="connsiteY317" fmla="*/ 2859189 h 4086225"/>
              <a:gd name="connsiteX318" fmla="*/ 457827 w 3324225"/>
              <a:gd name="connsiteY318" fmla="*/ 2862046 h 4086225"/>
              <a:gd name="connsiteX319" fmla="*/ 417822 w 3324225"/>
              <a:gd name="connsiteY319" fmla="*/ 2867761 h 4086225"/>
              <a:gd name="connsiteX320" fmla="*/ 358767 w 3324225"/>
              <a:gd name="connsiteY320" fmla="*/ 2875381 h 4086225"/>
              <a:gd name="connsiteX321" fmla="*/ 318762 w 3324225"/>
              <a:gd name="connsiteY321" fmla="*/ 2881096 h 4086225"/>
              <a:gd name="connsiteX322" fmla="*/ 253992 w 3324225"/>
              <a:gd name="connsiteY322" fmla="*/ 2905861 h 4086225"/>
              <a:gd name="connsiteX323" fmla="*/ 223512 w 3324225"/>
              <a:gd name="connsiteY323" fmla="*/ 2913481 h 4086225"/>
              <a:gd name="connsiteX324" fmla="*/ 142549 w 3324225"/>
              <a:gd name="connsiteY324" fmla="*/ 2929673 h 4086225"/>
              <a:gd name="connsiteX325" fmla="*/ 76827 w 3324225"/>
              <a:gd name="connsiteY325" fmla="*/ 2927768 h 4086225"/>
              <a:gd name="connsiteX326" fmla="*/ 56824 w 3324225"/>
              <a:gd name="connsiteY326" fmla="*/ 2923958 h 4086225"/>
              <a:gd name="connsiteX327" fmla="*/ 7294 w 3324225"/>
              <a:gd name="connsiteY327" fmla="*/ 2862998 h 4086225"/>
              <a:gd name="connsiteX328" fmla="*/ 12057 w 3324225"/>
              <a:gd name="connsiteY328" fmla="*/ 2842043 h 4086225"/>
              <a:gd name="connsiteX329" fmla="*/ 23487 w 3324225"/>
              <a:gd name="connsiteY329" fmla="*/ 2805848 h 4086225"/>
              <a:gd name="connsiteX330" fmla="*/ 40632 w 3324225"/>
              <a:gd name="connsiteY330" fmla="*/ 2770606 h 4086225"/>
              <a:gd name="connsiteX331" fmla="*/ 92067 w 3324225"/>
              <a:gd name="connsiteY331" fmla="*/ 2725839 h 4086225"/>
              <a:gd name="connsiteX332" fmla="*/ 119689 w 3324225"/>
              <a:gd name="connsiteY332" fmla="*/ 2703931 h 4086225"/>
              <a:gd name="connsiteX333" fmla="*/ 218749 w 3324225"/>
              <a:gd name="connsiteY333" fmla="*/ 2661068 h 4086225"/>
              <a:gd name="connsiteX334" fmla="*/ 271137 w 3324225"/>
              <a:gd name="connsiteY334" fmla="*/ 2656306 h 4086225"/>
              <a:gd name="connsiteX335" fmla="*/ 325429 w 3324225"/>
              <a:gd name="connsiteY335" fmla="*/ 2647733 h 4086225"/>
              <a:gd name="connsiteX336" fmla="*/ 384484 w 3324225"/>
              <a:gd name="connsiteY336" fmla="*/ 2635351 h 4086225"/>
              <a:gd name="connsiteX337" fmla="*/ 500689 w 3324225"/>
              <a:gd name="connsiteY337" fmla="*/ 2602014 h 4086225"/>
              <a:gd name="connsiteX338" fmla="*/ 544504 w 3324225"/>
              <a:gd name="connsiteY338" fmla="*/ 2585821 h 4086225"/>
              <a:gd name="connsiteX339" fmla="*/ 559744 w 3324225"/>
              <a:gd name="connsiteY339" fmla="*/ 2584868 h 4086225"/>
              <a:gd name="connsiteX340" fmla="*/ 600702 w 3324225"/>
              <a:gd name="connsiteY340" fmla="*/ 2592489 h 4086225"/>
              <a:gd name="connsiteX341" fmla="*/ 670234 w 3324225"/>
              <a:gd name="connsiteY341" fmla="*/ 2644876 h 4086225"/>
              <a:gd name="connsiteX342" fmla="*/ 674997 w 3324225"/>
              <a:gd name="connsiteY342" fmla="*/ 2657258 h 4086225"/>
              <a:gd name="connsiteX343" fmla="*/ 699762 w 3324225"/>
              <a:gd name="connsiteY343" fmla="*/ 2674404 h 4086225"/>
              <a:gd name="connsiteX344" fmla="*/ 753102 w 3324225"/>
              <a:gd name="connsiteY344" fmla="*/ 2657258 h 4086225"/>
              <a:gd name="connsiteX345" fmla="*/ 788344 w 3324225"/>
              <a:gd name="connsiteY345" fmla="*/ 2651543 h 4086225"/>
              <a:gd name="connsiteX346" fmla="*/ 857877 w 3324225"/>
              <a:gd name="connsiteY346" fmla="*/ 2641066 h 4086225"/>
              <a:gd name="connsiteX347" fmla="*/ 899787 w 3324225"/>
              <a:gd name="connsiteY347" fmla="*/ 2641066 h 4086225"/>
              <a:gd name="connsiteX348" fmla="*/ 981702 w 3324225"/>
              <a:gd name="connsiteY348" fmla="*/ 2675356 h 4086225"/>
              <a:gd name="connsiteX349" fmla="*/ 999799 w 3324225"/>
              <a:gd name="connsiteY349" fmla="*/ 2690596 h 4086225"/>
              <a:gd name="connsiteX350" fmla="*/ 1019802 w 3324225"/>
              <a:gd name="connsiteY350" fmla="*/ 2690596 h 4086225"/>
              <a:gd name="connsiteX351" fmla="*/ 1046472 w 3324225"/>
              <a:gd name="connsiteY351" fmla="*/ 2651543 h 4086225"/>
              <a:gd name="connsiteX352" fmla="*/ 1055997 w 3324225"/>
              <a:gd name="connsiteY352" fmla="*/ 2618206 h 4086225"/>
              <a:gd name="connsiteX353" fmla="*/ 1059807 w 3324225"/>
              <a:gd name="connsiteY353" fmla="*/ 2609633 h 4086225"/>
              <a:gd name="connsiteX354" fmla="*/ 1086477 w 3324225"/>
              <a:gd name="connsiteY354" fmla="*/ 2569629 h 4086225"/>
              <a:gd name="connsiteX355" fmla="*/ 1105527 w 3324225"/>
              <a:gd name="connsiteY355" fmla="*/ 2538196 h 4086225"/>
              <a:gd name="connsiteX356" fmla="*/ 1147437 w 3324225"/>
              <a:gd name="connsiteY356" fmla="*/ 2468664 h 4086225"/>
              <a:gd name="connsiteX357" fmla="*/ 1193157 w 3324225"/>
              <a:gd name="connsiteY357" fmla="*/ 2407703 h 4086225"/>
              <a:gd name="connsiteX358" fmla="*/ 1214112 w 3324225"/>
              <a:gd name="connsiteY358" fmla="*/ 2377223 h 4086225"/>
              <a:gd name="connsiteX359" fmla="*/ 1248402 w 3324225"/>
              <a:gd name="connsiteY359" fmla="*/ 2313406 h 4086225"/>
              <a:gd name="connsiteX360" fmla="*/ 1273167 w 3324225"/>
              <a:gd name="connsiteY360" fmla="*/ 2297214 h 4086225"/>
              <a:gd name="connsiteX361" fmla="*/ 1289359 w 3324225"/>
              <a:gd name="connsiteY361" fmla="*/ 2282926 h 4086225"/>
              <a:gd name="connsiteX362" fmla="*/ 1307457 w 3324225"/>
              <a:gd name="connsiteY362" fmla="*/ 2228633 h 4086225"/>
              <a:gd name="connsiteX363" fmla="*/ 1309362 w 3324225"/>
              <a:gd name="connsiteY363" fmla="*/ 2224823 h 4086225"/>
              <a:gd name="connsiteX364" fmla="*/ 1365559 w 3324225"/>
              <a:gd name="connsiteY364" fmla="*/ 2145766 h 4086225"/>
              <a:gd name="connsiteX365" fmla="*/ 1396039 w 3324225"/>
              <a:gd name="connsiteY365" fmla="*/ 2129573 h 4086225"/>
              <a:gd name="connsiteX366" fmla="*/ 1400802 w 3324225"/>
              <a:gd name="connsiteY366" fmla="*/ 2127669 h 4086225"/>
              <a:gd name="connsiteX367" fmla="*/ 1440807 w 3324225"/>
              <a:gd name="connsiteY367" fmla="*/ 2115286 h 4086225"/>
              <a:gd name="connsiteX368" fmla="*/ 1450332 w 3324225"/>
              <a:gd name="connsiteY368" fmla="*/ 2105761 h 4086225"/>
              <a:gd name="connsiteX369" fmla="*/ 1470334 w 3324225"/>
              <a:gd name="connsiteY369" fmla="*/ 2086711 h 4086225"/>
              <a:gd name="connsiteX370" fmla="*/ 1470334 w 3324225"/>
              <a:gd name="connsiteY370" fmla="*/ 2052421 h 4086225"/>
              <a:gd name="connsiteX371" fmla="*/ 1426519 w 3324225"/>
              <a:gd name="connsiteY371" fmla="*/ 2019083 h 4086225"/>
              <a:gd name="connsiteX372" fmla="*/ 1397944 w 3324225"/>
              <a:gd name="connsiteY372" fmla="*/ 1990508 h 4086225"/>
              <a:gd name="connsiteX373" fmla="*/ 1397944 w 3324225"/>
              <a:gd name="connsiteY373" fmla="*/ 1960981 h 4086225"/>
              <a:gd name="connsiteX374" fmla="*/ 1432234 w 3324225"/>
              <a:gd name="connsiteY374" fmla="*/ 1867636 h 4086225"/>
              <a:gd name="connsiteX375" fmla="*/ 1475097 w 3324225"/>
              <a:gd name="connsiteY375" fmla="*/ 1817153 h 4086225"/>
              <a:gd name="connsiteX376" fmla="*/ 1496052 w 3324225"/>
              <a:gd name="connsiteY376" fmla="*/ 1811438 h 4086225"/>
              <a:gd name="connsiteX377" fmla="*/ 1522722 w 3324225"/>
              <a:gd name="connsiteY377" fmla="*/ 1811438 h 4086225"/>
              <a:gd name="connsiteX378" fmla="*/ 1536057 w 3324225"/>
              <a:gd name="connsiteY378" fmla="*/ 1809533 h 4086225"/>
              <a:gd name="connsiteX379" fmla="*/ 1551297 w 3324225"/>
              <a:gd name="connsiteY379" fmla="*/ 1772386 h 4086225"/>
              <a:gd name="connsiteX380" fmla="*/ 1543677 w 3324225"/>
              <a:gd name="connsiteY380" fmla="*/ 1720951 h 4086225"/>
              <a:gd name="connsiteX381" fmla="*/ 1537962 w 3324225"/>
              <a:gd name="connsiteY381" fmla="*/ 1684756 h 4086225"/>
              <a:gd name="connsiteX382" fmla="*/ 1538914 w 3324225"/>
              <a:gd name="connsiteY382" fmla="*/ 1674278 h 4086225"/>
              <a:gd name="connsiteX383" fmla="*/ 1536057 w 3324225"/>
              <a:gd name="connsiteY383" fmla="*/ 1643798 h 4086225"/>
              <a:gd name="connsiteX384" fmla="*/ 1526532 w 3324225"/>
              <a:gd name="connsiteY384" fmla="*/ 1621891 h 4086225"/>
              <a:gd name="connsiteX385" fmla="*/ 1517959 w 3324225"/>
              <a:gd name="connsiteY385" fmla="*/ 1607603 h 4086225"/>
              <a:gd name="connsiteX386" fmla="*/ 1505577 w 3324225"/>
              <a:gd name="connsiteY386" fmla="*/ 1579028 h 4086225"/>
              <a:gd name="connsiteX387" fmla="*/ 1505577 w 3324225"/>
              <a:gd name="connsiteY387" fmla="*/ 1560931 h 4086225"/>
              <a:gd name="connsiteX388" fmla="*/ 1495099 w 3324225"/>
              <a:gd name="connsiteY388" fmla="*/ 1533308 h 4086225"/>
              <a:gd name="connsiteX389" fmla="*/ 1462714 w 3324225"/>
              <a:gd name="connsiteY389" fmla="*/ 1500923 h 4086225"/>
              <a:gd name="connsiteX390" fmla="*/ 1443664 w 3324225"/>
              <a:gd name="connsiteY390" fmla="*/ 1469491 h 4086225"/>
              <a:gd name="connsiteX391" fmla="*/ 1402707 w 3324225"/>
              <a:gd name="connsiteY391" fmla="*/ 1399958 h 4086225"/>
              <a:gd name="connsiteX392" fmla="*/ 1399849 w 3324225"/>
              <a:gd name="connsiteY392" fmla="*/ 1390433 h 4086225"/>
              <a:gd name="connsiteX393" fmla="*/ 1356034 w 3324225"/>
              <a:gd name="connsiteY393" fmla="*/ 1339951 h 4086225"/>
              <a:gd name="connsiteX394" fmla="*/ 1343652 w 3324225"/>
              <a:gd name="connsiteY394" fmla="*/ 1336141 h 4086225"/>
              <a:gd name="connsiteX395" fmla="*/ 1327459 w 3324225"/>
              <a:gd name="connsiteY395" fmla="*/ 1336141 h 4086225"/>
              <a:gd name="connsiteX396" fmla="*/ 1271262 w 3324225"/>
              <a:gd name="connsiteY396" fmla="*/ 1371383 h 4086225"/>
              <a:gd name="connsiteX397" fmla="*/ 1239829 w 3324225"/>
              <a:gd name="connsiteY397" fmla="*/ 1431391 h 4086225"/>
              <a:gd name="connsiteX398" fmla="*/ 1190299 w 3324225"/>
              <a:gd name="connsiteY398" fmla="*/ 1450441 h 4086225"/>
              <a:gd name="connsiteX399" fmla="*/ 1147437 w 3324225"/>
              <a:gd name="connsiteY399" fmla="*/ 1460918 h 4086225"/>
              <a:gd name="connsiteX400" fmla="*/ 1096002 w 3324225"/>
              <a:gd name="connsiteY400" fmla="*/ 1512353 h 4086225"/>
              <a:gd name="connsiteX401" fmla="*/ 1030279 w 3324225"/>
              <a:gd name="connsiteY401" fmla="*/ 1566646 h 4086225"/>
              <a:gd name="connsiteX402" fmla="*/ 993132 w 3324225"/>
              <a:gd name="connsiteY402" fmla="*/ 1611413 h 4086225"/>
              <a:gd name="connsiteX403" fmla="*/ 946459 w 3324225"/>
              <a:gd name="connsiteY403" fmla="*/ 1664753 h 4086225"/>
              <a:gd name="connsiteX404" fmla="*/ 915979 w 3324225"/>
              <a:gd name="connsiteY404" fmla="*/ 1689518 h 4086225"/>
              <a:gd name="connsiteX405" fmla="*/ 874069 w 3324225"/>
              <a:gd name="connsiteY405" fmla="*/ 1731428 h 4086225"/>
              <a:gd name="connsiteX406" fmla="*/ 796917 w 3324225"/>
              <a:gd name="connsiteY406" fmla="*/ 1812391 h 4086225"/>
              <a:gd name="connsiteX407" fmla="*/ 760722 w 3324225"/>
              <a:gd name="connsiteY407" fmla="*/ 1836203 h 4086225"/>
              <a:gd name="connsiteX408" fmla="*/ 736909 w 3324225"/>
              <a:gd name="connsiteY408" fmla="*/ 1853348 h 4086225"/>
              <a:gd name="connsiteX409" fmla="*/ 684522 w 3324225"/>
              <a:gd name="connsiteY409" fmla="*/ 1894306 h 4086225"/>
              <a:gd name="connsiteX410" fmla="*/ 575937 w 3324225"/>
              <a:gd name="connsiteY410" fmla="*/ 1999081 h 4086225"/>
              <a:gd name="connsiteX411" fmla="*/ 533074 w 3324225"/>
              <a:gd name="connsiteY411" fmla="*/ 2039086 h 4086225"/>
              <a:gd name="connsiteX412" fmla="*/ 493069 w 3324225"/>
              <a:gd name="connsiteY412" fmla="*/ 2093378 h 4086225"/>
              <a:gd name="connsiteX413" fmla="*/ 485449 w 3324225"/>
              <a:gd name="connsiteY413" fmla="*/ 2130526 h 4086225"/>
              <a:gd name="connsiteX414" fmla="*/ 417822 w 3324225"/>
              <a:gd name="connsiteY414" fmla="*/ 2254351 h 4086225"/>
              <a:gd name="connsiteX415" fmla="*/ 365434 w 3324225"/>
              <a:gd name="connsiteY415" fmla="*/ 2296261 h 4086225"/>
              <a:gd name="connsiteX416" fmla="*/ 2640004 w 3324225"/>
              <a:gd name="connsiteY416" fmla="*/ 3935514 h 4086225"/>
              <a:gd name="connsiteX417" fmla="*/ 2646672 w 3324225"/>
              <a:gd name="connsiteY417" fmla="*/ 3925036 h 4086225"/>
              <a:gd name="connsiteX418" fmla="*/ 2619049 w 3324225"/>
              <a:gd name="connsiteY418" fmla="*/ 3883126 h 4086225"/>
              <a:gd name="connsiteX419" fmla="*/ 2582854 w 3324225"/>
              <a:gd name="connsiteY419" fmla="*/ 3894556 h 4086225"/>
              <a:gd name="connsiteX420" fmla="*/ 2583807 w 3324225"/>
              <a:gd name="connsiteY420" fmla="*/ 3903129 h 4086225"/>
              <a:gd name="connsiteX421" fmla="*/ 2640004 w 3324225"/>
              <a:gd name="connsiteY421" fmla="*/ 3935514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</a:cxnLst>
            <a:rect l="l" t="t" r="r" b="b"/>
            <a:pathLst>
              <a:path w="3324225" h="4086225">
                <a:moveTo>
                  <a:pt x="365434" y="2296261"/>
                </a:moveTo>
                <a:cubicBezTo>
                  <a:pt x="360672" y="2292451"/>
                  <a:pt x="356862" y="2289594"/>
                  <a:pt x="354004" y="2286736"/>
                </a:cubicBezTo>
                <a:cubicBezTo>
                  <a:pt x="351147" y="2282926"/>
                  <a:pt x="348289" y="2277211"/>
                  <a:pt x="345432" y="2272448"/>
                </a:cubicBezTo>
                <a:cubicBezTo>
                  <a:pt x="343527" y="2269591"/>
                  <a:pt x="338764" y="2264828"/>
                  <a:pt x="337812" y="2265781"/>
                </a:cubicBezTo>
                <a:cubicBezTo>
                  <a:pt x="327334" y="2271496"/>
                  <a:pt x="315904" y="2276258"/>
                  <a:pt x="309237" y="2283878"/>
                </a:cubicBezTo>
                <a:cubicBezTo>
                  <a:pt x="297807" y="2296261"/>
                  <a:pt x="301617" y="2311501"/>
                  <a:pt x="310189" y="2324836"/>
                </a:cubicBezTo>
                <a:cubicBezTo>
                  <a:pt x="324477" y="2346744"/>
                  <a:pt x="311142" y="2369603"/>
                  <a:pt x="286377" y="2367698"/>
                </a:cubicBezTo>
                <a:cubicBezTo>
                  <a:pt x="281614" y="2367698"/>
                  <a:pt x="277804" y="2369603"/>
                  <a:pt x="273042" y="2370556"/>
                </a:cubicBezTo>
                <a:cubicBezTo>
                  <a:pt x="268279" y="2371508"/>
                  <a:pt x="261612" y="2369603"/>
                  <a:pt x="264469" y="2363889"/>
                </a:cubicBezTo>
                <a:cubicBezTo>
                  <a:pt x="272089" y="2351506"/>
                  <a:pt x="265422" y="2340076"/>
                  <a:pt x="262564" y="2328646"/>
                </a:cubicBezTo>
                <a:cubicBezTo>
                  <a:pt x="256849" y="2311501"/>
                  <a:pt x="248277" y="2296261"/>
                  <a:pt x="241609" y="2279116"/>
                </a:cubicBezTo>
                <a:cubicBezTo>
                  <a:pt x="240657" y="2276258"/>
                  <a:pt x="240657" y="2271496"/>
                  <a:pt x="241609" y="2267686"/>
                </a:cubicBezTo>
                <a:cubicBezTo>
                  <a:pt x="249229" y="2241969"/>
                  <a:pt x="257802" y="2216251"/>
                  <a:pt x="255897" y="2188628"/>
                </a:cubicBezTo>
                <a:cubicBezTo>
                  <a:pt x="253992" y="2167673"/>
                  <a:pt x="261612" y="2152433"/>
                  <a:pt x="279709" y="2141956"/>
                </a:cubicBezTo>
                <a:cubicBezTo>
                  <a:pt x="281614" y="2141003"/>
                  <a:pt x="283519" y="2140051"/>
                  <a:pt x="283519" y="2138146"/>
                </a:cubicBezTo>
                <a:cubicBezTo>
                  <a:pt x="289234" y="2119096"/>
                  <a:pt x="307332" y="2111476"/>
                  <a:pt x="321619" y="2101951"/>
                </a:cubicBezTo>
                <a:cubicBezTo>
                  <a:pt x="326382" y="2098141"/>
                  <a:pt x="331144" y="2095283"/>
                  <a:pt x="335907" y="2090521"/>
                </a:cubicBezTo>
                <a:cubicBezTo>
                  <a:pt x="354004" y="2072423"/>
                  <a:pt x="372102" y="2054326"/>
                  <a:pt x="390199" y="2036228"/>
                </a:cubicBezTo>
                <a:cubicBezTo>
                  <a:pt x="392104" y="2034323"/>
                  <a:pt x="394009" y="2031466"/>
                  <a:pt x="395914" y="2031466"/>
                </a:cubicBezTo>
                <a:cubicBezTo>
                  <a:pt x="415917" y="2029561"/>
                  <a:pt x="413059" y="2009558"/>
                  <a:pt x="420679" y="1998128"/>
                </a:cubicBezTo>
                <a:cubicBezTo>
                  <a:pt x="424489" y="1993366"/>
                  <a:pt x="427347" y="1987651"/>
                  <a:pt x="432109" y="1982888"/>
                </a:cubicBezTo>
                <a:cubicBezTo>
                  <a:pt x="453064" y="1960028"/>
                  <a:pt x="474972" y="1939073"/>
                  <a:pt x="494022" y="1915261"/>
                </a:cubicBezTo>
                <a:cubicBezTo>
                  <a:pt x="508309" y="1898116"/>
                  <a:pt x="519739" y="1880018"/>
                  <a:pt x="531169" y="1860968"/>
                </a:cubicBezTo>
                <a:cubicBezTo>
                  <a:pt x="550219" y="1830488"/>
                  <a:pt x="567364" y="1800008"/>
                  <a:pt x="585462" y="1769528"/>
                </a:cubicBezTo>
                <a:cubicBezTo>
                  <a:pt x="606417" y="1733333"/>
                  <a:pt x="629277" y="1698091"/>
                  <a:pt x="649279" y="1661896"/>
                </a:cubicBezTo>
                <a:cubicBezTo>
                  <a:pt x="659757" y="1642846"/>
                  <a:pt x="673092" y="1628558"/>
                  <a:pt x="691189" y="1618081"/>
                </a:cubicBezTo>
                <a:cubicBezTo>
                  <a:pt x="693094" y="1617128"/>
                  <a:pt x="694999" y="1615223"/>
                  <a:pt x="695952" y="1614271"/>
                </a:cubicBezTo>
                <a:cubicBezTo>
                  <a:pt x="706429" y="1604746"/>
                  <a:pt x="717859" y="1596173"/>
                  <a:pt x="728337" y="1585696"/>
                </a:cubicBezTo>
                <a:cubicBezTo>
                  <a:pt x="741672" y="1571408"/>
                  <a:pt x="754054" y="1556168"/>
                  <a:pt x="767389" y="1541881"/>
                </a:cubicBezTo>
                <a:cubicBezTo>
                  <a:pt x="772152" y="1536166"/>
                  <a:pt x="776914" y="1530451"/>
                  <a:pt x="781677" y="1524736"/>
                </a:cubicBezTo>
                <a:cubicBezTo>
                  <a:pt x="788344" y="1518068"/>
                  <a:pt x="795012" y="1511401"/>
                  <a:pt x="795964" y="1500923"/>
                </a:cubicBezTo>
                <a:cubicBezTo>
                  <a:pt x="795964" y="1497113"/>
                  <a:pt x="799774" y="1494256"/>
                  <a:pt x="802632" y="1491398"/>
                </a:cubicBezTo>
                <a:cubicBezTo>
                  <a:pt x="824539" y="1463776"/>
                  <a:pt x="852162" y="1443773"/>
                  <a:pt x="885499" y="1430438"/>
                </a:cubicBezTo>
                <a:cubicBezTo>
                  <a:pt x="909312" y="1419961"/>
                  <a:pt x="930267" y="1403768"/>
                  <a:pt x="935982" y="1375193"/>
                </a:cubicBezTo>
                <a:cubicBezTo>
                  <a:pt x="936934" y="1370431"/>
                  <a:pt x="943602" y="1366621"/>
                  <a:pt x="947412" y="1362811"/>
                </a:cubicBezTo>
                <a:cubicBezTo>
                  <a:pt x="952174" y="1357096"/>
                  <a:pt x="957889" y="1352333"/>
                  <a:pt x="961699" y="1346618"/>
                </a:cubicBezTo>
                <a:cubicBezTo>
                  <a:pt x="966462" y="1339951"/>
                  <a:pt x="969319" y="1330426"/>
                  <a:pt x="975034" y="1327568"/>
                </a:cubicBezTo>
                <a:cubicBezTo>
                  <a:pt x="991227" y="1319948"/>
                  <a:pt x="985512" y="1311376"/>
                  <a:pt x="980749" y="1299946"/>
                </a:cubicBezTo>
                <a:cubicBezTo>
                  <a:pt x="979797" y="1297088"/>
                  <a:pt x="982654" y="1292326"/>
                  <a:pt x="984559" y="1288516"/>
                </a:cubicBezTo>
                <a:cubicBezTo>
                  <a:pt x="992179" y="1276133"/>
                  <a:pt x="1000752" y="1264703"/>
                  <a:pt x="1009324" y="1253273"/>
                </a:cubicBezTo>
                <a:cubicBezTo>
                  <a:pt x="1015039" y="1245653"/>
                  <a:pt x="1021707" y="1239938"/>
                  <a:pt x="1028374" y="1233271"/>
                </a:cubicBezTo>
                <a:cubicBezTo>
                  <a:pt x="1037899" y="1222793"/>
                  <a:pt x="1047424" y="1212316"/>
                  <a:pt x="1058854" y="1203743"/>
                </a:cubicBezTo>
                <a:cubicBezTo>
                  <a:pt x="1080762" y="1186598"/>
                  <a:pt x="1089334" y="1162786"/>
                  <a:pt x="1094097" y="1137068"/>
                </a:cubicBezTo>
                <a:cubicBezTo>
                  <a:pt x="1096002" y="1128496"/>
                  <a:pt x="1098859" y="1121828"/>
                  <a:pt x="1108384" y="1119923"/>
                </a:cubicBezTo>
                <a:cubicBezTo>
                  <a:pt x="1116004" y="1118018"/>
                  <a:pt x="1111242" y="1111351"/>
                  <a:pt x="1109337" y="1107541"/>
                </a:cubicBezTo>
                <a:cubicBezTo>
                  <a:pt x="1101717" y="1092301"/>
                  <a:pt x="1102669" y="1090396"/>
                  <a:pt x="1119814" y="1085633"/>
                </a:cubicBezTo>
                <a:cubicBezTo>
                  <a:pt x="1133149" y="1081823"/>
                  <a:pt x="1140769" y="1070393"/>
                  <a:pt x="1146484" y="1057058"/>
                </a:cubicBezTo>
                <a:cubicBezTo>
                  <a:pt x="1148389" y="1052296"/>
                  <a:pt x="1151247" y="1048486"/>
                  <a:pt x="1153152" y="1043723"/>
                </a:cubicBezTo>
                <a:cubicBezTo>
                  <a:pt x="1161724" y="1024673"/>
                  <a:pt x="1177917" y="1011338"/>
                  <a:pt x="1193157" y="998003"/>
                </a:cubicBezTo>
                <a:cubicBezTo>
                  <a:pt x="1196014" y="996098"/>
                  <a:pt x="1196014" y="991336"/>
                  <a:pt x="1198872" y="987526"/>
                </a:cubicBezTo>
                <a:cubicBezTo>
                  <a:pt x="1205539" y="978953"/>
                  <a:pt x="1210302" y="968476"/>
                  <a:pt x="1218874" y="961808"/>
                </a:cubicBezTo>
                <a:cubicBezTo>
                  <a:pt x="1226494" y="956093"/>
                  <a:pt x="1229352" y="949426"/>
                  <a:pt x="1228399" y="940853"/>
                </a:cubicBezTo>
                <a:cubicBezTo>
                  <a:pt x="1227447" y="924661"/>
                  <a:pt x="1232209" y="913231"/>
                  <a:pt x="1249354" y="908468"/>
                </a:cubicBezTo>
                <a:cubicBezTo>
                  <a:pt x="1251259" y="908468"/>
                  <a:pt x="1253164" y="905611"/>
                  <a:pt x="1253164" y="904658"/>
                </a:cubicBezTo>
                <a:cubicBezTo>
                  <a:pt x="1256974" y="890371"/>
                  <a:pt x="1267452" y="883703"/>
                  <a:pt x="1279834" y="877988"/>
                </a:cubicBezTo>
                <a:cubicBezTo>
                  <a:pt x="1281739" y="877036"/>
                  <a:pt x="1283644" y="877036"/>
                  <a:pt x="1284597" y="876083"/>
                </a:cubicBezTo>
                <a:cubicBezTo>
                  <a:pt x="1304599" y="859891"/>
                  <a:pt x="1323649" y="843698"/>
                  <a:pt x="1342699" y="826553"/>
                </a:cubicBezTo>
                <a:cubicBezTo>
                  <a:pt x="1363654" y="807503"/>
                  <a:pt x="1383657" y="787501"/>
                  <a:pt x="1405564" y="768451"/>
                </a:cubicBezTo>
                <a:cubicBezTo>
                  <a:pt x="1417947" y="757973"/>
                  <a:pt x="1433187" y="750353"/>
                  <a:pt x="1446522" y="741781"/>
                </a:cubicBezTo>
                <a:cubicBezTo>
                  <a:pt x="1453189" y="737018"/>
                  <a:pt x="1458904" y="730351"/>
                  <a:pt x="1465572" y="725588"/>
                </a:cubicBezTo>
                <a:cubicBezTo>
                  <a:pt x="1477954" y="716063"/>
                  <a:pt x="1490337" y="706538"/>
                  <a:pt x="1502719" y="697966"/>
                </a:cubicBezTo>
                <a:cubicBezTo>
                  <a:pt x="1520817" y="685583"/>
                  <a:pt x="1531294" y="666533"/>
                  <a:pt x="1542724" y="648436"/>
                </a:cubicBezTo>
                <a:cubicBezTo>
                  <a:pt x="1545582" y="644626"/>
                  <a:pt x="1547487" y="639863"/>
                  <a:pt x="1550344" y="636053"/>
                </a:cubicBezTo>
                <a:cubicBezTo>
                  <a:pt x="1551297" y="637006"/>
                  <a:pt x="1551297" y="637958"/>
                  <a:pt x="1552249" y="638911"/>
                </a:cubicBezTo>
                <a:cubicBezTo>
                  <a:pt x="1555107" y="637958"/>
                  <a:pt x="1557964" y="637958"/>
                  <a:pt x="1559869" y="636053"/>
                </a:cubicBezTo>
                <a:cubicBezTo>
                  <a:pt x="1562727" y="632243"/>
                  <a:pt x="1565584" y="628433"/>
                  <a:pt x="1567489" y="623671"/>
                </a:cubicBezTo>
                <a:cubicBezTo>
                  <a:pt x="1571299" y="615098"/>
                  <a:pt x="1576062" y="606526"/>
                  <a:pt x="1576062" y="597953"/>
                </a:cubicBezTo>
                <a:cubicBezTo>
                  <a:pt x="1577967" y="578903"/>
                  <a:pt x="1576062" y="559853"/>
                  <a:pt x="1569394" y="540803"/>
                </a:cubicBezTo>
                <a:cubicBezTo>
                  <a:pt x="1565584" y="529373"/>
                  <a:pt x="1565584" y="516038"/>
                  <a:pt x="1562727" y="504608"/>
                </a:cubicBezTo>
                <a:cubicBezTo>
                  <a:pt x="1561774" y="497941"/>
                  <a:pt x="1558917" y="491273"/>
                  <a:pt x="1554154" y="487463"/>
                </a:cubicBezTo>
                <a:cubicBezTo>
                  <a:pt x="1541772" y="476033"/>
                  <a:pt x="1537962" y="461746"/>
                  <a:pt x="1537009" y="446506"/>
                </a:cubicBezTo>
                <a:cubicBezTo>
                  <a:pt x="1536057" y="437933"/>
                  <a:pt x="1533199" y="432218"/>
                  <a:pt x="1526532" y="427456"/>
                </a:cubicBezTo>
                <a:cubicBezTo>
                  <a:pt x="1511292" y="416978"/>
                  <a:pt x="1506529" y="401738"/>
                  <a:pt x="1502719" y="384593"/>
                </a:cubicBezTo>
                <a:cubicBezTo>
                  <a:pt x="1500814" y="375068"/>
                  <a:pt x="1494147" y="364591"/>
                  <a:pt x="1486527" y="357923"/>
                </a:cubicBezTo>
                <a:cubicBezTo>
                  <a:pt x="1477002" y="349351"/>
                  <a:pt x="1473192" y="338873"/>
                  <a:pt x="1472239" y="326491"/>
                </a:cubicBezTo>
                <a:cubicBezTo>
                  <a:pt x="1472239" y="321728"/>
                  <a:pt x="1472239" y="316966"/>
                  <a:pt x="1472239" y="312203"/>
                </a:cubicBezTo>
                <a:cubicBezTo>
                  <a:pt x="1472239" y="294106"/>
                  <a:pt x="1481764" y="287438"/>
                  <a:pt x="1498909" y="292201"/>
                </a:cubicBezTo>
                <a:cubicBezTo>
                  <a:pt x="1501767" y="293153"/>
                  <a:pt x="1504624" y="294106"/>
                  <a:pt x="1509387" y="295058"/>
                </a:cubicBezTo>
                <a:cubicBezTo>
                  <a:pt x="1509387" y="290296"/>
                  <a:pt x="1510339" y="286486"/>
                  <a:pt x="1509387" y="282676"/>
                </a:cubicBezTo>
                <a:cubicBezTo>
                  <a:pt x="1503672" y="251243"/>
                  <a:pt x="1503672" y="219811"/>
                  <a:pt x="1509387" y="188378"/>
                </a:cubicBezTo>
                <a:cubicBezTo>
                  <a:pt x="1513197" y="166471"/>
                  <a:pt x="1517007" y="143611"/>
                  <a:pt x="1522722" y="121703"/>
                </a:cubicBezTo>
                <a:cubicBezTo>
                  <a:pt x="1525579" y="112178"/>
                  <a:pt x="1530342" y="101701"/>
                  <a:pt x="1537962" y="95033"/>
                </a:cubicBezTo>
                <a:cubicBezTo>
                  <a:pt x="1548439" y="86461"/>
                  <a:pt x="1554154" y="75031"/>
                  <a:pt x="1562727" y="64553"/>
                </a:cubicBezTo>
                <a:cubicBezTo>
                  <a:pt x="1568442" y="57886"/>
                  <a:pt x="1577014" y="52171"/>
                  <a:pt x="1583682" y="46456"/>
                </a:cubicBezTo>
                <a:cubicBezTo>
                  <a:pt x="1588444" y="42646"/>
                  <a:pt x="1594159" y="39788"/>
                  <a:pt x="1598922" y="35978"/>
                </a:cubicBezTo>
                <a:cubicBezTo>
                  <a:pt x="1605589" y="30263"/>
                  <a:pt x="1612257" y="23596"/>
                  <a:pt x="1619877" y="16928"/>
                </a:cubicBezTo>
                <a:cubicBezTo>
                  <a:pt x="1632259" y="25501"/>
                  <a:pt x="1643689" y="26453"/>
                  <a:pt x="1656072" y="18833"/>
                </a:cubicBezTo>
                <a:cubicBezTo>
                  <a:pt x="1659882" y="16928"/>
                  <a:pt x="1665597" y="17881"/>
                  <a:pt x="1671312" y="17881"/>
                </a:cubicBezTo>
                <a:cubicBezTo>
                  <a:pt x="1675122" y="17881"/>
                  <a:pt x="1677979" y="17881"/>
                  <a:pt x="1681789" y="16928"/>
                </a:cubicBezTo>
                <a:cubicBezTo>
                  <a:pt x="1693219" y="14071"/>
                  <a:pt x="1704649" y="8356"/>
                  <a:pt x="1717032" y="12166"/>
                </a:cubicBezTo>
                <a:cubicBezTo>
                  <a:pt x="1719889" y="13118"/>
                  <a:pt x="1722747" y="10261"/>
                  <a:pt x="1725604" y="9308"/>
                </a:cubicBezTo>
                <a:cubicBezTo>
                  <a:pt x="1727509" y="8356"/>
                  <a:pt x="1731319" y="6451"/>
                  <a:pt x="1732272" y="7403"/>
                </a:cubicBezTo>
                <a:cubicBezTo>
                  <a:pt x="1743702" y="17881"/>
                  <a:pt x="1757037" y="7403"/>
                  <a:pt x="1769419" y="10261"/>
                </a:cubicBezTo>
                <a:cubicBezTo>
                  <a:pt x="1793232" y="15976"/>
                  <a:pt x="1816092" y="21691"/>
                  <a:pt x="1837047" y="36931"/>
                </a:cubicBezTo>
                <a:cubicBezTo>
                  <a:pt x="1855144" y="50266"/>
                  <a:pt x="1868479" y="65506"/>
                  <a:pt x="1871337" y="87413"/>
                </a:cubicBezTo>
                <a:cubicBezTo>
                  <a:pt x="1871337" y="89318"/>
                  <a:pt x="1872289" y="91223"/>
                  <a:pt x="1874194" y="91223"/>
                </a:cubicBezTo>
                <a:cubicBezTo>
                  <a:pt x="1886577" y="96938"/>
                  <a:pt x="1877052" y="98843"/>
                  <a:pt x="1875147" y="99796"/>
                </a:cubicBezTo>
                <a:cubicBezTo>
                  <a:pt x="1877052" y="107416"/>
                  <a:pt x="1880862" y="113131"/>
                  <a:pt x="1880862" y="119798"/>
                </a:cubicBezTo>
                <a:cubicBezTo>
                  <a:pt x="1880862" y="129323"/>
                  <a:pt x="1883719" y="133133"/>
                  <a:pt x="1893244" y="131228"/>
                </a:cubicBezTo>
                <a:cubicBezTo>
                  <a:pt x="1902769" y="129323"/>
                  <a:pt x="1905627" y="137896"/>
                  <a:pt x="1907532" y="144563"/>
                </a:cubicBezTo>
                <a:cubicBezTo>
                  <a:pt x="1910389" y="154088"/>
                  <a:pt x="1911342" y="163613"/>
                  <a:pt x="1919914" y="170281"/>
                </a:cubicBezTo>
                <a:cubicBezTo>
                  <a:pt x="1921819" y="171233"/>
                  <a:pt x="1921819" y="175043"/>
                  <a:pt x="1921819" y="176948"/>
                </a:cubicBezTo>
                <a:cubicBezTo>
                  <a:pt x="1923724" y="200761"/>
                  <a:pt x="1924677" y="224573"/>
                  <a:pt x="1926582" y="248386"/>
                </a:cubicBezTo>
                <a:cubicBezTo>
                  <a:pt x="1926582" y="251243"/>
                  <a:pt x="1925629" y="255053"/>
                  <a:pt x="1927534" y="256958"/>
                </a:cubicBezTo>
                <a:cubicBezTo>
                  <a:pt x="1939917" y="268388"/>
                  <a:pt x="1933249" y="282676"/>
                  <a:pt x="1930392" y="294106"/>
                </a:cubicBezTo>
                <a:cubicBezTo>
                  <a:pt x="1925629" y="308393"/>
                  <a:pt x="1921819" y="324586"/>
                  <a:pt x="1915152" y="336968"/>
                </a:cubicBezTo>
                <a:cubicBezTo>
                  <a:pt x="1903722" y="358876"/>
                  <a:pt x="1903722" y="379831"/>
                  <a:pt x="1908484" y="401738"/>
                </a:cubicBezTo>
                <a:cubicBezTo>
                  <a:pt x="1912294" y="419836"/>
                  <a:pt x="1909437" y="436028"/>
                  <a:pt x="1904674" y="453173"/>
                </a:cubicBezTo>
                <a:cubicBezTo>
                  <a:pt x="1903722" y="456983"/>
                  <a:pt x="1901817" y="459841"/>
                  <a:pt x="1901817" y="463651"/>
                </a:cubicBezTo>
                <a:cubicBezTo>
                  <a:pt x="1904674" y="486511"/>
                  <a:pt x="1896102" y="507466"/>
                  <a:pt x="1890387" y="528421"/>
                </a:cubicBezTo>
                <a:cubicBezTo>
                  <a:pt x="1888482" y="535088"/>
                  <a:pt x="1890387" y="543661"/>
                  <a:pt x="1891339" y="551281"/>
                </a:cubicBezTo>
                <a:cubicBezTo>
                  <a:pt x="1891339" y="556043"/>
                  <a:pt x="1892292" y="559853"/>
                  <a:pt x="1894197" y="566521"/>
                </a:cubicBezTo>
                <a:cubicBezTo>
                  <a:pt x="1896102" y="560806"/>
                  <a:pt x="1897054" y="556043"/>
                  <a:pt x="1898959" y="551281"/>
                </a:cubicBezTo>
                <a:cubicBezTo>
                  <a:pt x="1899912" y="551281"/>
                  <a:pt x="1900864" y="551281"/>
                  <a:pt x="1902769" y="552233"/>
                </a:cubicBezTo>
                <a:cubicBezTo>
                  <a:pt x="1916104" y="558901"/>
                  <a:pt x="1923724" y="556043"/>
                  <a:pt x="1929439" y="542708"/>
                </a:cubicBezTo>
                <a:cubicBezTo>
                  <a:pt x="1935154" y="526516"/>
                  <a:pt x="1946584" y="517943"/>
                  <a:pt x="1962777" y="516038"/>
                </a:cubicBezTo>
                <a:cubicBezTo>
                  <a:pt x="1970397" y="515086"/>
                  <a:pt x="1978969" y="516991"/>
                  <a:pt x="1986589" y="519848"/>
                </a:cubicBezTo>
                <a:cubicBezTo>
                  <a:pt x="2006592" y="526516"/>
                  <a:pt x="2026594" y="534136"/>
                  <a:pt x="2046597" y="542708"/>
                </a:cubicBezTo>
                <a:cubicBezTo>
                  <a:pt x="2070409" y="553186"/>
                  <a:pt x="2095174" y="562711"/>
                  <a:pt x="2118034" y="574141"/>
                </a:cubicBezTo>
                <a:cubicBezTo>
                  <a:pt x="2141847" y="586523"/>
                  <a:pt x="2162802" y="603668"/>
                  <a:pt x="2185662" y="616051"/>
                </a:cubicBezTo>
                <a:cubicBezTo>
                  <a:pt x="2218047" y="633196"/>
                  <a:pt x="2245669" y="655103"/>
                  <a:pt x="2270434" y="681773"/>
                </a:cubicBezTo>
                <a:cubicBezTo>
                  <a:pt x="2274244" y="686536"/>
                  <a:pt x="2279959" y="689393"/>
                  <a:pt x="2284722" y="693203"/>
                </a:cubicBezTo>
                <a:cubicBezTo>
                  <a:pt x="2292342" y="698918"/>
                  <a:pt x="2298057" y="704633"/>
                  <a:pt x="2298057" y="715111"/>
                </a:cubicBezTo>
                <a:cubicBezTo>
                  <a:pt x="2298057" y="719873"/>
                  <a:pt x="2300914" y="726541"/>
                  <a:pt x="2304724" y="728446"/>
                </a:cubicBezTo>
                <a:cubicBezTo>
                  <a:pt x="2324727" y="742733"/>
                  <a:pt x="2346634" y="755116"/>
                  <a:pt x="2365684" y="770356"/>
                </a:cubicBezTo>
                <a:cubicBezTo>
                  <a:pt x="2379019" y="780833"/>
                  <a:pt x="2390449" y="794168"/>
                  <a:pt x="2403784" y="806551"/>
                </a:cubicBezTo>
                <a:cubicBezTo>
                  <a:pt x="2416167" y="817981"/>
                  <a:pt x="2426644" y="830363"/>
                  <a:pt x="2439979" y="840841"/>
                </a:cubicBezTo>
                <a:cubicBezTo>
                  <a:pt x="2459029" y="855128"/>
                  <a:pt x="2478079" y="868463"/>
                  <a:pt x="2498082" y="882751"/>
                </a:cubicBezTo>
                <a:cubicBezTo>
                  <a:pt x="2499987" y="884656"/>
                  <a:pt x="2502844" y="885608"/>
                  <a:pt x="2505702" y="886561"/>
                </a:cubicBezTo>
                <a:cubicBezTo>
                  <a:pt x="2525704" y="893228"/>
                  <a:pt x="2545707" y="899896"/>
                  <a:pt x="2565709" y="905611"/>
                </a:cubicBezTo>
                <a:cubicBezTo>
                  <a:pt x="2595237" y="914183"/>
                  <a:pt x="2621907" y="929423"/>
                  <a:pt x="2646672" y="947521"/>
                </a:cubicBezTo>
                <a:cubicBezTo>
                  <a:pt x="2667627" y="962761"/>
                  <a:pt x="2690487" y="974191"/>
                  <a:pt x="2711442" y="988478"/>
                </a:cubicBezTo>
                <a:cubicBezTo>
                  <a:pt x="2735254" y="1005623"/>
                  <a:pt x="2758114" y="1024673"/>
                  <a:pt x="2781927" y="1041818"/>
                </a:cubicBezTo>
                <a:cubicBezTo>
                  <a:pt x="2800977" y="1056106"/>
                  <a:pt x="2820027" y="1071346"/>
                  <a:pt x="2838124" y="1085633"/>
                </a:cubicBezTo>
                <a:cubicBezTo>
                  <a:pt x="2855269" y="1098968"/>
                  <a:pt x="2873367" y="1112303"/>
                  <a:pt x="2890512" y="1125638"/>
                </a:cubicBezTo>
                <a:cubicBezTo>
                  <a:pt x="2902894" y="1135163"/>
                  <a:pt x="2916229" y="1145641"/>
                  <a:pt x="2928612" y="1154213"/>
                </a:cubicBezTo>
                <a:cubicBezTo>
                  <a:pt x="2948614" y="1169453"/>
                  <a:pt x="2969569" y="1184693"/>
                  <a:pt x="2990524" y="1198981"/>
                </a:cubicBezTo>
                <a:cubicBezTo>
                  <a:pt x="2999097" y="1204696"/>
                  <a:pt x="3008622" y="1210411"/>
                  <a:pt x="3018147" y="1214221"/>
                </a:cubicBezTo>
                <a:cubicBezTo>
                  <a:pt x="3034339" y="1221841"/>
                  <a:pt x="3050532" y="1229461"/>
                  <a:pt x="3066724" y="1234223"/>
                </a:cubicBezTo>
                <a:cubicBezTo>
                  <a:pt x="3087679" y="1239938"/>
                  <a:pt x="3110539" y="1245653"/>
                  <a:pt x="3132447" y="1246606"/>
                </a:cubicBezTo>
                <a:cubicBezTo>
                  <a:pt x="3175309" y="1248511"/>
                  <a:pt x="3218172" y="1247558"/>
                  <a:pt x="3261034" y="1247558"/>
                </a:cubicBezTo>
                <a:cubicBezTo>
                  <a:pt x="3277227" y="1247558"/>
                  <a:pt x="3293419" y="1259941"/>
                  <a:pt x="3292467" y="1276133"/>
                </a:cubicBezTo>
                <a:cubicBezTo>
                  <a:pt x="3290562" y="1301851"/>
                  <a:pt x="3301992" y="1323758"/>
                  <a:pt x="3308659" y="1346618"/>
                </a:cubicBezTo>
                <a:cubicBezTo>
                  <a:pt x="3312469" y="1360906"/>
                  <a:pt x="3318184" y="1374241"/>
                  <a:pt x="3321994" y="1387576"/>
                </a:cubicBezTo>
                <a:cubicBezTo>
                  <a:pt x="3322947" y="1390433"/>
                  <a:pt x="3321994" y="1395196"/>
                  <a:pt x="3321042" y="1397101"/>
                </a:cubicBezTo>
                <a:cubicBezTo>
                  <a:pt x="3313422" y="1409483"/>
                  <a:pt x="3306754" y="1422818"/>
                  <a:pt x="3287704" y="1419008"/>
                </a:cubicBezTo>
                <a:cubicBezTo>
                  <a:pt x="3284847" y="1418056"/>
                  <a:pt x="3280084" y="1419961"/>
                  <a:pt x="3277227" y="1421866"/>
                </a:cubicBezTo>
                <a:cubicBezTo>
                  <a:pt x="3261034" y="1432343"/>
                  <a:pt x="3242937" y="1429486"/>
                  <a:pt x="3225792" y="1425676"/>
                </a:cubicBezTo>
                <a:cubicBezTo>
                  <a:pt x="3219124" y="1423771"/>
                  <a:pt x="3212457" y="1417103"/>
                  <a:pt x="3207694" y="1411388"/>
                </a:cubicBezTo>
                <a:cubicBezTo>
                  <a:pt x="3198169" y="1401863"/>
                  <a:pt x="3189597" y="1396148"/>
                  <a:pt x="3174357" y="1399958"/>
                </a:cubicBezTo>
                <a:cubicBezTo>
                  <a:pt x="3152449" y="1404721"/>
                  <a:pt x="3131494" y="1397101"/>
                  <a:pt x="3111492" y="1387576"/>
                </a:cubicBezTo>
                <a:cubicBezTo>
                  <a:pt x="3090537" y="1377098"/>
                  <a:pt x="3070534" y="1364716"/>
                  <a:pt x="3049579" y="1353286"/>
                </a:cubicBezTo>
                <a:cubicBezTo>
                  <a:pt x="3028624" y="1341856"/>
                  <a:pt x="3007669" y="1332331"/>
                  <a:pt x="2986714" y="1320901"/>
                </a:cubicBezTo>
                <a:cubicBezTo>
                  <a:pt x="2974332" y="1314233"/>
                  <a:pt x="2962902" y="1305661"/>
                  <a:pt x="2954329" y="1294231"/>
                </a:cubicBezTo>
                <a:cubicBezTo>
                  <a:pt x="2947662" y="1285658"/>
                  <a:pt x="2936232" y="1278038"/>
                  <a:pt x="2925754" y="1277086"/>
                </a:cubicBezTo>
                <a:cubicBezTo>
                  <a:pt x="2897179" y="1274228"/>
                  <a:pt x="2870509" y="1265656"/>
                  <a:pt x="2842887" y="1258036"/>
                </a:cubicBezTo>
                <a:cubicBezTo>
                  <a:pt x="2817169" y="1249463"/>
                  <a:pt x="2790499" y="1240891"/>
                  <a:pt x="2764782" y="1233271"/>
                </a:cubicBezTo>
                <a:cubicBezTo>
                  <a:pt x="2725729" y="1221841"/>
                  <a:pt x="2685724" y="1213268"/>
                  <a:pt x="2647624" y="1199933"/>
                </a:cubicBezTo>
                <a:cubicBezTo>
                  <a:pt x="2619049" y="1189456"/>
                  <a:pt x="2589522" y="1179931"/>
                  <a:pt x="2563804" y="1159928"/>
                </a:cubicBezTo>
                <a:cubicBezTo>
                  <a:pt x="2541897" y="1143736"/>
                  <a:pt x="2516179" y="1133258"/>
                  <a:pt x="2492367" y="1119923"/>
                </a:cubicBezTo>
                <a:cubicBezTo>
                  <a:pt x="2480937" y="1113256"/>
                  <a:pt x="2470459" y="1104683"/>
                  <a:pt x="2459029" y="1098016"/>
                </a:cubicBezTo>
                <a:cubicBezTo>
                  <a:pt x="2440932" y="1086586"/>
                  <a:pt x="2421882" y="1077061"/>
                  <a:pt x="2404737" y="1065631"/>
                </a:cubicBezTo>
                <a:cubicBezTo>
                  <a:pt x="2395212" y="1058963"/>
                  <a:pt x="2387592" y="1049438"/>
                  <a:pt x="2379019" y="1041818"/>
                </a:cubicBezTo>
                <a:cubicBezTo>
                  <a:pt x="2374257" y="1038008"/>
                  <a:pt x="2368542" y="1034198"/>
                  <a:pt x="2362827" y="1031341"/>
                </a:cubicBezTo>
                <a:cubicBezTo>
                  <a:pt x="2334252" y="1015148"/>
                  <a:pt x="2304724" y="1000861"/>
                  <a:pt x="2276149" y="983716"/>
                </a:cubicBezTo>
                <a:cubicBezTo>
                  <a:pt x="2266624" y="978001"/>
                  <a:pt x="2260909" y="978001"/>
                  <a:pt x="2252337" y="984668"/>
                </a:cubicBezTo>
                <a:cubicBezTo>
                  <a:pt x="2247574" y="988478"/>
                  <a:pt x="2241859" y="993241"/>
                  <a:pt x="2235192" y="995146"/>
                </a:cubicBezTo>
                <a:cubicBezTo>
                  <a:pt x="2224714" y="999908"/>
                  <a:pt x="2219952" y="1006576"/>
                  <a:pt x="2219952" y="1018006"/>
                </a:cubicBezTo>
                <a:cubicBezTo>
                  <a:pt x="2219952" y="1033246"/>
                  <a:pt x="2219952" y="1048486"/>
                  <a:pt x="2219952" y="1062773"/>
                </a:cubicBezTo>
                <a:cubicBezTo>
                  <a:pt x="2219952" y="1072298"/>
                  <a:pt x="2217094" y="1080871"/>
                  <a:pt x="2217094" y="1090396"/>
                </a:cubicBezTo>
                <a:cubicBezTo>
                  <a:pt x="2217094" y="1096111"/>
                  <a:pt x="2218047" y="1102778"/>
                  <a:pt x="2221857" y="1107541"/>
                </a:cubicBezTo>
                <a:cubicBezTo>
                  <a:pt x="2226619" y="1113256"/>
                  <a:pt x="2233287" y="1118018"/>
                  <a:pt x="2239002" y="1122781"/>
                </a:cubicBezTo>
                <a:cubicBezTo>
                  <a:pt x="2239954" y="1123733"/>
                  <a:pt x="2241859" y="1125638"/>
                  <a:pt x="2241859" y="1126591"/>
                </a:cubicBezTo>
                <a:cubicBezTo>
                  <a:pt x="2244717" y="1139926"/>
                  <a:pt x="2248527" y="1154213"/>
                  <a:pt x="2250432" y="1167548"/>
                </a:cubicBezTo>
                <a:cubicBezTo>
                  <a:pt x="2251384" y="1175168"/>
                  <a:pt x="2250432" y="1184693"/>
                  <a:pt x="2246622" y="1191361"/>
                </a:cubicBezTo>
                <a:cubicBezTo>
                  <a:pt x="2241859" y="1200886"/>
                  <a:pt x="2247574" y="1207553"/>
                  <a:pt x="2248527" y="1216126"/>
                </a:cubicBezTo>
                <a:cubicBezTo>
                  <a:pt x="2249479" y="1221841"/>
                  <a:pt x="2250432" y="1227556"/>
                  <a:pt x="2251384" y="1232318"/>
                </a:cubicBezTo>
                <a:cubicBezTo>
                  <a:pt x="2257099" y="1254226"/>
                  <a:pt x="2261862" y="1276133"/>
                  <a:pt x="2268529" y="1298041"/>
                </a:cubicBezTo>
                <a:cubicBezTo>
                  <a:pt x="2277102" y="1325663"/>
                  <a:pt x="2288532" y="1351381"/>
                  <a:pt x="2290437" y="1380908"/>
                </a:cubicBezTo>
                <a:cubicBezTo>
                  <a:pt x="2291389" y="1399006"/>
                  <a:pt x="2296152" y="1417103"/>
                  <a:pt x="2299009" y="1435201"/>
                </a:cubicBezTo>
                <a:cubicBezTo>
                  <a:pt x="2301867" y="1453298"/>
                  <a:pt x="2304724" y="1470443"/>
                  <a:pt x="2307582" y="1488541"/>
                </a:cubicBezTo>
                <a:cubicBezTo>
                  <a:pt x="2307582" y="1491398"/>
                  <a:pt x="2306629" y="1494256"/>
                  <a:pt x="2305677" y="1496161"/>
                </a:cubicBezTo>
                <a:cubicBezTo>
                  <a:pt x="2303772" y="1503781"/>
                  <a:pt x="2299009" y="1511401"/>
                  <a:pt x="2299009" y="1519021"/>
                </a:cubicBezTo>
                <a:cubicBezTo>
                  <a:pt x="2299962" y="1531403"/>
                  <a:pt x="2304724" y="1544738"/>
                  <a:pt x="2307582" y="1557121"/>
                </a:cubicBezTo>
                <a:cubicBezTo>
                  <a:pt x="2310439" y="1569503"/>
                  <a:pt x="2314249" y="1580933"/>
                  <a:pt x="2315202" y="1593316"/>
                </a:cubicBezTo>
                <a:cubicBezTo>
                  <a:pt x="2317107" y="1633321"/>
                  <a:pt x="2315202" y="1673326"/>
                  <a:pt x="2320917" y="1712378"/>
                </a:cubicBezTo>
                <a:cubicBezTo>
                  <a:pt x="2326632" y="1759051"/>
                  <a:pt x="2323774" y="1806676"/>
                  <a:pt x="2323774" y="1853348"/>
                </a:cubicBezTo>
                <a:cubicBezTo>
                  <a:pt x="2323774" y="1878113"/>
                  <a:pt x="2329489" y="1901926"/>
                  <a:pt x="2335204" y="1925738"/>
                </a:cubicBezTo>
                <a:cubicBezTo>
                  <a:pt x="2338062" y="1937168"/>
                  <a:pt x="2343777" y="1946693"/>
                  <a:pt x="2348539" y="1957171"/>
                </a:cubicBezTo>
                <a:cubicBezTo>
                  <a:pt x="2349492" y="1958123"/>
                  <a:pt x="2349492" y="1960028"/>
                  <a:pt x="2349492" y="1960981"/>
                </a:cubicBezTo>
                <a:cubicBezTo>
                  <a:pt x="2346634" y="1978126"/>
                  <a:pt x="2356159" y="1990508"/>
                  <a:pt x="2361874" y="2004796"/>
                </a:cubicBezTo>
                <a:cubicBezTo>
                  <a:pt x="2368542" y="2020988"/>
                  <a:pt x="2377114" y="2036228"/>
                  <a:pt x="2381877" y="2052421"/>
                </a:cubicBezTo>
                <a:cubicBezTo>
                  <a:pt x="2384734" y="2060041"/>
                  <a:pt x="2382829" y="2071471"/>
                  <a:pt x="2379972" y="2079091"/>
                </a:cubicBezTo>
                <a:cubicBezTo>
                  <a:pt x="2375209" y="2089568"/>
                  <a:pt x="2374257" y="2099094"/>
                  <a:pt x="2377114" y="2109571"/>
                </a:cubicBezTo>
                <a:cubicBezTo>
                  <a:pt x="2380924" y="2121001"/>
                  <a:pt x="2383782" y="2133383"/>
                  <a:pt x="2387592" y="2144814"/>
                </a:cubicBezTo>
                <a:cubicBezTo>
                  <a:pt x="2388544" y="2147671"/>
                  <a:pt x="2392354" y="2150528"/>
                  <a:pt x="2396164" y="2150528"/>
                </a:cubicBezTo>
                <a:cubicBezTo>
                  <a:pt x="2410452" y="2152433"/>
                  <a:pt x="2419024" y="2161006"/>
                  <a:pt x="2426644" y="2172436"/>
                </a:cubicBezTo>
                <a:cubicBezTo>
                  <a:pt x="2430454" y="2179103"/>
                  <a:pt x="2431407" y="2185771"/>
                  <a:pt x="2425692" y="2193391"/>
                </a:cubicBezTo>
                <a:cubicBezTo>
                  <a:pt x="2416167" y="2206726"/>
                  <a:pt x="2413309" y="2220061"/>
                  <a:pt x="2424739" y="2234348"/>
                </a:cubicBezTo>
                <a:cubicBezTo>
                  <a:pt x="2425692" y="2236253"/>
                  <a:pt x="2426644" y="2238158"/>
                  <a:pt x="2427597" y="2240064"/>
                </a:cubicBezTo>
                <a:cubicBezTo>
                  <a:pt x="2430454" y="2258161"/>
                  <a:pt x="2442837" y="2270544"/>
                  <a:pt x="2457124" y="2280069"/>
                </a:cubicBezTo>
                <a:cubicBezTo>
                  <a:pt x="2479032" y="2295308"/>
                  <a:pt x="2495224" y="2316264"/>
                  <a:pt x="2510464" y="2338171"/>
                </a:cubicBezTo>
                <a:cubicBezTo>
                  <a:pt x="2521894" y="2354364"/>
                  <a:pt x="2530467" y="2373414"/>
                  <a:pt x="2539039" y="2391511"/>
                </a:cubicBezTo>
                <a:cubicBezTo>
                  <a:pt x="2543802" y="2401989"/>
                  <a:pt x="2544754" y="2413419"/>
                  <a:pt x="2549517" y="2423896"/>
                </a:cubicBezTo>
                <a:cubicBezTo>
                  <a:pt x="2556184" y="2439136"/>
                  <a:pt x="2565709" y="2453423"/>
                  <a:pt x="2573329" y="2467711"/>
                </a:cubicBezTo>
                <a:cubicBezTo>
                  <a:pt x="2575234" y="2471521"/>
                  <a:pt x="2576187" y="2476283"/>
                  <a:pt x="2577139" y="2481046"/>
                </a:cubicBezTo>
                <a:cubicBezTo>
                  <a:pt x="2580949" y="2493429"/>
                  <a:pt x="2582854" y="2505811"/>
                  <a:pt x="2587617" y="2517241"/>
                </a:cubicBezTo>
                <a:cubicBezTo>
                  <a:pt x="2596189" y="2543911"/>
                  <a:pt x="2607619" y="2569629"/>
                  <a:pt x="2615239" y="2596298"/>
                </a:cubicBezTo>
                <a:cubicBezTo>
                  <a:pt x="2620954" y="2616301"/>
                  <a:pt x="2621907" y="2637256"/>
                  <a:pt x="2624764" y="2658211"/>
                </a:cubicBezTo>
                <a:cubicBezTo>
                  <a:pt x="2626669" y="2675356"/>
                  <a:pt x="2625717" y="2693454"/>
                  <a:pt x="2629527" y="2710598"/>
                </a:cubicBezTo>
                <a:cubicBezTo>
                  <a:pt x="2632384" y="2721076"/>
                  <a:pt x="2640004" y="2731554"/>
                  <a:pt x="2646672" y="2740126"/>
                </a:cubicBezTo>
                <a:cubicBezTo>
                  <a:pt x="2657149" y="2752508"/>
                  <a:pt x="2660959" y="2766796"/>
                  <a:pt x="2663817" y="2782989"/>
                </a:cubicBezTo>
                <a:cubicBezTo>
                  <a:pt x="2669532" y="2812516"/>
                  <a:pt x="2666674" y="2842996"/>
                  <a:pt x="2666674" y="2872523"/>
                </a:cubicBezTo>
                <a:cubicBezTo>
                  <a:pt x="2666674" y="2898241"/>
                  <a:pt x="2673342" y="2923006"/>
                  <a:pt x="2674294" y="2948723"/>
                </a:cubicBezTo>
                <a:cubicBezTo>
                  <a:pt x="2675247" y="2963011"/>
                  <a:pt x="2669532" y="2980156"/>
                  <a:pt x="2661912" y="2992539"/>
                </a:cubicBezTo>
                <a:cubicBezTo>
                  <a:pt x="2654292" y="3004921"/>
                  <a:pt x="2649529" y="3016351"/>
                  <a:pt x="2648577" y="3030639"/>
                </a:cubicBezTo>
                <a:cubicBezTo>
                  <a:pt x="2647624" y="3050641"/>
                  <a:pt x="2647624" y="3071596"/>
                  <a:pt x="2646672" y="3091598"/>
                </a:cubicBezTo>
                <a:cubicBezTo>
                  <a:pt x="2646672" y="3096361"/>
                  <a:pt x="2646672" y="3101123"/>
                  <a:pt x="2645719" y="3105886"/>
                </a:cubicBezTo>
                <a:cubicBezTo>
                  <a:pt x="2643814" y="3113506"/>
                  <a:pt x="2641909" y="3121126"/>
                  <a:pt x="2640004" y="3128746"/>
                </a:cubicBezTo>
                <a:cubicBezTo>
                  <a:pt x="2639052" y="3131604"/>
                  <a:pt x="2638099" y="3134461"/>
                  <a:pt x="2637147" y="3137318"/>
                </a:cubicBezTo>
                <a:cubicBezTo>
                  <a:pt x="2635242" y="3170656"/>
                  <a:pt x="2624764" y="3203993"/>
                  <a:pt x="2628574" y="3237331"/>
                </a:cubicBezTo>
                <a:cubicBezTo>
                  <a:pt x="2629527" y="3242093"/>
                  <a:pt x="2630479" y="3247808"/>
                  <a:pt x="2633337" y="3250666"/>
                </a:cubicBezTo>
                <a:cubicBezTo>
                  <a:pt x="2643814" y="3262096"/>
                  <a:pt x="2646672" y="3273526"/>
                  <a:pt x="2642862" y="3288766"/>
                </a:cubicBezTo>
                <a:cubicBezTo>
                  <a:pt x="2638099" y="3309721"/>
                  <a:pt x="2636194" y="3331629"/>
                  <a:pt x="2632384" y="3353536"/>
                </a:cubicBezTo>
                <a:cubicBezTo>
                  <a:pt x="2629527" y="3371633"/>
                  <a:pt x="2624764" y="3388779"/>
                  <a:pt x="2621907" y="3406876"/>
                </a:cubicBezTo>
                <a:cubicBezTo>
                  <a:pt x="2618097" y="3430689"/>
                  <a:pt x="2615239" y="3453548"/>
                  <a:pt x="2610477" y="3477361"/>
                </a:cubicBezTo>
                <a:cubicBezTo>
                  <a:pt x="2608572" y="3490696"/>
                  <a:pt x="2605714" y="3503079"/>
                  <a:pt x="2600952" y="3515461"/>
                </a:cubicBezTo>
                <a:cubicBezTo>
                  <a:pt x="2589522" y="3551656"/>
                  <a:pt x="2576187" y="3587851"/>
                  <a:pt x="2564757" y="3624046"/>
                </a:cubicBezTo>
                <a:cubicBezTo>
                  <a:pt x="2560947" y="3635476"/>
                  <a:pt x="2557137" y="3645954"/>
                  <a:pt x="2541897" y="3648811"/>
                </a:cubicBezTo>
                <a:cubicBezTo>
                  <a:pt x="2531419" y="3650716"/>
                  <a:pt x="2530467" y="3661193"/>
                  <a:pt x="2528562" y="3670718"/>
                </a:cubicBezTo>
                <a:cubicBezTo>
                  <a:pt x="2524752" y="3694531"/>
                  <a:pt x="2520942" y="3718343"/>
                  <a:pt x="2517132" y="3742156"/>
                </a:cubicBezTo>
                <a:cubicBezTo>
                  <a:pt x="2515227" y="3752633"/>
                  <a:pt x="2513322" y="3764064"/>
                  <a:pt x="2512369" y="3774541"/>
                </a:cubicBezTo>
                <a:cubicBezTo>
                  <a:pt x="2510464" y="3786923"/>
                  <a:pt x="2513322" y="3798354"/>
                  <a:pt x="2523799" y="3806926"/>
                </a:cubicBezTo>
                <a:cubicBezTo>
                  <a:pt x="2526657" y="3808831"/>
                  <a:pt x="2528562" y="3813593"/>
                  <a:pt x="2528562" y="3817404"/>
                </a:cubicBezTo>
                <a:cubicBezTo>
                  <a:pt x="2534277" y="3846931"/>
                  <a:pt x="2561899" y="3860266"/>
                  <a:pt x="2587617" y="3857408"/>
                </a:cubicBezTo>
                <a:cubicBezTo>
                  <a:pt x="2590474" y="3857408"/>
                  <a:pt x="2593332" y="3854551"/>
                  <a:pt x="2596189" y="3851693"/>
                </a:cubicBezTo>
                <a:cubicBezTo>
                  <a:pt x="2601904" y="3845979"/>
                  <a:pt x="2604762" y="3845979"/>
                  <a:pt x="2609524" y="3853598"/>
                </a:cubicBezTo>
                <a:cubicBezTo>
                  <a:pt x="2617144" y="3865981"/>
                  <a:pt x="2626669" y="3877411"/>
                  <a:pt x="2635242" y="3888841"/>
                </a:cubicBezTo>
                <a:cubicBezTo>
                  <a:pt x="2643814" y="3900271"/>
                  <a:pt x="2657149" y="3908843"/>
                  <a:pt x="2660007" y="3923131"/>
                </a:cubicBezTo>
                <a:cubicBezTo>
                  <a:pt x="2662864" y="3941229"/>
                  <a:pt x="2672389" y="3945039"/>
                  <a:pt x="2688582" y="3949801"/>
                </a:cubicBezTo>
                <a:cubicBezTo>
                  <a:pt x="2701917" y="3953611"/>
                  <a:pt x="2715252" y="3955516"/>
                  <a:pt x="2728587" y="3956468"/>
                </a:cubicBezTo>
                <a:cubicBezTo>
                  <a:pt x="2745732" y="3958373"/>
                  <a:pt x="2762877" y="3961231"/>
                  <a:pt x="2780022" y="3963136"/>
                </a:cubicBezTo>
                <a:cubicBezTo>
                  <a:pt x="2795262" y="3964089"/>
                  <a:pt x="2810502" y="3964089"/>
                  <a:pt x="2825742" y="3965041"/>
                </a:cubicBezTo>
                <a:cubicBezTo>
                  <a:pt x="2849554" y="3966946"/>
                  <a:pt x="2870509" y="3974566"/>
                  <a:pt x="2885749" y="3992664"/>
                </a:cubicBezTo>
                <a:cubicBezTo>
                  <a:pt x="2892417" y="4000283"/>
                  <a:pt x="2900037" y="4006951"/>
                  <a:pt x="2906704" y="4014571"/>
                </a:cubicBezTo>
                <a:cubicBezTo>
                  <a:pt x="2908609" y="4016476"/>
                  <a:pt x="2910514" y="4019333"/>
                  <a:pt x="2909562" y="4021239"/>
                </a:cubicBezTo>
                <a:cubicBezTo>
                  <a:pt x="2902894" y="4033621"/>
                  <a:pt x="2900037" y="4046956"/>
                  <a:pt x="2887654" y="4057433"/>
                </a:cubicBezTo>
                <a:cubicBezTo>
                  <a:pt x="2861937" y="4077436"/>
                  <a:pt x="2832409" y="4083151"/>
                  <a:pt x="2801929" y="4084104"/>
                </a:cubicBezTo>
                <a:cubicBezTo>
                  <a:pt x="2766687" y="4085056"/>
                  <a:pt x="2731444" y="4084104"/>
                  <a:pt x="2696202" y="4084104"/>
                </a:cubicBezTo>
                <a:cubicBezTo>
                  <a:pt x="2694297" y="4084104"/>
                  <a:pt x="2691439" y="4083151"/>
                  <a:pt x="2689534" y="4082198"/>
                </a:cubicBezTo>
                <a:cubicBezTo>
                  <a:pt x="2647624" y="4054576"/>
                  <a:pt x="2599047" y="4049814"/>
                  <a:pt x="2551422" y="4042193"/>
                </a:cubicBezTo>
                <a:cubicBezTo>
                  <a:pt x="2539039" y="4040289"/>
                  <a:pt x="2526657" y="4040289"/>
                  <a:pt x="2514274" y="4044098"/>
                </a:cubicBezTo>
                <a:cubicBezTo>
                  <a:pt x="2461887" y="4059339"/>
                  <a:pt x="2407594" y="4057433"/>
                  <a:pt x="2354254" y="4056481"/>
                </a:cubicBezTo>
                <a:cubicBezTo>
                  <a:pt x="2330442" y="4056481"/>
                  <a:pt x="2313297" y="4045051"/>
                  <a:pt x="2294247" y="4034573"/>
                </a:cubicBezTo>
                <a:cubicBezTo>
                  <a:pt x="2292342" y="4033621"/>
                  <a:pt x="2291389" y="4031716"/>
                  <a:pt x="2290437" y="4029811"/>
                </a:cubicBezTo>
                <a:cubicBezTo>
                  <a:pt x="2284722" y="4016476"/>
                  <a:pt x="2279007" y="4003141"/>
                  <a:pt x="2274244" y="3988854"/>
                </a:cubicBezTo>
                <a:cubicBezTo>
                  <a:pt x="2273292" y="3985996"/>
                  <a:pt x="2275197" y="3981233"/>
                  <a:pt x="2275197" y="3978376"/>
                </a:cubicBezTo>
                <a:cubicBezTo>
                  <a:pt x="2276149" y="3961231"/>
                  <a:pt x="2285674" y="3946943"/>
                  <a:pt x="2294247" y="3931704"/>
                </a:cubicBezTo>
                <a:cubicBezTo>
                  <a:pt x="2295199" y="3928846"/>
                  <a:pt x="2293294" y="3924083"/>
                  <a:pt x="2292342" y="3921226"/>
                </a:cubicBezTo>
                <a:cubicBezTo>
                  <a:pt x="2289484" y="3911701"/>
                  <a:pt x="2284722" y="3902176"/>
                  <a:pt x="2294247" y="3893604"/>
                </a:cubicBezTo>
                <a:cubicBezTo>
                  <a:pt x="2296152" y="3891698"/>
                  <a:pt x="2298057" y="3887889"/>
                  <a:pt x="2298057" y="3885031"/>
                </a:cubicBezTo>
                <a:cubicBezTo>
                  <a:pt x="2297104" y="3866933"/>
                  <a:pt x="2307582" y="3851693"/>
                  <a:pt x="2310439" y="3834548"/>
                </a:cubicBezTo>
                <a:cubicBezTo>
                  <a:pt x="2315202" y="3810736"/>
                  <a:pt x="2317107" y="3786923"/>
                  <a:pt x="2319964" y="3763111"/>
                </a:cubicBezTo>
                <a:cubicBezTo>
                  <a:pt x="2322822" y="3738346"/>
                  <a:pt x="2324727" y="3713581"/>
                  <a:pt x="2327584" y="3689768"/>
                </a:cubicBezTo>
                <a:cubicBezTo>
                  <a:pt x="2327584" y="3685958"/>
                  <a:pt x="2328537" y="3682148"/>
                  <a:pt x="2328537" y="3678339"/>
                </a:cubicBezTo>
                <a:cubicBezTo>
                  <a:pt x="2328537" y="3641191"/>
                  <a:pt x="2328537" y="3604043"/>
                  <a:pt x="2328537" y="3566896"/>
                </a:cubicBezTo>
                <a:cubicBezTo>
                  <a:pt x="2328537" y="3559276"/>
                  <a:pt x="2330442" y="3550704"/>
                  <a:pt x="2330442" y="3543083"/>
                </a:cubicBezTo>
                <a:cubicBezTo>
                  <a:pt x="2330442" y="3526891"/>
                  <a:pt x="2327584" y="3509746"/>
                  <a:pt x="2328537" y="3493554"/>
                </a:cubicBezTo>
                <a:cubicBezTo>
                  <a:pt x="2330442" y="3467836"/>
                  <a:pt x="2319964" y="3445929"/>
                  <a:pt x="2311392" y="3423068"/>
                </a:cubicBezTo>
                <a:cubicBezTo>
                  <a:pt x="2301867" y="3399256"/>
                  <a:pt x="2295199" y="3374491"/>
                  <a:pt x="2294247" y="3348773"/>
                </a:cubicBezTo>
                <a:cubicBezTo>
                  <a:pt x="2293294" y="3320198"/>
                  <a:pt x="2297104" y="3292576"/>
                  <a:pt x="2301867" y="3264954"/>
                </a:cubicBezTo>
                <a:cubicBezTo>
                  <a:pt x="2308534" y="3220186"/>
                  <a:pt x="2321869" y="3176371"/>
                  <a:pt x="2335204" y="3133508"/>
                </a:cubicBezTo>
                <a:cubicBezTo>
                  <a:pt x="2339014" y="3121126"/>
                  <a:pt x="2342824" y="3107791"/>
                  <a:pt x="2335204" y="3094456"/>
                </a:cubicBezTo>
                <a:cubicBezTo>
                  <a:pt x="2329489" y="3083979"/>
                  <a:pt x="2339014" y="3076358"/>
                  <a:pt x="2342824" y="3068739"/>
                </a:cubicBezTo>
                <a:cubicBezTo>
                  <a:pt x="2346634" y="3062071"/>
                  <a:pt x="2348539" y="3057308"/>
                  <a:pt x="2345682" y="3049689"/>
                </a:cubicBezTo>
                <a:cubicBezTo>
                  <a:pt x="2344729" y="3046831"/>
                  <a:pt x="2344729" y="3043021"/>
                  <a:pt x="2345682" y="3040164"/>
                </a:cubicBezTo>
                <a:cubicBezTo>
                  <a:pt x="2347587" y="3030639"/>
                  <a:pt x="2351397" y="3021114"/>
                  <a:pt x="2353302" y="3011589"/>
                </a:cubicBezTo>
                <a:cubicBezTo>
                  <a:pt x="2354254" y="3008731"/>
                  <a:pt x="2351397" y="3003968"/>
                  <a:pt x="2349492" y="3001111"/>
                </a:cubicBezTo>
                <a:cubicBezTo>
                  <a:pt x="2344729" y="2990633"/>
                  <a:pt x="2339967" y="2981108"/>
                  <a:pt x="2344729" y="2968726"/>
                </a:cubicBezTo>
                <a:cubicBezTo>
                  <a:pt x="2349492" y="2957296"/>
                  <a:pt x="2353302" y="2944914"/>
                  <a:pt x="2357112" y="2932531"/>
                </a:cubicBezTo>
                <a:cubicBezTo>
                  <a:pt x="2359969" y="2923958"/>
                  <a:pt x="2353302" y="2908718"/>
                  <a:pt x="2342824" y="2901098"/>
                </a:cubicBezTo>
                <a:cubicBezTo>
                  <a:pt x="2335204" y="2895383"/>
                  <a:pt x="2324727" y="2897289"/>
                  <a:pt x="2316154" y="2903956"/>
                </a:cubicBezTo>
                <a:cubicBezTo>
                  <a:pt x="2289484" y="2924911"/>
                  <a:pt x="2262814" y="2944914"/>
                  <a:pt x="2235192" y="2964916"/>
                </a:cubicBezTo>
                <a:cubicBezTo>
                  <a:pt x="2218999" y="2976346"/>
                  <a:pt x="2199949" y="2973489"/>
                  <a:pt x="2182804" y="2966821"/>
                </a:cubicBezTo>
                <a:cubicBezTo>
                  <a:pt x="2149467" y="2953486"/>
                  <a:pt x="2126607" y="2928721"/>
                  <a:pt x="2107557" y="2900146"/>
                </a:cubicBezTo>
                <a:cubicBezTo>
                  <a:pt x="2100889" y="2889668"/>
                  <a:pt x="2097079" y="2877286"/>
                  <a:pt x="2092317" y="2866808"/>
                </a:cubicBezTo>
                <a:cubicBezTo>
                  <a:pt x="2078982" y="2842043"/>
                  <a:pt x="2066599" y="2816326"/>
                  <a:pt x="2053264" y="2791561"/>
                </a:cubicBezTo>
                <a:cubicBezTo>
                  <a:pt x="2032309" y="2752508"/>
                  <a:pt x="2009449" y="2713456"/>
                  <a:pt x="1989447" y="2674404"/>
                </a:cubicBezTo>
                <a:cubicBezTo>
                  <a:pt x="1981827" y="2660116"/>
                  <a:pt x="1978969" y="2643923"/>
                  <a:pt x="1975159" y="2627731"/>
                </a:cubicBezTo>
                <a:cubicBezTo>
                  <a:pt x="1969444" y="2597251"/>
                  <a:pt x="1950394" y="2578201"/>
                  <a:pt x="1924677" y="2564866"/>
                </a:cubicBezTo>
                <a:cubicBezTo>
                  <a:pt x="1911342" y="2558198"/>
                  <a:pt x="1897054" y="2553436"/>
                  <a:pt x="1882767" y="2546768"/>
                </a:cubicBezTo>
                <a:cubicBezTo>
                  <a:pt x="1879909" y="2545816"/>
                  <a:pt x="1876099" y="2542958"/>
                  <a:pt x="1874194" y="2541054"/>
                </a:cubicBezTo>
                <a:cubicBezTo>
                  <a:pt x="1867527" y="2536291"/>
                  <a:pt x="1859907" y="2535339"/>
                  <a:pt x="1853239" y="2539148"/>
                </a:cubicBezTo>
                <a:cubicBezTo>
                  <a:pt x="1835142" y="2551531"/>
                  <a:pt x="1817044" y="2562961"/>
                  <a:pt x="1800852" y="2576296"/>
                </a:cubicBezTo>
                <a:cubicBezTo>
                  <a:pt x="1757989" y="2610586"/>
                  <a:pt x="1716079" y="2646781"/>
                  <a:pt x="1664644" y="2668689"/>
                </a:cubicBezTo>
                <a:cubicBezTo>
                  <a:pt x="1640832" y="2678214"/>
                  <a:pt x="1618924" y="2691548"/>
                  <a:pt x="1596064" y="2702026"/>
                </a:cubicBezTo>
                <a:cubicBezTo>
                  <a:pt x="1577014" y="2710598"/>
                  <a:pt x="1557012" y="2718218"/>
                  <a:pt x="1537962" y="2726791"/>
                </a:cubicBezTo>
                <a:cubicBezTo>
                  <a:pt x="1513197" y="2738221"/>
                  <a:pt x="1485574" y="2742031"/>
                  <a:pt x="1462714" y="2758223"/>
                </a:cubicBezTo>
                <a:cubicBezTo>
                  <a:pt x="1460809" y="2760129"/>
                  <a:pt x="1456999" y="2760129"/>
                  <a:pt x="1455094" y="2760129"/>
                </a:cubicBezTo>
                <a:cubicBezTo>
                  <a:pt x="1443664" y="2759176"/>
                  <a:pt x="1431282" y="2758223"/>
                  <a:pt x="1420804" y="2754414"/>
                </a:cubicBezTo>
                <a:cubicBezTo>
                  <a:pt x="1409374" y="2750604"/>
                  <a:pt x="1402707" y="2755366"/>
                  <a:pt x="1396039" y="2762986"/>
                </a:cubicBezTo>
                <a:cubicBezTo>
                  <a:pt x="1375084" y="2787751"/>
                  <a:pt x="1356034" y="2813468"/>
                  <a:pt x="1334127" y="2837281"/>
                </a:cubicBezTo>
                <a:cubicBezTo>
                  <a:pt x="1304599" y="2869666"/>
                  <a:pt x="1275072" y="2902051"/>
                  <a:pt x="1242687" y="2932531"/>
                </a:cubicBezTo>
                <a:cubicBezTo>
                  <a:pt x="1216017" y="2958248"/>
                  <a:pt x="1187442" y="2981108"/>
                  <a:pt x="1157914" y="3003016"/>
                </a:cubicBezTo>
                <a:cubicBezTo>
                  <a:pt x="1140769" y="3016351"/>
                  <a:pt x="1118862" y="3021114"/>
                  <a:pt x="1096954" y="3025876"/>
                </a:cubicBezTo>
                <a:cubicBezTo>
                  <a:pt x="1055044" y="3036354"/>
                  <a:pt x="1012182" y="3031591"/>
                  <a:pt x="969319" y="3033496"/>
                </a:cubicBezTo>
                <a:cubicBezTo>
                  <a:pt x="942649" y="3035401"/>
                  <a:pt x="923599" y="3023018"/>
                  <a:pt x="904549" y="3006826"/>
                </a:cubicBezTo>
                <a:cubicBezTo>
                  <a:pt x="893119" y="2997301"/>
                  <a:pt x="880737" y="2986823"/>
                  <a:pt x="867402" y="2980156"/>
                </a:cubicBezTo>
                <a:cubicBezTo>
                  <a:pt x="858829" y="2976346"/>
                  <a:pt x="848352" y="2976346"/>
                  <a:pt x="838827" y="2976346"/>
                </a:cubicBezTo>
                <a:cubicBezTo>
                  <a:pt x="832159" y="2976346"/>
                  <a:pt x="825492" y="2978251"/>
                  <a:pt x="822634" y="2968726"/>
                </a:cubicBezTo>
                <a:cubicBezTo>
                  <a:pt x="820729" y="2964916"/>
                  <a:pt x="814062" y="2960154"/>
                  <a:pt x="810252" y="2960154"/>
                </a:cubicBezTo>
                <a:cubicBezTo>
                  <a:pt x="788344" y="2963011"/>
                  <a:pt x="770247" y="2951581"/>
                  <a:pt x="752149" y="2943008"/>
                </a:cubicBezTo>
                <a:cubicBezTo>
                  <a:pt x="729289" y="2932531"/>
                  <a:pt x="706429" y="2919196"/>
                  <a:pt x="683569" y="2906814"/>
                </a:cubicBezTo>
                <a:cubicBezTo>
                  <a:pt x="682617" y="2905861"/>
                  <a:pt x="680712" y="2905861"/>
                  <a:pt x="679759" y="2904908"/>
                </a:cubicBezTo>
                <a:cubicBezTo>
                  <a:pt x="670234" y="2883001"/>
                  <a:pt x="648327" y="2873476"/>
                  <a:pt x="634039" y="2856331"/>
                </a:cubicBezTo>
                <a:cubicBezTo>
                  <a:pt x="624514" y="2844901"/>
                  <a:pt x="614037" y="2844901"/>
                  <a:pt x="599749" y="2852521"/>
                </a:cubicBezTo>
                <a:cubicBezTo>
                  <a:pt x="573079" y="2866808"/>
                  <a:pt x="545457" y="2870618"/>
                  <a:pt x="514977" y="2861093"/>
                </a:cubicBezTo>
                <a:cubicBezTo>
                  <a:pt x="504499" y="2857283"/>
                  <a:pt x="493069" y="2859189"/>
                  <a:pt x="481639" y="2859189"/>
                </a:cubicBezTo>
                <a:cubicBezTo>
                  <a:pt x="474019" y="2859189"/>
                  <a:pt x="465447" y="2861093"/>
                  <a:pt x="457827" y="2862046"/>
                </a:cubicBezTo>
                <a:cubicBezTo>
                  <a:pt x="444492" y="2863951"/>
                  <a:pt x="431157" y="2865856"/>
                  <a:pt x="417822" y="2867761"/>
                </a:cubicBezTo>
                <a:cubicBezTo>
                  <a:pt x="397819" y="2870618"/>
                  <a:pt x="378769" y="2872523"/>
                  <a:pt x="358767" y="2875381"/>
                </a:cubicBezTo>
                <a:cubicBezTo>
                  <a:pt x="345432" y="2877286"/>
                  <a:pt x="332097" y="2877286"/>
                  <a:pt x="318762" y="2881096"/>
                </a:cubicBezTo>
                <a:cubicBezTo>
                  <a:pt x="296854" y="2887764"/>
                  <a:pt x="273994" y="2890621"/>
                  <a:pt x="253992" y="2905861"/>
                </a:cubicBezTo>
                <a:cubicBezTo>
                  <a:pt x="246372" y="2911576"/>
                  <a:pt x="233989" y="2911576"/>
                  <a:pt x="223512" y="2913481"/>
                </a:cubicBezTo>
                <a:cubicBezTo>
                  <a:pt x="196842" y="2919196"/>
                  <a:pt x="169219" y="2926816"/>
                  <a:pt x="142549" y="2929673"/>
                </a:cubicBezTo>
                <a:cubicBezTo>
                  <a:pt x="120642" y="2931579"/>
                  <a:pt x="98734" y="2928721"/>
                  <a:pt x="76827" y="2927768"/>
                </a:cubicBezTo>
                <a:cubicBezTo>
                  <a:pt x="70159" y="2927768"/>
                  <a:pt x="63492" y="2925864"/>
                  <a:pt x="56824" y="2923958"/>
                </a:cubicBezTo>
                <a:cubicBezTo>
                  <a:pt x="26344" y="2916339"/>
                  <a:pt x="10152" y="2893479"/>
                  <a:pt x="7294" y="2862998"/>
                </a:cubicBezTo>
                <a:cubicBezTo>
                  <a:pt x="6342" y="2856331"/>
                  <a:pt x="10152" y="2848711"/>
                  <a:pt x="12057" y="2842043"/>
                </a:cubicBezTo>
                <a:cubicBezTo>
                  <a:pt x="15867" y="2829661"/>
                  <a:pt x="21582" y="2818231"/>
                  <a:pt x="23487" y="2805848"/>
                </a:cubicBezTo>
                <a:cubicBezTo>
                  <a:pt x="25392" y="2791561"/>
                  <a:pt x="31107" y="2780131"/>
                  <a:pt x="40632" y="2770606"/>
                </a:cubicBezTo>
                <a:cubicBezTo>
                  <a:pt x="56824" y="2754414"/>
                  <a:pt x="71112" y="2737268"/>
                  <a:pt x="92067" y="2725839"/>
                </a:cubicBezTo>
                <a:cubicBezTo>
                  <a:pt x="102544" y="2721076"/>
                  <a:pt x="110164" y="2711551"/>
                  <a:pt x="119689" y="2703931"/>
                </a:cubicBezTo>
                <a:cubicBezTo>
                  <a:pt x="149217" y="2681071"/>
                  <a:pt x="182554" y="2668689"/>
                  <a:pt x="218749" y="2661068"/>
                </a:cubicBezTo>
                <a:cubicBezTo>
                  <a:pt x="235894" y="2657258"/>
                  <a:pt x="253992" y="2658211"/>
                  <a:pt x="271137" y="2656306"/>
                </a:cubicBezTo>
                <a:cubicBezTo>
                  <a:pt x="289234" y="2654401"/>
                  <a:pt x="307332" y="2650591"/>
                  <a:pt x="325429" y="2647733"/>
                </a:cubicBezTo>
                <a:cubicBezTo>
                  <a:pt x="345432" y="2643923"/>
                  <a:pt x="364482" y="2639161"/>
                  <a:pt x="384484" y="2635351"/>
                </a:cubicBezTo>
                <a:cubicBezTo>
                  <a:pt x="424489" y="2627731"/>
                  <a:pt x="463542" y="2617254"/>
                  <a:pt x="500689" y="2602014"/>
                </a:cubicBezTo>
                <a:cubicBezTo>
                  <a:pt x="514977" y="2596298"/>
                  <a:pt x="529264" y="2590583"/>
                  <a:pt x="544504" y="2585821"/>
                </a:cubicBezTo>
                <a:cubicBezTo>
                  <a:pt x="549267" y="2583916"/>
                  <a:pt x="554982" y="2584868"/>
                  <a:pt x="559744" y="2584868"/>
                </a:cubicBezTo>
                <a:cubicBezTo>
                  <a:pt x="573079" y="2586773"/>
                  <a:pt x="587367" y="2588679"/>
                  <a:pt x="600702" y="2592489"/>
                </a:cubicBezTo>
                <a:cubicBezTo>
                  <a:pt x="631182" y="2600108"/>
                  <a:pt x="651184" y="2622968"/>
                  <a:pt x="670234" y="2644876"/>
                </a:cubicBezTo>
                <a:cubicBezTo>
                  <a:pt x="673092" y="2647733"/>
                  <a:pt x="674044" y="2653448"/>
                  <a:pt x="674997" y="2657258"/>
                </a:cubicBezTo>
                <a:cubicBezTo>
                  <a:pt x="677854" y="2673451"/>
                  <a:pt x="684522" y="2678214"/>
                  <a:pt x="699762" y="2674404"/>
                </a:cubicBezTo>
                <a:cubicBezTo>
                  <a:pt x="717859" y="2669641"/>
                  <a:pt x="735004" y="2662021"/>
                  <a:pt x="753102" y="2657258"/>
                </a:cubicBezTo>
                <a:cubicBezTo>
                  <a:pt x="764532" y="2654401"/>
                  <a:pt x="776914" y="2650591"/>
                  <a:pt x="788344" y="2651543"/>
                </a:cubicBezTo>
                <a:cubicBezTo>
                  <a:pt x="812157" y="2652496"/>
                  <a:pt x="835017" y="2644876"/>
                  <a:pt x="857877" y="2641066"/>
                </a:cubicBezTo>
                <a:cubicBezTo>
                  <a:pt x="871212" y="2639161"/>
                  <a:pt x="885499" y="2640114"/>
                  <a:pt x="899787" y="2641066"/>
                </a:cubicBezTo>
                <a:cubicBezTo>
                  <a:pt x="930267" y="2643923"/>
                  <a:pt x="955984" y="2660116"/>
                  <a:pt x="981702" y="2675356"/>
                </a:cubicBezTo>
                <a:cubicBezTo>
                  <a:pt x="988369" y="2679166"/>
                  <a:pt x="994084" y="2684881"/>
                  <a:pt x="999799" y="2690596"/>
                </a:cubicBezTo>
                <a:cubicBezTo>
                  <a:pt x="1006467" y="2697264"/>
                  <a:pt x="1014087" y="2698216"/>
                  <a:pt x="1019802" y="2690596"/>
                </a:cubicBezTo>
                <a:cubicBezTo>
                  <a:pt x="1029327" y="2678214"/>
                  <a:pt x="1037899" y="2663926"/>
                  <a:pt x="1046472" y="2651543"/>
                </a:cubicBezTo>
                <a:cubicBezTo>
                  <a:pt x="1053139" y="2641066"/>
                  <a:pt x="1058854" y="2630589"/>
                  <a:pt x="1055997" y="2618206"/>
                </a:cubicBezTo>
                <a:cubicBezTo>
                  <a:pt x="1055044" y="2615348"/>
                  <a:pt x="1057902" y="2612491"/>
                  <a:pt x="1059807" y="2609633"/>
                </a:cubicBezTo>
                <a:cubicBezTo>
                  <a:pt x="1068379" y="2596298"/>
                  <a:pt x="1077904" y="2582964"/>
                  <a:pt x="1086477" y="2569629"/>
                </a:cubicBezTo>
                <a:cubicBezTo>
                  <a:pt x="1093144" y="2559151"/>
                  <a:pt x="1098859" y="2548673"/>
                  <a:pt x="1105527" y="2538196"/>
                </a:cubicBezTo>
                <a:cubicBezTo>
                  <a:pt x="1118862" y="2515336"/>
                  <a:pt x="1132197" y="2491523"/>
                  <a:pt x="1147437" y="2468664"/>
                </a:cubicBezTo>
                <a:cubicBezTo>
                  <a:pt x="1161724" y="2447708"/>
                  <a:pt x="1177917" y="2427706"/>
                  <a:pt x="1193157" y="2407703"/>
                </a:cubicBezTo>
                <a:cubicBezTo>
                  <a:pt x="1200777" y="2398178"/>
                  <a:pt x="1206492" y="2385796"/>
                  <a:pt x="1214112" y="2377223"/>
                </a:cubicBezTo>
                <a:cubicBezTo>
                  <a:pt x="1231257" y="2359126"/>
                  <a:pt x="1236972" y="2334361"/>
                  <a:pt x="1248402" y="2313406"/>
                </a:cubicBezTo>
                <a:cubicBezTo>
                  <a:pt x="1254117" y="2302928"/>
                  <a:pt x="1259832" y="2296261"/>
                  <a:pt x="1273167" y="2297214"/>
                </a:cubicBezTo>
                <a:cubicBezTo>
                  <a:pt x="1282692" y="2298166"/>
                  <a:pt x="1288407" y="2293403"/>
                  <a:pt x="1289359" y="2282926"/>
                </a:cubicBezTo>
                <a:cubicBezTo>
                  <a:pt x="1292217" y="2263876"/>
                  <a:pt x="1291264" y="2243873"/>
                  <a:pt x="1307457" y="2228633"/>
                </a:cubicBezTo>
                <a:cubicBezTo>
                  <a:pt x="1308409" y="2227681"/>
                  <a:pt x="1308409" y="2225776"/>
                  <a:pt x="1309362" y="2224823"/>
                </a:cubicBezTo>
                <a:cubicBezTo>
                  <a:pt x="1319839" y="2192439"/>
                  <a:pt x="1341747" y="2167673"/>
                  <a:pt x="1365559" y="2145766"/>
                </a:cubicBezTo>
                <a:cubicBezTo>
                  <a:pt x="1374132" y="2138146"/>
                  <a:pt x="1385562" y="2135289"/>
                  <a:pt x="1396039" y="2129573"/>
                </a:cubicBezTo>
                <a:cubicBezTo>
                  <a:pt x="1397944" y="2128621"/>
                  <a:pt x="1399849" y="2128621"/>
                  <a:pt x="1400802" y="2127669"/>
                </a:cubicBezTo>
                <a:cubicBezTo>
                  <a:pt x="1412232" y="2116239"/>
                  <a:pt x="1424614" y="2113381"/>
                  <a:pt x="1440807" y="2115286"/>
                </a:cubicBezTo>
                <a:cubicBezTo>
                  <a:pt x="1443664" y="2115286"/>
                  <a:pt x="1447474" y="2108619"/>
                  <a:pt x="1450332" y="2105761"/>
                </a:cubicBezTo>
                <a:cubicBezTo>
                  <a:pt x="1456999" y="2099094"/>
                  <a:pt x="1463667" y="2093378"/>
                  <a:pt x="1470334" y="2086711"/>
                </a:cubicBezTo>
                <a:cubicBezTo>
                  <a:pt x="1479859" y="2076233"/>
                  <a:pt x="1480812" y="2060993"/>
                  <a:pt x="1470334" y="2052421"/>
                </a:cubicBezTo>
                <a:cubicBezTo>
                  <a:pt x="1456047" y="2040038"/>
                  <a:pt x="1440807" y="2030513"/>
                  <a:pt x="1426519" y="2019083"/>
                </a:cubicBezTo>
                <a:cubicBezTo>
                  <a:pt x="1416042" y="2010511"/>
                  <a:pt x="1404612" y="2001938"/>
                  <a:pt x="1397944" y="1990508"/>
                </a:cubicBezTo>
                <a:cubicBezTo>
                  <a:pt x="1394134" y="1982888"/>
                  <a:pt x="1395087" y="1970506"/>
                  <a:pt x="1397944" y="1960981"/>
                </a:cubicBezTo>
                <a:cubicBezTo>
                  <a:pt x="1408422" y="1929548"/>
                  <a:pt x="1418899" y="1897163"/>
                  <a:pt x="1432234" y="1867636"/>
                </a:cubicBezTo>
                <a:cubicBezTo>
                  <a:pt x="1441759" y="1847633"/>
                  <a:pt x="1452237" y="1826678"/>
                  <a:pt x="1475097" y="1817153"/>
                </a:cubicBezTo>
                <a:cubicBezTo>
                  <a:pt x="1481764" y="1814296"/>
                  <a:pt x="1489384" y="1812391"/>
                  <a:pt x="1496052" y="1811438"/>
                </a:cubicBezTo>
                <a:cubicBezTo>
                  <a:pt x="1504624" y="1810486"/>
                  <a:pt x="1514149" y="1811438"/>
                  <a:pt x="1522722" y="1811438"/>
                </a:cubicBezTo>
                <a:cubicBezTo>
                  <a:pt x="1527484" y="1811438"/>
                  <a:pt x="1532247" y="1810486"/>
                  <a:pt x="1536057" y="1809533"/>
                </a:cubicBezTo>
                <a:cubicBezTo>
                  <a:pt x="1543677" y="1806676"/>
                  <a:pt x="1555107" y="1780958"/>
                  <a:pt x="1551297" y="1772386"/>
                </a:cubicBezTo>
                <a:cubicBezTo>
                  <a:pt x="1544629" y="1755241"/>
                  <a:pt x="1545582" y="1738096"/>
                  <a:pt x="1543677" y="1720951"/>
                </a:cubicBezTo>
                <a:cubicBezTo>
                  <a:pt x="1542724" y="1708568"/>
                  <a:pt x="1539867" y="1697138"/>
                  <a:pt x="1537962" y="1684756"/>
                </a:cubicBezTo>
                <a:cubicBezTo>
                  <a:pt x="1537962" y="1680946"/>
                  <a:pt x="1537962" y="1677136"/>
                  <a:pt x="1538914" y="1674278"/>
                </a:cubicBezTo>
                <a:cubicBezTo>
                  <a:pt x="1545582" y="1661896"/>
                  <a:pt x="1544629" y="1655228"/>
                  <a:pt x="1536057" y="1643798"/>
                </a:cubicBezTo>
                <a:cubicBezTo>
                  <a:pt x="1531294" y="1637131"/>
                  <a:pt x="1529389" y="1629511"/>
                  <a:pt x="1526532" y="1621891"/>
                </a:cubicBezTo>
                <a:cubicBezTo>
                  <a:pt x="1523674" y="1617128"/>
                  <a:pt x="1521769" y="1611413"/>
                  <a:pt x="1517959" y="1607603"/>
                </a:cubicBezTo>
                <a:cubicBezTo>
                  <a:pt x="1508434" y="1599983"/>
                  <a:pt x="1503672" y="1591411"/>
                  <a:pt x="1505577" y="1579028"/>
                </a:cubicBezTo>
                <a:cubicBezTo>
                  <a:pt x="1506529" y="1573313"/>
                  <a:pt x="1505577" y="1566646"/>
                  <a:pt x="1505577" y="1560931"/>
                </a:cubicBezTo>
                <a:cubicBezTo>
                  <a:pt x="1506529" y="1549501"/>
                  <a:pt x="1501767" y="1541881"/>
                  <a:pt x="1495099" y="1533308"/>
                </a:cubicBezTo>
                <a:cubicBezTo>
                  <a:pt x="1485574" y="1520926"/>
                  <a:pt x="1474144" y="1511401"/>
                  <a:pt x="1462714" y="1500923"/>
                </a:cubicBezTo>
                <a:cubicBezTo>
                  <a:pt x="1454142" y="1493303"/>
                  <a:pt x="1447474" y="1480921"/>
                  <a:pt x="1443664" y="1469491"/>
                </a:cubicBezTo>
                <a:cubicBezTo>
                  <a:pt x="1433187" y="1443773"/>
                  <a:pt x="1422709" y="1419008"/>
                  <a:pt x="1402707" y="1399958"/>
                </a:cubicBezTo>
                <a:cubicBezTo>
                  <a:pt x="1400802" y="1398053"/>
                  <a:pt x="1400802" y="1393291"/>
                  <a:pt x="1399849" y="1390433"/>
                </a:cubicBezTo>
                <a:cubicBezTo>
                  <a:pt x="1390324" y="1368526"/>
                  <a:pt x="1372227" y="1356143"/>
                  <a:pt x="1356034" y="1339951"/>
                </a:cubicBezTo>
                <a:cubicBezTo>
                  <a:pt x="1353177" y="1337093"/>
                  <a:pt x="1348414" y="1337093"/>
                  <a:pt x="1343652" y="1336141"/>
                </a:cubicBezTo>
                <a:cubicBezTo>
                  <a:pt x="1337937" y="1335188"/>
                  <a:pt x="1333174" y="1337093"/>
                  <a:pt x="1327459" y="1336141"/>
                </a:cubicBezTo>
                <a:cubicBezTo>
                  <a:pt x="1297932" y="1331378"/>
                  <a:pt x="1283644" y="1350428"/>
                  <a:pt x="1271262" y="1371383"/>
                </a:cubicBezTo>
                <a:cubicBezTo>
                  <a:pt x="1259832" y="1390433"/>
                  <a:pt x="1250307" y="1411388"/>
                  <a:pt x="1239829" y="1431391"/>
                </a:cubicBezTo>
                <a:cubicBezTo>
                  <a:pt x="1232209" y="1444726"/>
                  <a:pt x="1205539" y="1455203"/>
                  <a:pt x="1190299" y="1450441"/>
                </a:cubicBezTo>
                <a:cubicBezTo>
                  <a:pt x="1174107" y="1445678"/>
                  <a:pt x="1159819" y="1446631"/>
                  <a:pt x="1147437" y="1460918"/>
                </a:cubicBezTo>
                <a:cubicBezTo>
                  <a:pt x="1131244" y="1479016"/>
                  <a:pt x="1114099" y="1496161"/>
                  <a:pt x="1096002" y="1512353"/>
                </a:cubicBezTo>
                <a:cubicBezTo>
                  <a:pt x="1075047" y="1531403"/>
                  <a:pt x="1052187" y="1548548"/>
                  <a:pt x="1030279" y="1566646"/>
                </a:cubicBezTo>
                <a:cubicBezTo>
                  <a:pt x="1015039" y="1579028"/>
                  <a:pt x="1001704" y="1593316"/>
                  <a:pt x="993132" y="1611413"/>
                </a:cubicBezTo>
                <a:cubicBezTo>
                  <a:pt x="981702" y="1632368"/>
                  <a:pt x="966462" y="1650466"/>
                  <a:pt x="946459" y="1664753"/>
                </a:cubicBezTo>
                <a:cubicBezTo>
                  <a:pt x="935982" y="1672373"/>
                  <a:pt x="925504" y="1680946"/>
                  <a:pt x="915979" y="1689518"/>
                </a:cubicBezTo>
                <a:cubicBezTo>
                  <a:pt x="901692" y="1702853"/>
                  <a:pt x="887404" y="1717141"/>
                  <a:pt x="874069" y="1731428"/>
                </a:cubicBezTo>
                <a:cubicBezTo>
                  <a:pt x="848352" y="1758098"/>
                  <a:pt x="823587" y="1786673"/>
                  <a:pt x="796917" y="1812391"/>
                </a:cubicBezTo>
                <a:cubicBezTo>
                  <a:pt x="786439" y="1821916"/>
                  <a:pt x="773104" y="1828583"/>
                  <a:pt x="760722" y="1836203"/>
                </a:cubicBezTo>
                <a:cubicBezTo>
                  <a:pt x="753102" y="1841918"/>
                  <a:pt x="745482" y="1847633"/>
                  <a:pt x="736909" y="1853348"/>
                </a:cubicBezTo>
                <a:cubicBezTo>
                  <a:pt x="718812" y="1866683"/>
                  <a:pt x="700714" y="1878113"/>
                  <a:pt x="684522" y="1894306"/>
                </a:cubicBezTo>
                <a:cubicBezTo>
                  <a:pt x="649279" y="1930501"/>
                  <a:pt x="612132" y="1964791"/>
                  <a:pt x="575937" y="1999081"/>
                </a:cubicBezTo>
                <a:cubicBezTo>
                  <a:pt x="561649" y="2012416"/>
                  <a:pt x="545457" y="2023846"/>
                  <a:pt x="533074" y="2039086"/>
                </a:cubicBezTo>
                <a:cubicBezTo>
                  <a:pt x="518787" y="2056231"/>
                  <a:pt x="499737" y="2070518"/>
                  <a:pt x="493069" y="2093378"/>
                </a:cubicBezTo>
                <a:cubicBezTo>
                  <a:pt x="489259" y="2105761"/>
                  <a:pt x="486402" y="2118144"/>
                  <a:pt x="485449" y="2130526"/>
                </a:cubicBezTo>
                <a:cubicBezTo>
                  <a:pt x="481639" y="2181961"/>
                  <a:pt x="457827" y="2222919"/>
                  <a:pt x="417822" y="2254351"/>
                </a:cubicBezTo>
                <a:cubicBezTo>
                  <a:pt x="398772" y="2275306"/>
                  <a:pt x="381627" y="2285783"/>
                  <a:pt x="365434" y="2296261"/>
                </a:cubicBezTo>
                <a:close/>
                <a:moveTo>
                  <a:pt x="2640004" y="3935514"/>
                </a:moveTo>
                <a:cubicBezTo>
                  <a:pt x="2647624" y="3936466"/>
                  <a:pt x="2647624" y="3931704"/>
                  <a:pt x="2646672" y="3925036"/>
                </a:cubicBezTo>
                <a:cubicBezTo>
                  <a:pt x="2642862" y="3907891"/>
                  <a:pt x="2632384" y="3894556"/>
                  <a:pt x="2619049" y="3883126"/>
                </a:cubicBezTo>
                <a:cubicBezTo>
                  <a:pt x="2609524" y="3874554"/>
                  <a:pt x="2585712" y="3881221"/>
                  <a:pt x="2582854" y="3894556"/>
                </a:cubicBezTo>
                <a:cubicBezTo>
                  <a:pt x="2581902" y="3897414"/>
                  <a:pt x="2582854" y="3901223"/>
                  <a:pt x="2583807" y="3903129"/>
                </a:cubicBezTo>
                <a:cubicBezTo>
                  <a:pt x="2598094" y="3921226"/>
                  <a:pt x="2615239" y="3934561"/>
                  <a:pt x="2640004" y="393551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id="{33051BB9-52DA-402A-ADE2-170E09F577D5}"/>
              </a:ext>
            </a:extLst>
          </p:cNvPr>
          <p:cNvSpPr/>
          <p:nvPr/>
        </p:nvSpPr>
        <p:spPr>
          <a:xfrm>
            <a:off x="3519747" y="3770353"/>
            <a:ext cx="5187293" cy="3323529"/>
          </a:xfrm>
          <a:prstGeom prst="arc">
            <a:avLst>
              <a:gd name="adj1" fmla="val 12914325"/>
              <a:gd name="adj2" fmla="val 19504144"/>
            </a:avLst>
          </a:prstGeom>
          <a:ln w="381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9A876E0-27A1-49E8-B893-C9D017CF4E1A}"/>
              </a:ext>
            </a:extLst>
          </p:cNvPr>
          <p:cNvGrpSpPr/>
          <p:nvPr/>
        </p:nvGrpSpPr>
        <p:grpSpPr>
          <a:xfrm>
            <a:off x="5769442" y="3398290"/>
            <a:ext cx="371606" cy="465788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D2642CF-CB59-4934-B599-47E66CD1AA24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0F8613-9C3F-429B-9DB0-033AC5CD226C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983772-7651-400C-90F5-E870CF6EB23C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293BEE3-E7AB-455F-8BE6-6D2164ECFA60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AF312C8-48F9-4CAB-BF72-F71708DC6F15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B68195-E0D6-46BE-9DA3-A3121FBE2352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3E230E1-150C-4E60-B96C-D3E82D6EB53A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4D8491F-7CBD-4A6A-BFE5-3C17419164F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67D8A25-681D-43A2-AD3F-AA688E54770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923C374-B0A1-4594-8F07-12BAB2B7708E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96549F1-3A33-4865-94AE-0E9DD8FACAC8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547854-5BD1-4303-9362-A64F9D309A7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FB5AE-4ED5-4CCD-9EBF-BE9687FC7CAD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3D9C88-FC7C-468F-A6D2-E70D346161B3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F62EF1-C6A8-49ED-8FBF-07AE0DCAB7D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7001D9-827D-4311-98D3-69E62A7B2167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2C663E-9F04-42FB-AA19-86222788D345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06C8266-C741-42B1-AB1E-9311F296F5EA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59FDCEE-0525-4B76-A0BC-1B38C294258A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C870C62-0522-43C0-A534-2F9D3352E510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C715244-74EF-4070-B369-6E22AB368B51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63DC301-AC4D-4355-B41A-5FC1C0C30C26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C0BA92D-360E-4F34-8ED5-98E2E921737D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F08D5E-D9D8-476B-AF3B-61E5CCC82A31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B2CFD32-3F78-4BCD-8F94-53942D3418CD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19B2E20-1F82-4B24-8835-7447F7C5D77D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60445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ight Arrow 7">
            <a:extLst>
              <a:ext uri="{FF2B5EF4-FFF2-40B4-BE49-F238E27FC236}">
                <a16:creationId xmlns:a16="http://schemas.microsoft.com/office/drawing/2014/main" id="{E752B7DB-E6C3-453F-8D68-51F779F88304}"/>
              </a:ext>
            </a:extLst>
          </p:cNvPr>
          <p:cNvSpPr/>
          <p:nvPr/>
        </p:nvSpPr>
        <p:spPr>
          <a:xfrm rot="16200000">
            <a:off x="3885538" y="1661131"/>
            <a:ext cx="1468576" cy="1387034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ight Arrow 56">
            <a:extLst>
              <a:ext uri="{FF2B5EF4-FFF2-40B4-BE49-F238E27FC236}">
                <a16:creationId xmlns:a16="http://schemas.microsoft.com/office/drawing/2014/main" id="{4D365178-43CB-49F9-ADF3-F2C6A409074F}"/>
              </a:ext>
            </a:extLst>
          </p:cNvPr>
          <p:cNvSpPr/>
          <p:nvPr/>
        </p:nvSpPr>
        <p:spPr>
          <a:xfrm rot="5400000">
            <a:off x="6842298" y="4420393"/>
            <a:ext cx="1468576" cy="1387034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875E0E5-9838-4322-8DD4-C1A828FB84D4}"/>
              </a:ext>
            </a:extLst>
          </p:cNvPr>
          <p:cNvGrpSpPr/>
          <p:nvPr/>
        </p:nvGrpSpPr>
        <p:grpSpPr>
          <a:xfrm>
            <a:off x="7940100" y="1590433"/>
            <a:ext cx="3384391" cy="672313"/>
            <a:chOff x="4965552" y="1768882"/>
            <a:chExt cx="2583556" cy="67231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2276190-735C-409A-A23B-226D321B0DEC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ED1E8BB-E053-47E4-A8FA-6B4A69AE6AB2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DF5D483-40CB-4EF7-86F6-00FAE2DD54EE}"/>
              </a:ext>
            </a:extLst>
          </p:cNvPr>
          <p:cNvGrpSpPr/>
          <p:nvPr/>
        </p:nvGrpSpPr>
        <p:grpSpPr>
          <a:xfrm>
            <a:off x="7940100" y="2291257"/>
            <a:ext cx="3384391" cy="672313"/>
            <a:chOff x="4965552" y="1768882"/>
            <a:chExt cx="2583556" cy="67231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CBB7447-6E3A-4293-BE5A-342117F9BA33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C7F2C3E-954C-463E-8A2A-E92F44972566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64AB808-C687-44DE-AE10-2F9983B9334F}"/>
              </a:ext>
            </a:extLst>
          </p:cNvPr>
          <p:cNvGrpSpPr/>
          <p:nvPr/>
        </p:nvGrpSpPr>
        <p:grpSpPr>
          <a:xfrm>
            <a:off x="7940100" y="2992081"/>
            <a:ext cx="3384391" cy="672313"/>
            <a:chOff x="4965552" y="1768882"/>
            <a:chExt cx="2583556" cy="67231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9D6B0AB-BB9C-402A-9C2E-A26D4769BCC7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7D50E78-E984-4E17-B612-71C053C514DF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Freeform 16">
            <a:extLst>
              <a:ext uri="{FF2B5EF4-FFF2-40B4-BE49-F238E27FC236}">
                <a16:creationId xmlns:a16="http://schemas.microsoft.com/office/drawing/2014/main" id="{003692C4-10AC-4684-834C-F0C5ECD8BFC3}"/>
              </a:ext>
            </a:extLst>
          </p:cNvPr>
          <p:cNvSpPr/>
          <p:nvPr/>
        </p:nvSpPr>
        <p:spPr>
          <a:xfrm>
            <a:off x="5540831" y="1480892"/>
            <a:ext cx="2917371" cy="1277063"/>
          </a:xfrm>
          <a:custGeom>
            <a:avLst/>
            <a:gdLst>
              <a:gd name="connsiteX0" fmla="*/ 0 w 2917371"/>
              <a:gd name="connsiteY0" fmla="*/ 1349829 h 1349829"/>
              <a:gd name="connsiteX1" fmla="*/ 0 w 2917371"/>
              <a:gd name="connsiteY1" fmla="*/ 0 h 1349829"/>
              <a:gd name="connsiteX2" fmla="*/ 2917371 w 2917371"/>
              <a:gd name="connsiteY2" fmla="*/ 0 h 1349829"/>
              <a:gd name="connsiteX3" fmla="*/ 2917371 w 2917371"/>
              <a:gd name="connsiteY3" fmla="*/ 119743 h 134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7371" h="1349829">
                <a:moveTo>
                  <a:pt x="0" y="1349829"/>
                </a:moveTo>
                <a:lnTo>
                  <a:pt x="0" y="0"/>
                </a:lnTo>
                <a:lnTo>
                  <a:pt x="2917371" y="0"/>
                </a:lnTo>
                <a:lnTo>
                  <a:pt x="2917371" y="119743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3FB11D20-4869-4654-9175-1A5E92755720}"/>
              </a:ext>
            </a:extLst>
          </p:cNvPr>
          <p:cNvSpPr/>
          <p:nvPr/>
        </p:nvSpPr>
        <p:spPr>
          <a:xfrm>
            <a:off x="7023190" y="2415552"/>
            <a:ext cx="881743" cy="0"/>
          </a:xfrm>
          <a:custGeom>
            <a:avLst/>
            <a:gdLst>
              <a:gd name="connsiteX0" fmla="*/ 0 w 881743"/>
              <a:gd name="connsiteY0" fmla="*/ 0 h 0"/>
              <a:gd name="connsiteX1" fmla="*/ 881743 w 881743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81743">
                <a:moveTo>
                  <a:pt x="0" y="0"/>
                </a:moveTo>
                <a:lnTo>
                  <a:pt x="881743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5004E4B2-7862-4D84-89F6-BE201C339807}"/>
              </a:ext>
            </a:extLst>
          </p:cNvPr>
          <p:cNvSpPr/>
          <p:nvPr/>
        </p:nvSpPr>
        <p:spPr>
          <a:xfrm>
            <a:off x="7436846" y="3315457"/>
            <a:ext cx="468086" cy="0"/>
          </a:xfrm>
          <a:custGeom>
            <a:avLst/>
            <a:gdLst>
              <a:gd name="connsiteX0" fmla="*/ 0 w 468086"/>
              <a:gd name="connsiteY0" fmla="*/ 0 h 0"/>
              <a:gd name="connsiteX1" fmla="*/ 468086 w 468086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8086">
                <a:moveTo>
                  <a:pt x="0" y="0"/>
                </a:moveTo>
                <a:lnTo>
                  <a:pt x="468086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82BA383-046A-4CD4-BDE2-C0EFD6B26035}"/>
              </a:ext>
            </a:extLst>
          </p:cNvPr>
          <p:cNvGrpSpPr/>
          <p:nvPr/>
        </p:nvGrpSpPr>
        <p:grpSpPr>
          <a:xfrm>
            <a:off x="888022" y="3885435"/>
            <a:ext cx="3391027" cy="672313"/>
            <a:chOff x="4965552" y="1768882"/>
            <a:chExt cx="2583556" cy="67231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F4463F3-D0DC-4079-8581-72F4077DC8E5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AAAD5F-F2FA-4899-857A-961780AAE3D3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B2D7239-F30B-4720-90D0-975CC3240BB5}"/>
              </a:ext>
            </a:extLst>
          </p:cNvPr>
          <p:cNvGrpSpPr/>
          <p:nvPr/>
        </p:nvGrpSpPr>
        <p:grpSpPr>
          <a:xfrm>
            <a:off x="888022" y="4581863"/>
            <a:ext cx="3391027" cy="672313"/>
            <a:chOff x="4965552" y="1768882"/>
            <a:chExt cx="2583556" cy="67231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57B392C-842E-4769-BB37-2A03A0DF9670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48594E1-4556-4383-9F06-030625EDB47C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98433FC-EDF9-4418-AEA6-062908919411}"/>
              </a:ext>
            </a:extLst>
          </p:cNvPr>
          <p:cNvGrpSpPr/>
          <p:nvPr/>
        </p:nvGrpSpPr>
        <p:grpSpPr>
          <a:xfrm>
            <a:off x="888022" y="5278291"/>
            <a:ext cx="3391027" cy="672313"/>
            <a:chOff x="4965552" y="1768882"/>
            <a:chExt cx="2583556" cy="67231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EF0FF0-414F-4EB7-9090-1F7430BA2F5E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6E5255F-DC14-4682-9805-594143A83A49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Freeform 79">
            <a:extLst>
              <a:ext uri="{FF2B5EF4-FFF2-40B4-BE49-F238E27FC236}">
                <a16:creationId xmlns:a16="http://schemas.microsoft.com/office/drawing/2014/main" id="{6DAAB59F-17E2-48B4-A65F-EDE6D39979DA}"/>
              </a:ext>
            </a:extLst>
          </p:cNvPr>
          <p:cNvSpPr/>
          <p:nvPr/>
        </p:nvSpPr>
        <p:spPr>
          <a:xfrm flipH="1" flipV="1">
            <a:off x="3719737" y="4898993"/>
            <a:ext cx="2917371" cy="1132835"/>
          </a:xfrm>
          <a:custGeom>
            <a:avLst/>
            <a:gdLst>
              <a:gd name="connsiteX0" fmla="*/ 0 w 2917371"/>
              <a:gd name="connsiteY0" fmla="*/ 1349829 h 1349829"/>
              <a:gd name="connsiteX1" fmla="*/ 0 w 2917371"/>
              <a:gd name="connsiteY1" fmla="*/ 0 h 1349829"/>
              <a:gd name="connsiteX2" fmla="*/ 2917371 w 2917371"/>
              <a:gd name="connsiteY2" fmla="*/ 0 h 1349829"/>
              <a:gd name="connsiteX3" fmla="*/ 2917371 w 2917371"/>
              <a:gd name="connsiteY3" fmla="*/ 119743 h 134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7371" h="1349829">
                <a:moveTo>
                  <a:pt x="0" y="1349829"/>
                </a:moveTo>
                <a:lnTo>
                  <a:pt x="0" y="0"/>
                </a:lnTo>
                <a:lnTo>
                  <a:pt x="2917371" y="0"/>
                </a:lnTo>
                <a:lnTo>
                  <a:pt x="2917371" y="119743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80">
            <a:extLst>
              <a:ext uri="{FF2B5EF4-FFF2-40B4-BE49-F238E27FC236}">
                <a16:creationId xmlns:a16="http://schemas.microsoft.com/office/drawing/2014/main" id="{59D6BB34-6806-4A0E-828E-69446606D146}"/>
              </a:ext>
            </a:extLst>
          </p:cNvPr>
          <p:cNvSpPr/>
          <p:nvPr/>
        </p:nvSpPr>
        <p:spPr>
          <a:xfrm rot="10800000">
            <a:off x="4296678" y="5120629"/>
            <a:ext cx="881743" cy="0"/>
          </a:xfrm>
          <a:custGeom>
            <a:avLst/>
            <a:gdLst>
              <a:gd name="connsiteX0" fmla="*/ 0 w 881743"/>
              <a:gd name="connsiteY0" fmla="*/ 0 h 0"/>
              <a:gd name="connsiteX1" fmla="*/ 881743 w 881743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81743">
                <a:moveTo>
                  <a:pt x="0" y="0"/>
                </a:moveTo>
                <a:lnTo>
                  <a:pt x="881743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Freeform 81">
            <a:extLst>
              <a:ext uri="{FF2B5EF4-FFF2-40B4-BE49-F238E27FC236}">
                <a16:creationId xmlns:a16="http://schemas.microsoft.com/office/drawing/2014/main" id="{9046218D-944D-4E3F-9CEF-DDF4587BBB40}"/>
              </a:ext>
            </a:extLst>
          </p:cNvPr>
          <p:cNvSpPr/>
          <p:nvPr/>
        </p:nvSpPr>
        <p:spPr>
          <a:xfrm rot="10800000">
            <a:off x="4296678" y="4221589"/>
            <a:ext cx="468086" cy="0"/>
          </a:xfrm>
          <a:custGeom>
            <a:avLst/>
            <a:gdLst>
              <a:gd name="connsiteX0" fmla="*/ 0 w 468086"/>
              <a:gd name="connsiteY0" fmla="*/ 0 h 0"/>
              <a:gd name="connsiteX1" fmla="*/ 468086 w 468086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8086">
                <a:moveTo>
                  <a:pt x="0" y="0"/>
                </a:moveTo>
                <a:lnTo>
                  <a:pt x="468086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1D20C60-C2AD-47DD-BCF2-5AFB10574283}"/>
              </a:ext>
            </a:extLst>
          </p:cNvPr>
          <p:cNvGrpSpPr/>
          <p:nvPr/>
        </p:nvGrpSpPr>
        <p:grpSpPr>
          <a:xfrm>
            <a:off x="8516065" y="4590056"/>
            <a:ext cx="2711712" cy="1068786"/>
            <a:chOff x="270023" y="1671304"/>
            <a:chExt cx="2279585" cy="107947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129D357-C311-4CFE-A22F-53F074CCC8BE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45243BE-AA29-47EE-884E-0DDA0493657F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23B24D0-25CB-46EB-AF2E-6C508A423835}"/>
              </a:ext>
            </a:extLst>
          </p:cNvPr>
          <p:cNvGrpSpPr/>
          <p:nvPr/>
        </p:nvGrpSpPr>
        <p:grpSpPr>
          <a:xfrm>
            <a:off x="952166" y="1871886"/>
            <a:ext cx="2734154" cy="1068786"/>
            <a:chOff x="270023" y="1671304"/>
            <a:chExt cx="2279585" cy="107947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E883283-E8AA-44AC-820C-2942ACE5D3EB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DB2E01D-7CE2-45AB-9452-76B1EBD48B34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6B2496D-C5F8-4EA6-91E0-592F02B3B781}"/>
              </a:ext>
            </a:extLst>
          </p:cNvPr>
          <p:cNvGrpSpPr/>
          <p:nvPr/>
        </p:nvGrpSpPr>
        <p:grpSpPr>
          <a:xfrm>
            <a:off x="4804222" y="1821474"/>
            <a:ext cx="2583556" cy="3900173"/>
            <a:chOff x="3253514" y="1896261"/>
            <a:chExt cx="2398606" cy="362097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80B8021-C7F6-480B-8576-DCFC9001B206}"/>
                </a:ext>
              </a:extLst>
            </p:cNvPr>
            <p:cNvGrpSpPr/>
            <p:nvPr/>
          </p:nvGrpSpPr>
          <p:grpSpPr>
            <a:xfrm>
              <a:off x="3741014" y="1896261"/>
              <a:ext cx="1911106" cy="1929974"/>
              <a:chOff x="3516559" y="2420888"/>
              <a:chExt cx="1911106" cy="1929974"/>
            </a:xfrm>
          </p:grpSpPr>
          <p:sp>
            <p:nvSpPr>
              <p:cNvPr id="42" name="Hexagon 41">
                <a:extLst>
                  <a:ext uri="{FF2B5EF4-FFF2-40B4-BE49-F238E27FC236}">
                    <a16:creationId xmlns:a16="http://schemas.microsoft.com/office/drawing/2014/main" id="{10A091D8-9893-430E-97E6-DA8A8B443C83}"/>
                  </a:ext>
                </a:extLst>
              </p:cNvPr>
              <p:cNvSpPr/>
              <p:nvPr/>
            </p:nvSpPr>
            <p:spPr>
              <a:xfrm rot="5400000">
                <a:off x="3929172" y="2495777"/>
                <a:ext cx="1085881" cy="936104"/>
              </a:xfrm>
              <a:prstGeom prst="hexagon">
                <a:avLst>
                  <a:gd name="adj" fmla="val 29070"/>
                  <a:gd name="vf" fmla="val 115470"/>
                </a:avLst>
              </a:prstGeom>
              <a:solidFill>
                <a:schemeClr val="accent1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4E61414E-8467-4128-8EF0-4DA604C05BF1}"/>
                  </a:ext>
                </a:extLst>
              </p:cNvPr>
              <p:cNvGrpSpPr/>
              <p:nvPr/>
            </p:nvGrpSpPr>
            <p:grpSpPr>
              <a:xfrm>
                <a:off x="3516559" y="3264981"/>
                <a:ext cx="1911106" cy="1085881"/>
                <a:chOff x="3516559" y="3264981"/>
                <a:chExt cx="1911106" cy="1085881"/>
              </a:xfrm>
            </p:grpSpPr>
            <p:sp>
              <p:nvSpPr>
                <p:cNvPr id="44" name="Hexagon 43">
                  <a:extLst>
                    <a:ext uri="{FF2B5EF4-FFF2-40B4-BE49-F238E27FC236}">
                      <a16:creationId xmlns:a16="http://schemas.microsoft.com/office/drawing/2014/main" id="{89FF60E3-BE34-423E-BEEE-AC31E89F00DF}"/>
                    </a:ext>
                  </a:extLst>
                </p:cNvPr>
                <p:cNvSpPr/>
                <p:nvPr/>
              </p:nvSpPr>
              <p:spPr>
                <a:xfrm rot="5400000">
                  <a:off x="4416672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1">
                    <a:alpha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Hexagon 44">
                  <a:extLst>
                    <a:ext uri="{FF2B5EF4-FFF2-40B4-BE49-F238E27FC236}">
                      <a16:creationId xmlns:a16="http://schemas.microsoft.com/office/drawing/2014/main" id="{12D0109A-C9A6-4AAE-AB8D-4A524D9A3F1A}"/>
                    </a:ext>
                  </a:extLst>
                </p:cNvPr>
                <p:cNvSpPr/>
                <p:nvPr/>
              </p:nvSpPr>
              <p:spPr>
                <a:xfrm rot="5400000">
                  <a:off x="3441670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57405F44-7406-4D3D-A56C-1D98CD21EFDC}"/>
                </a:ext>
              </a:extLst>
            </p:cNvPr>
            <p:cNvGrpSpPr/>
            <p:nvPr/>
          </p:nvGrpSpPr>
          <p:grpSpPr>
            <a:xfrm rot="10800000">
              <a:off x="3253514" y="3587257"/>
              <a:ext cx="1911106" cy="1929974"/>
              <a:chOff x="3516559" y="2420888"/>
              <a:chExt cx="1911106" cy="1929974"/>
            </a:xfrm>
          </p:grpSpPr>
          <p:sp>
            <p:nvSpPr>
              <p:cNvPr id="38" name="Hexagon 37">
                <a:extLst>
                  <a:ext uri="{FF2B5EF4-FFF2-40B4-BE49-F238E27FC236}">
                    <a16:creationId xmlns:a16="http://schemas.microsoft.com/office/drawing/2014/main" id="{3EF623A5-B7B0-472E-B98B-63E0D2630986}"/>
                  </a:ext>
                </a:extLst>
              </p:cNvPr>
              <p:cNvSpPr/>
              <p:nvPr/>
            </p:nvSpPr>
            <p:spPr>
              <a:xfrm rot="5400000">
                <a:off x="3929172" y="2495777"/>
                <a:ext cx="1085881" cy="936104"/>
              </a:xfrm>
              <a:prstGeom prst="hexagon">
                <a:avLst>
                  <a:gd name="adj" fmla="val 29070"/>
                  <a:gd name="vf" fmla="val 115470"/>
                </a:avLst>
              </a:prstGeom>
              <a:solidFill>
                <a:schemeClr val="accent4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144D8FE5-9230-4753-91C8-7389DDE2090B}"/>
                  </a:ext>
                </a:extLst>
              </p:cNvPr>
              <p:cNvGrpSpPr/>
              <p:nvPr/>
            </p:nvGrpSpPr>
            <p:grpSpPr>
              <a:xfrm>
                <a:off x="3516559" y="3264981"/>
                <a:ext cx="1911106" cy="1085881"/>
                <a:chOff x="3516559" y="3264981"/>
                <a:chExt cx="1911106" cy="1085881"/>
              </a:xfrm>
            </p:grpSpPr>
            <p:sp>
              <p:nvSpPr>
                <p:cNvPr id="40" name="Hexagon 39">
                  <a:extLst>
                    <a:ext uri="{FF2B5EF4-FFF2-40B4-BE49-F238E27FC236}">
                      <a16:creationId xmlns:a16="http://schemas.microsoft.com/office/drawing/2014/main" id="{BA1A3864-CC28-4303-B96C-BE9577CE37A9}"/>
                    </a:ext>
                  </a:extLst>
                </p:cNvPr>
                <p:cNvSpPr/>
                <p:nvPr/>
              </p:nvSpPr>
              <p:spPr>
                <a:xfrm rot="5400000">
                  <a:off x="4416672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1" name="Hexagon 40">
                  <a:extLst>
                    <a:ext uri="{FF2B5EF4-FFF2-40B4-BE49-F238E27FC236}">
                      <a16:creationId xmlns:a16="http://schemas.microsoft.com/office/drawing/2014/main" id="{4864637A-1447-47BF-9666-B530465BE965}"/>
                    </a:ext>
                  </a:extLst>
                </p:cNvPr>
                <p:cNvSpPr/>
                <p:nvPr/>
              </p:nvSpPr>
              <p:spPr>
                <a:xfrm rot="5400000">
                  <a:off x="3441670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4">
                    <a:alpha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</p:grpSp>
      <p:sp>
        <p:nvSpPr>
          <p:cNvPr id="46" name="Rectangle 30">
            <a:extLst>
              <a:ext uri="{FF2B5EF4-FFF2-40B4-BE49-F238E27FC236}">
                <a16:creationId xmlns:a16="http://schemas.microsoft.com/office/drawing/2014/main" id="{F9DE2240-BC72-4767-B613-C110C0407E3D}"/>
              </a:ext>
            </a:extLst>
          </p:cNvPr>
          <p:cNvSpPr/>
          <p:nvPr/>
        </p:nvSpPr>
        <p:spPr>
          <a:xfrm>
            <a:off x="5695799" y="316961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Frame 17">
            <a:extLst>
              <a:ext uri="{FF2B5EF4-FFF2-40B4-BE49-F238E27FC236}">
                <a16:creationId xmlns:a16="http://schemas.microsoft.com/office/drawing/2014/main" id="{764AB07C-7C29-48F7-9F26-4709303FF20E}"/>
              </a:ext>
            </a:extLst>
          </p:cNvPr>
          <p:cNvSpPr/>
          <p:nvPr/>
        </p:nvSpPr>
        <p:spPr>
          <a:xfrm>
            <a:off x="6220276" y="226571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ectangle 130">
            <a:extLst>
              <a:ext uri="{FF2B5EF4-FFF2-40B4-BE49-F238E27FC236}">
                <a16:creationId xmlns:a16="http://schemas.microsoft.com/office/drawing/2014/main" id="{29CBC94A-34FF-42BF-9F3D-1787EF40F157}"/>
              </a:ext>
            </a:extLst>
          </p:cNvPr>
          <p:cNvSpPr/>
          <p:nvPr/>
        </p:nvSpPr>
        <p:spPr>
          <a:xfrm>
            <a:off x="5127190" y="4072855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Isosceles Triangle 8">
            <a:extLst>
              <a:ext uri="{FF2B5EF4-FFF2-40B4-BE49-F238E27FC236}">
                <a16:creationId xmlns:a16="http://schemas.microsoft.com/office/drawing/2014/main" id="{1BDE5AA8-131C-4FED-B94B-4FE58B22C4F6}"/>
              </a:ext>
            </a:extLst>
          </p:cNvPr>
          <p:cNvSpPr/>
          <p:nvPr/>
        </p:nvSpPr>
        <p:spPr>
          <a:xfrm rot="16200000">
            <a:off x="6210164" y="4015927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Freeform 18">
            <a:extLst>
              <a:ext uri="{FF2B5EF4-FFF2-40B4-BE49-F238E27FC236}">
                <a16:creationId xmlns:a16="http://schemas.microsoft.com/office/drawing/2014/main" id="{75FB9684-7711-4D9C-A6F3-689CB262ADD1}"/>
              </a:ext>
            </a:extLst>
          </p:cNvPr>
          <p:cNvSpPr/>
          <p:nvPr/>
        </p:nvSpPr>
        <p:spPr>
          <a:xfrm>
            <a:off x="5619736" y="4923651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Donut 39">
            <a:extLst>
              <a:ext uri="{FF2B5EF4-FFF2-40B4-BE49-F238E27FC236}">
                <a16:creationId xmlns:a16="http://schemas.microsoft.com/office/drawing/2014/main" id="{FA5071CC-DAE3-4CBD-8E79-698807B6FFA3}"/>
              </a:ext>
            </a:extLst>
          </p:cNvPr>
          <p:cNvSpPr/>
          <p:nvPr/>
        </p:nvSpPr>
        <p:spPr>
          <a:xfrm>
            <a:off x="6686110" y="3117193"/>
            <a:ext cx="407618" cy="40761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3113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4ADF1CE-2CA9-4CCF-8FC7-B8CE2F1FD942}"/>
              </a:ext>
            </a:extLst>
          </p:cNvPr>
          <p:cNvGrpSpPr/>
          <p:nvPr/>
        </p:nvGrpSpPr>
        <p:grpSpPr>
          <a:xfrm>
            <a:off x="869187" y="1449873"/>
            <a:ext cx="4536264" cy="4672701"/>
            <a:chOff x="5794442" y="-211331"/>
            <a:chExt cx="4536264" cy="467270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egular Pentagon 2">
              <a:extLst>
                <a:ext uri="{FF2B5EF4-FFF2-40B4-BE49-F238E27FC236}">
                  <a16:creationId xmlns:a16="http://schemas.microsoft.com/office/drawing/2014/main" id="{E1DC7661-78E2-438C-B460-03ED2F7FCE52}"/>
                </a:ext>
              </a:extLst>
            </p:cNvPr>
            <p:cNvSpPr/>
            <p:nvPr/>
          </p:nvSpPr>
          <p:spPr>
            <a:xfrm rot="19306986">
              <a:off x="5794443" y="-211331"/>
              <a:ext cx="2160000" cy="2160000"/>
            </a:xfrm>
            <a:prstGeom prst="pen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gular Pentagon 3">
              <a:extLst>
                <a:ext uri="{FF2B5EF4-FFF2-40B4-BE49-F238E27FC236}">
                  <a16:creationId xmlns:a16="http://schemas.microsoft.com/office/drawing/2014/main" id="{D2786BCA-1654-4B24-B6FA-029E4F59ECC2}"/>
                </a:ext>
              </a:extLst>
            </p:cNvPr>
            <p:cNvSpPr/>
            <p:nvPr/>
          </p:nvSpPr>
          <p:spPr>
            <a:xfrm rot="2293014" flipH="1">
              <a:off x="8170706" y="-211329"/>
              <a:ext cx="2160000" cy="2160000"/>
            </a:xfrm>
            <a:prstGeom prst="pen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gular Pentagon 4">
              <a:extLst>
                <a:ext uri="{FF2B5EF4-FFF2-40B4-BE49-F238E27FC236}">
                  <a16:creationId xmlns:a16="http://schemas.microsoft.com/office/drawing/2014/main" id="{FADFF6B5-8C80-4556-B3A4-D577FF2A03FE}"/>
                </a:ext>
              </a:extLst>
            </p:cNvPr>
            <p:cNvSpPr/>
            <p:nvPr/>
          </p:nvSpPr>
          <p:spPr>
            <a:xfrm rot="2293014" flipV="1">
              <a:off x="5794442" y="2301368"/>
              <a:ext cx="2160000" cy="2160000"/>
            </a:xfrm>
            <a:prstGeom prst="pent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gular Pentagon 5">
              <a:extLst>
                <a:ext uri="{FF2B5EF4-FFF2-40B4-BE49-F238E27FC236}">
                  <a16:creationId xmlns:a16="http://schemas.microsoft.com/office/drawing/2014/main" id="{D8393AA9-6AC8-494C-827E-6AFF4A85FD34}"/>
                </a:ext>
              </a:extLst>
            </p:cNvPr>
            <p:cNvSpPr/>
            <p:nvPr/>
          </p:nvSpPr>
          <p:spPr>
            <a:xfrm rot="19306986" flipH="1" flipV="1">
              <a:off x="8170705" y="2301370"/>
              <a:ext cx="2160000" cy="2160000"/>
            </a:xfrm>
            <a:prstGeom prst="pen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A79EB4A-67AB-4A30-8FDD-9C4E282C5B9D}"/>
              </a:ext>
            </a:extLst>
          </p:cNvPr>
          <p:cNvGrpSpPr/>
          <p:nvPr/>
        </p:nvGrpSpPr>
        <p:grpSpPr>
          <a:xfrm>
            <a:off x="2104516" y="2780512"/>
            <a:ext cx="2055794" cy="2055794"/>
            <a:chOff x="8313052" y="4941930"/>
            <a:chExt cx="2055794" cy="2055794"/>
          </a:xfrm>
          <a:effectLst>
            <a:outerShdw blurRad="101600" dist="63500" dir="7200000" algn="tl" rotWithShape="0">
              <a:prstClr val="black">
                <a:alpha val="30000"/>
              </a:prstClr>
            </a:outerShdw>
          </a:effectLst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9A3A030-494A-4BB8-9CDC-609359A76DD2}"/>
                </a:ext>
              </a:extLst>
            </p:cNvPr>
            <p:cNvSpPr/>
            <p:nvPr/>
          </p:nvSpPr>
          <p:spPr>
            <a:xfrm>
              <a:off x="8440949" y="5069827"/>
              <a:ext cx="1800000" cy="18000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Oval 3">
              <a:extLst>
                <a:ext uri="{FF2B5EF4-FFF2-40B4-BE49-F238E27FC236}">
                  <a16:creationId xmlns:a16="http://schemas.microsoft.com/office/drawing/2014/main" id="{9F65B046-A3C4-4452-B4F5-ABCD843BB46C}"/>
                </a:ext>
              </a:extLst>
            </p:cNvPr>
            <p:cNvSpPr/>
            <p:nvPr/>
          </p:nvSpPr>
          <p:spPr>
            <a:xfrm>
              <a:off x="8313052" y="4941930"/>
              <a:ext cx="2055794" cy="2055794"/>
            </a:xfrm>
            <a:custGeom>
              <a:avLst/>
              <a:gdLst/>
              <a:ahLst/>
              <a:cxnLst/>
              <a:rect l="l" t="t" r="r" b="b"/>
              <a:pathLst>
                <a:path w="2055794" h="2055794">
                  <a:moveTo>
                    <a:pt x="1027897" y="217897"/>
                  </a:moveTo>
                  <a:cubicBezTo>
                    <a:pt x="580546" y="217897"/>
                    <a:pt x="217897" y="580546"/>
                    <a:pt x="217897" y="1027897"/>
                  </a:cubicBezTo>
                  <a:cubicBezTo>
                    <a:pt x="217897" y="1475248"/>
                    <a:pt x="580546" y="1837897"/>
                    <a:pt x="1027897" y="1837897"/>
                  </a:cubicBezTo>
                  <a:cubicBezTo>
                    <a:pt x="1475248" y="1837897"/>
                    <a:pt x="1837897" y="1475248"/>
                    <a:pt x="1837897" y="1027897"/>
                  </a:cubicBezTo>
                  <a:cubicBezTo>
                    <a:pt x="1837897" y="580546"/>
                    <a:pt x="1475248" y="217897"/>
                    <a:pt x="1027897" y="217897"/>
                  </a:cubicBezTo>
                  <a:close/>
                  <a:moveTo>
                    <a:pt x="1027897" y="0"/>
                  </a:moveTo>
                  <a:cubicBezTo>
                    <a:pt x="1595589" y="0"/>
                    <a:pt x="2055794" y="460205"/>
                    <a:pt x="2055794" y="1027897"/>
                  </a:cubicBezTo>
                  <a:cubicBezTo>
                    <a:pt x="2055794" y="1595589"/>
                    <a:pt x="1595589" y="2055794"/>
                    <a:pt x="1027897" y="2055794"/>
                  </a:cubicBezTo>
                  <a:cubicBezTo>
                    <a:pt x="460205" y="2055794"/>
                    <a:pt x="0" y="1595589"/>
                    <a:pt x="0" y="1027897"/>
                  </a:cubicBezTo>
                  <a:cubicBezTo>
                    <a:pt x="0" y="460205"/>
                    <a:pt x="460205" y="0"/>
                    <a:pt x="10278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5ACC2BE-FC62-49A5-9DF6-D453B0E72E4D}"/>
              </a:ext>
            </a:extLst>
          </p:cNvPr>
          <p:cNvSpPr txBox="1"/>
          <p:nvPr/>
        </p:nvSpPr>
        <p:spPr>
          <a:xfrm>
            <a:off x="1563683" y="1985508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DC1E5A1-6589-45B5-971B-A906EC2FF761}"/>
              </a:ext>
            </a:extLst>
          </p:cNvPr>
          <p:cNvSpPr txBox="1"/>
          <p:nvPr/>
        </p:nvSpPr>
        <p:spPr>
          <a:xfrm>
            <a:off x="3770053" y="1985508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CBE2ED-9582-46A1-9D61-6F7D20F6B616}"/>
              </a:ext>
            </a:extLst>
          </p:cNvPr>
          <p:cNvSpPr txBox="1"/>
          <p:nvPr/>
        </p:nvSpPr>
        <p:spPr>
          <a:xfrm>
            <a:off x="1563683" y="4534742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99F27E-51D4-4ED3-AD46-4C04CB9F0DA6}"/>
              </a:ext>
            </a:extLst>
          </p:cNvPr>
          <p:cNvSpPr txBox="1"/>
          <p:nvPr/>
        </p:nvSpPr>
        <p:spPr>
          <a:xfrm>
            <a:off x="3770053" y="4534742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ACE46B-8A51-4FCB-A840-CB87EAB64330}"/>
              </a:ext>
            </a:extLst>
          </p:cNvPr>
          <p:cNvSpPr txBox="1"/>
          <p:nvPr/>
        </p:nvSpPr>
        <p:spPr>
          <a:xfrm>
            <a:off x="2363593" y="3473506"/>
            <a:ext cx="153764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O</a:t>
            </a:r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T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03F95A6-770C-4F01-8BE7-E8326ABDDA1C}"/>
              </a:ext>
            </a:extLst>
          </p:cNvPr>
          <p:cNvGrpSpPr/>
          <p:nvPr/>
        </p:nvGrpSpPr>
        <p:grpSpPr>
          <a:xfrm>
            <a:off x="6077416" y="1899990"/>
            <a:ext cx="2527370" cy="1477328"/>
            <a:chOff x="6210998" y="1433695"/>
            <a:chExt cx="2229890" cy="1051005"/>
          </a:xfrm>
          <a:noFill/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43879C-702F-4A75-8D38-1375D9C993A4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7F0D66E-2E09-4FC4-917C-4D4F696F7E53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0487F24-389A-416C-AD2A-DC6CD5DE4B41}"/>
              </a:ext>
            </a:extLst>
          </p:cNvPr>
          <p:cNvGrpSpPr/>
          <p:nvPr/>
        </p:nvGrpSpPr>
        <p:grpSpPr>
          <a:xfrm>
            <a:off x="8893666" y="1899990"/>
            <a:ext cx="2527370" cy="1477328"/>
            <a:chOff x="6210998" y="1433695"/>
            <a:chExt cx="2229890" cy="1051005"/>
          </a:xfrm>
          <a:noFill/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B35DBB4-AF2B-451F-B8B7-025A87F1E090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FF09C62-5DF3-4A95-9492-161FCD2A99C6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1E7E3A5-7BAF-4B78-8D51-13F293E61EE3}"/>
              </a:ext>
            </a:extLst>
          </p:cNvPr>
          <p:cNvGrpSpPr/>
          <p:nvPr/>
        </p:nvGrpSpPr>
        <p:grpSpPr>
          <a:xfrm>
            <a:off x="6077418" y="4220502"/>
            <a:ext cx="2527370" cy="1477328"/>
            <a:chOff x="6210998" y="1433695"/>
            <a:chExt cx="2229890" cy="1051005"/>
          </a:xfrm>
          <a:noFill/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B94DC78-8E46-411E-AB7B-5767A48A2C0E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3158D28-23DE-4D73-A8AC-30CDBFF91145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2ADB209-AC1E-4E18-B7A2-83744EC3FFA5}"/>
              </a:ext>
            </a:extLst>
          </p:cNvPr>
          <p:cNvGrpSpPr/>
          <p:nvPr/>
        </p:nvGrpSpPr>
        <p:grpSpPr>
          <a:xfrm>
            <a:off x="8893668" y="4220502"/>
            <a:ext cx="2527370" cy="1477328"/>
            <a:chOff x="6210998" y="1433695"/>
            <a:chExt cx="2229890" cy="1051005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BD616A1-A115-48CC-8590-249F88F24DDB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26AD4D5-42E4-4772-9F53-DAE8E566E63C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69241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13BC5C7-1C9C-43C8-9657-37B146A32B81}"/>
              </a:ext>
            </a:extLst>
          </p:cNvPr>
          <p:cNvSpPr/>
          <p:nvPr/>
        </p:nvSpPr>
        <p:spPr>
          <a:xfrm>
            <a:off x="6630036" y="1010241"/>
            <a:ext cx="79072" cy="3176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4EE473-A570-408E-99A6-D28632490FCB}"/>
              </a:ext>
            </a:extLst>
          </p:cNvPr>
          <p:cNvSpPr txBox="1"/>
          <p:nvPr/>
        </p:nvSpPr>
        <p:spPr>
          <a:xfrm>
            <a:off x="6734108" y="999787"/>
            <a:ext cx="202120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 Title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BA156B-0FD8-4710-81BB-F89791030E7B}"/>
              </a:ext>
            </a:extLst>
          </p:cNvPr>
          <p:cNvSpPr txBox="1"/>
          <p:nvPr/>
        </p:nvSpPr>
        <p:spPr>
          <a:xfrm>
            <a:off x="6518867" y="1454893"/>
            <a:ext cx="48232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7017249-ED25-4399-8CA5-AE5DCB67622F}"/>
              </a:ext>
            </a:extLst>
          </p:cNvPr>
          <p:cNvSpPr/>
          <p:nvPr/>
        </p:nvSpPr>
        <p:spPr>
          <a:xfrm>
            <a:off x="6630036" y="3718944"/>
            <a:ext cx="79072" cy="3176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F5EECE-7F0D-4ADB-AFEC-47ADD1A78743}"/>
              </a:ext>
            </a:extLst>
          </p:cNvPr>
          <p:cNvSpPr txBox="1"/>
          <p:nvPr/>
        </p:nvSpPr>
        <p:spPr>
          <a:xfrm>
            <a:off x="6734108" y="3708490"/>
            <a:ext cx="202120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 Title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950B28F-7BAE-492D-9B0A-AE05AA5AD0B1}"/>
              </a:ext>
            </a:extLst>
          </p:cNvPr>
          <p:cNvSpPr txBox="1"/>
          <p:nvPr/>
        </p:nvSpPr>
        <p:spPr>
          <a:xfrm>
            <a:off x="6518867" y="4163596"/>
            <a:ext cx="48232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218239B-E434-44B9-8129-76945E79BEE3}"/>
              </a:ext>
            </a:extLst>
          </p:cNvPr>
          <p:cNvSpPr txBox="1">
            <a:spLocks/>
          </p:cNvSpPr>
          <p:nvPr/>
        </p:nvSpPr>
        <p:spPr>
          <a:xfrm>
            <a:off x="849891" y="619404"/>
            <a:ext cx="3690487" cy="15696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Two Column</a:t>
            </a:r>
          </a:p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Style</a:t>
            </a:r>
            <a:endParaRPr lang="ko-KR" altLang="en-US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0538416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D5CAFB-09EE-4A0C-A3A3-C49D47A70F38}"/>
              </a:ext>
            </a:extLst>
          </p:cNvPr>
          <p:cNvSpPr/>
          <p:nvPr/>
        </p:nvSpPr>
        <p:spPr>
          <a:xfrm>
            <a:off x="0" y="4627285"/>
            <a:ext cx="12192000" cy="2230715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4949362-7A77-4E5D-AD90-EC35B661D7F5}"/>
              </a:ext>
            </a:extLst>
          </p:cNvPr>
          <p:cNvGrpSpPr/>
          <p:nvPr/>
        </p:nvGrpSpPr>
        <p:grpSpPr>
          <a:xfrm>
            <a:off x="4043060" y="482988"/>
            <a:ext cx="4874512" cy="4317675"/>
            <a:chOff x="4043060" y="627366"/>
            <a:chExt cx="4874512" cy="4317675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3DA3BAA-35E1-4F1B-A794-0857F2ECB4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112000"/>
                      </a14:imgEffect>
                      <a14:imgEffect>
                        <a14:brightnessContrast bright="-5000" contrast="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43060" y="627366"/>
              <a:ext cx="4874512" cy="391971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81084C62-0763-4D7B-9800-3FF98704C4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10000" contrast="1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14112" y="4176408"/>
              <a:ext cx="768633" cy="768633"/>
            </a:xfrm>
            <a:prstGeom prst="rect">
              <a:avLst/>
            </a:prstGeom>
          </p:spPr>
        </p:pic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92780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789819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138327-AD79-49CA-83B7-A9CE7B6DBE0C}"/>
              </a:ext>
            </a:extLst>
          </p:cNvPr>
          <p:cNvSpPr/>
          <p:nvPr/>
        </p:nvSpPr>
        <p:spPr>
          <a:xfrm rot="348713">
            <a:off x="568257" y="1071870"/>
            <a:ext cx="2564262" cy="3152058"/>
          </a:xfrm>
          <a:custGeom>
            <a:avLst/>
            <a:gdLst>
              <a:gd name="connsiteX0" fmla="*/ 365434 w 3324225"/>
              <a:gd name="connsiteY0" fmla="*/ 2296261 h 4086225"/>
              <a:gd name="connsiteX1" fmla="*/ 354004 w 3324225"/>
              <a:gd name="connsiteY1" fmla="*/ 2286736 h 4086225"/>
              <a:gd name="connsiteX2" fmla="*/ 345432 w 3324225"/>
              <a:gd name="connsiteY2" fmla="*/ 2272448 h 4086225"/>
              <a:gd name="connsiteX3" fmla="*/ 337812 w 3324225"/>
              <a:gd name="connsiteY3" fmla="*/ 2265781 h 4086225"/>
              <a:gd name="connsiteX4" fmla="*/ 309237 w 3324225"/>
              <a:gd name="connsiteY4" fmla="*/ 2283878 h 4086225"/>
              <a:gd name="connsiteX5" fmla="*/ 310189 w 3324225"/>
              <a:gd name="connsiteY5" fmla="*/ 2324836 h 4086225"/>
              <a:gd name="connsiteX6" fmla="*/ 286377 w 3324225"/>
              <a:gd name="connsiteY6" fmla="*/ 2367698 h 4086225"/>
              <a:gd name="connsiteX7" fmla="*/ 273042 w 3324225"/>
              <a:gd name="connsiteY7" fmla="*/ 2370556 h 4086225"/>
              <a:gd name="connsiteX8" fmla="*/ 264469 w 3324225"/>
              <a:gd name="connsiteY8" fmla="*/ 2363889 h 4086225"/>
              <a:gd name="connsiteX9" fmla="*/ 262564 w 3324225"/>
              <a:gd name="connsiteY9" fmla="*/ 2328646 h 4086225"/>
              <a:gd name="connsiteX10" fmla="*/ 241609 w 3324225"/>
              <a:gd name="connsiteY10" fmla="*/ 2279116 h 4086225"/>
              <a:gd name="connsiteX11" fmla="*/ 241609 w 3324225"/>
              <a:gd name="connsiteY11" fmla="*/ 2267686 h 4086225"/>
              <a:gd name="connsiteX12" fmla="*/ 255897 w 3324225"/>
              <a:gd name="connsiteY12" fmla="*/ 2188628 h 4086225"/>
              <a:gd name="connsiteX13" fmla="*/ 279709 w 3324225"/>
              <a:gd name="connsiteY13" fmla="*/ 2141956 h 4086225"/>
              <a:gd name="connsiteX14" fmla="*/ 283519 w 3324225"/>
              <a:gd name="connsiteY14" fmla="*/ 2138146 h 4086225"/>
              <a:gd name="connsiteX15" fmla="*/ 321619 w 3324225"/>
              <a:gd name="connsiteY15" fmla="*/ 2101951 h 4086225"/>
              <a:gd name="connsiteX16" fmla="*/ 335907 w 3324225"/>
              <a:gd name="connsiteY16" fmla="*/ 2090521 h 4086225"/>
              <a:gd name="connsiteX17" fmla="*/ 390199 w 3324225"/>
              <a:gd name="connsiteY17" fmla="*/ 2036228 h 4086225"/>
              <a:gd name="connsiteX18" fmla="*/ 395914 w 3324225"/>
              <a:gd name="connsiteY18" fmla="*/ 2031466 h 4086225"/>
              <a:gd name="connsiteX19" fmla="*/ 420679 w 3324225"/>
              <a:gd name="connsiteY19" fmla="*/ 1998128 h 4086225"/>
              <a:gd name="connsiteX20" fmla="*/ 432109 w 3324225"/>
              <a:gd name="connsiteY20" fmla="*/ 1982888 h 4086225"/>
              <a:gd name="connsiteX21" fmla="*/ 494022 w 3324225"/>
              <a:gd name="connsiteY21" fmla="*/ 1915261 h 4086225"/>
              <a:gd name="connsiteX22" fmla="*/ 531169 w 3324225"/>
              <a:gd name="connsiteY22" fmla="*/ 1860968 h 4086225"/>
              <a:gd name="connsiteX23" fmla="*/ 585462 w 3324225"/>
              <a:gd name="connsiteY23" fmla="*/ 1769528 h 4086225"/>
              <a:gd name="connsiteX24" fmla="*/ 649279 w 3324225"/>
              <a:gd name="connsiteY24" fmla="*/ 1661896 h 4086225"/>
              <a:gd name="connsiteX25" fmla="*/ 691189 w 3324225"/>
              <a:gd name="connsiteY25" fmla="*/ 1618081 h 4086225"/>
              <a:gd name="connsiteX26" fmla="*/ 695952 w 3324225"/>
              <a:gd name="connsiteY26" fmla="*/ 1614271 h 4086225"/>
              <a:gd name="connsiteX27" fmla="*/ 728337 w 3324225"/>
              <a:gd name="connsiteY27" fmla="*/ 1585696 h 4086225"/>
              <a:gd name="connsiteX28" fmla="*/ 767389 w 3324225"/>
              <a:gd name="connsiteY28" fmla="*/ 1541881 h 4086225"/>
              <a:gd name="connsiteX29" fmla="*/ 781677 w 3324225"/>
              <a:gd name="connsiteY29" fmla="*/ 1524736 h 4086225"/>
              <a:gd name="connsiteX30" fmla="*/ 795964 w 3324225"/>
              <a:gd name="connsiteY30" fmla="*/ 1500923 h 4086225"/>
              <a:gd name="connsiteX31" fmla="*/ 802632 w 3324225"/>
              <a:gd name="connsiteY31" fmla="*/ 1491398 h 4086225"/>
              <a:gd name="connsiteX32" fmla="*/ 885499 w 3324225"/>
              <a:gd name="connsiteY32" fmla="*/ 1430438 h 4086225"/>
              <a:gd name="connsiteX33" fmla="*/ 935982 w 3324225"/>
              <a:gd name="connsiteY33" fmla="*/ 1375193 h 4086225"/>
              <a:gd name="connsiteX34" fmla="*/ 947412 w 3324225"/>
              <a:gd name="connsiteY34" fmla="*/ 1362811 h 4086225"/>
              <a:gd name="connsiteX35" fmla="*/ 961699 w 3324225"/>
              <a:gd name="connsiteY35" fmla="*/ 1346618 h 4086225"/>
              <a:gd name="connsiteX36" fmla="*/ 975034 w 3324225"/>
              <a:gd name="connsiteY36" fmla="*/ 1327568 h 4086225"/>
              <a:gd name="connsiteX37" fmla="*/ 980749 w 3324225"/>
              <a:gd name="connsiteY37" fmla="*/ 1299946 h 4086225"/>
              <a:gd name="connsiteX38" fmla="*/ 984559 w 3324225"/>
              <a:gd name="connsiteY38" fmla="*/ 1288516 h 4086225"/>
              <a:gd name="connsiteX39" fmla="*/ 1009324 w 3324225"/>
              <a:gd name="connsiteY39" fmla="*/ 1253273 h 4086225"/>
              <a:gd name="connsiteX40" fmla="*/ 1028374 w 3324225"/>
              <a:gd name="connsiteY40" fmla="*/ 1233271 h 4086225"/>
              <a:gd name="connsiteX41" fmla="*/ 1058854 w 3324225"/>
              <a:gd name="connsiteY41" fmla="*/ 1203743 h 4086225"/>
              <a:gd name="connsiteX42" fmla="*/ 1094097 w 3324225"/>
              <a:gd name="connsiteY42" fmla="*/ 1137068 h 4086225"/>
              <a:gd name="connsiteX43" fmla="*/ 1108384 w 3324225"/>
              <a:gd name="connsiteY43" fmla="*/ 1119923 h 4086225"/>
              <a:gd name="connsiteX44" fmla="*/ 1109337 w 3324225"/>
              <a:gd name="connsiteY44" fmla="*/ 1107541 h 4086225"/>
              <a:gd name="connsiteX45" fmla="*/ 1119814 w 3324225"/>
              <a:gd name="connsiteY45" fmla="*/ 1085633 h 4086225"/>
              <a:gd name="connsiteX46" fmla="*/ 1146484 w 3324225"/>
              <a:gd name="connsiteY46" fmla="*/ 1057058 h 4086225"/>
              <a:gd name="connsiteX47" fmla="*/ 1153152 w 3324225"/>
              <a:gd name="connsiteY47" fmla="*/ 1043723 h 4086225"/>
              <a:gd name="connsiteX48" fmla="*/ 1193157 w 3324225"/>
              <a:gd name="connsiteY48" fmla="*/ 998003 h 4086225"/>
              <a:gd name="connsiteX49" fmla="*/ 1198872 w 3324225"/>
              <a:gd name="connsiteY49" fmla="*/ 987526 h 4086225"/>
              <a:gd name="connsiteX50" fmla="*/ 1218874 w 3324225"/>
              <a:gd name="connsiteY50" fmla="*/ 961808 h 4086225"/>
              <a:gd name="connsiteX51" fmla="*/ 1228399 w 3324225"/>
              <a:gd name="connsiteY51" fmla="*/ 940853 h 4086225"/>
              <a:gd name="connsiteX52" fmla="*/ 1249354 w 3324225"/>
              <a:gd name="connsiteY52" fmla="*/ 908468 h 4086225"/>
              <a:gd name="connsiteX53" fmla="*/ 1253164 w 3324225"/>
              <a:gd name="connsiteY53" fmla="*/ 904658 h 4086225"/>
              <a:gd name="connsiteX54" fmla="*/ 1279834 w 3324225"/>
              <a:gd name="connsiteY54" fmla="*/ 877988 h 4086225"/>
              <a:gd name="connsiteX55" fmla="*/ 1284597 w 3324225"/>
              <a:gd name="connsiteY55" fmla="*/ 876083 h 4086225"/>
              <a:gd name="connsiteX56" fmla="*/ 1342699 w 3324225"/>
              <a:gd name="connsiteY56" fmla="*/ 826553 h 4086225"/>
              <a:gd name="connsiteX57" fmla="*/ 1405564 w 3324225"/>
              <a:gd name="connsiteY57" fmla="*/ 768451 h 4086225"/>
              <a:gd name="connsiteX58" fmla="*/ 1446522 w 3324225"/>
              <a:gd name="connsiteY58" fmla="*/ 741781 h 4086225"/>
              <a:gd name="connsiteX59" fmla="*/ 1465572 w 3324225"/>
              <a:gd name="connsiteY59" fmla="*/ 725588 h 4086225"/>
              <a:gd name="connsiteX60" fmla="*/ 1502719 w 3324225"/>
              <a:gd name="connsiteY60" fmla="*/ 697966 h 4086225"/>
              <a:gd name="connsiteX61" fmla="*/ 1542724 w 3324225"/>
              <a:gd name="connsiteY61" fmla="*/ 648436 h 4086225"/>
              <a:gd name="connsiteX62" fmla="*/ 1550344 w 3324225"/>
              <a:gd name="connsiteY62" fmla="*/ 636053 h 4086225"/>
              <a:gd name="connsiteX63" fmla="*/ 1552249 w 3324225"/>
              <a:gd name="connsiteY63" fmla="*/ 638911 h 4086225"/>
              <a:gd name="connsiteX64" fmla="*/ 1559869 w 3324225"/>
              <a:gd name="connsiteY64" fmla="*/ 636053 h 4086225"/>
              <a:gd name="connsiteX65" fmla="*/ 1567489 w 3324225"/>
              <a:gd name="connsiteY65" fmla="*/ 623671 h 4086225"/>
              <a:gd name="connsiteX66" fmla="*/ 1576062 w 3324225"/>
              <a:gd name="connsiteY66" fmla="*/ 597953 h 4086225"/>
              <a:gd name="connsiteX67" fmla="*/ 1569394 w 3324225"/>
              <a:gd name="connsiteY67" fmla="*/ 540803 h 4086225"/>
              <a:gd name="connsiteX68" fmla="*/ 1562727 w 3324225"/>
              <a:gd name="connsiteY68" fmla="*/ 504608 h 4086225"/>
              <a:gd name="connsiteX69" fmla="*/ 1554154 w 3324225"/>
              <a:gd name="connsiteY69" fmla="*/ 487463 h 4086225"/>
              <a:gd name="connsiteX70" fmla="*/ 1537009 w 3324225"/>
              <a:gd name="connsiteY70" fmla="*/ 446506 h 4086225"/>
              <a:gd name="connsiteX71" fmla="*/ 1526532 w 3324225"/>
              <a:gd name="connsiteY71" fmla="*/ 427456 h 4086225"/>
              <a:gd name="connsiteX72" fmla="*/ 1502719 w 3324225"/>
              <a:gd name="connsiteY72" fmla="*/ 384593 h 4086225"/>
              <a:gd name="connsiteX73" fmla="*/ 1486527 w 3324225"/>
              <a:gd name="connsiteY73" fmla="*/ 357923 h 4086225"/>
              <a:gd name="connsiteX74" fmla="*/ 1472239 w 3324225"/>
              <a:gd name="connsiteY74" fmla="*/ 326491 h 4086225"/>
              <a:gd name="connsiteX75" fmla="*/ 1472239 w 3324225"/>
              <a:gd name="connsiteY75" fmla="*/ 312203 h 4086225"/>
              <a:gd name="connsiteX76" fmla="*/ 1498909 w 3324225"/>
              <a:gd name="connsiteY76" fmla="*/ 292201 h 4086225"/>
              <a:gd name="connsiteX77" fmla="*/ 1509387 w 3324225"/>
              <a:gd name="connsiteY77" fmla="*/ 295058 h 4086225"/>
              <a:gd name="connsiteX78" fmla="*/ 1509387 w 3324225"/>
              <a:gd name="connsiteY78" fmla="*/ 282676 h 4086225"/>
              <a:gd name="connsiteX79" fmla="*/ 1509387 w 3324225"/>
              <a:gd name="connsiteY79" fmla="*/ 188378 h 4086225"/>
              <a:gd name="connsiteX80" fmla="*/ 1522722 w 3324225"/>
              <a:gd name="connsiteY80" fmla="*/ 121703 h 4086225"/>
              <a:gd name="connsiteX81" fmla="*/ 1537962 w 3324225"/>
              <a:gd name="connsiteY81" fmla="*/ 95033 h 4086225"/>
              <a:gd name="connsiteX82" fmla="*/ 1562727 w 3324225"/>
              <a:gd name="connsiteY82" fmla="*/ 64553 h 4086225"/>
              <a:gd name="connsiteX83" fmla="*/ 1583682 w 3324225"/>
              <a:gd name="connsiteY83" fmla="*/ 46456 h 4086225"/>
              <a:gd name="connsiteX84" fmla="*/ 1598922 w 3324225"/>
              <a:gd name="connsiteY84" fmla="*/ 35978 h 4086225"/>
              <a:gd name="connsiteX85" fmla="*/ 1619877 w 3324225"/>
              <a:gd name="connsiteY85" fmla="*/ 16928 h 4086225"/>
              <a:gd name="connsiteX86" fmla="*/ 1656072 w 3324225"/>
              <a:gd name="connsiteY86" fmla="*/ 18833 h 4086225"/>
              <a:gd name="connsiteX87" fmla="*/ 1671312 w 3324225"/>
              <a:gd name="connsiteY87" fmla="*/ 17881 h 4086225"/>
              <a:gd name="connsiteX88" fmla="*/ 1681789 w 3324225"/>
              <a:gd name="connsiteY88" fmla="*/ 16928 h 4086225"/>
              <a:gd name="connsiteX89" fmla="*/ 1717032 w 3324225"/>
              <a:gd name="connsiteY89" fmla="*/ 12166 h 4086225"/>
              <a:gd name="connsiteX90" fmla="*/ 1725604 w 3324225"/>
              <a:gd name="connsiteY90" fmla="*/ 9308 h 4086225"/>
              <a:gd name="connsiteX91" fmla="*/ 1732272 w 3324225"/>
              <a:gd name="connsiteY91" fmla="*/ 7403 h 4086225"/>
              <a:gd name="connsiteX92" fmla="*/ 1769419 w 3324225"/>
              <a:gd name="connsiteY92" fmla="*/ 10261 h 4086225"/>
              <a:gd name="connsiteX93" fmla="*/ 1837047 w 3324225"/>
              <a:gd name="connsiteY93" fmla="*/ 36931 h 4086225"/>
              <a:gd name="connsiteX94" fmla="*/ 1871337 w 3324225"/>
              <a:gd name="connsiteY94" fmla="*/ 87413 h 4086225"/>
              <a:gd name="connsiteX95" fmla="*/ 1874194 w 3324225"/>
              <a:gd name="connsiteY95" fmla="*/ 91223 h 4086225"/>
              <a:gd name="connsiteX96" fmla="*/ 1875147 w 3324225"/>
              <a:gd name="connsiteY96" fmla="*/ 99796 h 4086225"/>
              <a:gd name="connsiteX97" fmla="*/ 1880862 w 3324225"/>
              <a:gd name="connsiteY97" fmla="*/ 119798 h 4086225"/>
              <a:gd name="connsiteX98" fmla="*/ 1893244 w 3324225"/>
              <a:gd name="connsiteY98" fmla="*/ 131228 h 4086225"/>
              <a:gd name="connsiteX99" fmla="*/ 1907532 w 3324225"/>
              <a:gd name="connsiteY99" fmla="*/ 144563 h 4086225"/>
              <a:gd name="connsiteX100" fmla="*/ 1919914 w 3324225"/>
              <a:gd name="connsiteY100" fmla="*/ 170281 h 4086225"/>
              <a:gd name="connsiteX101" fmla="*/ 1921819 w 3324225"/>
              <a:gd name="connsiteY101" fmla="*/ 176948 h 4086225"/>
              <a:gd name="connsiteX102" fmla="*/ 1926582 w 3324225"/>
              <a:gd name="connsiteY102" fmla="*/ 248386 h 4086225"/>
              <a:gd name="connsiteX103" fmla="*/ 1927534 w 3324225"/>
              <a:gd name="connsiteY103" fmla="*/ 256958 h 4086225"/>
              <a:gd name="connsiteX104" fmla="*/ 1930392 w 3324225"/>
              <a:gd name="connsiteY104" fmla="*/ 294106 h 4086225"/>
              <a:gd name="connsiteX105" fmla="*/ 1915152 w 3324225"/>
              <a:gd name="connsiteY105" fmla="*/ 336968 h 4086225"/>
              <a:gd name="connsiteX106" fmla="*/ 1908484 w 3324225"/>
              <a:gd name="connsiteY106" fmla="*/ 401738 h 4086225"/>
              <a:gd name="connsiteX107" fmla="*/ 1904674 w 3324225"/>
              <a:gd name="connsiteY107" fmla="*/ 453173 h 4086225"/>
              <a:gd name="connsiteX108" fmla="*/ 1901817 w 3324225"/>
              <a:gd name="connsiteY108" fmla="*/ 463651 h 4086225"/>
              <a:gd name="connsiteX109" fmla="*/ 1890387 w 3324225"/>
              <a:gd name="connsiteY109" fmla="*/ 528421 h 4086225"/>
              <a:gd name="connsiteX110" fmla="*/ 1891339 w 3324225"/>
              <a:gd name="connsiteY110" fmla="*/ 551281 h 4086225"/>
              <a:gd name="connsiteX111" fmla="*/ 1894197 w 3324225"/>
              <a:gd name="connsiteY111" fmla="*/ 566521 h 4086225"/>
              <a:gd name="connsiteX112" fmla="*/ 1898959 w 3324225"/>
              <a:gd name="connsiteY112" fmla="*/ 551281 h 4086225"/>
              <a:gd name="connsiteX113" fmla="*/ 1902769 w 3324225"/>
              <a:gd name="connsiteY113" fmla="*/ 552233 h 4086225"/>
              <a:gd name="connsiteX114" fmla="*/ 1929439 w 3324225"/>
              <a:gd name="connsiteY114" fmla="*/ 542708 h 4086225"/>
              <a:gd name="connsiteX115" fmla="*/ 1962777 w 3324225"/>
              <a:gd name="connsiteY115" fmla="*/ 516038 h 4086225"/>
              <a:gd name="connsiteX116" fmla="*/ 1986589 w 3324225"/>
              <a:gd name="connsiteY116" fmla="*/ 519848 h 4086225"/>
              <a:gd name="connsiteX117" fmla="*/ 2046597 w 3324225"/>
              <a:gd name="connsiteY117" fmla="*/ 542708 h 4086225"/>
              <a:gd name="connsiteX118" fmla="*/ 2118034 w 3324225"/>
              <a:gd name="connsiteY118" fmla="*/ 574141 h 4086225"/>
              <a:gd name="connsiteX119" fmla="*/ 2185662 w 3324225"/>
              <a:gd name="connsiteY119" fmla="*/ 616051 h 4086225"/>
              <a:gd name="connsiteX120" fmla="*/ 2270434 w 3324225"/>
              <a:gd name="connsiteY120" fmla="*/ 681773 h 4086225"/>
              <a:gd name="connsiteX121" fmla="*/ 2284722 w 3324225"/>
              <a:gd name="connsiteY121" fmla="*/ 693203 h 4086225"/>
              <a:gd name="connsiteX122" fmla="*/ 2298057 w 3324225"/>
              <a:gd name="connsiteY122" fmla="*/ 715111 h 4086225"/>
              <a:gd name="connsiteX123" fmla="*/ 2304724 w 3324225"/>
              <a:gd name="connsiteY123" fmla="*/ 728446 h 4086225"/>
              <a:gd name="connsiteX124" fmla="*/ 2365684 w 3324225"/>
              <a:gd name="connsiteY124" fmla="*/ 770356 h 4086225"/>
              <a:gd name="connsiteX125" fmla="*/ 2403784 w 3324225"/>
              <a:gd name="connsiteY125" fmla="*/ 806551 h 4086225"/>
              <a:gd name="connsiteX126" fmla="*/ 2439979 w 3324225"/>
              <a:gd name="connsiteY126" fmla="*/ 840841 h 4086225"/>
              <a:gd name="connsiteX127" fmla="*/ 2498082 w 3324225"/>
              <a:gd name="connsiteY127" fmla="*/ 882751 h 4086225"/>
              <a:gd name="connsiteX128" fmla="*/ 2505702 w 3324225"/>
              <a:gd name="connsiteY128" fmla="*/ 886561 h 4086225"/>
              <a:gd name="connsiteX129" fmla="*/ 2565709 w 3324225"/>
              <a:gd name="connsiteY129" fmla="*/ 905611 h 4086225"/>
              <a:gd name="connsiteX130" fmla="*/ 2646672 w 3324225"/>
              <a:gd name="connsiteY130" fmla="*/ 947521 h 4086225"/>
              <a:gd name="connsiteX131" fmla="*/ 2711442 w 3324225"/>
              <a:gd name="connsiteY131" fmla="*/ 988478 h 4086225"/>
              <a:gd name="connsiteX132" fmla="*/ 2781927 w 3324225"/>
              <a:gd name="connsiteY132" fmla="*/ 1041818 h 4086225"/>
              <a:gd name="connsiteX133" fmla="*/ 2838124 w 3324225"/>
              <a:gd name="connsiteY133" fmla="*/ 1085633 h 4086225"/>
              <a:gd name="connsiteX134" fmla="*/ 2890512 w 3324225"/>
              <a:gd name="connsiteY134" fmla="*/ 1125638 h 4086225"/>
              <a:gd name="connsiteX135" fmla="*/ 2928612 w 3324225"/>
              <a:gd name="connsiteY135" fmla="*/ 1154213 h 4086225"/>
              <a:gd name="connsiteX136" fmla="*/ 2990524 w 3324225"/>
              <a:gd name="connsiteY136" fmla="*/ 1198981 h 4086225"/>
              <a:gd name="connsiteX137" fmla="*/ 3018147 w 3324225"/>
              <a:gd name="connsiteY137" fmla="*/ 1214221 h 4086225"/>
              <a:gd name="connsiteX138" fmla="*/ 3066724 w 3324225"/>
              <a:gd name="connsiteY138" fmla="*/ 1234223 h 4086225"/>
              <a:gd name="connsiteX139" fmla="*/ 3132447 w 3324225"/>
              <a:gd name="connsiteY139" fmla="*/ 1246606 h 4086225"/>
              <a:gd name="connsiteX140" fmla="*/ 3261034 w 3324225"/>
              <a:gd name="connsiteY140" fmla="*/ 1247558 h 4086225"/>
              <a:gd name="connsiteX141" fmla="*/ 3292467 w 3324225"/>
              <a:gd name="connsiteY141" fmla="*/ 1276133 h 4086225"/>
              <a:gd name="connsiteX142" fmla="*/ 3308659 w 3324225"/>
              <a:gd name="connsiteY142" fmla="*/ 1346618 h 4086225"/>
              <a:gd name="connsiteX143" fmla="*/ 3321994 w 3324225"/>
              <a:gd name="connsiteY143" fmla="*/ 1387576 h 4086225"/>
              <a:gd name="connsiteX144" fmla="*/ 3321042 w 3324225"/>
              <a:gd name="connsiteY144" fmla="*/ 1397101 h 4086225"/>
              <a:gd name="connsiteX145" fmla="*/ 3287704 w 3324225"/>
              <a:gd name="connsiteY145" fmla="*/ 1419008 h 4086225"/>
              <a:gd name="connsiteX146" fmla="*/ 3277227 w 3324225"/>
              <a:gd name="connsiteY146" fmla="*/ 1421866 h 4086225"/>
              <a:gd name="connsiteX147" fmla="*/ 3225792 w 3324225"/>
              <a:gd name="connsiteY147" fmla="*/ 1425676 h 4086225"/>
              <a:gd name="connsiteX148" fmla="*/ 3207694 w 3324225"/>
              <a:gd name="connsiteY148" fmla="*/ 1411388 h 4086225"/>
              <a:gd name="connsiteX149" fmla="*/ 3174357 w 3324225"/>
              <a:gd name="connsiteY149" fmla="*/ 1399958 h 4086225"/>
              <a:gd name="connsiteX150" fmla="*/ 3111492 w 3324225"/>
              <a:gd name="connsiteY150" fmla="*/ 1387576 h 4086225"/>
              <a:gd name="connsiteX151" fmla="*/ 3049579 w 3324225"/>
              <a:gd name="connsiteY151" fmla="*/ 1353286 h 4086225"/>
              <a:gd name="connsiteX152" fmla="*/ 2986714 w 3324225"/>
              <a:gd name="connsiteY152" fmla="*/ 1320901 h 4086225"/>
              <a:gd name="connsiteX153" fmla="*/ 2954329 w 3324225"/>
              <a:gd name="connsiteY153" fmla="*/ 1294231 h 4086225"/>
              <a:gd name="connsiteX154" fmla="*/ 2925754 w 3324225"/>
              <a:gd name="connsiteY154" fmla="*/ 1277086 h 4086225"/>
              <a:gd name="connsiteX155" fmla="*/ 2842887 w 3324225"/>
              <a:gd name="connsiteY155" fmla="*/ 1258036 h 4086225"/>
              <a:gd name="connsiteX156" fmla="*/ 2764782 w 3324225"/>
              <a:gd name="connsiteY156" fmla="*/ 1233271 h 4086225"/>
              <a:gd name="connsiteX157" fmla="*/ 2647624 w 3324225"/>
              <a:gd name="connsiteY157" fmla="*/ 1199933 h 4086225"/>
              <a:gd name="connsiteX158" fmla="*/ 2563804 w 3324225"/>
              <a:gd name="connsiteY158" fmla="*/ 1159928 h 4086225"/>
              <a:gd name="connsiteX159" fmla="*/ 2492367 w 3324225"/>
              <a:gd name="connsiteY159" fmla="*/ 1119923 h 4086225"/>
              <a:gd name="connsiteX160" fmla="*/ 2459029 w 3324225"/>
              <a:gd name="connsiteY160" fmla="*/ 1098016 h 4086225"/>
              <a:gd name="connsiteX161" fmla="*/ 2404737 w 3324225"/>
              <a:gd name="connsiteY161" fmla="*/ 1065631 h 4086225"/>
              <a:gd name="connsiteX162" fmla="*/ 2379019 w 3324225"/>
              <a:gd name="connsiteY162" fmla="*/ 1041818 h 4086225"/>
              <a:gd name="connsiteX163" fmla="*/ 2362827 w 3324225"/>
              <a:gd name="connsiteY163" fmla="*/ 1031341 h 4086225"/>
              <a:gd name="connsiteX164" fmla="*/ 2276149 w 3324225"/>
              <a:gd name="connsiteY164" fmla="*/ 983716 h 4086225"/>
              <a:gd name="connsiteX165" fmla="*/ 2252337 w 3324225"/>
              <a:gd name="connsiteY165" fmla="*/ 984668 h 4086225"/>
              <a:gd name="connsiteX166" fmla="*/ 2235192 w 3324225"/>
              <a:gd name="connsiteY166" fmla="*/ 995146 h 4086225"/>
              <a:gd name="connsiteX167" fmla="*/ 2219952 w 3324225"/>
              <a:gd name="connsiteY167" fmla="*/ 1018006 h 4086225"/>
              <a:gd name="connsiteX168" fmla="*/ 2219952 w 3324225"/>
              <a:gd name="connsiteY168" fmla="*/ 1062773 h 4086225"/>
              <a:gd name="connsiteX169" fmla="*/ 2217094 w 3324225"/>
              <a:gd name="connsiteY169" fmla="*/ 1090396 h 4086225"/>
              <a:gd name="connsiteX170" fmla="*/ 2221857 w 3324225"/>
              <a:gd name="connsiteY170" fmla="*/ 1107541 h 4086225"/>
              <a:gd name="connsiteX171" fmla="*/ 2239002 w 3324225"/>
              <a:gd name="connsiteY171" fmla="*/ 1122781 h 4086225"/>
              <a:gd name="connsiteX172" fmla="*/ 2241859 w 3324225"/>
              <a:gd name="connsiteY172" fmla="*/ 1126591 h 4086225"/>
              <a:gd name="connsiteX173" fmla="*/ 2250432 w 3324225"/>
              <a:gd name="connsiteY173" fmla="*/ 1167548 h 4086225"/>
              <a:gd name="connsiteX174" fmla="*/ 2246622 w 3324225"/>
              <a:gd name="connsiteY174" fmla="*/ 1191361 h 4086225"/>
              <a:gd name="connsiteX175" fmla="*/ 2248527 w 3324225"/>
              <a:gd name="connsiteY175" fmla="*/ 1216126 h 4086225"/>
              <a:gd name="connsiteX176" fmla="*/ 2251384 w 3324225"/>
              <a:gd name="connsiteY176" fmla="*/ 1232318 h 4086225"/>
              <a:gd name="connsiteX177" fmla="*/ 2268529 w 3324225"/>
              <a:gd name="connsiteY177" fmla="*/ 1298041 h 4086225"/>
              <a:gd name="connsiteX178" fmla="*/ 2290437 w 3324225"/>
              <a:gd name="connsiteY178" fmla="*/ 1380908 h 4086225"/>
              <a:gd name="connsiteX179" fmla="*/ 2299009 w 3324225"/>
              <a:gd name="connsiteY179" fmla="*/ 1435201 h 4086225"/>
              <a:gd name="connsiteX180" fmla="*/ 2307582 w 3324225"/>
              <a:gd name="connsiteY180" fmla="*/ 1488541 h 4086225"/>
              <a:gd name="connsiteX181" fmla="*/ 2305677 w 3324225"/>
              <a:gd name="connsiteY181" fmla="*/ 1496161 h 4086225"/>
              <a:gd name="connsiteX182" fmla="*/ 2299009 w 3324225"/>
              <a:gd name="connsiteY182" fmla="*/ 1519021 h 4086225"/>
              <a:gd name="connsiteX183" fmla="*/ 2307582 w 3324225"/>
              <a:gd name="connsiteY183" fmla="*/ 1557121 h 4086225"/>
              <a:gd name="connsiteX184" fmla="*/ 2315202 w 3324225"/>
              <a:gd name="connsiteY184" fmla="*/ 1593316 h 4086225"/>
              <a:gd name="connsiteX185" fmla="*/ 2320917 w 3324225"/>
              <a:gd name="connsiteY185" fmla="*/ 1712378 h 4086225"/>
              <a:gd name="connsiteX186" fmla="*/ 2323774 w 3324225"/>
              <a:gd name="connsiteY186" fmla="*/ 1853348 h 4086225"/>
              <a:gd name="connsiteX187" fmla="*/ 2335204 w 3324225"/>
              <a:gd name="connsiteY187" fmla="*/ 1925738 h 4086225"/>
              <a:gd name="connsiteX188" fmla="*/ 2348539 w 3324225"/>
              <a:gd name="connsiteY188" fmla="*/ 1957171 h 4086225"/>
              <a:gd name="connsiteX189" fmla="*/ 2349492 w 3324225"/>
              <a:gd name="connsiteY189" fmla="*/ 1960981 h 4086225"/>
              <a:gd name="connsiteX190" fmla="*/ 2361874 w 3324225"/>
              <a:gd name="connsiteY190" fmla="*/ 2004796 h 4086225"/>
              <a:gd name="connsiteX191" fmla="*/ 2381877 w 3324225"/>
              <a:gd name="connsiteY191" fmla="*/ 2052421 h 4086225"/>
              <a:gd name="connsiteX192" fmla="*/ 2379972 w 3324225"/>
              <a:gd name="connsiteY192" fmla="*/ 2079091 h 4086225"/>
              <a:gd name="connsiteX193" fmla="*/ 2377114 w 3324225"/>
              <a:gd name="connsiteY193" fmla="*/ 2109571 h 4086225"/>
              <a:gd name="connsiteX194" fmla="*/ 2387592 w 3324225"/>
              <a:gd name="connsiteY194" fmla="*/ 2144814 h 4086225"/>
              <a:gd name="connsiteX195" fmla="*/ 2396164 w 3324225"/>
              <a:gd name="connsiteY195" fmla="*/ 2150528 h 4086225"/>
              <a:gd name="connsiteX196" fmla="*/ 2426644 w 3324225"/>
              <a:gd name="connsiteY196" fmla="*/ 2172436 h 4086225"/>
              <a:gd name="connsiteX197" fmla="*/ 2425692 w 3324225"/>
              <a:gd name="connsiteY197" fmla="*/ 2193391 h 4086225"/>
              <a:gd name="connsiteX198" fmla="*/ 2424739 w 3324225"/>
              <a:gd name="connsiteY198" fmla="*/ 2234348 h 4086225"/>
              <a:gd name="connsiteX199" fmla="*/ 2427597 w 3324225"/>
              <a:gd name="connsiteY199" fmla="*/ 2240064 h 4086225"/>
              <a:gd name="connsiteX200" fmla="*/ 2457124 w 3324225"/>
              <a:gd name="connsiteY200" fmla="*/ 2280069 h 4086225"/>
              <a:gd name="connsiteX201" fmla="*/ 2510464 w 3324225"/>
              <a:gd name="connsiteY201" fmla="*/ 2338171 h 4086225"/>
              <a:gd name="connsiteX202" fmla="*/ 2539039 w 3324225"/>
              <a:gd name="connsiteY202" fmla="*/ 2391511 h 4086225"/>
              <a:gd name="connsiteX203" fmla="*/ 2549517 w 3324225"/>
              <a:gd name="connsiteY203" fmla="*/ 2423896 h 4086225"/>
              <a:gd name="connsiteX204" fmla="*/ 2573329 w 3324225"/>
              <a:gd name="connsiteY204" fmla="*/ 2467711 h 4086225"/>
              <a:gd name="connsiteX205" fmla="*/ 2577139 w 3324225"/>
              <a:gd name="connsiteY205" fmla="*/ 2481046 h 4086225"/>
              <a:gd name="connsiteX206" fmla="*/ 2587617 w 3324225"/>
              <a:gd name="connsiteY206" fmla="*/ 2517241 h 4086225"/>
              <a:gd name="connsiteX207" fmla="*/ 2615239 w 3324225"/>
              <a:gd name="connsiteY207" fmla="*/ 2596298 h 4086225"/>
              <a:gd name="connsiteX208" fmla="*/ 2624764 w 3324225"/>
              <a:gd name="connsiteY208" fmla="*/ 2658211 h 4086225"/>
              <a:gd name="connsiteX209" fmla="*/ 2629527 w 3324225"/>
              <a:gd name="connsiteY209" fmla="*/ 2710598 h 4086225"/>
              <a:gd name="connsiteX210" fmla="*/ 2646672 w 3324225"/>
              <a:gd name="connsiteY210" fmla="*/ 2740126 h 4086225"/>
              <a:gd name="connsiteX211" fmla="*/ 2663817 w 3324225"/>
              <a:gd name="connsiteY211" fmla="*/ 2782989 h 4086225"/>
              <a:gd name="connsiteX212" fmla="*/ 2666674 w 3324225"/>
              <a:gd name="connsiteY212" fmla="*/ 2872523 h 4086225"/>
              <a:gd name="connsiteX213" fmla="*/ 2674294 w 3324225"/>
              <a:gd name="connsiteY213" fmla="*/ 2948723 h 4086225"/>
              <a:gd name="connsiteX214" fmla="*/ 2661912 w 3324225"/>
              <a:gd name="connsiteY214" fmla="*/ 2992539 h 4086225"/>
              <a:gd name="connsiteX215" fmla="*/ 2648577 w 3324225"/>
              <a:gd name="connsiteY215" fmla="*/ 3030639 h 4086225"/>
              <a:gd name="connsiteX216" fmla="*/ 2646672 w 3324225"/>
              <a:gd name="connsiteY216" fmla="*/ 3091598 h 4086225"/>
              <a:gd name="connsiteX217" fmla="*/ 2645719 w 3324225"/>
              <a:gd name="connsiteY217" fmla="*/ 3105886 h 4086225"/>
              <a:gd name="connsiteX218" fmla="*/ 2640004 w 3324225"/>
              <a:gd name="connsiteY218" fmla="*/ 3128746 h 4086225"/>
              <a:gd name="connsiteX219" fmla="*/ 2637147 w 3324225"/>
              <a:gd name="connsiteY219" fmla="*/ 3137318 h 4086225"/>
              <a:gd name="connsiteX220" fmla="*/ 2628574 w 3324225"/>
              <a:gd name="connsiteY220" fmla="*/ 3237331 h 4086225"/>
              <a:gd name="connsiteX221" fmla="*/ 2633337 w 3324225"/>
              <a:gd name="connsiteY221" fmla="*/ 3250666 h 4086225"/>
              <a:gd name="connsiteX222" fmla="*/ 2642862 w 3324225"/>
              <a:gd name="connsiteY222" fmla="*/ 3288766 h 4086225"/>
              <a:gd name="connsiteX223" fmla="*/ 2632384 w 3324225"/>
              <a:gd name="connsiteY223" fmla="*/ 3353536 h 4086225"/>
              <a:gd name="connsiteX224" fmla="*/ 2621907 w 3324225"/>
              <a:gd name="connsiteY224" fmla="*/ 3406876 h 4086225"/>
              <a:gd name="connsiteX225" fmla="*/ 2610477 w 3324225"/>
              <a:gd name="connsiteY225" fmla="*/ 3477361 h 4086225"/>
              <a:gd name="connsiteX226" fmla="*/ 2600952 w 3324225"/>
              <a:gd name="connsiteY226" fmla="*/ 3515461 h 4086225"/>
              <a:gd name="connsiteX227" fmla="*/ 2564757 w 3324225"/>
              <a:gd name="connsiteY227" fmla="*/ 3624046 h 4086225"/>
              <a:gd name="connsiteX228" fmla="*/ 2541897 w 3324225"/>
              <a:gd name="connsiteY228" fmla="*/ 3648811 h 4086225"/>
              <a:gd name="connsiteX229" fmla="*/ 2528562 w 3324225"/>
              <a:gd name="connsiteY229" fmla="*/ 3670718 h 4086225"/>
              <a:gd name="connsiteX230" fmla="*/ 2517132 w 3324225"/>
              <a:gd name="connsiteY230" fmla="*/ 3742156 h 4086225"/>
              <a:gd name="connsiteX231" fmla="*/ 2512369 w 3324225"/>
              <a:gd name="connsiteY231" fmla="*/ 3774541 h 4086225"/>
              <a:gd name="connsiteX232" fmla="*/ 2523799 w 3324225"/>
              <a:gd name="connsiteY232" fmla="*/ 3806926 h 4086225"/>
              <a:gd name="connsiteX233" fmla="*/ 2528562 w 3324225"/>
              <a:gd name="connsiteY233" fmla="*/ 3817404 h 4086225"/>
              <a:gd name="connsiteX234" fmla="*/ 2587617 w 3324225"/>
              <a:gd name="connsiteY234" fmla="*/ 3857408 h 4086225"/>
              <a:gd name="connsiteX235" fmla="*/ 2596189 w 3324225"/>
              <a:gd name="connsiteY235" fmla="*/ 3851693 h 4086225"/>
              <a:gd name="connsiteX236" fmla="*/ 2609524 w 3324225"/>
              <a:gd name="connsiteY236" fmla="*/ 3853598 h 4086225"/>
              <a:gd name="connsiteX237" fmla="*/ 2635242 w 3324225"/>
              <a:gd name="connsiteY237" fmla="*/ 3888841 h 4086225"/>
              <a:gd name="connsiteX238" fmla="*/ 2660007 w 3324225"/>
              <a:gd name="connsiteY238" fmla="*/ 3923131 h 4086225"/>
              <a:gd name="connsiteX239" fmla="*/ 2688582 w 3324225"/>
              <a:gd name="connsiteY239" fmla="*/ 3949801 h 4086225"/>
              <a:gd name="connsiteX240" fmla="*/ 2728587 w 3324225"/>
              <a:gd name="connsiteY240" fmla="*/ 3956468 h 4086225"/>
              <a:gd name="connsiteX241" fmla="*/ 2780022 w 3324225"/>
              <a:gd name="connsiteY241" fmla="*/ 3963136 h 4086225"/>
              <a:gd name="connsiteX242" fmla="*/ 2825742 w 3324225"/>
              <a:gd name="connsiteY242" fmla="*/ 3965041 h 4086225"/>
              <a:gd name="connsiteX243" fmla="*/ 2885749 w 3324225"/>
              <a:gd name="connsiteY243" fmla="*/ 3992664 h 4086225"/>
              <a:gd name="connsiteX244" fmla="*/ 2906704 w 3324225"/>
              <a:gd name="connsiteY244" fmla="*/ 4014571 h 4086225"/>
              <a:gd name="connsiteX245" fmla="*/ 2909562 w 3324225"/>
              <a:gd name="connsiteY245" fmla="*/ 4021239 h 4086225"/>
              <a:gd name="connsiteX246" fmla="*/ 2887654 w 3324225"/>
              <a:gd name="connsiteY246" fmla="*/ 4057433 h 4086225"/>
              <a:gd name="connsiteX247" fmla="*/ 2801929 w 3324225"/>
              <a:gd name="connsiteY247" fmla="*/ 4084104 h 4086225"/>
              <a:gd name="connsiteX248" fmla="*/ 2696202 w 3324225"/>
              <a:gd name="connsiteY248" fmla="*/ 4084104 h 4086225"/>
              <a:gd name="connsiteX249" fmla="*/ 2689534 w 3324225"/>
              <a:gd name="connsiteY249" fmla="*/ 4082198 h 4086225"/>
              <a:gd name="connsiteX250" fmla="*/ 2551422 w 3324225"/>
              <a:gd name="connsiteY250" fmla="*/ 4042193 h 4086225"/>
              <a:gd name="connsiteX251" fmla="*/ 2514274 w 3324225"/>
              <a:gd name="connsiteY251" fmla="*/ 4044098 h 4086225"/>
              <a:gd name="connsiteX252" fmla="*/ 2354254 w 3324225"/>
              <a:gd name="connsiteY252" fmla="*/ 4056481 h 4086225"/>
              <a:gd name="connsiteX253" fmla="*/ 2294247 w 3324225"/>
              <a:gd name="connsiteY253" fmla="*/ 4034573 h 4086225"/>
              <a:gd name="connsiteX254" fmla="*/ 2290437 w 3324225"/>
              <a:gd name="connsiteY254" fmla="*/ 4029811 h 4086225"/>
              <a:gd name="connsiteX255" fmla="*/ 2274244 w 3324225"/>
              <a:gd name="connsiteY255" fmla="*/ 3988854 h 4086225"/>
              <a:gd name="connsiteX256" fmla="*/ 2275197 w 3324225"/>
              <a:gd name="connsiteY256" fmla="*/ 3978376 h 4086225"/>
              <a:gd name="connsiteX257" fmla="*/ 2294247 w 3324225"/>
              <a:gd name="connsiteY257" fmla="*/ 3931704 h 4086225"/>
              <a:gd name="connsiteX258" fmla="*/ 2292342 w 3324225"/>
              <a:gd name="connsiteY258" fmla="*/ 3921226 h 4086225"/>
              <a:gd name="connsiteX259" fmla="*/ 2294247 w 3324225"/>
              <a:gd name="connsiteY259" fmla="*/ 3893604 h 4086225"/>
              <a:gd name="connsiteX260" fmla="*/ 2298057 w 3324225"/>
              <a:gd name="connsiteY260" fmla="*/ 3885031 h 4086225"/>
              <a:gd name="connsiteX261" fmla="*/ 2310439 w 3324225"/>
              <a:gd name="connsiteY261" fmla="*/ 3834548 h 4086225"/>
              <a:gd name="connsiteX262" fmla="*/ 2319964 w 3324225"/>
              <a:gd name="connsiteY262" fmla="*/ 3763111 h 4086225"/>
              <a:gd name="connsiteX263" fmla="*/ 2327584 w 3324225"/>
              <a:gd name="connsiteY263" fmla="*/ 3689768 h 4086225"/>
              <a:gd name="connsiteX264" fmla="*/ 2328537 w 3324225"/>
              <a:gd name="connsiteY264" fmla="*/ 3678339 h 4086225"/>
              <a:gd name="connsiteX265" fmla="*/ 2328537 w 3324225"/>
              <a:gd name="connsiteY265" fmla="*/ 3566896 h 4086225"/>
              <a:gd name="connsiteX266" fmla="*/ 2330442 w 3324225"/>
              <a:gd name="connsiteY266" fmla="*/ 3543083 h 4086225"/>
              <a:gd name="connsiteX267" fmla="*/ 2328537 w 3324225"/>
              <a:gd name="connsiteY267" fmla="*/ 3493554 h 4086225"/>
              <a:gd name="connsiteX268" fmla="*/ 2311392 w 3324225"/>
              <a:gd name="connsiteY268" fmla="*/ 3423068 h 4086225"/>
              <a:gd name="connsiteX269" fmla="*/ 2294247 w 3324225"/>
              <a:gd name="connsiteY269" fmla="*/ 3348773 h 4086225"/>
              <a:gd name="connsiteX270" fmla="*/ 2301867 w 3324225"/>
              <a:gd name="connsiteY270" fmla="*/ 3264954 h 4086225"/>
              <a:gd name="connsiteX271" fmla="*/ 2335204 w 3324225"/>
              <a:gd name="connsiteY271" fmla="*/ 3133508 h 4086225"/>
              <a:gd name="connsiteX272" fmla="*/ 2335204 w 3324225"/>
              <a:gd name="connsiteY272" fmla="*/ 3094456 h 4086225"/>
              <a:gd name="connsiteX273" fmla="*/ 2342824 w 3324225"/>
              <a:gd name="connsiteY273" fmla="*/ 3068739 h 4086225"/>
              <a:gd name="connsiteX274" fmla="*/ 2345682 w 3324225"/>
              <a:gd name="connsiteY274" fmla="*/ 3049689 h 4086225"/>
              <a:gd name="connsiteX275" fmla="*/ 2345682 w 3324225"/>
              <a:gd name="connsiteY275" fmla="*/ 3040164 h 4086225"/>
              <a:gd name="connsiteX276" fmla="*/ 2353302 w 3324225"/>
              <a:gd name="connsiteY276" fmla="*/ 3011589 h 4086225"/>
              <a:gd name="connsiteX277" fmla="*/ 2349492 w 3324225"/>
              <a:gd name="connsiteY277" fmla="*/ 3001111 h 4086225"/>
              <a:gd name="connsiteX278" fmla="*/ 2344729 w 3324225"/>
              <a:gd name="connsiteY278" fmla="*/ 2968726 h 4086225"/>
              <a:gd name="connsiteX279" fmla="*/ 2357112 w 3324225"/>
              <a:gd name="connsiteY279" fmla="*/ 2932531 h 4086225"/>
              <a:gd name="connsiteX280" fmla="*/ 2342824 w 3324225"/>
              <a:gd name="connsiteY280" fmla="*/ 2901098 h 4086225"/>
              <a:gd name="connsiteX281" fmla="*/ 2316154 w 3324225"/>
              <a:gd name="connsiteY281" fmla="*/ 2903956 h 4086225"/>
              <a:gd name="connsiteX282" fmla="*/ 2235192 w 3324225"/>
              <a:gd name="connsiteY282" fmla="*/ 2964916 h 4086225"/>
              <a:gd name="connsiteX283" fmla="*/ 2182804 w 3324225"/>
              <a:gd name="connsiteY283" fmla="*/ 2966821 h 4086225"/>
              <a:gd name="connsiteX284" fmla="*/ 2107557 w 3324225"/>
              <a:gd name="connsiteY284" fmla="*/ 2900146 h 4086225"/>
              <a:gd name="connsiteX285" fmla="*/ 2092317 w 3324225"/>
              <a:gd name="connsiteY285" fmla="*/ 2866808 h 4086225"/>
              <a:gd name="connsiteX286" fmla="*/ 2053264 w 3324225"/>
              <a:gd name="connsiteY286" fmla="*/ 2791561 h 4086225"/>
              <a:gd name="connsiteX287" fmla="*/ 1989447 w 3324225"/>
              <a:gd name="connsiteY287" fmla="*/ 2674404 h 4086225"/>
              <a:gd name="connsiteX288" fmla="*/ 1975159 w 3324225"/>
              <a:gd name="connsiteY288" fmla="*/ 2627731 h 4086225"/>
              <a:gd name="connsiteX289" fmla="*/ 1924677 w 3324225"/>
              <a:gd name="connsiteY289" fmla="*/ 2564866 h 4086225"/>
              <a:gd name="connsiteX290" fmla="*/ 1882767 w 3324225"/>
              <a:gd name="connsiteY290" fmla="*/ 2546768 h 4086225"/>
              <a:gd name="connsiteX291" fmla="*/ 1874194 w 3324225"/>
              <a:gd name="connsiteY291" fmla="*/ 2541054 h 4086225"/>
              <a:gd name="connsiteX292" fmla="*/ 1853239 w 3324225"/>
              <a:gd name="connsiteY292" fmla="*/ 2539148 h 4086225"/>
              <a:gd name="connsiteX293" fmla="*/ 1800852 w 3324225"/>
              <a:gd name="connsiteY293" fmla="*/ 2576296 h 4086225"/>
              <a:gd name="connsiteX294" fmla="*/ 1664644 w 3324225"/>
              <a:gd name="connsiteY294" fmla="*/ 2668689 h 4086225"/>
              <a:gd name="connsiteX295" fmla="*/ 1596064 w 3324225"/>
              <a:gd name="connsiteY295" fmla="*/ 2702026 h 4086225"/>
              <a:gd name="connsiteX296" fmla="*/ 1537962 w 3324225"/>
              <a:gd name="connsiteY296" fmla="*/ 2726791 h 4086225"/>
              <a:gd name="connsiteX297" fmla="*/ 1462714 w 3324225"/>
              <a:gd name="connsiteY297" fmla="*/ 2758223 h 4086225"/>
              <a:gd name="connsiteX298" fmla="*/ 1455094 w 3324225"/>
              <a:gd name="connsiteY298" fmla="*/ 2760129 h 4086225"/>
              <a:gd name="connsiteX299" fmla="*/ 1420804 w 3324225"/>
              <a:gd name="connsiteY299" fmla="*/ 2754414 h 4086225"/>
              <a:gd name="connsiteX300" fmla="*/ 1396039 w 3324225"/>
              <a:gd name="connsiteY300" fmla="*/ 2762986 h 4086225"/>
              <a:gd name="connsiteX301" fmla="*/ 1334127 w 3324225"/>
              <a:gd name="connsiteY301" fmla="*/ 2837281 h 4086225"/>
              <a:gd name="connsiteX302" fmla="*/ 1242687 w 3324225"/>
              <a:gd name="connsiteY302" fmla="*/ 2932531 h 4086225"/>
              <a:gd name="connsiteX303" fmla="*/ 1157914 w 3324225"/>
              <a:gd name="connsiteY303" fmla="*/ 3003016 h 4086225"/>
              <a:gd name="connsiteX304" fmla="*/ 1096954 w 3324225"/>
              <a:gd name="connsiteY304" fmla="*/ 3025876 h 4086225"/>
              <a:gd name="connsiteX305" fmla="*/ 969319 w 3324225"/>
              <a:gd name="connsiteY305" fmla="*/ 3033496 h 4086225"/>
              <a:gd name="connsiteX306" fmla="*/ 904549 w 3324225"/>
              <a:gd name="connsiteY306" fmla="*/ 3006826 h 4086225"/>
              <a:gd name="connsiteX307" fmla="*/ 867402 w 3324225"/>
              <a:gd name="connsiteY307" fmla="*/ 2980156 h 4086225"/>
              <a:gd name="connsiteX308" fmla="*/ 838827 w 3324225"/>
              <a:gd name="connsiteY308" fmla="*/ 2976346 h 4086225"/>
              <a:gd name="connsiteX309" fmla="*/ 822634 w 3324225"/>
              <a:gd name="connsiteY309" fmla="*/ 2968726 h 4086225"/>
              <a:gd name="connsiteX310" fmla="*/ 810252 w 3324225"/>
              <a:gd name="connsiteY310" fmla="*/ 2960154 h 4086225"/>
              <a:gd name="connsiteX311" fmla="*/ 752149 w 3324225"/>
              <a:gd name="connsiteY311" fmla="*/ 2943008 h 4086225"/>
              <a:gd name="connsiteX312" fmla="*/ 683569 w 3324225"/>
              <a:gd name="connsiteY312" fmla="*/ 2906814 h 4086225"/>
              <a:gd name="connsiteX313" fmla="*/ 679759 w 3324225"/>
              <a:gd name="connsiteY313" fmla="*/ 2904908 h 4086225"/>
              <a:gd name="connsiteX314" fmla="*/ 634039 w 3324225"/>
              <a:gd name="connsiteY314" fmla="*/ 2856331 h 4086225"/>
              <a:gd name="connsiteX315" fmla="*/ 599749 w 3324225"/>
              <a:gd name="connsiteY315" fmla="*/ 2852521 h 4086225"/>
              <a:gd name="connsiteX316" fmla="*/ 514977 w 3324225"/>
              <a:gd name="connsiteY316" fmla="*/ 2861093 h 4086225"/>
              <a:gd name="connsiteX317" fmla="*/ 481639 w 3324225"/>
              <a:gd name="connsiteY317" fmla="*/ 2859189 h 4086225"/>
              <a:gd name="connsiteX318" fmla="*/ 457827 w 3324225"/>
              <a:gd name="connsiteY318" fmla="*/ 2862046 h 4086225"/>
              <a:gd name="connsiteX319" fmla="*/ 417822 w 3324225"/>
              <a:gd name="connsiteY319" fmla="*/ 2867761 h 4086225"/>
              <a:gd name="connsiteX320" fmla="*/ 358767 w 3324225"/>
              <a:gd name="connsiteY320" fmla="*/ 2875381 h 4086225"/>
              <a:gd name="connsiteX321" fmla="*/ 318762 w 3324225"/>
              <a:gd name="connsiteY321" fmla="*/ 2881096 h 4086225"/>
              <a:gd name="connsiteX322" fmla="*/ 253992 w 3324225"/>
              <a:gd name="connsiteY322" fmla="*/ 2905861 h 4086225"/>
              <a:gd name="connsiteX323" fmla="*/ 223512 w 3324225"/>
              <a:gd name="connsiteY323" fmla="*/ 2913481 h 4086225"/>
              <a:gd name="connsiteX324" fmla="*/ 142549 w 3324225"/>
              <a:gd name="connsiteY324" fmla="*/ 2929673 h 4086225"/>
              <a:gd name="connsiteX325" fmla="*/ 76827 w 3324225"/>
              <a:gd name="connsiteY325" fmla="*/ 2927768 h 4086225"/>
              <a:gd name="connsiteX326" fmla="*/ 56824 w 3324225"/>
              <a:gd name="connsiteY326" fmla="*/ 2923958 h 4086225"/>
              <a:gd name="connsiteX327" fmla="*/ 7294 w 3324225"/>
              <a:gd name="connsiteY327" fmla="*/ 2862998 h 4086225"/>
              <a:gd name="connsiteX328" fmla="*/ 12057 w 3324225"/>
              <a:gd name="connsiteY328" fmla="*/ 2842043 h 4086225"/>
              <a:gd name="connsiteX329" fmla="*/ 23487 w 3324225"/>
              <a:gd name="connsiteY329" fmla="*/ 2805848 h 4086225"/>
              <a:gd name="connsiteX330" fmla="*/ 40632 w 3324225"/>
              <a:gd name="connsiteY330" fmla="*/ 2770606 h 4086225"/>
              <a:gd name="connsiteX331" fmla="*/ 92067 w 3324225"/>
              <a:gd name="connsiteY331" fmla="*/ 2725839 h 4086225"/>
              <a:gd name="connsiteX332" fmla="*/ 119689 w 3324225"/>
              <a:gd name="connsiteY332" fmla="*/ 2703931 h 4086225"/>
              <a:gd name="connsiteX333" fmla="*/ 218749 w 3324225"/>
              <a:gd name="connsiteY333" fmla="*/ 2661068 h 4086225"/>
              <a:gd name="connsiteX334" fmla="*/ 271137 w 3324225"/>
              <a:gd name="connsiteY334" fmla="*/ 2656306 h 4086225"/>
              <a:gd name="connsiteX335" fmla="*/ 325429 w 3324225"/>
              <a:gd name="connsiteY335" fmla="*/ 2647733 h 4086225"/>
              <a:gd name="connsiteX336" fmla="*/ 384484 w 3324225"/>
              <a:gd name="connsiteY336" fmla="*/ 2635351 h 4086225"/>
              <a:gd name="connsiteX337" fmla="*/ 500689 w 3324225"/>
              <a:gd name="connsiteY337" fmla="*/ 2602014 h 4086225"/>
              <a:gd name="connsiteX338" fmla="*/ 544504 w 3324225"/>
              <a:gd name="connsiteY338" fmla="*/ 2585821 h 4086225"/>
              <a:gd name="connsiteX339" fmla="*/ 559744 w 3324225"/>
              <a:gd name="connsiteY339" fmla="*/ 2584868 h 4086225"/>
              <a:gd name="connsiteX340" fmla="*/ 600702 w 3324225"/>
              <a:gd name="connsiteY340" fmla="*/ 2592489 h 4086225"/>
              <a:gd name="connsiteX341" fmla="*/ 670234 w 3324225"/>
              <a:gd name="connsiteY341" fmla="*/ 2644876 h 4086225"/>
              <a:gd name="connsiteX342" fmla="*/ 674997 w 3324225"/>
              <a:gd name="connsiteY342" fmla="*/ 2657258 h 4086225"/>
              <a:gd name="connsiteX343" fmla="*/ 699762 w 3324225"/>
              <a:gd name="connsiteY343" fmla="*/ 2674404 h 4086225"/>
              <a:gd name="connsiteX344" fmla="*/ 753102 w 3324225"/>
              <a:gd name="connsiteY344" fmla="*/ 2657258 h 4086225"/>
              <a:gd name="connsiteX345" fmla="*/ 788344 w 3324225"/>
              <a:gd name="connsiteY345" fmla="*/ 2651543 h 4086225"/>
              <a:gd name="connsiteX346" fmla="*/ 857877 w 3324225"/>
              <a:gd name="connsiteY346" fmla="*/ 2641066 h 4086225"/>
              <a:gd name="connsiteX347" fmla="*/ 899787 w 3324225"/>
              <a:gd name="connsiteY347" fmla="*/ 2641066 h 4086225"/>
              <a:gd name="connsiteX348" fmla="*/ 981702 w 3324225"/>
              <a:gd name="connsiteY348" fmla="*/ 2675356 h 4086225"/>
              <a:gd name="connsiteX349" fmla="*/ 999799 w 3324225"/>
              <a:gd name="connsiteY349" fmla="*/ 2690596 h 4086225"/>
              <a:gd name="connsiteX350" fmla="*/ 1019802 w 3324225"/>
              <a:gd name="connsiteY350" fmla="*/ 2690596 h 4086225"/>
              <a:gd name="connsiteX351" fmla="*/ 1046472 w 3324225"/>
              <a:gd name="connsiteY351" fmla="*/ 2651543 h 4086225"/>
              <a:gd name="connsiteX352" fmla="*/ 1055997 w 3324225"/>
              <a:gd name="connsiteY352" fmla="*/ 2618206 h 4086225"/>
              <a:gd name="connsiteX353" fmla="*/ 1059807 w 3324225"/>
              <a:gd name="connsiteY353" fmla="*/ 2609633 h 4086225"/>
              <a:gd name="connsiteX354" fmla="*/ 1086477 w 3324225"/>
              <a:gd name="connsiteY354" fmla="*/ 2569629 h 4086225"/>
              <a:gd name="connsiteX355" fmla="*/ 1105527 w 3324225"/>
              <a:gd name="connsiteY355" fmla="*/ 2538196 h 4086225"/>
              <a:gd name="connsiteX356" fmla="*/ 1147437 w 3324225"/>
              <a:gd name="connsiteY356" fmla="*/ 2468664 h 4086225"/>
              <a:gd name="connsiteX357" fmla="*/ 1193157 w 3324225"/>
              <a:gd name="connsiteY357" fmla="*/ 2407703 h 4086225"/>
              <a:gd name="connsiteX358" fmla="*/ 1214112 w 3324225"/>
              <a:gd name="connsiteY358" fmla="*/ 2377223 h 4086225"/>
              <a:gd name="connsiteX359" fmla="*/ 1248402 w 3324225"/>
              <a:gd name="connsiteY359" fmla="*/ 2313406 h 4086225"/>
              <a:gd name="connsiteX360" fmla="*/ 1273167 w 3324225"/>
              <a:gd name="connsiteY360" fmla="*/ 2297214 h 4086225"/>
              <a:gd name="connsiteX361" fmla="*/ 1289359 w 3324225"/>
              <a:gd name="connsiteY361" fmla="*/ 2282926 h 4086225"/>
              <a:gd name="connsiteX362" fmla="*/ 1307457 w 3324225"/>
              <a:gd name="connsiteY362" fmla="*/ 2228633 h 4086225"/>
              <a:gd name="connsiteX363" fmla="*/ 1309362 w 3324225"/>
              <a:gd name="connsiteY363" fmla="*/ 2224823 h 4086225"/>
              <a:gd name="connsiteX364" fmla="*/ 1365559 w 3324225"/>
              <a:gd name="connsiteY364" fmla="*/ 2145766 h 4086225"/>
              <a:gd name="connsiteX365" fmla="*/ 1396039 w 3324225"/>
              <a:gd name="connsiteY365" fmla="*/ 2129573 h 4086225"/>
              <a:gd name="connsiteX366" fmla="*/ 1400802 w 3324225"/>
              <a:gd name="connsiteY366" fmla="*/ 2127669 h 4086225"/>
              <a:gd name="connsiteX367" fmla="*/ 1440807 w 3324225"/>
              <a:gd name="connsiteY367" fmla="*/ 2115286 h 4086225"/>
              <a:gd name="connsiteX368" fmla="*/ 1450332 w 3324225"/>
              <a:gd name="connsiteY368" fmla="*/ 2105761 h 4086225"/>
              <a:gd name="connsiteX369" fmla="*/ 1470334 w 3324225"/>
              <a:gd name="connsiteY369" fmla="*/ 2086711 h 4086225"/>
              <a:gd name="connsiteX370" fmla="*/ 1470334 w 3324225"/>
              <a:gd name="connsiteY370" fmla="*/ 2052421 h 4086225"/>
              <a:gd name="connsiteX371" fmla="*/ 1426519 w 3324225"/>
              <a:gd name="connsiteY371" fmla="*/ 2019083 h 4086225"/>
              <a:gd name="connsiteX372" fmla="*/ 1397944 w 3324225"/>
              <a:gd name="connsiteY372" fmla="*/ 1990508 h 4086225"/>
              <a:gd name="connsiteX373" fmla="*/ 1397944 w 3324225"/>
              <a:gd name="connsiteY373" fmla="*/ 1960981 h 4086225"/>
              <a:gd name="connsiteX374" fmla="*/ 1432234 w 3324225"/>
              <a:gd name="connsiteY374" fmla="*/ 1867636 h 4086225"/>
              <a:gd name="connsiteX375" fmla="*/ 1475097 w 3324225"/>
              <a:gd name="connsiteY375" fmla="*/ 1817153 h 4086225"/>
              <a:gd name="connsiteX376" fmla="*/ 1496052 w 3324225"/>
              <a:gd name="connsiteY376" fmla="*/ 1811438 h 4086225"/>
              <a:gd name="connsiteX377" fmla="*/ 1522722 w 3324225"/>
              <a:gd name="connsiteY377" fmla="*/ 1811438 h 4086225"/>
              <a:gd name="connsiteX378" fmla="*/ 1536057 w 3324225"/>
              <a:gd name="connsiteY378" fmla="*/ 1809533 h 4086225"/>
              <a:gd name="connsiteX379" fmla="*/ 1551297 w 3324225"/>
              <a:gd name="connsiteY379" fmla="*/ 1772386 h 4086225"/>
              <a:gd name="connsiteX380" fmla="*/ 1543677 w 3324225"/>
              <a:gd name="connsiteY380" fmla="*/ 1720951 h 4086225"/>
              <a:gd name="connsiteX381" fmla="*/ 1537962 w 3324225"/>
              <a:gd name="connsiteY381" fmla="*/ 1684756 h 4086225"/>
              <a:gd name="connsiteX382" fmla="*/ 1538914 w 3324225"/>
              <a:gd name="connsiteY382" fmla="*/ 1674278 h 4086225"/>
              <a:gd name="connsiteX383" fmla="*/ 1536057 w 3324225"/>
              <a:gd name="connsiteY383" fmla="*/ 1643798 h 4086225"/>
              <a:gd name="connsiteX384" fmla="*/ 1526532 w 3324225"/>
              <a:gd name="connsiteY384" fmla="*/ 1621891 h 4086225"/>
              <a:gd name="connsiteX385" fmla="*/ 1517959 w 3324225"/>
              <a:gd name="connsiteY385" fmla="*/ 1607603 h 4086225"/>
              <a:gd name="connsiteX386" fmla="*/ 1505577 w 3324225"/>
              <a:gd name="connsiteY386" fmla="*/ 1579028 h 4086225"/>
              <a:gd name="connsiteX387" fmla="*/ 1505577 w 3324225"/>
              <a:gd name="connsiteY387" fmla="*/ 1560931 h 4086225"/>
              <a:gd name="connsiteX388" fmla="*/ 1495099 w 3324225"/>
              <a:gd name="connsiteY388" fmla="*/ 1533308 h 4086225"/>
              <a:gd name="connsiteX389" fmla="*/ 1462714 w 3324225"/>
              <a:gd name="connsiteY389" fmla="*/ 1500923 h 4086225"/>
              <a:gd name="connsiteX390" fmla="*/ 1443664 w 3324225"/>
              <a:gd name="connsiteY390" fmla="*/ 1469491 h 4086225"/>
              <a:gd name="connsiteX391" fmla="*/ 1402707 w 3324225"/>
              <a:gd name="connsiteY391" fmla="*/ 1399958 h 4086225"/>
              <a:gd name="connsiteX392" fmla="*/ 1399849 w 3324225"/>
              <a:gd name="connsiteY392" fmla="*/ 1390433 h 4086225"/>
              <a:gd name="connsiteX393" fmla="*/ 1356034 w 3324225"/>
              <a:gd name="connsiteY393" fmla="*/ 1339951 h 4086225"/>
              <a:gd name="connsiteX394" fmla="*/ 1343652 w 3324225"/>
              <a:gd name="connsiteY394" fmla="*/ 1336141 h 4086225"/>
              <a:gd name="connsiteX395" fmla="*/ 1327459 w 3324225"/>
              <a:gd name="connsiteY395" fmla="*/ 1336141 h 4086225"/>
              <a:gd name="connsiteX396" fmla="*/ 1271262 w 3324225"/>
              <a:gd name="connsiteY396" fmla="*/ 1371383 h 4086225"/>
              <a:gd name="connsiteX397" fmla="*/ 1239829 w 3324225"/>
              <a:gd name="connsiteY397" fmla="*/ 1431391 h 4086225"/>
              <a:gd name="connsiteX398" fmla="*/ 1190299 w 3324225"/>
              <a:gd name="connsiteY398" fmla="*/ 1450441 h 4086225"/>
              <a:gd name="connsiteX399" fmla="*/ 1147437 w 3324225"/>
              <a:gd name="connsiteY399" fmla="*/ 1460918 h 4086225"/>
              <a:gd name="connsiteX400" fmla="*/ 1096002 w 3324225"/>
              <a:gd name="connsiteY400" fmla="*/ 1512353 h 4086225"/>
              <a:gd name="connsiteX401" fmla="*/ 1030279 w 3324225"/>
              <a:gd name="connsiteY401" fmla="*/ 1566646 h 4086225"/>
              <a:gd name="connsiteX402" fmla="*/ 993132 w 3324225"/>
              <a:gd name="connsiteY402" fmla="*/ 1611413 h 4086225"/>
              <a:gd name="connsiteX403" fmla="*/ 946459 w 3324225"/>
              <a:gd name="connsiteY403" fmla="*/ 1664753 h 4086225"/>
              <a:gd name="connsiteX404" fmla="*/ 915979 w 3324225"/>
              <a:gd name="connsiteY404" fmla="*/ 1689518 h 4086225"/>
              <a:gd name="connsiteX405" fmla="*/ 874069 w 3324225"/>
              <a:gd name="connsiteY405" fmla="*/ 1731428 h 4086225"/>
              <a:gd name="connsiteX406" fmla="*/ 796917 w 3324225"/>
              <a:gd name="connsiteY406" fmla="*/ 1812391 h 4086225"/>
              <a:gd name="connsiteX407" fmla="*/ 760722 w 3324225"/>
              <a:gd name="connsiteY407" fmla="*/ 1836203 h 4086225"/>
              <a:gd name="connsiteX408" fmla="*/ 736909 w 3324225"/>
              <a:gd name="connsiteY408" fmla="*/ 1853348 h 4086225"/>
              <a:gd name="connsiteX409" fmla="*/ 684522 w 3324225"/>
              <a:gd name="connsiteY409" fmla="*/ 1894306 h 4086225"/>
              <a:gd name="connsiteX410" fmla="*/ 575937 w 3324225"/>
              <a:gd name="connsiteY410" fmla="*/ 1999081 h 4086225"/>
              <a:gd name="connsiteX411" fmla="*/ 533074 w 3324225"/>
              <a:gd name="connsiteY411" fmla="*/ 2039086 h 4086225"/>
              <a:gd name="connsiteX412" fmla="*/ 493069 w 3324225"/>
              <a:gd name="connsiteY412" fmla="*/ 2093378 h 4086225"/>
              <a:gd name="connsiteX413" fmla="*/ 485449 w 3324225"/>
              <a:gd name="connsiteY413" fmla="*/ 2130526 h 4086225"/>
              <a:gd name="connsiteX414" fmla="*/ 417822 w 3324225"/>
              <a:gd name="connsiteY414" fmla="*/ 2254351 h 4086225"/>
              <a:gd name="connsiteX415" fmla="*/ 365434 w 3324225"/>
              <a:gd name="connsiteY415" fmla="*/ 2296261 h 4086225"/>
              <a:gd name="connsiteX416" fmla="*/ 2640004 w 3324225"/>
              <a:gd name="connsiteY416" fmla="*/ 3935514 h 4086225"/>
              <a:gd name="connsiteX417" fmla="*/ 2646672 w 3324225"/>
              <a:gd name="connsiteY417" fmla="*/ 3925036 h 4086225"/>
              <a:gd name="connsiteX418" fmla="*/ 2619049 w 3324225"/>
              <a:gd name="connsiteY418" fmla="*/ 3883126 h 4086225"/>
              <a:gd name="connsiteX419" fmla="*/ 2582854 w 3324225"/>
              <a:gd name="connsiteY419" fmla="*/ 3894556 h 4086225"/>
              <a:gd name="connsiteX420" fmla="*/ 2583807 w 3324225"/>
              <a:gd name="connsiteY420" fmla="*/ 3903129 h 4086225"/>
              <a:gd name="connsiteX421" fmla="*/ 2640004 w 3324225"/>
              <a:gd name="connsiteY421" fmla="*/ 3935514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</a:cxnLst>
            <a:rect l="l" t="t" r="r" b="b"/>
            <a:pathLst>
              <a:path w="3324225" h="4086225">
                <a:moveTo>
                  <a:pt x="365434" y="2296261"/>
                </a:moveTo>
                <a:cubicBezTo>
                  <a:pt x="360672" y="2292451"/>
                  <a:pt x="356862" y="2289594"/>
                  <a:pt x="354004" y="2286736"/>
                </a:cubicBezTo>
                <a:cubicBezTo>
                  <a:pt x="351147" y="2282926"/>
                  <a:pt x="348289" y="2277211"/>
                  <a:pt x="345432" y="2272448"/>
                </a:cubicBezTo>
                <a:cubicBezTo>
                  <a:pt x="343527" y="2269591"/>
                  <a:pt x="338764" y="2264828"/>
                  <a:pt x="337812" y="2265781"/>
                </a:cubicBezTo>
                <a:cubicBezTo>
                  <a:pt x="327334" y="2271496"/>
                  <a:pt x="315904" y="2276258"/>
                  <a:pt x="309237" y="2283878"/>
                </a:cubicBezTo>
                <a:cubicBezTo>
                  <a:pt x="297807" y="2296261"/>
                  <a:pt x="301617" y="2311501"/>
                  <a:pt x="310189" y="2324836"/>
                </a:cubicBezTo>
                <a:cubicBezTo>
                  <a:pt x="324477" y="2346744"/>
                  <a:pt x="311142" y="2369603"/>
                  <a:pt x="286377" y="2367698"/>
                </a:cubicBezTo>
                <a:cubicBezTo>
                  <a:pt x="281614" y="2367698"/>
                  <a:pt x="277804" y="2369603"/>
                  <a:pt x="273042" y="2370556"/>
                </a:cubicBezTo>
                <a:cubicBezTo>
                  <a:pt x="268279" y="2371508"/>
                  <a:pt x="261612" y="2369603"/>
                  <a:pt x="264469" y="2363889"/>
                </a:cubicBezTo>
                <a:cubicBezTo>
                  <a:pt x="272089" y="2351506"/>
                  <a:pt x="265422" y="2340076"/>
                  <a:pt x="262564" y="2328646"/>
                </a:cubicBezTo>
                <a:cubicBezTo>
                  <a:pt x="256849" y="2311501"/>
                  <a:pt x="248277" y="2296261"/>
                  <a:pt x="241609" y="2279116"/>
                </a:cubicBezTo>
                <a:cubicBezTo>
                  <a:pt x="240657" y="2276258"/>
                  <a:pt x="240657" y="2271496"/>
                  <a:pt x="241609" y="2267686"/>
                </a:cubicBezTo>
                <a:cubicBezTo>
                  <a:pt x="249229" y="2241969"/>
                  <a:pt x="257802" y="2216251"/>
                  <a:pt x="255897" y="2188628"/>
                </a:cubicBezTo>
                <a:cubicBezTo>
                  <a:pt x="253992" y="2167673"/>
                  <a:pt x="261612" y="2152433"/>
                  <a:pt x="279709" y="2141956"/>
                </a:cubicBezTo>
                <a:cubicBezTo>
                  <a:pt x="281614" y="2141003"/>
                  <a:pt x="283519" y="2140051"/>
                  <a:pt x="283519" y="2138146"/>
                </a:cubicBezTo>
                <a:cubicBezTo>
                  <a:pt x="289234" y="2119096"/>
                  <a:pt x="307332" y="2111476"/>
                  <a:pt x="321619" y="2101951"/>
                </a:cubicBezTo>
                <a:cubicBezTo>
                  <a:pt x="326382" y="2098141"/>
                  <a:pt x="331144" y="2095283"/>
                  <a:pt x="335907" y="2090521"/>
                </a:cubicBezTo>
                <a:cubicBezTo>
                  <a:pt x="354004" y="2072423"/>
                  <a:pt x="372102" y="2054326"/>
                  <a:pt x="390199" y="2036228"/>
                </a:cubicBezTo>
                <a:cubicBezTo>
                  <a:pt x="392104" y="2034323"/>
                  <a:pt x="394009" y="2031466"/>
                  <a:pt x="395914" y="2031466"/>
                </a:cubicBezTo>
                <a:cubicBezTo>
                  <a:pt x="415917" y="2029561"/>
                  <a:pt x="413059" y="2009558"/>
                  <a:pt x="420679" y="1998128"/>
                </a:cubicBezTo>
                <a:cubicBezTo>
                  <a:pt x="424489" y="1993366"/>
                  <a:pt x="427347" y="1987651"/>
                  <a:pt x="432109" y="1982888"/>
                </a:cubicBezTo>
                <a:cubicBezTo>
                  <a:pt x="453064" y="1960028"/>
                  <a:pt x="474972" y="1939073"/>
                  <a:pt x="494022" y="1915261"/>
                </a:cubicBezTo>
                <a:cubicBezTo>
                  <a:pt x="508309" y="1898116"/>
                  <a:pt x="519739" y="1880018"/>
                  <a:pt x="531169" y="1860968"/>
                </a:cubicBezTo>
                <a:cubicBezTo>
                  <a:pt x="550219" y="1830488"/>
                  <a:pt x="567364" y="1800008"/>
                  <a:pt x="585462" y="1769528"/>
                </a:cubicBezTo>
                <a:cubicBezTo>
                  <a:pt x="606417" y="1733333"/>
                  <a:pt x="629277" y="1698091"/>
                  <a:pt x="649279" y="1661896"/>
                </a:cubicBezTo>
                <a:cubicBezTo>
                  <a:pt x="659757" y="1642846"/>
                  <a:pt x="673092" y="1628558"/>
                  <a:pt x="691189" y="1618081"/>
                </a:cubicBezTo>
                <a:cubicBezTo>
                  <a:pt x="693094" y="1617128"/>
                  <a:pt x="694999" y="1615223"/>
                  <a:pt x="695952" y="1614271"/>
                </a:cubicBezTo>
                <a:cubicBezTo>
                  <a:pt x="706429" y="1604746"/>
                  <a:pt x="717859" y="1596173"/>
                  <a:pt x="728337" y="1585696"/>
                </a:cubicBezTo>
                <a:cubicBezTo>
                  <a:pt x="741672" y="1571408"/>
                  <a:pt x="754054" y="1556168"/>
                  <a:pt x="767389" y="1541881"/>
                </a:cubicBezTo>
                <a:cubicBezTo>
                  <a:pt x="772152" y="1536166"/>
                  <a:pt x="776914" y="1530451"/>
                  <a:pt x="781677" y="1524736"/>
                </a:cubicBezTo>
                <a:cubicBezTo>
                  <a:pt x="788344" y="1518068"/>
                  <a:pt x="795012" y="1511401"/>
                  <a:pt x="795964" y="1500923"/>
                </a:cubicBezTo>
                <a:cubicBezTo>
                  <a:pt x="795964" y="1497113"/>
                  <a:pt x="799774" y="1494256"/>
                  <a:pt x="802632" y="1491398"/>
                </a:cubicBezTo>
                <a:cubicBezTo>
                  <a:pt x="824539" y="1463776"/>
                  <a:pt x="852162" y="1443773"/>
                  <a:pt x="885499" y="1430438"/>
                </a:cubicBezTo>
                <a:cubicBezTo>
                  <a:pt x="909312" y="1419961"/>
                  <a:pt x="930267" y="1403768"/>
                  <a:pt x="935982" y="1375193"/>
                </a:cubicBezTo>
                <a:cubicBezTo>
                  <a:pt x="936934" y="1370431"/>
                  <a:pt x="943602" y="1366621"/>
                  <a:pt x="947412" y="1362811"/>
                </a:cubicBezTo>
                <a:cubicBezTo>
                  <a:pt x="952174" y="1357096"/>
                  <a:pt x="957889" y="1352333"/>
                  <a:pt x="961699" y="1346618"/>
                </a:cubicBezTo>
                <a:cubicBezTo>
                  <a:pt x="966462" y="1339951"/>
                  <a:pt x="969319" y="1330426"/>
                  <a:pt x="975034" y="1327568"/>
                </a:cubicBezTo>
                <a:cubicBezTo>
                  <a:pt x="991227" y="1319948"/>
                  <a:pt x="985512" y="1311376"/>
                  <a:pt x="980749" y="1299946"/>
                </a:cubicBezTo>
                <a:cubicBezTo>
                  <a:pt x="979797" y="1297088"/>
                  <a:pt x="982654" y="1292326"/>
                  <a:pt x="984559" y="1288516"/>
                </a:cubicBezTo>
                <a:cubicBezTo>
                  <a:pt x="992179" y="1276133"/>
                  <a:pt x="1000752" y="1264703"/>
                  <a:pt x="1009324" y="1253273"/>
                </a:cubicBezTo>
                <a:cubicBezTo>
                  <a:pt x="1015039" y="1245653"/>
                  <a:pt x="1021707" y="1239938"/>
                  <a:pt x="1028374" y="1233271"/>
                </a:cubicBezTo>
                <a:cubicBezTo>
                  <a:pt x="1037899" y="1222793"/>
                  <a:pt x="1047424" y="1212316"/>
                  <a:pt x="1058854" y="1203743"/>
                </a:cubicBezTo>
                <a:cubicBezTo>
                  <a:pt x="1080762" y="1186598"/>
                  <a:pt x="1089334" y="1162786"/>
                  <a:pt x="1094097" y="1137068"/>
                </a:cubicBezTo>
                <a:cubicBezTo>
                  <a:pt x="1096002" y="1128496"/>
                  <a:pt x="1098859" y="1121828"/>
                  <a:pt x="1108384" y="1119923"/>
                </a:cubicBezTo>
                <a:cubicBezTo>
                  <a:pt x="1116004" y="1118018"/>
                  <a:pt x="1111242" y="1111351"/>
                  <a:pt x="1109337" y="1107541"/>
                </a:cubicBezTo>
                <a:cubicBezTo>
                  <a:pt x="1101717" y="1092301"/>
                  <a:pt x="1102669" y="1090396"/>
                  <a:pt x="1119814" y="1085633"/>
                </a:cubicBezTo>
                <a:cubicBezTo>
                  <a:pt x="1133149" y="1081823"/>
                  <a:pt x="1140769" y="1070393"/>
                  <a:pt x="1146484" y="1057058"/>
                </a:cubicBezTo>
                <a:cubicBezTo>
                  <a:pt x="1148389" y="1052296"/>
                  <a:pt x="1151247" y="1048486"/>
                  <a:pt x="1153152" y="1043723"/>
                </a:cubicBezTo>
                <a:cubicBezTo>
                  <a:pt x="1161724" y="1024673"/>
                  <a:pt x="1177917" y="1011338"/>
                  <a:pt x="1193157" y="998003"/>
                </a:cubicBezTo>
                <a:cubicBezTo>
                  <a:pt x="1196014" y="996098"/>
                  <a:pt x="1196014" y="991336"/>
                  <a:pt x="1198872" y="987526"/>
                </a:cubicBezTo>
                <a:cubicBezTo>
                  <a:pt x="1205539" y="978953"/>
                  <a:pt x="1210302" y="968476"/>
                  <a:pt x="1218874" y="961808"/>
                </a:cubicBezTo>
                <a:cubicBezTo>
                  <a:pt x="1226494" y="956093"/>
                  <a:pt x="1229352" y="949426"/>
                  <a:pt x="1228399" y="940853"/>
                </a:cubicBezTo>
                <a:cubicBezTo>
                  <a:pt x="1227447" y="924661"/>
                  <a:pt x="1232209" y="913231"/>
                  <a:pt x="1249354" y="908468"/>
                </a:cubicBezTo>
                <a:cubicBezTo>
                  <a:pt x="1251259" y="908468"/>
                  <a:pt x="1253164" y="905611"/>
                  <a:pt x="1253164" y="904658"/>
                </a:cubicBezTo>
                <a:cubicBezTo>
                  <a:pt x="1256974" y="890371"/>
                  <a:pt x="1267452" y="883703"/>
                  <a:pt x="1279834" y="877988"/>
                </a:cubicBezTo>
                <a:cubicBezTo>
                  <a:pt x="1281739" y="877036"/>
                  <a:pt x="1283644" y="877036"/>
                  <a:pt x="1284597" y="876083"/>
                </a:cubicBezTo>
                <a:cubicBezTo>
                  <a:pt x="1304599" y="859891"/>
                  <a:pt x="1323649" y="843698"/>
                  <a:pt x="1342699" y="826553"/>
                </a:cubicBezTo>
                <a:cubicBezTo>
                  <a:pt x="1363654" y="807503"/>
                  <a:pt x="1383657" y="787501"/>
                  <a:pt x="1405564" y="768451"/>
                </a:cubicBezTo>
                <a:cubicBezTo>
                  <a:pt x="1417947" y="757973"/>
                  <a:pt x="1433187" y="750353"/>
                  <a:pt x="1446522" y="741781"/>
                </a:cubicBezTo>
                <a:cubicBezTo>
                  <a:pt x="1453189" y="737018"/>
                  <a:pt x="1458904" y="730351"/>
                  <a:pt x="1465572" y="725588"/>
                </a:cubicBezTo>
                <a:cubicBezTo>
                  <a:pt x="1477954" y="716063"/>
                  <a:pt x="1490337" y="706538"/>
                  <a:pt x="1502719" y="697966"/>
                </a:cubicBezTo>
                <a:cubicBezTo>
                  <a:pt x="1520817" y="685583"/>
                  <a:pt x="1531294" y="666533"/>
                  <a:pt x="1542724" y="648436"/>
                </a:cubicBezTo>
                <a:cubicBezTo>
                  <a:pt x="1545582" y="644626"/>
                  <a:pt x="1547487" y="639863"/>
                  <a:pt x="1550344" y="636053"/>
                </a:cubicBezTo>
                <a:cubicBezTo>
                  <a:pt x="1551297" y="637006"/>
                  <a:pt x="1551297" y="637958"/>
                  <a:pt x="1552249" y="638911"/>
                </a:cubicBezTo>
                <a:cubicBezTo>
                  <a:pt x="1555107" y="637958"/>
                  <a:pt x="1557964" y="637958"/>
                  <a:pt x="1559869" y="636053"/>
                </a:cubicBezTo>
                <a:cubicBezTo>
                  <a:pt x="1562727" y="632243"/>
                  <a:pt x="1565584" y="628433"/>
                  <a:pt x="1567489" y="623671"/>
                </a:cubicBezTo>
                <a:cubicBezTo>
                  <a:pt x="1571299" y="615098"/>
                  <a:pt x="1576062" y="606526"/>
                  <a:pt x="1576062" y="597953"/>
                </a:cubicBezTo>
                <a:cubicBezTo>
                  <a:pt x="1577967" y="578903"/>
                  <a:pt x="1576062" y="559853"/>
                  <a:pt x="1569394" y="540803"/>
                </a:cubicBezTo>
                <a:cubicBezTo>
                  <a:pt x="1565584" y="529373"/>
                  <a:pt x="1565584" y="516038"/>
                  <a:pt x="1562727" y="504608"/>
                </a:cubicBezTo>
                <a:cubicBezTo>
                  <a:pt x="1561774" y="497941"/>
                  <a:pt x="1558917" y="491273"/>
                  <a:pt x="1554154" y="487463"/>
                </a:cubicBezTo>
                <a:cubicBezTo>
                  <a:pt x="1541772" y="476033"/>
                  <a:pt x="1537962" y="461746"/>
                  <a:pt x="1537009" y="446506"/>
                </a:cubicBezTo>
                <a:cubicBezTo>
                  <a:pt x="1536057" y="437933"/>
                  <a:pt x="1533199" y="432218"/>
                  <a:pt x="1526532" y="427456"/>
                </a:cubicBezTo>
                <a:cubicBezTo>
                  <a:pt x="1511292" y="416978"/>
                  <a:pt x="1506529" y="401738"/>
                  <a:pt x="1502719" y="384593"/>
                </a:cubicBezTo>
                <a:cubicBezTo>
                  <a:pt x="1500814" y="375068"/>
                  <a:pt x="1494147" y="364591"/>
                  <a:pt x="1486527" y="357923"/>
                </a:cubicBezTo>
                <a:cubicBezTo>
                  <a:pt x="1477002" y="349351"/>
                  <a:pt x="1473192" y="338873"/>
                  <a:pt x="1472239" y="326491"/>
                </a:cubicBezTo>
                <a:cubicBezTo>
                  <a:pt x="1472239" y="321728"/>
                  <a:pt x="1472239" y="316966"/>
                  <a:pt x="1472239" y="312203"/>
                </a:cubicBezTo>
                <a:cubicBezTo>
                  <a:pt x="1472239" y="294106"/>
                  <a:pt x="1481764" y="287438"/>
                  <a:pt x="1498909" y="292201"/>
                </a:cubicBezTo>
                <a:cubicBezTo>
                  <a:pt x="1501767" y="293153"/>
                  <a:pt x="1504624" y="294106"/>
                  <a:pt x="1509387" y="295058"/>
                </a:cubicBezTo>
                <a:cubicBezTo>
                  <a:pt x="1509387" y="290296"/>
                  <a:pt x="1510339" y="286486"/>
                  <a:pt x="1509387" y="282676"/>
                </a:cubicBezTo>
                <a:cubicBezTo>
                  <a:pt x="1503672" y="251243"/>
                  <a:pt x="1503672" y="219811"/>
                  <a:pt x="1509387" y="188378"/>
                </a:cubicBezTo>
                <a:cubicBezTo>
                  <a:pt x="1513197" y="166471"/>
                  <a:pt x="1517007" y="143611"/>
                  <a:pt x="1522722" y="121703"/>
                </a:cubicBezTo>
                <a:cubicBezTo>
                  <a:pt x="1525579" y="112178"/>
                  <a:pt x="1530342" y="101701"/>
                  <a:pt x="1537962" y="95033"/>
                </a:cubicBezTo>
                <a:cubicBezTo>
                  <a:pt x="1548439" y="86461"/>
                  <a:pt x="1554154" y="75031"/>
                  <a:pt x="1562727" y="64553"/>
                </a:cubicBezTo>
                <a:cubicBezTo>
                  <a:pt x="1568442" y="57886"/>
                  <a:pt x="1577014" y="52171"/>
                  <a:pt x="1583682" y="46456"/>
                </a:cubicBezTo>
                <a:cubicBezTo>
                  <a:pt x="1588444" y="42646"/>
                  <a:pt x="1594159" y="39788"/>
                  <a:pt x="1598922" y="35978"/>
                </a:cubicBezTo>
                <a:cubicBezTo>
                  <a:pt x="1605589" y="30263"/>
                  <a:pt x="1612257" y="23596"/>
                  <a:pt x="1619877" y="16928"/>
                </a:cubicBezTo>
                <a:cubicBezTo>
                  <a:pt x="1632259" y="25501"/>
                  <a:pt x="1643689" y="26453"/>
                  <a:pt x="1656072" y="18833"/>
                </a:cubicBezTo>
                <a:cubicBezTo>
                  <a:pt x="1659882" y="16928"/>
                  <a:pt x="1665597" y="17881"/>
                  <a:pt x="1671312" y="17881"/>
                </a:cubicBezTo>
                <a:cubicBezTo>
                  <a:pt x="1675122" y="17881"/>
                  <a:pt x="1677979" y="17881"/>
                  <a:pt x="1681789" y="16928"/>
                </a:cubicBezTo>
                <a:cubicBezTo>
                  <a:pt x="1693219" y="14071"/>
                  <a:pt x="1704649" y="8356"/>
                  <a:pt x="1717032" y="12166"/>
                </a:cubicBezTo>
                <a:cubicBezTo>
                  <a:pt x="1719889" y="13118"/>
                  <a:pt x="1722747" y="10261"/>
                  <a:pt x="1725604" y="9308"/>
                </a:cubicBezTo>
                <a:cubicBezTo>
                  <a:pt x="1727509" y="8356"/>
                  <a:pt x="1731319" y="6451"/>
                  <a:pt x="1732272" y="7403"/>
                </a:cubicBezTo>
                <a:cubicBezTo>
                  <a:pt x="1743702" y="17881"/>
                  <a:pt x="1757037" y="7403"/>
                  <a:pt x="1769419" y="10261"/>
                </a:cubicBezTo>
                <a:cubicBezTo>
                  <a:pt x="1793232" y="15976"/>
                  <a:pt x="1816092" y="21691"/>
                  <a:pt x="1837047" y="36931"/>
                </a:cubicBezTo>
                <a:cubicBezTo>
                  <a:pt x="1855144" y="50266"/>
                  <a:pt x="1868479" y="65506"/>
                  <a:pt x="1871337" y="87413"/>
                </a:cubicBezTo>
                <a:cubicBezTo>
                  <a:pt x="1871337" y="89318"/>
                  <a:pt x="1872289" y="91223"/>
                  <a:pt x="1874194" y="91223"/>
                </a:cubicBezTo>
                <a:cubicBezTo>
                  <a:pt x="1886577" y="96938"/>
                  <a:pt x="1877052" y="98843"/>
                  <a:pt x="1875147" y="99796"/>
                </a:cubicBezTo>
                <a:cubicBezTo>
                  <a:pt x="1877052" y="107416"/>
                  <a:pt x="1880862" y="113131"/>
                  <a:pt x="1880862" y="119798"/>
                </a:cubicBezTo>
                <a:cubicBezTo>
                  <a:pt x="1880862" y="129323"/>
                  <a:pt x="1883719" y="133133"/>
                  <a:pt x="1893244" y="131228"/>
                </a:cubicBezTo>
                <a:cubicBezTo>
                  <a:pt x="1902769" y="129323"/>
                  <a:pt x="1905627" y="137896"/>
                  <a:pt x="1907532" y="144563"/>
                </a:cubicBezTo>
                <a:cubicBezTo>
                  <a:pt x="1910389" y="154088"/>
                  <a:pt x="1911342" y="163613"/>
                  <a:pt x="1919914" y="170281"/>
                </a:cubicBezTo>
                <a:cubicBezTo>
                  <a:pt x="1921819" y="171233"/>
                  <a:pt x="1921819" y="175043"/>
                  <a:pt x="1921819" y="176948"/>
                </a:cubicBezTo>
                <a:cubicBezTo>
                  <a:pt x="1923724" y="200761"/>
                  <a:pt x="1924677" y="224573"/>
                  <a:pt x="1926582" y="248386"/>
                </a:cubicBezTo>
                <a:cubicBezTo>
                  <a:pt x="1926582" y="251243"/>
                  <a:pt x="1925629" y="255053"/>
                  <a:pt x="1927534" y="256958"/>
                </a:cubicBezTo>
                <a:cubicBezTo>
                  <a:pt x="1939917" y="268388"/>
                  <a:pt x="1933249" y="282676"/>
                  <a:pt x="1930392" y="294106"/>
                </a:cubicBezTo>
                <a:cubicBezTo>
                  <a:pt x="1925629" y="308393"/>
                  <a:pt x="1921819" y="324586"/>
                  <a:pt x="1915152" y="336968"/>
                </a:cubicBezTo>
                <a:cubicBezTo>
                  <a:pt x="1903722" y="358876"/>
                  <a:pt x="1903722" y="379831"/>
                  <a:pt x="1908484" y="401738"/>
                </a:cubicBezTo>
                <a:cubicBezTo>
                  <a:pt x="1912294" y="419836"/>
                  <a:pt x="1909437" y="436028"/>
                  <a:pt x="1904674" y="453173"/>
                </a:cubicBezTo>
                <a:cubicBezTo>
                  <a:pt x="1903722" y="456983"/>
                  <a:pt x="1901817" y="459841"/>
                  <a:pt x="1901817" y="463651"/>
                </a:cubicBezTo>
                <a:cubicBezTo>
                  <a:pt x="1904674" y="486511"/>
                  <a:pt x="1896102" y="507466"/>
                  <a:pt x="1890387" y="528421"/>
                </a:cubicBezTo>
                <a:cubicBezTo>
                  <a:pt x="1888482" y="535088"/>
                  <a:pt x="1890387" y="543661"/>
                  <a:pt x="1891339" y="551281"/>
                </a:cubicBezTo>
                <a:cubicBezTo>
                  <a:pt x="1891339" y="556043"/>
                  <a:pt x="1892292" y="559853"/>
                  <a:pt x="1894197" y="566521"/>
                </a:cubicBezTo>
                <a:cubicBezTo>
                  <a:pt x="1896102" y="560806"/>
                  <a:pt x="1897054" y="556043"/>
                  <a:pt x="1898959" y="551281"/>
                </a:cubicBezTo>
                <a:cubicBezTo>
                  <a:pt x="1899912" y="551281"/>
                  <a:pt x="1900864" y="551281"/>
                  <a:pt x="1902769" y="552233"/>
                </a:cubicBezTo>
                <a:cubicBezTo>
                  <a:pt x="1916104" y="558901"/>
                  <a:pt x="1923724" y="556043"/>
                  <a:pt x="1929439" y="542708"/>
                </a:cubicBezTo>
                <a:cubicBezTo>
                  <a:pt x="1935154" y="526516"/>
                  <a:pt x="1946584" y="517943"/>
                  <a:pt x="1962777" y="516038"/>
                </a:cubicBezTo>
                <a:cubicBezTo>
                  <a:pt x="1970397" y="515086"/>
                  <a:pt x="1978969" y="516991"/>
                  <a:pt x="1986589" y="519848"/>
                </a:cubicBezTo>
                <a:cubicBezTo>
                  <a:pt x="2006592" y="526516"/>
                  <a:pt x="2026594" y="534136"/>
                  <a:pt x="2046597" y="542708"/>
                </a:cubicBezTo>
                <a:cubicBezTo>
                  <a:pt x="2070409" y="553186"/>
                  <a:pt x="2095174" y="562711"/>
                  <a:pt x="2118034" y="574141"/>
                </a:cubicBezTo>
                <a:cubicBezTo>
                  <a:pt x="2141847" y="586523"/>
                  <a:pt x="2162802" y="603668"/>
                  <a:pt x="2185662" y="616051"/>
                </a:cubicBezTo>
                <a:cubicBezTo>
                  <a:pt x="2218047" y="633196"/>
                  <a:pt x="2245669" y="655103"/>
                  <a:pt x="2270434" y="681773"/>
                </a:cubicBezTo>
                <a:cubicBezTo>
                  <a:pt x="2274244" y="686536"/>
                  <a:pt x="2279959" y="689393"/>
                  <a:pt x="2284722" y="693203"/>
                </a:cubicBezTo>
                <a:cubicBezTo>
                  <a:pt x="2292342" y="698918"/>
                  <a:pt x="2298057" y="704633"/>
                  <a:pt x="2298057" y="715111"/>
                </a:cubicBezTo>
                <a:cubicBezTo>
                  <a:pt x="2298057" y="719873"/>
                  <a:pt x="2300914" y="726541"/>
                  <a:pt x="2304724" y="728446"/>
                </a:cubicBezTo>
                <a:cubicBezTo>
                  <a:pt x="2324727" y="742733"/>
                  <a:pt x="2346634" y="755116"/>
                  <a:pt x="2365684" y="770356"/>
                </a:cubicBezTo>
                <a:cubicBezTo>
                  <a:pt x="2379019" y="780833"/>
                  <a:pt x="2390449" y="794168"/>
                  <a:pt x="2403784" y="806551"/>
                </a:cubicBezTo>
                <a:cubicBezTo>
                  <a:pt x="2416167" y="817981"/>
                  <a:pt x="2426644" y="830363"/>
                  <a:pt x="2439979" y="840841"/>
                </a:cubicBezTo>
                <a:cubicBezTo>
                  <a:pt x="2459029" y="855128"/>
                  <a:pt x="2478079" y="868463"/>
                  <a:pt x="2498082" y="882751"/>
                </a:cubicBezTo>
                <a:cubicBezTo>
                  <a:pt x="2499987" y="884656"/>
                  <a:pt x="2502844" y="885608"/>
                  <a:pt x="2505702" y="886561"/>
                </a:cubicBezTo>
                <a:cubicBezTo>
                  <a:pt x="2525704" y="893228"/>
                  <a:pt x="2545707" y="899896"/>
                  <a:pt x="2565709" y="905611"/>
                </a:cubicBezTo>
                <a:cubicBezTo>
                  <a:pt x="2595237" y="914183"/>
                  <a:pt x="2621907" y="929423"/>
                  <a:pt x="2646672" y="947521"/>
                </a:cubicBezTo>
                <a:cubicBezTo>
                  <a:pt x="2667627" y="962761"/>
                  <a:pt x="2690487" y="974191"/>
                  <a:pt x="2711442" y="988478"/>
                </a:cubicBezTo>
                <a:cubicBezTo>
                  <a:pt x="2735254" y="1005623"/>
                  <a:pt x="2758114" y="1024673"/>
                  <a:pt x="2781927" y="1041818"/>
                </a:cubicBezTo>
                <a:cubicBezTo>
                  <a:pt x="2800977" y="1056106"/>
                  <a:pt x="2820027" y="1071346"/>
                  <a:pt x="2838124" y="1085633"/>
                </a:cubicBezTo>
                <a:cubicBezTo>
                  <a:pt x="2855269" y="1098968"/>
                  <a:pt x="2873367" y="1112303"/>
                  <a:pt x="2890512" y="1125638"/>
                </a:cubicBezTo>
                <a:cubicBezTo>
                  <a:pt x="2902894" y="1135163"/>
                  <a:pt x="2916229" y="1145641"/>
                  <a:pt x="2928612" y="1154213"/>
                </a:cubicBezTo>
                <a:cubicBezTo>
                  <a:pt x="2948614" y="1169453"/>
                  <a:pt x="2969569" y="1184693"/>
                  <a:pt x="2990524" y="1198981"/>
                </a:cubicBezTo>
                <a:cubicBezTo>
                  <a:pt x="2999097" y="1204696"/>
                  <a:pt x="3008622" y="1210411"/>
                  <a:pt x="3018147" y="1214221"/>
                </a:cubicBezTo>
                <a:cubicBezTo>
                  <a:pt x="3034339" y="1221841"/>
                  <a:pt x="3050532" y="1229461"/>
                  <a:pt x="3066724" y="1234223"/>
                </a:cubicBezTo>
                <a:cubicBezTo>
                  <a:pt x="3087679" y="1239938"/>
                  <a:pt x="3110539" y="1245653"/>
                  <a:pt x="3132447" y="1246606"/>
                </a:cubicBezTo>
                <a:cubicBezTo>
                  <a:pt x="3175309" y="1248511"/>
                  <a:pt x="3218172" y="1247558"/>
                  <a:pt x="3261034" y="1247558"/>
                </a:cubicBezTo>
                <a:cubicBezTo>
                  <a:pt x="3277227" y="1247558"/>
                  <a:pt x="3293419" y="1259941"/>
                  <a:pt x="3292467" y="1276133"/>
                </a:cubicBezTo>
                <a:cubicBezTo>
                  <a:pt x="3290562" y="1301851"/>
                  <a:pt x="3301992" y="1323758"/>
                  <a:pt x="3308659" y="1346618"/>
                </a:cubicBezTo>
                <a:cubicBezTo>
                  <a:pt x="3312469" y="1360906"/>
                  <a:pt x="3318184" y="1374241"/>
                  <a:pt x="3321994" y="1387576"/>
                </a:cubicBezTo>
                <a:cubicBezTo>
                  <a:pt x="3322947" y="1390433"/>
                  <a:pt x="3321994" y="1395196"/>
                  <a:pt x="3321042" y="1397101"/>
                </a:cubicBezTo>
                <a:cubicBezTo>
                  <a:pt x="3313422" y="1409483"/>
                  <a:pt x="3306754" y="1422818"/>
                  <a:pt x="3287704" y="1419008"/>
                </a:cubicBezTo>
                <a:cubicBezTo>
                  <a:pt x="3284847" y="1418056"/>
                  <a:pt x="3280084" y="1419961"/>
                  <a:pt x="3277227" y="1421866"/>
                </a:cubicBezTo>
                <a:cubicBezTo>
                  <a:pt x="3261034" y="1432343"/>
                  <a:pt x="3242937" y="1429486"/>
                  <a:pt x="3225792" y="1425676"/>
                </a:cubicBezTo>
                <a:cubicBezTo>
                  <a:pt x="3219124" y="1423771"/>
                  <a:pt x="3212457" y="1417103"/>
                  <a:pt x="3207694" y="1411388"/>
                </a:cubicBezTo>
                <a:cubicBezTo>
                  <a:pt x="3198169" y="1401863"/>
                  <a:pt x="3189597" y="1396148"/>
                  <a:pt x="3174357" y="1399958"/>
                </a:cubicBezTo>
                <a:cubicBezTo>
                  <a:pt x="3152449" y="1404721"/>
                  <a:pt x="3131494" y="1397101"/>
                  <a:pt x="3111492" y="1387576"/>
                </a:cubicBezTo>
                <a:cubicBezTo>
                  <a:pt x="3090537" y="1377098"/>
                  <a:pt x="3070534" y="1364716"/>
                  <a:pt x="3049579" y="1353286"/>
                </a:cubicBezTo>
                <a:cubicBezTo>
                  <a:pt x="3028624" y="1341856"/>
                  <a:pt x="3007669" y="1332331"/>
                  <a:pt x="2986714" y="1320901"/>
                </a:cubicBezTo>
                <a:cubicBezTo>
                  <a:pt x="2974332" y="1314233"/>
                  <a:pt x="2962902" y="1305661"/>
                  <a:pt x="2954329" y="1294231"/>
                </a:cubicBezTo>
                <a:cubicBezTo>
                  <a:pt x="2947662" y="1285658"/>
                  <a:pt x="2936232" y="1278038"/>
                  <a:pt x="2925754" y="1277086"/>
                </a:cubicBezTo>
                <a:cubicBezTo>
                  <a:pt x="2897179" y="1274228"/>
                  <a:pt x="2870509" y="1265656"/>
                  <a:pt x="2842887" y="1258036"/>
                </a:cubicBezTo>
                <a:cubicBezTo>
                  <a:pt x="2817169" y="1249463"/>
                  <a:pt x="2790499" y="1240891"/>
                  <a:pt x="2764782" y="1233271"/>
                </a:cubicBezTo>
                <a:cubicBezTo>
                  <a:pt x="2725729" y="1221841"/>
                  <a:pt x="2685724" y="1213268"/>
                  <a:pt x="2647624" y="1199933"/>
                </a:cubicBezTo>
                <a:cubicBezTo>
                  <a:pt x="2619049" y="1189456"/>
                  <a:pt x="2589522" y="1179931"/>
                  <a:pt x="2563804" y="1159928"/>
                </a:cubicBezTo>
                <a:cubicBezTo>
                  <a:pt x="2541897" y="1143736"/>
                  <a:pt x="2516179" y="1133258"/>
                  <a:pt x="2492367" y="1119923"/>
                </a:cubicBezTo>
                <a:cubicBezTo>
                  <a:pt x="2480937" y="1113256"/>
                  <a:pt x="2470459" y="1104683"/>
                  <a:pt x="2459029" y="1098016"/>
                </a:cubicBezTo>
                <a:cubicBezTo>
                  <a:pt x="2440932" y="1086586"/>
                  <a:pt x="2421882" y="1077061"/>
                  <a:pt x="2404737" y="1065631"/>
                </a:cubicBezTo>
                <a:cubicBezTo>
                  <a:pt x="2395212" y="1058963"/>
                  <a:pt x="2387592" y="1049438"/>
                  <a:pt x="2379019" y="1041818"/>
                </a:cubicBezTo>
                <a:cubicBezTo>
                  <a:pt x="2374257" y="1038008"/>
                  <a:pt x="2368542" y="1034198"/>
                  <a:pt x="2362827" y="1031341"/>
                </a:cubicBezTo>
                <a:cubicBezTo>
                  <a:pt x="2334252" y="1015148"/>
                  <a:pt x="2304724" y="1000861"/>
                  <a:pt x="2276149" y="983716"/>
                </a:cubicBezTo>
                <a:cubicBezTo>
                  <a:pt x="2266624" y="978001"/>
                  <a:pt x="2260909" y="978001"/>
                  <a:pt x="2252337" y="984668"/>
                </a:cubicBezTo>
                <a:cubicBezTo>
                  <a:pt x="2247574" y="988478"/>
                  <a:pt x="2241859" y="993241"/>
                  <a:pt x="2235192" y="995146"/>
                </a:cubicBezTo>
                <a:cubicBezTo>
                  <a:pt x="2224714" y="999908"/>
                  <a:pt x="2219952" y="1006576"/>
                  <a:pt x="2219952" y="1018006"/>
                </a:cubicBezTo>
                <a:cubicBezTo>
                  <a:pt x="2219952" y="1033246"/>
                  <a:pt x="2219952" y="1048486"/>
                  <a:pt x="2219952" y="1062773"/>
                </a:cubicBezTo>
                <a:cubicBezTo>
                  <a:pt x="2219952" y="1072298"/>
                  <a:pt x="2217094" y="1080871"/>
                  <a:pt x="2217094" y="1090396"/>
                </a:cubicBezTo>
                <a:cubicBezTo>
                  <a:pt x="2217094" y="1096111"/>
                  <a:pt x="2218047" y="1102778"/>
                  <a:pt x="2221857" y="1107541"/>
                </a:cubicBezTo>
                <a:cubicBezTo>
                  <a:pt x="2226619" y="1113256"/>
                  <a:pt x="2233287" y="1118018"/>
                  <a:pt x="2239002" y="1122781"/>
                </a:cubicBezTo>
                <a:cubicBezTo>
                  <a:pt x="2239954" y="1123733"/>
                  <a:pt x="2241859" y="1125638"/>
                  <a:pt x="2241859" y="1126591"/>
                </a:cubicBezTo>
                <a:cubicBezTo>
                  <a:pt x="2244717" y="1139926"/>
                  <a:pt x="2248527" y="1154213"/>
                  <a:pt x="2250432" y="1167548"/>
                </a:cubicBezTo>
                <a:cubicBezTo>
                  <a:pt x="2251384" y="1175168"/>
                  <a:pt x="2250432" y="1184693"/>
                  <a:pt x="2246622" y="1191361"/>
                </a:cubicBezTo>
                <a:cubicBezTo>
                  <a:pt x="2241859" y="1200886"/>
                  <a:pt x="2247574" y="1207553"/>
                  <a:pt x="2248527" y="1216126"/>
                </a:cubicBezTo>
                <a:cubicBezTo>
                  <a:pt x="2249479" y="1221841"/>
                  <a:pt x="2250432" y="1227556"/>
                  <a:pt x="2251384" y="1232318"/>
                </a:cubicBezTo>
                <a:cubicBezTo>
                  <a:pt x="2257099" y="1254226"/>
                  <a:pt x="2261862" y="1276133"/>
                  <a:pt x="2268529" y="1298041"/>
                </a:cubicBezTo>
                <a:cubicBezTo>
                  <a:pt x="2277102" y="1325663"/>
                  <a:pt x="2288532" y="1351381"/>
                  <a:pt x="2290437" y="1380908"/>
                </a:cubicBezTo>
                <a:cubicBezTo>
                  <a:pt x="2291389" y="1399006"/>
                  <a:pt x="2296152" y="1417103"/>
                  <a:pt x="2299009" y="1435201"/>
                </a:cubicBezTo>
                <a:cubicBezTo>
                  <a:pt x="2301867" y="1453298"/>
                  <a:pt x="2304724" y="1470443"/>
                  <a:pt x="2307582" y="1488541"/>
                </a:cubicBezTo>
                <a:cubicBezTo>
                  <a:pt x="2307582" y="1491398"/>
                  <a:pt x="2306629" y="1494256"/>
                  <a:pt x="2305677" y="1496161"/>
                </a:cubicBezTo>
                <a:cubicBezTo>
                  <a:pt x="2303772" y="1503781"/>
                  <a:pt x="2299009" y="1511401"/>
                  <a:pt x="2299009" y="1519021"/>
                </a:cubicBezTo>
                <a:cubicBezTo>
                  <a:pt x="2299962" y="1531403"/>
                  <a:pt x="2304724" y="1544738"/>
                  <a:pt x="2307582" y="1557121"/>
                </a:cubicBezTo>
                <a:cubicBezTo>
                  <a:pt x="2310439" y="1569503"/>
                  <a:pt x="2314249" y="1580933"/>
                  <a:pt x="2315202" y="1593316"/>
                </a:cubicBezTo>
                <a:cubicBezTo>
                  <a:pt x="2317107" y="1633321"/>
                  <a:pt x="2315202" y="1673326"/>
                  <a:pt x="2320917" y="1712378"/>
                </a:cubicBezTo>
                <a:cubicBezTo>
                  <a:pt x="2326632" y="1759051"/>
                  <a:pt x="2323774" y="1806676"/>
                  <a:pt x="2323774" y="1853348"/>
                </a:cubicBezTo>
                <a:cubicBezTo>
                  <a:pt x="2323774" y="1878113"/>
                  <a:pt x="2329489" y="1901926"/>
                  <a:pt x="2335204" y="1925738"/>
                </a:cubicBezTo>
                <a:cubicBezTo>
                  <a:pt x="2338062" y="1937168"/>
                  <a:pt x="2343777" y="1946693"/>
                  <a:pt x="2348539" y="1957171"/>
                </a:cubicBezTo>
                <a:cubicBezTo>
                  <a:pt x="2349492" y="1958123"/>
                  <a:pt x="2349492" y="1960028"/>
                  <a:pt x="2349492" y="1960981"/>
                </a:cubicBezTo>
                <a:cubicBezTo>
                  <a:pt x="2346634" y="1978126"/>
                  <a:pt x="2356159" y="1990508"/>
                  <a:pt x="2361874" y="2004796"/>
                </a:cubicBezTo>
                <a:cubicBezTo>
                  <a:pt x="2368542" y="2020988"/>
                  <a:pt x="2377114" y="2036228"/>
                  <a:pt x="2381877" y="2052421"/>
                </a:cubicBezTo>
                <a:cubicBezTo>
                  <a:pt x="2384734" y="2060041"/>
                  <a:pt x="2382829" y="2071471"/>
                  <a:pt x="2379972" y="2079091"/>
                </a:cubicBezTo>
                <a:cubicBezTo>
                  <a:pt x="2375209" y="2089568"/>
                  <a:pt x="2374257" y="2099094"/>
                  <a:pt x="2377114" y="2109571"/>
                </a:cubicBezTo>
                <a:cubicBezTo>
                  <a:pt x="2380924" y="2121001"/>
                  <a:pt x="2383782" y="2133383"/>
                  <a:pt x="2387592" y="2144814"/>
                </a:cubicBezTo>
                <a:cubicBezTo>
                  <a:pt x="2388544" y="2147671"/>
                  <a:pt x="2392354" y="2150528"/>
                  <a:pt x="2396164" y="2150528"/>
                </a:cubicBezTo>
                <a:cubicBezTo>
                  <a:pt x="2410452" y="2152433"/>
                  <a:pt x="2419024" y="2161006"/>
                  <a:pt x="2426644" y="2172436"/>
                </a:cubicBezTo>
                <a:cubicBezTo>
                  <a:pt x="2430454" y="2179103"/>
                  <a:pt x="2431407" y="2185771"/>
                  <a:pt x="2425692" y="2193391"/>
                </a:cubicBezTo>
                <a:cubicBezTo>
                  <a:pt x="2416167" y="2206726"/>
                  <a:pt x="2413309" y="2220061"/>
                  <a:pt x="2424739" y="2234348"/>
                </a:cubicBezTo>
                <a:cubicBezTo>
                  <a:pt x="2425692" y="2236253"/>
                  <a:pt x="2426644" y="2238158"/>
                  <a:pt x="2427597" y="2240064"/>
                </a:cubicBezTo>
                <a:cubicBezTo>
                  <a:pt x="2430454" y="2258161"/>
                  <a:pt x="2442837" y="2270544"/>
                  <a:pt x="2457124" y="2280069"/>
                </a:cubicBezTo>
                <a:cubicBezTo>
                  <a:pt x="2479032" y="2295308"/>
                  <a:pt x="2495224" y="2316264"/>
                  <a:pt x="2510464" y="2338171"/>
                </a:cubicBezTo>
                <a:cubicBezTo>
                  <a:pt x="2521894" y="2354364"/>
                  <a:pt x="2530467" y="2373414"/>
                  <a:pt x="2539039" y="2391511"/>
                </a:cubicBezTo>
                <a:cubicBezTo>
                  <a:pt x="2543802" y="2401989"/>
                  <a:pt x="2544754" y="2413419"/>
                  <a:pt x="2549517" y="2423896"/>
                </a:cubicBezTo>
                <a:cubicBezTo>
                  <a:pt x="2556184" y="2439136"/>
                  <a:pt x="2565709" y="2453423"/>
                  <a:pt x="2573329" y="2467711"/>
                </a:cubicBezTo>
                <a:cubicBezTo>
                  <a:pt x="2575234" y="2471521"/>
                  <a:pt x="2576187" y="2476283"/>
                  <a:pt x="2577139" y="2481046"/>
                </a:cubicBezTo>
                <a:cubicBezTo>
                  <a:pt x="2580949" y="2493429"/>
                  <a:pt x="2582854" y="2505811"/>
                  <a:pt x="2587617" y="2517241"/>
                </a:cubicBezTo>
                <a:cubicBezTo>
                  <a:pt x="2596189" y="2543911"/>
                  <a:pt x="2607619" y="2569629"/>
                  <a:pt x="2615239" y="2596298"/>
                </a:cubicBezTo>
                <a:cubicBezTo>
                  <a:pt x="2620954" y="2616301"/>
                  <a:pt x="2621907" y="2637256"/>
                  <a:pt x="2624764" y="2658211"/>
                </a:cubicBezTo>
                <a:cubicBezTo>
                  <a:pt x="2626669" y="2675356"/>
                  <a:pt x="2625717" y="2693454"/>
                  <a:pt x="2629527" y="2710598"/>
                </a:cubicBezTo>
                <a:cubicBezTo>
                  <a:pt x="2632384" y="2721076"/>
                  <a:pt x="2640004" y="2731554"/>
                  <a:pt x="2646672" y="2740126"/>
                </a:cubicBezTo>
                <a:cubicBezTo>
                  <a:pt x="2657149" y="2752508"/>
                  <a:pt x="2660959" y="2766796"/>
                  <a:pt x="2663817" y="2782989"/>
                </a:cubicBezTo>
                <a:cubicBezTo>
                  <a:pt x="2669532" y="2812516"/>
                  <a:pt x="2666674" y="2842996"/>
                  <a:pt x="2666674" y="2872523"/>
                </a:cubicBezTo>
                <a:cubicBezTo>
                  <a:pt x="2666674" y="2898241"/>
                  <a:pt x="2673342" y="2923006"/>
                  <a:pt x="2674294" y="2948723"/>
                </a:cubicBezTo>
                <a:cubicBezTo>
                  <a:pt x="2675247" y="2963011"/>
                  <a:pt x="2669532" y="2980156"/>
                  <a:pt x="2661912" y="2992539"/>
                </a:cubicBezTo>
                <a:cubicBezTo>
                  <a:pt x="2654292" y="3004921"/>
                  <a:pt x="2649529" y="3016351"/>
                  <a:pt x="2648577" y="3030639"/>
                </a:cubicBezTo>
                <a:cubicBezTo>
                  <a:pt x="2647624" y="3050641"/>
                  <a:pt x="2647624" y="3071596"/>
                  <a:pt x="2646672" y="3091598"/>
                </a:cubicBezTo>
                <a:cubicBezTo>
                  <a:pt x="2646672" y="3096361"/>
                  <a:pt x="2646672" y="3101123"/>
                  <a:pt x="2645719" y="3105886"/>
                </a:cubicBezTo>
                <a:cubicBezTo>
                  <a:pt x="2643814" y="3113506"/>
                  <a:pt x="2641909" y="3121126"/>
                  <a:pt x="2640004" y="3128746"/>
                </a:cubicBezTo>
                <a:cubicBezTo>
                  <a:pt x="2639052" y="3131604"/>
                  <a:pt x="2638099" y="3134461"/>
                  <a:pt x="2637147" y="3137318"/>
                </a:cubicBezTo>
                <a:cubicBezTo>
                  <a:pt x="2635242" y="3170656"/>
                  <a:pt x="2624764" y="3203993"/>
                  <a:pt x="2628574" y="3237331"/>
                </a:cubicBezTo>
                <a:cubicBezTo>
                  <a:pt x="2629527" y="3242093"/>
                  <a:pt x="2630479" y="3247808"/>
                  <a:pt x="2633337" y="3250666"/>
                </a:cubicBezTo>
                <a:cubicBezTo>
                  <a:pt x="2643814" y="3262096"/>
                  <a:pt x="2646672" y="3273526"/>
                  <a:pt x="2642862" y="3288766"/>
                </a:cubicBezTo>
                <a:cubicBezTo>
                  <a:pt x="2638099" y="3309721"/>
                  <a:pt x="2636194" y="3331629"/>
                  <a:pt x="2632384" y="3353536"/>
                </a:cubicBezTo>
                <a:cubicBezTo>
                  <a:pt x="2629527" y="3371633"/>
                  <a:pt x="2624764" y="3388779"/>
                  <a:pt x="2621907" y="3406876"/>
                </a:cubicBezTo>
                <a:cubicBezTo>
                  <a:pt x="2618097" y="3430689"/>
                  <a:pt x="2615239" y="3453548"/>
                  <a:pt x="2610477" y="3477361"/>
                </a:cubicBezTo>
                <a:cubicBezTo>
                  <a:pt x="2608572" y="3490696"/>
                  <a:pt x="2605714" y="3503079"/>
                  <a:pt x="2600952" y="3515461"/>
                </a:cubicBezTo>
                <a:cubicBezTo>
                  <a:pt x="2589522" y="3551656"/>
                  <a:pt x="2576187" y="3587851"/>
                  <a:pt x="2564757" y="3624046"/>
                </a:cubicBezTo>
                <a:cubicBezTo>
                  <a:pt x="2560947" y="3635476"/>
                  <a:pt x="2557137" y="3645954"/>
                  <a:pt x="2541897" y="3648811"/>
                </a:cubicBezTo>
                <a:cubicBezTo>
                  <a:pt x="2531419" y="3650716"/>
                  <a:pt x="2530467" y="3661193"/>
                  <a:pt x="2528562" y="3670718"/>
                </a:cubicBezTo>
                <a:cubicBezTo>
                  <a:pt x="2524752" y="3694531"/>
                  <a:pt x="2520942" y="3718343"/>
                  <a:pt x="2517132" y="3742156"/>
                </a:cubicBezTo>
                <a:cubicBezTo>
                  <a:pt x="2515227" y="3752633"/>
                  <a:pt x="2513322" y="3764064"/>
                  <a:pt x="2512369" y="3774541"/>
                </a:cubicBezTo>
                <a:cubicBezTo>
                  <a:pt x="2510464" y="3786923"/>
                  <a:pt x="2513322" y="3798354"/>
                  <a:pt x="2523799" y="3806926"/>
                </a:cubicBezTo>
                <a:cubicBezTo>
                  <a:pt x="2526657" y="3808831"/>
                  <a:pt x="2528562" y="3813593"/>
                  <a:pt x="2528562" y="3817404"/>
                </a:cubicBezTo>
                <a:cubicBezTo>
                  <a:pt x="2534277" y="3846931"/>
                  <a:pt x="2561899" y="3860266"/>
                  <a:pt x="2587617" y="3857408"/>
                </a:cubicBezTo>
                <a:cubicBezTo>
                  <a:pt x="2590474" y="3857408"/>
                  <a:pt x="2593332" y="3854551"/>
                  <a:pt x="2596189" y="3851693"/>
                </a:cubicBezTo>
                <a:cubicBezTo>
                  <a:pt x="2601904" y="3845979"/>
                  <a:pt x="2604762" y="3845979"/>
                  <a:pt x="2609524" y="3853598"/>
                </a:cubicBezTo>
                <a:cubicBezTo>
                  <a:pt x="2617144" y="3865981"/>
                  <a:pt x="2626669" y="3877411"/>
                  <a:pt x="2635242" y="3888841"/>
                </a:cubicBezTo>
                <a:cubicBezTo>
                  <a:pt x="2643814" y="3900271"/>
                  <a:pt x="2657149" y="3908843"/>
                  <a:pt x="2660007" y="3923131"/>
                </a:cubicBezTo>
                <a:cubicBezTo>
                  <a:pt x="2662864" y="3941229"/>
                  <a:pt x="2672389" y="3945039"/>
                  <a:pt x="2688582" y="3949801"/>
                </a:cubicBezTo>
                <a:cubicBezTo>
                  <a:pt x="2701917" y="3953611"/>
                  <a:pt x="2715252" y="3955516"/>
                  <a:pt x="2728587" y="3956468"/>
                </a:cubicBezTo>
                <a:cubicBezTo>
                  <a:pt x="2745732" y="3958373"/>
                  <a:pt x="2762877" y="3961231"/>
                  <a:pt x="2780022" y="3963136"/>
                </a:cubicBezTo>
                <a:cubicBezTo>
                  <a:pt x="2795262" y="3964089"/>
                  <a:pt x="2810502" y="3964089"/>
                  <a:pt x="2825742" y="3965041"/>
                </a:cubicBezTo>
                <a:cubicBezTo>
                  <a:pt x="2849554" y="3966946"/>
                  <a:pt x="2870509" y="3974566"/>
                  <a:pt x="2885749" y="3992664"/>
                </a:cubicBezTo>
                <a:cubicBezTo>
                  <a:pt x="2892417" y="4000283"/>
                  <a:pt x="2900037" y="4006951"/>
                  <a:pt x="2906704" y="4014571"/>
                </a:cubicBezTo>
                <a:cubicBezTo>
                  <a:pt x="2908609" y="4016476"/>
                  <a:pt x="2910514" y="4019333"/>
                  <a:pt x="2909562" y="4021239"/>
                </a:cubicBezTo>
                <a:cubicBezTo>
                  <a:pt x="2902894" y="4033621"/>
                  <a:pt x="2900037" y="4046956"/>
                  <a:pt x="2887654" y="4057433"/>
                </a:cubicBezTo>
                <a:cubicBezTo>
                  <a:pt x="2861937" y="4077436"/>
                  <a:pt x="2832409" y="4083151"/>
                  <a:pt x="2801929" y="4084104"/>
                </a:cubicBezTo>
                <a:cubicBezTo>
                  <a:pt x="2766687" y="4085056"/>
                  <a:pt x="2731444" y="4084104"/>
                  <a:pt x="2696202" y="4084104"/>
                </a:cubicBezTo>
                <a:cubicBezTo>
                  <a:pt x="2694297" y="4084104"/>
                  <a:pt x="2691439" y="4083151"/>
                  <a:pt x="2689534" y="4082198"/>
                </a:cubicBezTo>
                <a:cubicBezTo>
                  <a:pt x="2647624" y="4054576"/>
                  <a:pt x="2599047" y="4049814"/>
                  <a:pt x="2551422" y="4042193"/>
                </a:cubicBezTo>
                <a:cubicBezTo>
                  <a:pt x="2539039" y="4040289"/>
                  <a:pt x="2526657" y="4040289"/>
                  <a:pt x="2514274" y="4044098"/>
                </a:cubicBezTo>
                <a:cubicBezTo>
                  <a:pt x="2461887" y="4059339"/>
                  <a:pt x="2407594" y="4057433"/>
                  <a:pt x="2354254" y="4056481"/>
                </a:cubicBezTo>
                <a:cubicBezTo>
                  <a:pt x="2330442" y="4056481"/>
                  <a:pt x="2313297" y="4045051"/>
                  <a:pt x="2294247" y="4034573"/>
                </a:cubicBezTo>
                <a:cubicBezTo>
                  <a:pt x="2292342" y="4033621"/>
                  <a:pt x="2291389" y="4031716"/>
                  <a:pt x="2290437" y="4029811"/>
                </a:cubicBezTo>
                <a:cubicBezTo>
                  <a:pt x="2284722" y="4016476"/>
                  <a:pt x="2279007" y="4003141"/>
                  <a:pt x="2274244" y="3988854"/>
                </a:cubicBezTo>
                <a:cubicBezTo>
                  <a:pt x="2273292" y="3985996"/>
                  <a:pt x="2275197" y="3981233"/>
                  <a:pt x="2275197" y="3978376"/>
                </a:cubicBezTo>
                <a:cubicBezTo>
                  <a:pt x="2276149" y="3961231"/>
                  <a:pt x="2285674" y="3946943"/>
                  <a:pt x="2294247" y="3931704"/>
                </a:cubicBezTo>
                <a:cubicBezTo>
                  <a:pt x="2295199" y="3928846"/>
                  <a:pt x="2293294" y="3924083"/>
                  <a:pt x="2292342" y="3921226"/>
                </a:cubicBezTo>
                <a:cubicBezTo>
                  <a:pt x="2289484" y="3911701"/>
                  <a:pt x="2284722" y="3902176"/>
                  <a:pt x="2294247" y="3893604"/>
                </a:cubicBezTo>
                <a:cubicBezTo>
                  <a:pt x="2296152" y="3891698"/>
                  <a:pt x="2298057" y="3887889"/>
                  <a:pt x="2298057" y="3885031"/>
                </a:cubicBezTo>
                <a:cubicBezTo>
                  <a:pt x="2297104" y="3866933"/>
                  <a:pt x="2307582" y="3851693"/>
                  <a:pt x="2310439" y="3834548"/>
                </a:cubicBezTo>
                <a:cubicBezTo>
                  <a:pt x="2315202" y="3810736"/>
                  <a:pt x="2317107" y="3786923"/>
                  <a:pt x="2319964" y="3763111"/>
                </a:cubicBezTo>
                <a:cubicBezTo>
                  <a:pt x="2322822" y="3738346"/>
                  <a:pt x="2324727" y="3713581"/>
                  <a:pt x="2327584" y="3689768"/>
                </a:cubicBezTo>
                <a:cubicBezTo>
                  <a:pt x="2327584" y="3685958"/>
                  <a:pt x="2328537" y="3682148"/>
                  <a:pt x="2328537" y="3678339"/>
                </a:cubicBezTo>
                <a:cubicBezTo>
                  <a:pt x="2328537" y="3641191"/>
                  <a:pt x="2328537" y="3604043"/>
                  <a:pt x="2328537" y="3566896"/>
                </a:cubicBezTo>
                <a:cubicBezTo>
                  <a:pt x="2328537" y="3559276"/>
                  <a:pt x="2330442" y="3550704"/>
                  <a:pt x="2330442" y="3543083"/>
                </a:cubicBezTo>
                <a:cubicBezTo>
                  <a:pt x="2330442" y="3526891"/>
                  <a:pt x="2327584" y="3509746"/>
                  <a:pt x="2328537" y="3493554"/>
                </a:cubicBezTo>
                <a:cubicBezTo>
                  <a:pt x="2330442" y="3467836"/>
                  <a:pt x="2319964" y="3445929"/>
                  <a:pt x="2311392" y="3423068"/>
                </a:cubicBezTo>
                <a:cubicBezTo>
                  <a:pt x="2301867" y="3399256"/>
                  <a:pt x="2295199" y="3374491"/>
                  <a:pt x="2294247" y="3348773"/>
                </a:cubicBezTo>
                <a:cubicBezTo>
                  <a:pt x="2293294" y="3320198"/>
                  <a:pt x="2297104" y="3292576"/>
                  <a:pt x="2301867" y="3264954"/>
                </a:cubicBezTo>
                <a:cubicBezTo>
                  <a:pt x="2308534" y="3220186"/>
                  <a:pt x="2321869" y="3176371"/>
                  <a:pt x="2335204" y="3133508"/>
                </a:cubicBezTo>
                <a:cubicBezTo>
                  <a:pt x="2339014" y="3121126"/>
                  <a:pt x="2342824" y="3107791"/>
                  <a:pt x="2335204" y="3094456"/>
                </a:cubicBezTo>
                <a:cubicBezTo>
                  <a:pt x="2329489" y="3083979"/>
                  <a:pt x="2339014" y="3076358"/>
                  <a:pt x="2342824" y="3068739"/>
                </a:cubicBezTo>
                <a:cubicBezTo>
                  <a:pt x="2346634" y="3062071"/>
                  <a:pt x="2348539" y="3057308"/>
                  <a:pt x="2345682" y="3049689"/>
                </a:cubicBezTo>
                <a:cubicBezTo>
                  <a:pt x="2344729" y="3046831"/>
                  <a:pt x="2344729" y="3043021"/>
                  <a:pt x="2345682" y="3040164"/>
                </a:cubicBezTo>
                <a:cubicBezTo>
                  <a:pt x="2347587" y="3030639"/>
                  <a:pt x="2351397" y="3021114"/>
                  <a:pt x="2353302" y="3011589"/>
                </a:cubicBezTo>
                <a:cubicBezTo>
                  <a:pt x="2354254" y="3008731"/>
                  <a:pt x="2351397" y="3003968"/>
                  <a:pt x="2349492" y="3001111"/>
                </a:cubicBezTo>
                <a:cubicBezTo>
                  <a:pt x="2344729" y="2990633"/>
                  <a:pt x="2339967" y="2981108"/>
                  <a:pt x="2344729" y="2968726"/>
                </a:cubicBezTo>
                <a:cubicBezTo>
                  <a:pt x="2349492" y="2957296"/>
                  <a:pt x="2353302" y="2944914"/>
                  <a:pt x="2357112" y="2932531"/>
                </a:cubicBezTo>
                <a:cubicBezTo>
                  <a:pt x="2359969" y="2923958"/>
                  <a:pt x="2353302" y="2908718"/>
                  <a:pt x="2342824" y="2901098"/>
                </a:cubicBezTo>
                <a:cubicBezTo>
                  <a:pt x="2335204" y="2895383"/>
                  <a:pt x="2324727" y="2897289"/>
                  <a:pt x="2316154" y="2903956"/>
                </a:cubicBezTo>
                <a:cubicBezTo>
                  <a:pt x="2289484" y="2924911"/>
                  <a:pt x="2262814" y="2944914"/>
                  <a:pt x="2235192" y="2964916"/>
                </a:cubicBezTo>
                <a:cubicBezTo>
                  <a:pt x="2218999" y="2976346"/>
                  <a:pt x="2199949" y="2973489"/>
                  <a:pt x="2182804" y="2966821"/>
                </a:cubicBezTo>
                <a:cubicBezTo>
                  <a:pt x="2149467" y="2953486"/>
                  <a:pt x="2126607" y="2928721"/>
                  <a:pt x="2107557" y="2900146"/>
                </a:cubicBezTo>
                <a:cubicBezTo>
                  <a:pt x="2100889" y="2889668"/>
                  <a:pt x="2097079" y="2877286"/>
                  <a:pt x="2092317" y="2866808"/>
                </a:cubicBezTo>
                <a:cubicBezTo>
                  <a:pt x="2078982" y="2842043"/>
                  <a:pt x="2066599" y="2816326"/>
                  <a:pt x="2053264" y="2791561"/>
                </a:cubicBezTo>
                <a:cubicBezTo>
                  <a:pt x="2032309" y="2752508"/>
                  <a:pt x="2009449" y="2713456"/>
                  <a:pt x="1989447" y="2674404"/>
                </a:cubicBezTo>
                <a:cubicBezTo>
                  <a:pt x="1981827" y="2660116"/>
                  <a:pt x="1978969" y="2643923"/>
                  <a:pt x="1975159" y="2627731"/>
                </a:cubicBezTo>
                <a:cubicBezTo>
                  <a:pt x="1969444" y="2597251"/>
                  <a:pt x="1950394" y="2578201"/>
                  <a:pt x="1924677" y="2564866"/>
                </a:cubicBezTo>
                <a:cubicBezTo>
                  <a:pt x="1911342" y="2558198"/>
                  <a:pt x="1897054" y="2553436"/>
                  <a:pt x="1882767" y="2546768"/>
                </a:cubicBezTo>
                <a:cubicBezTo>
                  <a:pt x="1879909" y="2545816"/>
                  <a:pt x="1876099" y="2542958"/>
                  <a:pt x="1874194" y="2541054"/>
                </a:cubicBezTo>
                <a:cubicBezTo>
                  <a:pt x="1867527" y="2536291"/>
                  <a:pt x="1859907" y="2535339"/>
                  <a:pt x="1853239" y="2539148"/>
                </a:cubicBezTo>
                <a:cubicBezTo>
                  <a:pt x="1835142" y="2551531"/>
                  <a:pt x="1817044" y="2562961"/>
                  <a:pt x="1800852" y="2576296"/>
                </a:cubicBezTo>
                <a:cubicBezTo>
                  <a:pt x="1757989" y="2610586"/>
                  <a:pt x="1716079" y="2646781"/>
                  <a:pt x="1664644" y="2668689"/>
                </a:cubicBezTo>
                <a:cubicBezTo>
                  <a:pt x="1640832" y="2678214"/>
                  <a:pt x="1618924" y="2691548"/>
                  <a:pt x="1596064" y="2702026"/>
                </a:cubicBezTo>
                <a:cubicBezTo>
                  <a:pt x="1577014" y="2710598"/>
                  <a:pt x="1557012" y="2718218"/>
                  <a:pt x="1537962" y="2726791"/>
                </a:cubicBezTo>
                <a:cubicBezTo>
                  <a:pt x="1513197" y="2738221"/>
                  <a:pt x="1485574" y="2742031"/>
                  <a:pt x="1462714" y="2758223"/>
                </a:cubicBezTo>
                <a:cubicBezTo>
                  <a:pt x="1460809" y="2760129"/>
                  <a:pt x="1456999" y="2760129"/>
                  <a:pt x="1455094" y="2760129"/>
                </a:cubicBezTo>
                <a:cubicBezTo>
                  <a:pt x="1443664" y="2759176"/>
                  <a:pt x="1431282" y="2758223"/>
                  <a:pt x="1420804" y="2754414"/>
                </a:cubicBezTo>
                <a:cubicBezTo>
                  <a:pt x="1409374" y="2750604"/>
                  <a:pt x="1402707" y="2755366"/>
                  <a:pt x="1396039" y="2762986"/>
                </a:cubicBezTo>
                <a:cubicBezTo>
                  <a:pt x="1375084" y="2787751"/>
                  <a:pt x="1356034" y="2813468"/>
                  <a:pt x="1334127" y="2837281"/>
                </a:cubicBezTo>
                <a:cubicBezTo>
                  <a:pt x="1304599" y="2869666"/>
                  <a:pt x="1275072" y="2902051"/>
                  <a:pt x="1242687" y="2932531"/>
                </a:cubicBezTo>
                <a:cubicBezTo>
                  <a:pt x="1216017" y="2958248"/>
                  <a:pt x="1187442" y="2981108"/>
                  <a:pt x="1157914" y="3003016"/>
                </a:cubicBezTo>
                <a:cubicBezTo>
                  <a:pt x="1140769" y="3016351"/>
                  <a:pt x="1118862" y="3021114"/>
                  <a:pt x="1096954" y="3025876"/>
                </a:cubicBezTo>
                <a:cubicBezTo>
                  <a:pt x="1055044" y="3036354"/>
                  <a:pt x="1012182" y="3031591"/>
                  <a:pt x="969319" y="3033496"/>
                </a:cubicBezTo>
                <a:cubicBezTo>
                  <a:pt x="942649" y="3035401"/>
                  <a:pt x="923599" y="3023018"/>
                  <a:pt x="904549" y="3006826"/>
                </a:cubicBezTo>
                <a:cubicBezTo>
                  <a:pt x="893119" y="2997301"/>
                  <a:pt x="880737" y="2986823"/>
                  <a:pt x="867402" y="2980156"/>
                </a:cubicBezTo>
                <a:cubicBezTo>
                  <a:pt x="858829" y="2976346"/>
                  <a:pt x="848352" y="2976346"/>
                  <a:pt x="838827" y="2976346"/>
                </a:cubicBezTo>
                <a:cubicBezTo>
                  <a:pt x="832159" y="2976346"/>
                  <a:pt x="825492" y="2978251"/>
                  <a:pt x="822634" y="2968726"/>
                </a:cubicBezTo>
                <a:cubicBezTo>
                  <a:pt x="820729" y="2964916"/>
                  <a:pt x="814062" y="2960154"/>
                  <a:pt x="810252" y="2960154"/>
                </a:cubicBezTo>
                <a:cubicBezTo>
                  <a:pt x="788344" y="2963011"/>
                  <a:pt x="770247" y="2951581"/>
                  <a:pt x="752149" y="2943008"/>
                </a:cubicBezTo>
                <a:cubicBezTo>
                  <a:pt x="729289" y="2932531"/>
                  <a:pt x="706429" y="2919196"/>
                  <a:pt x="683569" y="2906814"/>
                </a:cubicBezTo>
                <a:cubicBezTo>
                  <a:pt x="682617" y="2905861"/>
                  <a:pt x="680712" y="2905861"/>
                  <a:pt x="679759" y="2904908"/>
                </a:cubicBezTo>
                <a:cubicBezTo>
                  <a:pt x="670234" y="2883001"/>
                  <a:pt x="648327" y="2873476"/>
                  <a:pt x="634039" y="2856331"/>
                </a:cubicBezTo>
                <a:cubicBezTo>
                  <a:pt x="624514" y="2844901"/>
                  <a:pt x="614037" y="2844901"/>
                  <a:pt x="599749" y="2852521"/>
                </a:cubicBezTo>
                <a:cubicBezTo>
                  <a:pt x="573079" y="2866808"/>
                  <a:pt x="545457" y="2870618"/>
                  <a:pt x="514977" y="2861093"/>
                </a:cubicBezTo>
                <a:cubicBezTo>
                  <a:pt x="504499" y="2857283"/>
                  <a:pt x="493069" y="2859189"/>
                  <a:pt x="481639" y="2859189"/>
                </a:cubicBezTo>
                <a:cubicBezTo>
                  <a:pt x="474019" y="2859189"/>
                  <a:pt x="465447" y="2861093"/>
                  <a:pt x="457827" y="2862046"/>
                </a:cubicBezTo>
                <a:cubicBezTo>
                  <a:pt x="444492" y="2863951"/>
                  <a:pt x="431157" y="2865856"/>
                  <a:pt x="417822" y="2867761"/>
                </a:cubicBezTo>
                <a:cubicBezTo>
                  <a:pt x="397819" y="2870618"/>
                  <a:pt x="378769" y="2872523"/>
                  <a:pt x="358767" y="2875381"/>
                </a:cubicBezTo>
                <a:cubicBezTo>
                  <a:pt x="345432" y="2877286"/>
                  <a:pt x="332097" y="2877286"/>
                  <a:pt x="318762" y="2881096"/>
                </a:cubicBezTo>
                <a:cubicBezTo>
                  <a:pt x="296854" y="2887764"/>
                  <a:pt x="273994" y="2890621"/>
                  <a:pt x="253992" y="2905861"/>
                </a:cubicBezTo>
                <a:cubicBezTo>
                  <a:pt x="246372" y="2911576"/>
                  <a:pt x="233989" y="2911576"/>
                  <a:pt x="223512" y="2913481"/>
                </a:cubicBezTo>
                <a:cubicBezTo>
                  <a:pt x="196842" y="2919196"/>
                  <a:pt x="169219" y="2926816"/>
                  <a:pt x="142549" y="2929673"/>
                </a:cubicBezTo>
                <a:cubicBezTo>
                  <a:pt x="120642" y="2931579"/>
                  <a:pt x="98734" y="2928721"/>
                  <a:pt x="76827" y="2927768"/>
                </a:cubicBezTo>
                <a:cubicBezTo>
                  <a:pt x="70159" y="2927768"/>
                  <a:pt x="63492" y="2925864"/>
                  <a:pt x="56824" y="2923958"/>
                </a:cubicBezTo>
                <a:cubicBezTo>
                  <a:pt x="26344" y="2916339"/>
                  <a:pt x="10152" y="2893479"/>
                  <a:pt x="7294" y="2862998"/>
                </a:cubicBezTo>
                <a:cubicBezTo>
                  <a:pt x="6342" y="2856331"/>
                  <a:pt x="10152" y="2848711"/>
                  <a:pt x="12057" y="2842043"/>
                </a:cubicBezTo>
                <a:cubicBezTo>
                  <a:pt x="15867" y="2829661"/>
                  <a:pt x="21582" y="2818231"/>
                  <a:pt x="23487" y="2805848"/>
                </a:cubicBezTo>
                <a:cubicBezTo>
                  <a:pt x="25392" y="2791561"/>
                  <a:pt x="31107" y="2780131"/>
                  <a:pt x="40632" y="2770606"/>
                </a:cubicBezTo>
                <a:cubicBezTo>
                  <a:pt x="56824" y="2754414"/>
                  <a:pt x="71112" y="2737268"/>
                  <a:pt x="92067" y="2725839"/>
                </a:cubicBezTo>
                <a:cubicBezTo>
                  <a:pt x="102544" y="2721076"/>
                  <a:pt x="110164" y="2711551"/>
                  <a:pt x="119689" y="2703931"/>
                </a:cubicBezTo>
                <a:cubicBezTo>
                  <a:pt x="149217" y="2681071"/>
                  <a:pt x="182554" y="2668689"/>
                  <a:pt x="218749" y="2661068"/>
                </a:cubicBezTo>
                <a:cubicBezTo>
                  <a:pt x="235894" y="2657258"/>
                  <a:pt x="253992" y="2658211"/>
                  <a:pt x="271137" y="2656306"/>
                </a:cubicBezTo>
                <a:cubicBezTo>
                  <a:pt x="289234" y="2654401"/>
                  <a:pt x="307332" y="2650591"/>
                  <a:pt x="325429" y="2647733"/>
                </a:cubicBezTo>
                <a:cubicBezTo>
                  <a:pt x="345432" y="2643923"/>
                  <a:pt x="364482" y="2639161"/>
                  <a:pt x="384484" y="2635351"/>
                </a:cubicBezTo>
                <a:cubicBezTo>
                  <a:pt x="424489" y="2627731"/>
                  <a:pt x="463542" y="2617254"/>
                  <a:pt x="500689" y="2602014"/>
                </a:cubicBezTo>
                <a:cubicBezTo>
                  <a:pt x="514977" y="2596298"/>
                  <a:pt x="529264" y="2590583"/>
                  <a:pt x="544504" y="2585821"/>
                </a:cubicBezTo>
                <a:cubicBezTo>
                  <a:pt x="549267" y="2583916"/>
                  <a:pt x="554982" y="2584868"/>
                  <a:pt x="559744" y="2584868"/>
                </a:cubicBezTo>
                <a:cubicBezTo>
                  <a:pt x="573079" y="2586773"/>
                  <a:pt x="587367" y="2588679"/>
                  <a:pt x="600702" y="2592489"/>
                </a:cubicBezTo>
                <a:cubicBezTo>
                  <a:pt x="631182" y="2600108"/>
                  <a:pt x="651184" y="2622968"/>
                  <a:pt x="670234" y="2644876"/>
                </a:cubicBezTo>
                <a:cubicBezTo>
                  <a:pt x="673092" y="2647733"/>
                  <a:pt x="674044" y="2653448"/>
                  <a:pt x="674997" y="2657258"/>
                </a:cubicBezTo>
                <a:cubicBezTo>
                  <a:pt x="677854" y="2673451"/>
                  <a:pt x="684522" y="2678214"/>
                  <a:pt x="699762" y="2674404"/>
                </a:cubicBezTo>
                <a:cubicBezTo>
                  <a:pt x="717859" y="2669641"/>
                  <a:pt x="735004" y="2662021"/>
                  <a:pt x="753102" y="2657258"/>
                </a:cubicBezTo>
                <a:cubicBezTo>
                  <a:pt x="764532" y="2654401"/>
                  <a:pt x="776914" y="2650591"/>
                  <a:pt x="788344" y="2651543"/>
                </a:cubicBezTo>
                <a:cubicBezTo>
                  <a:pt x="812157" y="2652496"/>
                  <a:pt x="835017" y="2644876"/>
                  <a:pt x="857877" y="2641066"/>
                </a:cubicBezTo>
                <a:cubicBezTo>
                  <a:pt x="871212" y="2639161"/>
                  <a:pt x="885499" y="2640114"/>
                  <a:pt x="899787" y="2641066"/>
                </a:cubicBezTo>
                <a:cubicBezTo>
                  <a:pt x="930267" y="2643923"/>
                  <a:pt x="955984" y="2660116"/>
                  <a:pt x="981702" y="2675356"/>
                </a:cubicBezTo>
                <a:cubicBezTo>
                  <a:pt x="988369" y="2679166"/>
                  <a:pt x="994084" y="2684881"/>
                  <a:pt x="999799" y="2690596"/>
                </a:cubicBezTo>
                <a:cubicBezTo>
                  <a:pt x="1006467" y="2697264"/>
                  <a:pt x="1014087" y="2698216"/>
                  <a:pt x="1019802" y="2690596"/>
                </a:cubicBezTo>
                <a:cubicBezTo>
                  <a:pt x="1029327" y="2678214"/>
                  <a:pt x="1037899" y="2663926"/>
                  <a:pt x="1046472" y="2651543"/>
                </a:cubicBezTo>
                <a:cubicBezTo>
                  <a:pt x="1053139" y="2641066"/>
                  <a:pt x="1058854" y="2630589"/>
                  <a:pt x="1055997" y="2618206"/>
                </a:cubicBezTo>
                <a:cubicBezTo>
                  <a:pt x="1055044" y="2615348"/>
                  <a:pt x="1057902" y="2612491"/>
                  <a:pt x="1059807" y="2609633"/>
                </a:cubicBezTo>
                <a:cubicBezTo>
                  <a:pt x="1068379" y="2596298"/>
                  <a:pt x="1077904" y="2582964"/>
                  <a:pt x="1086477" y="2569629"/>
                </a:cubicBezTo>
                <a:cubicBezTo>
                  <a:pt x="1093144" y="2559151"/>
                  <a:pt x="1098859" y="2548673"/>
                  <a:pt x="1105527" y="2538196"/>
                </a:cubicBezTo>
                <a:cubicBezTo>
                  <a:pt x="1118862" y="2515336"/>
                  <a:pt x="1132197" y="2491523"/>
                  <a:pt x="1147437" y="2468664"/>
                </a:cubicBezTo>
                <a:cubicBezTo>
                  <a:pt x="1161724" y="2447708"/>
                  <a:pt x="1177917" y="2427706"/>
                  <a:pt x="1193157" y="2407703"/>
                </a:cubicBezTo>
                <a:cubicBezTo>
                  <a:pt x="1200777" y="2398178"/>
                  <a:pt x="1206492" y="2385796"/>
                  <a:pt x="1214112" y="2377223"/>
                </a:cubicBezTo>
                <a:cubicBezTo>
                  <a:pt x="1231257" y="2359126"/>
                  <a:pt x="1236972" y="2334361"/>
                  <a:pt x="1248402" y="2313406"/>
                </a:cubicBezTo>
                <a:cubicBezTo>
                  <a:pt x="1254117" y="2302928"/>
                  <a:pt x="1259832" y="2296261"/>
                  <a:pt x="1273167" y="2297214"/>
                </a:cubicBezTo>
                <a:cubicBezTo>
                  <a:pt x="1282692" y="2298166"/>
                  <a:pt x="1288407" y="2293403"/>
                  <a:pt x="1289359" y="2282926"/>
                </a:cubicBezTo>
                <a:cubicBezTo>
                  <a:pt x="1292217" y="2263876"/>
                  <a:pt x="1291264" y="2243873"/>
                  <a:pt x="1307457" y="2228633"/>
                </a:cubicBezTo>
                <a:cubicBezTo>
                  <a:pt x="1308409" y="2227681"/>
                  <a:pt x="1308409" y="2225776"/>
                  <a:pt x="1309362" y="2224823"/>
                </a:cubicBezTo>
                <a:cubicBezTo>
                  <a:pt x="1319839" y="2192439"/>
                  <a:pt x="1341747" y="2167673"/>
                  <a:pt x="1365559" y="2145766"/>
                </a:cubicBezTo>
                <a:cubicBezTo>
                  <a:pt x="1374132" y="2138146"/>
                  <a:pt x="1385562" y="2135289"/>
                  <a:pt x="1396039" y="2129573"/>
                </a:cubicBezTo>
                <a:cubicBezTo>
                  <a:pt x="1397944" y="2128621"/>
                  <a:pt x="1399849" y="2128621"/>
                  <a:pt x="1400802" y="2127669"/>
                </a:cubicBezTo>
                <a:cubicBezTo>
                  <a:pt x="1412232" y="2116239"/>
                  <a:pt x="1424614" y="2113381"/>
                  <a:pt x="1440807" y="2115286"/>
                </a:cubicBezTo>
                <a:cubicBezTo>
                  <a:pt x="1443664" y="2115286"/>
                  <a:pt x="1447474" y="2108619"/>
                  <a:pt x="1450332" y="2105761"/>
                </a:cubicBezTo>
                <a:cubicBezTo>
                  <a:pt x="1456999" y="2099094"/>
                  <a:pt x="1463667" y="2093378"/>
                  <a:pt x="1470334" y="2086711"/>
                </a:cubicBezTo>
                <a:cubicBezTo>
                  <a:pt x="1479859" y="2076233"/>
                  <a:pt x="1480812" y="2060993"/>
                  <a:pt x="1470334" y="2052421"/>
                </a:cubicBezTo>
                <a:cubicBezTo>
                  <a:pt x="1456047" y="2040038"/>
                  <a:pt x="1440807" y="2030513"/>
                  <a:pt x="1426519" y="2019083"/>
                </a:cubicBezTo>
                <a:cubicBezTo>
                  <a:pt x="1416042" y="2010511"/>
                  <a:pt x="1404612" y="2001938"/>
                  <a:pt x="1397944" y="1990508"/>
                </a:cubicBezTo>
                <a:cubicBezTo>
                  <a:pt x="1394134" y="1982888"/>
                  <a:pt x="1395087" y="1970506"/>
                  <a:pt x="1397944" y="1960981"/>
                </a:cubicBezTo>
                <a:cubicBezTo>
                  <a:pt x="1408422" y="1929548"/>
                  <a:pt x="1418899" y="1897163"/>
                  <a:pt x="1432234" y="1867636"/>
                </a:cubicBezTo>
                <a:cubicBezTo>
                  <a:pt x="1441759" y="1847633"/>
                  <a:pt x="1452237" y="1826678"/>
                  <a:pt x="1475097" y="1817153"/>
                </a:cubicBezTo>
                <a:cubicBezTo>
                  <a:pt x="1481764" y="1814296"/>
                  <a:pt x="1489384" y="1812391"/>
                  <a:pt x="1496052" y="1811438"/>
                </a:cubicBezTo>
                <a:cubicBezTo>
                  <a:pt x="1504624" y="1810486"/>
                  <a:pt x="1514149" y="1811438"/>
                  <a:pt x="1522722" y="1811438"/>
                </a:cubicBezTo>
                <a:cubicBezTo>
                  <a:pt x="1527484" y="1811438"/>
                  <a:pt x="1532247" y="1810486"/>
                  <a:pt x="1536057" y="1809533"/>
                </a:cubicBezTo>
                <a:cubicBezTo>
                  <a:pt x="1543677" y="1806676"/>
                  <a:pt x="1555107" y="1780958"/>
                  <a:pt x="1551297" y="1772386"/>
                </a:cubicBezTo>
                <a:cubicBezTo>
                  <a:pt x="1544629" y="1755241"/>
                  <a:pt x="1545582" y="1738096"/>
                  <a:pt x="1543677" y="1720951"/>
                </a:cubicBezTo>
                <a:cubicBezTo>
                  <a:pt x="1542724" y="1708568"/>
                  <a:pt x="1539867" y="1697138"/>
                  <a:pt x="1537962" y="1684756"/>
                </a:cubicBezTo>
                <a:cubicBezTo>
                  <a:pt x="1537962" y="1680946"/>
                  <a:pt x="1537962" y="1677136"/>
                  <a:pt x="1538914" y="1674278"/>
                </a:cubicBezTo>
                <a:cubicBezTo>
                  <a:pt x="1545582" y="1661896"/>
                  <a:pt x="1544629" y="1655228"/>
                  <a:pt x="1536057" y="1643798"/>
                </a:cubicBezTo>
                <a:cubicBezTo>
                  <a:pt x="1531294" y="1637131"/>
                  <a:pt x="1529389" y="1629511"/>
                  <a:pt x="1526532" y="1621891"/>
                </a:cubicBezTo>
                <a:cubicBezTo>
                  <a:pt x="1523674" y="1617128"/>
                  <a:pt x="1521769" y="1611413"/>
                  <a:pt x="1517959" y="1607603"/>
                </a:cubicBezTo>
                <a:cubicBezTo>
                  <a:pt x="1508434" y="1599983"/>
                  <a:pt x="1503672" y="1591411"/>
                  <a:pt x="1505577" y="1579028"/>
                </a:cubicBezTo>
                <a:cubicBezTo>
                  <a:pt x="1506529" y="1573313"/>
                  <a:pt x="1505577" y="1566646"/>
                  <a:pt x="1505577" y="1560931"/>
                </a:cubicBezTo>
                <a:cubicBezTo>
                  <a:pt x="1506529" y="1549501"/>
                  <a:pt x="1501767" y="1541881"/>
                  <a:pt x="1495099" y="1533308"/>
                </a:cubicBezTo>
                <a:cubicBezTo>
                  <a:pt x="1485574" y="1520926"/>
                  <a:pt x="1474144" y="1511401"/>
                  <a:pt x="1462714" y="1500923"/>
                </a:cubicBezTo>
                <a:cubicBezTo>
                  <a:pt x="1454142" y="1493303"/>
                  <a:pt x="1447474" y="1480921"/>
                  <a:pt x="1443664" y="1469491"/>
                </a:cubicBezTo>
                <a:cubicBezTo>
                  <a:pt x="1433187" y="1443773"/>
                  <a:pt x="1422709" y="1419008"/>
                  <a:pt x="1402707" y="1399958"/>
                </a:cubicBezTo>
                <a:cubicBezTo>
                  <a:pt x="1400802" y="1398053"/>
                  <a:pt x="1400802" y="1393291"/>
                  <a:pt x="1399849" y="1390433"/>
                </a:cubicBezTo>
                <a:cubicBezTo>
                  <a:pt x="1390324" y="1368526"/>
                  <a:pt x="1372227" y="1356143"/>
                  <a:pt x="1356034" y="1339951"/>
                </a:cubicBezTo>
                <a:cubicBezTo>
                  <a:pt x="1353177" y="1337093"/>
                  <a:pt x="1348414" y="1337093"/>
                  <a:pt x="1343652" y="1336141"/>
                </a:cubicBezTo>
                <a:cubicBezTo>
                  <a:pt x="1337937" y="1335188"/>
                  <a:pt x="1333174" y="1337093"/>
                  <a:pt x="1327459" y="1336141"/>
                </a:cubicBezTo>
                <a:cubicBezTo>
                  <a:pt x="1297932" y="1331378"/>
                  <a:pt x="1283644" y="1350428"/>
                  <a:pt x="1271262" y="1371383"/>
                </a:cubicBezTo>
                <a:cubicBezTo>
                  <a:pt x="1259832" y="1390433"/>
                  <a:pt x="1250307" y="1411388"/>
                  <a:pt x="1239829" y="1431391"/>
                </a:cubicBezTo>
                <a:cubicBezTo>
                  <a:pt x="1232209" y="1444726"/>
                  <a:pt x="1205539" y="1455203"/>
                  <a:pt x="1190299" y="1450441"/>
                </a:cubicBezTo>
                <a:cubicBezTo>
                  <a:pt x="1174107" y="1445678"/>
                  <a:pt x="1159819" y="1446631"/>
                  <a:pt x="1147437" y="1460918"/>
                </a:cubicBezTo>
                <a:cubicBezTo>
                  <a:pt x="1131244" y="1479016"/>
                  <a:pt x="1114099" y="1496161"/>
                  <a:pt x="1096002" y="1512353"/>
                </a:cubicBezTo>
                <a:cubicBezTo>
                  <a:pt x="1075047" y="1531403"/>
                  <a:pt x="1052187" y="1548548"/>
                  <a:pt x="1030279" y="1566646"/>
                </a:cubicBezTo>
                <a:cubicBezTo>
                  <a:pt x="1015039" y="1579028"/>
                  <a:pt x="1001704" y="1593316"/>
                  <a:pt x="993132" y="1611413"/>
                </a:cubicBezTo>
                <a:cubicBezTo>
                  <a:pt x="981702" y="1632368"/>
                  <a:pt x="966462" y="1650466"/>
                  <a:pt x="946459" y="1664753"/>
                </a:cubicBezTo>
                <a:cubicBezTo>
                  <a:pt x="935982" y="1672373"/>
                  <a:pt x="925504" y="1680946"/>
                  <a:pt x="915979" y="1689518"/>
                </a:cubicBezTo>
                <a:cubicBezTo>
                  <a:pt x="901692" y="1702853"/>
                  <a:pt x="887404" y="1717141"/>
                  <a:pt x="874069" y="1731428"/>
                </a:cubicBezTo>
                <a:cubicBezTo>
                  <a:pt x="848352" y="1758098"/>
                  <a:pt x="823587" y="1786673"/>
                  <a:pt x="796917" y="1812391"/>
                </a:cubicBezTo>
                <a:cubicBezTo>
                  <a:pt x="786439" y="1821916"/>
                  <a:pt x="773104" y="1828583"/>
                  <a:pt x="760722" y="1836203"/>
                </a:cubicBezTo>
                <a:cubicBezTo>
                  <a:pt x="753102" y="1841918"/>
                  <a:pt x="745482" y="1847633"/>
                  <a:pt x="736909" y="1853348"/>
                </a:cubicBezTo>
                <a:cubicBezTo>
                  <a:pt x="718812" y="1866683"/>
                  <a:pt x="700714" y="1878113"/>
                  <a:pt x="684522" y="1894306"/>
                </a:cubicBezTo>
                <a:cubicBezTo>
                  <a:pt x="649279" y="1930501"/>
                  <a:pt x="612132" y="1964791"/>
                  <a:pt x="575937" y="1999081"/>
                </a:cubicBezTo>
                <a:cubicBezTo>
                  <a:pt x="561649" y="2012416"/>
                  <a:pt x="545457" y="2023846"/>
                  <a:pt x="533074" y="2039086"/>
                </a:cubicBezTo>
                <a:cubicBezTo>
                  <a:pt x="518787" y="2056231"/>
                  <a:pt x="499737" y="2070518"/>
                  <a:pt x="493069" y="2093378"/>
                </a:cubicBezTo>
                <a:cubicBezTo>
                  <a:pt x="489259" y="2105761"/>
                  <a:pt x="486402" y="2118144"/>
                  <a:pt x="485449" y="2130526"/>
                </a:cubicBezTo>
                <a:cubicBezTo>
                  <a:pt x="481639" y="2181961"/>
                  <a:pt x="457827" y="2222919"/>
                  <a:pt x="417822" y="2254351"/>
                </a:cubicBezTo>
                <a:cubicBezTo>
                  <a:pt x="398772" y="2275306"/>
                  <a:pt x="381627" y="2285783"/>
                  <a:pt x="365434" y="2296261"/>
                </a:cubicBezTo>
                <a:close/>
                <a:moveTo>
                  <a:pt x="2640004" y="3935514"/>
                </a:moveTo>
                <a:cubicBezTo>
                  <a:pt x="2647624" y="3936466"/>
                  <a:pt x="2647624" y="3931704"/>
                  <a:pt x="2646672" y="3925036"/>
                </a:cubicBezTo>
                <a:cubicBezTo>
                  <a:pt x="2642862" y="3907891"/>
                  <a:pt x="2632384" y="3894556"/>
                  <a:pt x="2619049" y="3883126"/>
                </a:cubicBezTo>
                <a:cubicBezTo>
                  <a:pt x="2609524" y="3874554"/>
                  <a:pt x="2585712" y="3881221"/>
                  <a:pt x="2582854" y="3894556"/>
                </a:cubicBezTo>
                <a:cubicBezTo>
                  <a:pt x="2581902" y="3897414"/>
                  <a:pt x="2582854" y="3901223"/>
                  <a:pt x="2583807" y="3903129"/>
                </a:cubicBezTo>
                <a:cubicBezTo>
                  <a:pt x="2598094" y="3921226"/>
                  <a:pt x="2615239" y="3934561"/>
                  <a:pt x="2640004" y="393551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DD7B1ED-7DAC-4743-A781-6ED1641B82D4}"/>
              </a:ext>
            </a:extLst>
          </p:cNvPr>
          <p:cNvGrpSpPr/>
          <p:nvPr/>
        </p:nvGrpSpPr>
        <p:grpSpPr>
          <a:xfrm>
            <a:off x="3669773" y="1717882"/>
            <a:ext cx="1398746" cy="1371229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470B8CEA-7F85-4F3D-B738-CB9559B3B2FE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A310187-67CE-4160-9220-AEC5B38CF95B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5441993-D1AF-40DA-86D2-6EA00F4A8B36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0300EF6-B9C3-4058-99CD-7D99066E6614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071AAD-C595-4918-826D-B28DFE8021BE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FE9F2A3-976E-4F23-8D02-289783DDEFFE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EA5767-51F2-45A9-A872-406C2B17F9D4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FFE1A4-2075-4F54-82A8-8C3EFE9AB5EA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3E35768-B4B9-4BB6-BCD3-140743E7128A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CE7F8F-C7BE-4087-BE15-4A6CF1941D33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B8B50D-8D8B-44A7-AEFA-1145B1C66A07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462A42C-6C98-41E6-AF5F-AE4B85568740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6450FB6-BF02-4139-8DFC-419D09A4DE82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9B729D5-AEDF-4410-8266-316C780A5AE4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8D6F127-2BA6-4BCD-A5B4-E6C5F28D2A32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32634DD-7A40-4211-9C33-579C968DFED3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735D2C3-5587-49D0-96B5-56436A0682C0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8FA8C46-E20D-4199-BF2D-2DFEACF7515B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60D84E6-0CE7-4ACC-9A06-4C4DDC8E17D6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CAA0183-8994-4035-B2C8-275C9F6E04F8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1E7A18C-4235-43CE-84E6-FB871E52B10D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3F974AA-AD27-48B4-BF5D-887843BAF188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CE4598B-3F16-4CDB-9DE1-1448A8304821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42C9A8D-FE21-44E6-BAB7-1B57E46F94FE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1B5012E-BCC7-48D0-B249-4BEBB16DA51C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8" name="Graphic 37">
            <a:extLst>
              <a:ext uri="{FF2B5EF4-FFF2-40B4-BE49-F238E27FC236}">
                <a16:creationId xmlns:a16="http://schemas.microsoft.com/office/drawing/2014/main" id="{B15B111A-E4E5-4A7A-8E18-64083B4188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3143" y="4242335"/>
            <a:ext cx="12192000" cy="1638719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82B70662-CF84-4D16-A4EA-23A99496F1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92125" y="1220743"/>
            <a:ext cx="2370326" cy="2947082"/>
          </a:xfrm>
          <a:prstGeom prst="rect">
            <a:avLst/>
          </a:prstGeom>
        </p:spPr>
      </p:pic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D752A47-C93F-4B7A-B6C4-A9F44718517E}"/>
              </a:ext>
            </a:extLst>
          </p:cNvPr>
          <p:cNvGrpSpPr/>
          <p:nvPr/>
        </p:nvGrpSpPr>
        <p:grpSpPr>
          <a:xfrm>
            <a:off x="5800154" y="1005478"/>
            <a:ext cx="3466336" cy="3649125"/>
            <a:chOff x="5800154" y="1005478"/>
            <a:chExt cx="3466336" cy="364912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D62760-E390-409C-A634-5697D64E6E6D}"/>
                </a:ext>
              </a:extLst>
            </p:cNvPr>
            <p:cNvSpPr/>
            <p:nvPr/>
          </p:nvSpPr>
          <p:spPr>
            <a:xfrm>
              <a:off x="7156287" y="1842307"/>
              <a:ext cx="26386" cy="26386"/>
            </a:xfrm>
            <a:custGeom>
              <a:avLst/>
              <a:gdLst>
                <a:gd name="connsiteX0" fmla="*/ 30764 w 26386"/>
                <a:gd name="connsiteY0" fmla="*/ 24569 h 26386"/>
                <a:gd name="connsiteX1" fmla="*/ 20210 w 26386"/>
                <a:gd name="connsiteY1" fmla="*/ 27208 h 26386"/>
                <a:gd name="connsiteX2" fmla="*/ 30764 w 26386"/>
                <a:gd name="connsiteY2" fmla="*/ 245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764" y="24569"/>
                  </a:moveTo>
                  <a:cubicBezTo>
                    <a:pt x="28126" y="16654"/>
                    <a:pt x="17571" y="19292"/>
                    <a:pt x="20210" y="27208"/>
                  </a:cubicBezTo>
                  <a:cubicBezTo>
                    <a:pt x="20210" y="35124"/>
                    <a:pt x="33403" y="29847"/>
                    <a:pt x="30764" y="245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E960DFA-9223-49F7-BD13-3E41CD476DF7}"/>
                </a:ext>
              </a:extLst>
            </p:cNvPr>
            <p:cNvSpPr/>
            <p:nvPr/>
          </p:nvSpPr>
          <p:spPr>
            <a:xfrm>
              <a:off x="7763595" y="1926905"/>
              <a:ext cx="26386" cy="26386"/>
            </a:xfrm>
            <a:custGeom>
              <a:avLst/>
              <a:gdLst>
                <a:gd name="connsiteX0" fmla="*/ 19790 w 26386"/>
                <a:gd name="connsiteY0" fmla="*/ 21769 h 26386"/>
                <a:gd name="connsiteX1" fmla="*/ 19790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1769"/>
                  </a:moveTo>
                  <a:cubicBezTo>
                    <a:pt x="25067" y="19130"/>
                    <a:pt x="25067" y="19130"/>
                    <a:pt x="19790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4D650-6BDC-411E-80A5-94DF441522FD}"/>
                </a:ext>
              </a:extLst>
            </p:cNvPr>
            <p:cNvSpPr/>
            <p:nvPr/>
          </p:nvSpPr>
          <p:spPr>
            <a:xfrm>
              <a:off x="7810182" y="1846677"/>
              <a:ext cx="26386" cy="52773"/>
            </a:xfrm>
            <a:custGeom>
              <a:avLst/>
              <a:gdLst>
                <a:gd name="connsiteX0" fmla="*/ 23338 w 26386"/>
                <a:gd name="connsiteY0" fmla="*/ 25476 h 52772"/>
                <a:gd name="connsiteX1" fmla="*/ 23338 w 26386"/>
                <a:gd name="connsiteY1" fmla="*/ 254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338" y="25476"/>
                  </a:moveTo>
                  <a:cubicBezTo>
                    <a:pt x="39169" y="62417"/>
                    <a:pt x="10144" y="1729"/>
                    <a:pt x="23338" y="25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E47C650-A99D-4421-9685-CA66FB7A1A83}"/>
                </a:ext>
              </a:extLst>
            </p:cNvPr>
            <p:cNvSpPr/>
            <p:nvPr/>
          </p:nvSpPr>
          <p:spPr>
            <a:xfrm>
              <a:off x="7968878" y="1759029"/>
              <a:ext cx="26386" cy="52773"/>
            </a:xfrm>
            <a:custGeom>
              <a:avLst/>
              <a:gdLst>
                <a:gd name="connsiteX0" fmla="*/ 28237 w 26386"/>
                <a:gd name="connsiteY0" fmla="*/ 31326 h 52772"/>
                <a:gd name="connsiteX1" fmla="*/ 20321 w 26386"/>
                <a:gd name="connsiteY1" fmla="*/ 26049 h 52772"/>
                <a:gd name="connsiteX2" fmla="*/ 28237 w 26386"/>
                <a:gd name="connsiteY2" fmla="*/ 3132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8237" y="31326"/>
                  </a:moveTo>
                  <a:cubicBezTo>
                    <a:pt x="30875" y="23410"/>
                    <a:pt x="17682" y="12855"/>
                    <a:pt x="20321" y="26049"/>
                  </a:cubicBezTo>
                  <a:cubicBezTo>
                    <a:pt x="17682" y="31326"/>
                    <a:pt x="25598" y="39242"/>
                    <a:pt x="28237" y="3132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AC7C6C1-1D1A-4E42-A4FC-01D79BA051A3}"/>
                </a:ext>
              </a:extLst>
            </p:cNvPr>
            <p:cNvSpPr/>
            <p:nvPr/>
          </p:nvSpPr>
          <p:spPr>
            <a:xfrm>
              <a:off x="8075176" y="1641272"/>
              <a:ext cx="52773" cy="52773"/>
            </a:xfrm>
            <a:custGeom>
              <a:avLst/>
              <a:gdLst>
                <a:gd name="connsiteX0" fmla="*/ 24846 w 52772"/>
                <a:gd name="connsiteY0" fmla="*/ 54092 h 52772"/>
                <a:gd name="connsiteX1" fmla="*/ 59149 w 52772"/>
                <a:gd name="connsiteY1" fmla="*/ 19790 h 52772"/>
                <a:gd name="connsiteX2" fmla="*/ 24846 w 52772"/>
                <a:gd name="connsiteY2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4846" y="54092"/>
                  </a:moveTo>
                  <a:cubicBezTo>
                    <a:pt x="35401" y="43538"/>
                    <a:pt x="48594" y="30344"/>
                    <a:pt x="59149" y="19790"/>
                  </a:cubicBezTo>
                  <a:cubicBezTo>
                    <a:pt x="3737" y="22428"/>
                    <a:pt x="22208" y="62008"/>
                    <a:pt x="24846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0686BCB-BB3D-461A-84D7-C044739243D4}"/>
                </a:ext>
              </a:extLst>
            </p:cNvPr>
            <p:cNvSpPr/>
            <p:nvPr/>
          </p:nvSpPr>
          <p:spPr>
            <a:xfrm>
              <a:off x="8110156" y="1961729"/>
              <a:ext cx="26386" cy="26386"/>
            </a:xfrm>
            <a:custGeom>
              <a:avLst/>
              <a:gdLst>
                <a:gd name="connsiteX0" fmla="*/ 21530 w 26386"/>
                <a:gd name="connsiteY0" fmla="*/ 29163 h 26386"/>
                <a:gd name="connsiteX1" fmla="*/ 29446 w 26386"/>
                <a:gd name="connsiteY1" fmla="*/ 21247 h 26386"/>
                <a:gd name="connsiteX2" fmla="*/ 21530 w 26386"/>
                <a:gd name="connsiteY2" fmla="*/ 2916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30" y="29163"/>
                  </a:moveTo>
                  <a:cubicBezTo>
                    <a:pt x="26808" y="31802"/>
                    <a:pt x="32085" y="23886"/>
                    <a:pt x="29446" y="21247"/>
                  </a:cubicBezTo>
                  <a:cubicBezTo>
                    <a:pt x="24169" y="15970"/>
                    <a:pt x="16253" y="26524"/>
                    <a:pt x="21530" y="291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9AEEDB-281C-4580-B147-B1B6E08AF729}"/>
                </a:ext>
              </a:extLst>
            </p:cNvPr>
            <p:cNvSpPr/>
            <p:nvPr/>
          </p:nvSpPr>
          <p:spPr>
            <a:xfrm>
              <a:off x="8123009" y="1899859"/>
              <a:ext cx="26386" cy="52773"/>
            </a:xfrm>
            <a:custGeom>
              <a:avLst/>
              <a:gdLst>
                <a:gd name="connsiteX0" fmla="*/ 29786 w 26386"/>
                <a:gd name="connsiteY0" fmla="*/ 19790 h 52772"/>
                <a:gd name="connsiteX1" fmla="*/ 29786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9786" y="19790"/>
                  </a:moveTo>
                  <a:cubicBezTo>
                    <a:pt x="8677" y="43538"/>
                    <a:pt x="27147" y="83117"/>
                    <a:pt x="2978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C1D0F2-FFC9-4EBD-B563-1BEA643694F1}"/>
                </a:ext>
              </a:extLst>
            </p:cNvPr>
            <p:cNvSpPr/>
            <p:nvPr/>
          </p:nvSpPr>
          <p:spPr>
            <a:xfrm>
              <a:off x="8198971" y="1746818"/>
              <a:ext cx="52773" cy="52773"/>
            </a:xfrm>
            <a:custGeom>
              <a:avLst/>
              <a:gdLst>
                <a:gd name="connsiteX0" fmla="*/ 19790 w 52772"/>
                <a:gd name="connsiteY0" fmla="*/ 43538 h 52772"/>
                <a:gd name="connsiteX1" fmla="*/ 38260 w 52772"/>
                <a:gd name="connsiteY1" fmla="*/ 19790 h 52772"/>
                <a:gd name="connsiteX2" fmla="*/ 19790 w 52772"/>
                <a:gd name="connsiteY2" fmla="*/ 435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43538"/>
                  </a:moveTo>
                  <a:cubicBezTo>
                    <a:pt x="32983" y="43538"/>
                    <a:pt x="35622" y="30344"/>
                    <a:pt x="38260" y="19790"/>
                  </a:cubicBezTo>
                  <a:cubicBezTo>
                    <a:pt x="30344" y="27706"/>
                    <a:pt x="19790" y="32983"/>
                    <a:pt x="19790" y="435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3BA8FBE-3D0C-4F50-B122-7D5D86658755}"/>
                </a:ext>
              </a:extLst>
            </p:cNvPr>
            <p:cNvSpPr/>
            <p:nvPr/>
          </p:nvSpPr>
          <p:spPr>
            <a:xfrm>
              <a:off x="8214565" y="1786398"/>
              <a:ext cx="26386" cy="26386"/>
            </a:xfrm>
            <a:custGeom>
              <a:avLst/>
              <a:gdLst>
                <a:gd name="connsiteX0" fmla="*/ 25305 w 26386"/>
                <a:gd name="connsiteY0" fmla="*/ 19790 h 26386"/>
                <a:gd name="connsiteX1" fmla="*/ 22666 w 26386"/>
                <a:gd name="connsiteY1" fmla="*/ 27706 h 26386"/>
                <a:gd name="connsiteX2" fmla="*/ 2530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19790"/>
                  </a:moveTo>
                  <a:cubicBezTo>
                    <a:pt x="20028" y="19790"/>
                    <a:pt x="17389" y="22428"/>
                    <a:pt x="22666" y="27706"/>
                  </a:cubicBezTo>
                  <a:cubicBezTo>
                    <a:pt x="27944" y="27706"/>
                    <a:pt x="27944" y="25067"/>
                    <a:pt x="2530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FB699D-11D9-42FA-A6D1-3F20A0DE5668}"/>
                </a:ext>
              </a:extLst>
            </p:cNvPr>
            <p:cNvSpPr/>
            <p:nvPr/>
          </p:nvSpPr>
          <p:spPr>
            <a:xfrm>
              <a:off x="8222719" y="1712515"/>
              <a:ext cx="79159" cy="105546"/>
            </a:xfrm>
            <a:custGeom>
              <a:avLst/>
              <a:gdLst>
                <a:gd name="connsiteX0" fmla="*/ 67285 w 79159"/>
                <a:gd name="connsiteY0" fmla="*/ 19790 h 105545"/>
                <a:gd name="connsiteX1" fmla="*/ 19790 w 79159"/>
                <a:gd name="connsiteY1" fmla="*/ 91033 h 105545"/>
                <a:gd name="connsiteX2" fmla="*/ 67285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67285" y="19790"/>
                  </a:moveTo>
                  <a:cubicBezTo>
                    <a:pt x="43537" y="38260"/>
                    <a:pt x="27706" y="62008"/>
                    <a:pt x="19790" y="91033"/>
                  </a:cubicBezTo>
                  <a:cubicBezTo>
                    <a:pt x="38260" y="69924"/>
                    <a:pt x="54092" y="46176"/>
                    <a:pt x="672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E9D9405-7298-4BE4-BE35-7F7FA2F4E791}"/>
                </a:ext>
              </a:extLst>
            </p:cNvPr>
            <p:cNvSpPr/>
            <p:nvPr/>
          </p:nvSpPr>
          <p:spPr>
            <a:xfrm>
              <a:off x="8251744" y="2199958"/>
              <a:ext cx="79159" cy="79159"/>
            </a:xfrm>
            <a:custGeom>
              <a:avLst/>
              <a:gdLst>
                <a:gd name="connsiteX0" fmla="*/ 19790 w 79159"/>
                <a:gd name="connsiteY0" fmla="*/ 38967 h 79159"/>
                <a:gd name="connsiteX1" fmla="*/ 59369 w 79159"/>
                <a:gd name="connsiteY1" fmla="*/ 60076 h 79159"/>
                <a:gd name="connsiteX2" fmla="*/ 19790 w 79159"/>
                <a:gd name="connsiteY2" fmla="*/ 3896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8967"/>
                  </a:moveTo>
                  <a:cubicBezTo>
                    <a:pt x="19790" y="67992"/>
                    <a:pt x="32983" y="75908"/>
                    <a:pt x="59369" y="60076"/>
                  </a:cubicBezTo>
                  <a:cubicBezTo>
                    <a:pt x="75201" y="28412"/>
                    <a:pt x="30344" y="-613"/>
                    <a:pt x="19790" y="389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4921B62-8F0F-4C64-93F5-12F07F360F28}"/>
                </a:ext>
              </a:extLst>
            </p:cNvPr>
            <p:cNvSpPr/>
            <p:nvPr/>
          </p:nvSpPr>
          <p:spPr>
            <a:xfrm>
              <a:off x="8269179" y="3393331"/>
              <a:ext cx="26386" cy="52773"/>
            </a:xfrm>
            <a:custGeom>
              <a:avLst/>
              <a:gdLst>
                <a:gd name="connsiteX0" fmla="*/ 26102 w 26386"/>
                <a:gd name="connsiteY0" fmla="*/ 19790 h 52772"/>
                <a:gd name="connsiteX1" fmla="*/ 20825 w 26386"/>
                <a:gd name="connsiteY1" fmla="*/ 32983 h 52772"/>
                <a:gd name="connsiteX2" fmla="*/ 26102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6102" y="19790"/>
                  </a:moveTo>
                  <a:cubicBezTo>
                    <a:pt x="20825" y="19790"/>
                    <a:pt x="18186" y="30344"/>
                    <a:pt x="20825" y="32983"/>
                  </a:cubicBezTo>
                  <a:cubicBezTo>
                    <a:pt x="28741" y="38260"/>
                    <a:pt x="34018" y="22428"/>
                    <a:pt x="2610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73300FC-93D2-4234-8388-933CAD86846F}"/>
                </a:ext>
              </a:extLst>
            </p:cNvPr>
            <p:cNvSpPr/>
            <p:nvPr/>
          </p:nvSpPr>
          <p:spPr>
            <a:xfrm>
              <a:off x="8274832" y="2121505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C6A457C-CD48-4652-8E4C-CA25277249BC}"/>
                </a:ext>
              </a:extLst>
            </p:cNvPr>
            <p:cNvSpPr/>
            <p:nvPr/>
          </p:nvSpPr>
          <p:spPr>
            <a:xfrm>
              <a:off x="8285387" y="2800608"/>
              <a:ext cx="52773" cy="79159"/>
            </a:xfrm>
            <a:custGeom>
              <a:avLst/>
              <a:gdLst>
                <a:gd name="connsiteX0" fmla="*/ 20449 w 52772"/>
                <a:gd name="connsiteY0" fmla="*/ 34650 h 79159"/>
                <a:gd name="connsiteX1" fmla="*/ 36281 w 52772"/>
                <a:gd name="connsiteY1" fmla="*/ 76869 h 79159"/>
                <a:gd name="connsiteX2" fmla="*/ 20449 w 52772"/>
                <a:gd name="connsiteY2" fmla="*/ 3465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0449" y="34650"/>
                  </a:moveTo>
                  <a:cubicBezTo>
                    <a:pt x="17811" y="53121"/>
                    <a:pt x="23088" y="68953"/>
                    <a:pt x="36281" y="76869"/>
                  </a:cubicBezTo>
                  <a:cubicBezTo>
                    <a:pt x="36281" y="18819"/>
                    <a:pt x="31004" y="5625"/>
                    <a:pt x="20449" y="3465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280FA56-BDDE-4095-B987-15580F33E73A}"/>
                </a:ext>
              </a:extLst>
            </p:cNvPr>
            <p:cNvSpPr/>
            <p:nvPr/>
          </p:nvSpPr>
          <p:spPr>
            <a:xfrm>
              <a:off x="8317294" y="2141928"/>
              <a:ext cx="52773" cy="26386"/>
            </a:xfrm>
            <a:custGeom>
              <a:avLst/>
              <a:gdLst>
                <a:gd name="connsiteX0" fmla="*/ 33400 w 52772"/>
                <a:gd name="connsiteY0" fmla="*/ 20476 h 26386"/>
                <a:gd name="connsiteX1" fmla="*/ 20206 w 52772"/>
                <a:gd name="connsiteY1" fmla="*/ 31031 h 26386"/>
                <a:gd name="connsiteX2" fmla="*/ 33400 w 52772"/>
                <a:gd name="connsiteY2" fmla="*/ 2047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3400" y="20476"/>
                  </a:moveTo>
                  <a:cubicBezTo>
                    <a:pt x="28122" y="17838"/>
                    <a:pt x="17568" y="23115"/>
                    <a:pt x="20206" y="31031"/>
                  </a:cubicBezTo>
                  <a:cubicBezTo>
                    <a:pt x="25484" y="31031"/>
                    <a:pt x="36038" y="25753"/>
                    <a:pt x="33400" y="20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277E6B9-56B1-4AFA-BE08-CFE91DDF9F08}"/>
                </a:ext>
              </a:extLst>
            </p:cNvPr>
            <p:cNvSpPr/>
            <p:nvPr/>
          </p:nvSpPr>
          <p:spPr>
            <a:xfrm>
              <a:off x="8321022" y="2079287"/>
              <a:ext cx="26386" cy="52773"/>
            </a:xfrm>
            <a:custGeom>
              <a:avLst/>
              <a:gdLst>
                <a:gd name="connsiteX0" fmla="*/ 24393 w 26386"/>
                <a:gd name="connsiteY0" fmla="*/ 19790 h 52772"/>
                <a:gd name="connsiteX1" fmla="*/ 24393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4393" y="19790"/>
                  </a:moveTo>
                  <a:cubicBezTo>
                    <a:pt x="5923" y="48815"/>
                    <a:pt x="50780" y="32983"/>
                    <a:pt x="2439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0CCCA80-C258-4F41-8FAA-4D451F7C4A34}"/>
                </a:ext>
              </a:extLst>
            </p:cNvPr>
            <p:cNvSpPr/>
            <p:nvPr/>
          </p:nvSpPr>
          <p:spPr>
            <a:xfrm>
              <a:off x="8322987" y="241703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D0A0CD7-21E7-46C5-978E-C3DA2B68480A}"/>
                </a:ext>
              </a:extLst>
            </p:cNvPr>
            <p:cNvSpPr/>
            <p:nvPr/>
          </p:nvSpPr>
          <p:spPr>
            <a:xfrm>
              <a:off x="8337450" y="2245521"/>
              <a:ext cx="52773" cy="52773"/>
            </a:xfrm>
            <a:custGeom>
              <a:avLst/>
              <a:gdLst>
                <a:gd name="connsiteX0" fmla="*/ 36991 w 52772"/>
                <a:gd name="connsiteY0" fmla="*/ 46176 h 52772"/>
                <a:gd name="connsiteX1" fmla="*/ 42268 w 52772"/>
                <a:gd name="connsiteY1" fmla="*/ 19790 h 52772"/>
                <a:gd name="connsiteX2" fmla="*/ 36991 w 52772"/>
                <a:gd name="connsiteY2" fmla="*/ 461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991" y="46176"/>
                  </a:moveTo>
                  <a:cubicBezTo>
                    <a:pt x="63377" y="38260"/>
                    <a:pt x="66016" y="30344"/>
                    <a:pt x="42268" y="19790"/>
                  </a:cubicBezTo>
                  <a:cubicBezTo>
                    <a:pt x="13243" y="27706"/>
                    <a:pt x="13243" y="35622"/>
                    <a:pt x="36991" y="461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3F6721-49A8-46D7-A1FA-8ECB738ABCC0}"/>
                </a:ext>
              </a:extLst>
            </p:cNvPr>
            <p:cNvSpPr/>
            <p:nvPr/>
          </p:nvSpPr>
          <p:spPr>
            <a:xfrm>
              <a:off x="8338819" y="2070381"/>
              <a:ext cx="52773" cy="26386"/>
            </a:xfrm>
            <a:custGeom>
              <a:avLst/>
              <a:gdLst>
                <a:gd name="connsiteX0" fmla="*/ 32983 w 52772"/>
                <a:gd name="connsiteY0" fmla="*/ 20779 h 26386"/>
                <a:gd name="connsiteX1" fmla="*/ 19790 w 52772"/>
                <a:gd name="connsiteY1" fmla="*/ 28695 h 26386"/>
                <a:gd name="connsiteX2" fmla="*/ 32983 w 52772"/>
                <a:gd name="connsiteY2" fmla="*/ 2077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2983" y="20779"/>
                  </a:moveTo>
                  <a:cubicBezTo>
                    <a:pt x="27706" y="18141"/>
                    <a:pt x="19790" y="20779"/>
                    <a:pt x="19790" y="28695"/>
                  </a:cubicBezTo>
                  <a:cubicBezTo>
                    <a:pt x="25067" y="31334"/>
                    <a:pt x="35622" y="26057"/>
                    <a:pt x="32983" y="2077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389003B-EB2A-4053-A4BB-0D82524C4E3C}"/>
                </a:ext>
              </a:extLst>
            </p:cNvPr>
            <p:cNvSpPr/>
            <p:nvPr/>
          </p:nvSpPr>
          <p:spPr>
            <a:xfrm>
              <a:off x="8359928" y="253049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D6C1EEB-F709-4180-B5FE-08134469631D}"/>
                </a:ext>
              </a:extLst>
            </p:cNvPr>
            <p:cNvSpPr/>
            <p:nvPr/>
          </p:nvSpPr>
          <p:spPr>
            <a:xfrm>
              <a:off x="8354651" y="1915691"/>
              <a:ext cx="105546" cy="79159"/>
            </a:xfrm>
            <a:custGeom>
              <a:avLst/>
              <a:gdLst>
                <a:gd name="connsiteX0" fmla="*/ 93672 w 105545"/>
                <a:gd name="connsiteY0" fmla="*/ 19790 h 79159"/>
                <a:gd name="connsiteX1" fmla="*/ 19790 w 105545"/>
                <a:gd name="connsiteY1" fmla="*/ 69924 h 79159"/>
                <a:gd name="connsiteX2" fmla="*/ 93672 w 105545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93672" y="19790"/>
                  </a:moveTo>
                  <a:cubicBezTo>
                    <a:pt x="67285" y="32983"/>
                    <a:pt x="40899" y="48815"/>
                    <a:pt x="19790" y="69924"/>
                  </a:cubicBezTo>
                  <a:cubicBezTo>
                    <a:pt x="54092" y="64647"/>
                    <a:pt x="80479" y="48815"/>
                    <a:pt x="9367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9C609DF-6D39-44D3-9C59-92A5C61B6179}"/>
                </a:ext>
              </a:extLst>
            </p:cNvPr>
            <p:cNvSpPr/>
            <p:nvPr/>
          </p:nvSpPr>
          <p:spPr>
            <a:xfrm>
              <a:off x="8359280" y="2461246"/>
              <a:ext cx="52773" cy="52773"/>
            </a:xfrm>
            <a:custGeom>
              <a:avLst/>
              <a:gdLst>
                <a:gd name="connsiteX0" fmla="*/ 38908 w 52772"/>
                <a:gd name="connsiteY0" fmla="*/ 38905 h 52772"/>
                <a:gd name="connsiteX1" fmla="*/ 20438 w 52772"/>
                <a:gd name="connsiteY1" fmla="*/ 20434 h 52772"/>
                <a:gd name="connsiteX2" fmla="*/ 38908 w 52772"/>
                <a:gd name="connsiteY2" fmla="*/ 3890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908" y="38905"/>
                  </a:moveTo>
                  <a:cubicBezTo>
                    <a:pt x="52101" y="44182"/>
                    <a:pt x="44186" y="15157"/>
                    <a:pt x="20438" y="20434"/>
                  </a:cubicBezTo>
                  <a:cubicBezTo>
                    <a:pt x="17799" y="38905"/>
                    <a:pt x="23076" y="38905"/>
                    <a:pt x="38908" y="389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3A623AA-59D7-4065-A9FC-3095B62DBAC8}"/>
                </a:ext>
              </a:extLst>
            </p:cNvPr>
            <p:cNvSpPr/>
            <p:nvPr/>
          </p:nvSpPr>
          <p:spPr>
            <a:xfrm>
              <a:off x="8378399" y="245133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9A91E74-54F8-4E26-94F8-5B97F1474AF7}"/>
                </a:ext>
              </a:extLst>
            </p:cNvPr>
            <p:cNvSpPr/>
            <p:nvPr/>
          </p:nvSpPr>
          <p:spPr>
            <a:xfrm>
              <a:off x="8381038" y="2407798"/>
              <a:ext cx="26386" cy="26386"/>
            </a:xfrm>
            <a:custGeom>
              <a:avLst/>
              <a:gdLst>
                <a:gd name="connsiteX0" fmla="*/ 27706 w 26386"/>
                <a:gd name="connsiteY0" fmla="*/ 23748 h 26386"/>
                <a:gd name="connsiteX1" fmla="*/ 19790 w 26386"/>
                <a:gd name="connsiteY1" fmla="*/ 23748 h 26386"/>
                <a:gd name="connsiteX2" fmla="*/ 27706 w 26386"/>
                <a:gd name="connsiteY2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706" y="23748"/>
                  </a:moveTo>
                  <a:cubicBezTo>
                    <a:pt x="25067" y="18470"/>
                    <a:pt x="22428" y="18470"/>
                    <a:pt x="19790" y="23748"/>
                  </a:cubicBezTo>
                  <a:cubicBezTo>
                    <a:pt x="22428" y="29025"/>
                    <a:pt x="25067" y="29025"/>
                    <a:pt x="27706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ABFB80-4FA0-45A5-BE7D-40A008884E31}"/>
                </a:ext>
              </a:extLst>
            </p:cNvPr>
            <p:cNvSpPr/>
            <p:nvPr/>
          </p:nvSpPr>
          <p:spPr>
            <a:xfrm>
              <a:off x="8385280" y="2529057"/>
              <a:ext cx="26386" cy="52773"/>
            </a:xfrm>
            <a:custGeom>
              <a:avLst/>
              <a:gdLst>
                <a:gd name="connsiteX0" fmla="*/ 26102 w 26386"/>
                <a:gd name="connsiteY0" fmla="*/ 21228 h 52772"/>
                <a:gd name="connsiteX1" fmla="*/ 20825 w 26386"/>
                <a:gd name="connsiteY1" fmla="*/ 31783 h 52772"/>
                <a:gd name="connsiteX2" fmla="*/ 26102 w 26386"/>
                <a:gd name="connsiteY2" fmla="*/ 212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6102" y="21228"/>
                  </a:moveTo>
                  <a:cubicBezTo>
                    <a:pt x="20825" y="15951"/>
                    <a:pt x="18186" y="26505"/>
                    <a:pt x="20825" y="31783"/>
                  </a:cubicBezTo>
                  <a:cubicBezTo>
                    <a:pt x="26102" y="39699"/>
                    <a:pt x="31380" y="23867"/>
                    <a:pt x="26102" y="212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7F4F56E-1CF2-42E4-91F6-C652C87076B7}"/>
                </a:ext>
              </a:extLst>
            </p:cNvPr>
            <p:cNvSpPr/>
            <p:nvPr/>
          </p:nvSpPr>
          <p:spPr>
            <a:xfrm>
              <a:off x="8394555" y="2258550"/>
              <a:ext cx="52773" cy="52773"/>
            </a:xfrm>
            <a:custGeom>
              <a:avLst/>
              <a:gdLst>
                <a:gd name="connsiteX0" fmla="*/ 40575 w 52772"/>
                <a:gd name="connsiteY0" fmla="*/ 35786 h 52772"/>
                <a:gd name="connsiteX1" fmla="*/ 40575 w 52772"/>
                <a:gd name="connsiteY1" fmla="*/ 357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40575" y="35786"/>
                  </a:moveTo>
                  <a:cubicBezTo>
                    <a:pt x="53768" y="-9071"/>
                    <a:pt x="-12198" y="56895"/>
                    <a:pt x="40575" y="35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39980BA-D616-4C8B-AF23-27BB24B8E47C}"/>
                </a:ext>
              </a:extLst>
            </p:cNvPr>
            <p:cNvSpPr/>
            <p:nvPr/>
          </p:nvSpPr>
          <p:spPr>
            <a:xfrm>
              <a:off x="8396869" y="238800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6FBF330-D36A-4A3A-AB32-296DCD72FBA0}"/>
                </a:ext>
              </a:extLst>
            </p:cNvPr>
            <p:cNvSpPr/>
            <p:nvPr/>
          </p:nvSpPr>
          <p:spPr>
            <a:xfrm>
              <a:off x="8425894" y="2391306"/>
              <a:ext cx="26386" cy="26386"/>
            </a:xfrm>
            <a:custGeom>
              <a:avLst/>
              <a:gdLst>
                <a:gd name="connsiteX0" fmla="*/ 19790 w 26386"/>
                <a:gd name="connsiteY0" fmla="*/ 29685 h 26386"/>
                <a:gd name="connsiteX1" fmla="*/ 19790 w 26386"/>
                <a:gd name="connsiteY1" fmla="*/ 2968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9685"/>
                  </a:moveTo>
                  <a:cubicBezTo>
                    <a:pt x="19790" y="16492"/>
                    <a:pt x="19790" y="16492"/>
                    <a:pt x="19790" y="296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BB83FD-92C3-4AFE-97EA-1C9865ADDDE1}"/>
                </a:ext>
              </a:extLst>
            </p:cNvPr>
            <p:cNvSpPr/>
            <p:nvPr/>
          </p:nvSpPr>
          <p:spPr>
            <a:xfrm>
              <a:off x="8425989" y="2452790"/>
              <a:ext cx="52773" cy="79159"/>
            </a:xfrm>
            <a:custGeom>
              <a:avLst/>
              <a:gdLst>
                <a:gd name="connsiteX0" fmla="*/ 22334 w 52772"/>
                <a:gd name="connsiteY0" fmla="*/ 42083 h 79159"/>
                <a:gd name="connsiteX1" fmla="*/ 53998 w 52772"/>
                <a:gd name="connsiteY1" fmla="*/ 57915 h 79159"/>
                <a:gd name="connsiteX2" fmla="*/ 22334 w 52772"/>
                <a:gd name="connsiteY2" fmla="*/ 4208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2334" y="42083"/>
                  </a:moveTo>
                  <a:cubicBezTo>
                    <a:pt x="14418" y="71108"/>
                    <a:pt x="24973" y="76385"/>
                    <a:pt x="53998" y="57915"/>
                  </a:cubicBezTo>
                  <a:cubicBezTo>
                    <a:pt x="46082" y="34167"/>
                    <a:pt x="69830" y="-5413"/>
                    <a:pt x="22334" y="420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F00539A-04FE-4C92-B906-AB4494CBAE64}"/>
                </a:ext>
              </a:extLst>
            </p:cNvPr>
            <p:cNvSpPr/>
            <p:nvPr/>
          </p:nvSpPr>
          <p:spPr>
            <a:xfrm>
              <a:off x="8430512" y="2343151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68B352F-E28D-46A0-A776-D9D709EBD397}"/>
                </a:ext>
              </a:extLst>
            </p:cNvPr>
            <p:cNvSpPr/>
            <p:nvPr/>
          </p:nvSpPr>
          <p:spPr>
            <a:xfrm>
              <a:off x="8441726" y="2336141"/>
              <a:ext cx="26386" cy="26386"/>
            </a:xfrm>
            <a:custGeom>
              <a:avLst/>
              <a:gdLst>
                <a:gd name="connsiteX0" fmla="*/ 19790 w 26386"/>
                <a:gd name="connsiteY0" fmla="*/ 24162 h 26386"/>
                <a:gd name="connsiteX1" fmla="*/ 30344 w 26386"/>
                <a:gd name="connsiteY1" fmla="*/ 21523 h 26386"/>
                <a:gd name="connsiteX2" fmla="*/ 19790 w 26386"/>
                <a:gd name="connsiteY2" fmla="*/ 2416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4162"/>
                  </a:moveTo>
                  <a:cubicBezTo>
                    <a:pt x="22428" y="29439"/>
                    <a:pt x="32983" y="26800"/>
                    <a:pt x="30344" y="21523"/>
                  </a:cubicBezTo>
                  <a:cubicBezTo>
                    <a:pt x="27706" y="18884"/>
                    <a:pt x="19790" y="18884"/>
                    <a:pt x="19790" y="2416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5ACA9FE-6E74-4098-8637-96C5E73EBCA0}"/>
                </a:ext>
              </a:extLst>
            </p:cNvPr>
            <p:cNvSpPr/>
            <p:nvPr/>
          </p:nvSpPr>
          <p:spPr>
            <a:xfrm>
              <a:off x="8444365" y="2200664"/>
              <a:ext cx="26386" cy="52773"/>
            </a:xfrm>
            <a:custGeom>
              <a:avLst/>
              <a:gdLst>
                <a:gd name="connsiteX0" fmla="*/ 25067 w 26386"/>
                <a:gd name="connsiteY0" fmla="*/ 19790 h 52772"/>
                <a:gd name="connsiteX1" fmla="*/ 19790 w 26386"/>
                <a:gd name="connsiteY1" fmla="*/ 35622 h 52772"/>
                <a:gd name="connsiteX2" fmla="*/ 25067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5067" y="19790"/>
                  </a:moveTo>
                  <a:cubicBezTo>
                    <a:pt x="19790" y="22429"/>
                    <a:pt x="19790" y="30344"/>
                    <a:pt x="19790" y="35622"/>
                  </a:cubicBezTo>
                  <a:cubicBezTo>
                    <a:pt x="27706" y="43538"/>
                    <a:pt x="32983" y="19790"/>
                    <a:pt x="2506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F987C38-2EF2-4380-8BAA-D7E2B08C7C22}"/>
                </a:ext>
              </a:extLst>
            </p:cNvPr>
            <p:cNvSpPr/>
            <p:nvPr/>
          </p:nvSpPr>
          <p:spPr>
            <a:xfrm>
              <a:off x="8465290" y="1907775"/>
              <a:ext cx="79159" cy="79159"/>
            </a:xfrm>
            <a:custGeom>
              <a:avLst/>
              <a:gdLst>
                <a:gd name="connsiteX0" fmla="*/ 38444 w 79159"/>
                <a:gd name="connsiteY0" fmla="*/ 62008 h 79159"/>
                <a:gd name="connsiteX1" fmla="*/ 83301 w 79159"/>
                <a:gd name="connsiteY1" fmla="*/ 19790 h 79159"/>
                <a:gd name="connsiteX2" fmla="*/ 38444 w 79159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38444" y="62008"/>
                  </a:moveTo>
                  <a:cubicBezTo>
                    <a:pt x="54276" y="48815"/>
                    <a:pt x="70108" y="35622"/>
                    <a:pt x="83301" y="19790"/>
                  </a:cubicBezTo>
                  <a:cubicBezTo>
                    <a:pt x="51637" y="27706"/>
                    <a:pt x="-11690" y="83117"/>
                    <a:pt x="38444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E64FB2C-8395-49A3-A0D8-776B56C802A7}"/>
                </a:ext>
              </a:extLst>
            </p:cNvPr>
            <p:cNvSpPr/>
            <p:nvPr/>
          </p:nvSpPr>
          <p:spPr>
            <a:xfrm>
              <a:off x="8483285" y="2039707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2428"/>
                    <a:pt x="17811" y="22428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3F5E4CA-B96F-4FD8-B6F2-65CC7500AA74}"/>
                </a:ext>
              </a:extLst>
            </p:cNvPr>
            <p:cNvSpPr/>
            <p:nvPr/>
          </p:nvSpPr>
          <p:spPr>
            <a:xfrm>
              <a:off x="8483945" y="2849771"/>
              <a:ext cx="79159" cy="79159"/>
            </a:xfrm>
            <a:custGeom>
              <a:avLst/>
              <a:gdLst>
                <a:gd name="connsiteX0" fmla="*/ 19790 w 79159"/>
                <a:gd name="connsiteY0" fmla="*/ 69924 h 79159"/>
                <a:gd name="connsiteX1" fmla="*/ 59369 w 79159"/>
                <a:gd name="connsiteY1" fmla="*/ 19790 h 79159"/>
                <a:gd name="connsiteX2" fmla="*/ 19790 w 79159"/>
                <a:gd name="connsiteY2" fmla="*/ 69924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69924"/>
                  </a:moveTo>
                  <a:cubicBezTo>
                    <a:pt x="32983" y="54092"/>
                    <a:pt x="46176" y="38260"/>
                    <a:pt x="59369" y="19790"/>
                  </a:cubicBezTo>
                  <a:cubicBezTo>
                    <a:pt x="40899" y="32983"/>
                    <a:pt x="27706" y="48815"/>
                    <a:pt x="19790" y="699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1E769A3-C426-4A6E-9FD6-8479E9BCA835}"/>
                </a:ext>
              </a:extLst>
            </p:cNvPr>
            <p:cNvSpPr/>
            <p:nvPr/>
          </p:nvSpPr>
          <p:spPr>
            <a:xfrm>
              <a:off x="8505054" y="2261115"/>
              <a:ext cx="26386" cy="26386"/>
            </a:xfrm>
            <a:custGeom>
              <a:avLst/>
              <a:gdLst>
                <a:gd name="connsiteX0" fmla="*/ 27706 w 26386"/>
                <a:gd name="connsiteY0" fmla="*/ 22666 h 26386"/>
                <a:gd name="connsiteX1" fmla="*/ 19790 w 26386"/>
                <a:gd name="connsiteY1" fmla="*/ 25305 h 26386"/>
                <a:gd name="connsiteX2" fmla="*/ 27706 w 26386"/>
                <a:gd name="connsiteY2" fmla="*/ 2266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706" y="22666"/>
                  </a:moveTo>
                  <a:cubicBezTo>
                    <a:pt x="22428" y="17389"/>
                    <a:pt x="19790" y="20028"/>
                    <a:pt x="19790" y="25305"/>
                  </a:cubicBezTo>
                  <a:cubicBezTo>
                    <a:pt x="25067" y="30582"/>
                    <a:pt x="27706" y="27944"/>
                    <a:pt x="27706" y="226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D678414-31DC-470B-A039-0AD1E3B46EF1}"/>
                </a:ext>
              </a:extLst>
            </p:cNvPr>
            <p:cNvSpPr/>
            <p:nvPr/>
          </p:nvSpPr>
          <p:spPr>
            <a:xfrm>
              <a:off x="8505332" y="2729845"/>
              <a:ext cx="52773" cy="52773"/>
            </a:xfrm>
            <a:custGeom>
              <a:avLst/>
              <a:gdLst>
                <a:gd name="connsiteX0" fmla="*/ 37982 w 52772"/>
                <a:gd name="connsiteY0" fmla="*/ 36809 h 52772"/>
                <a:gd name="connsiteX1" fmla="*/ 37982 w 52772"/>
                <a:gd name="connsiteY1" fmla="*/ 3680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7982" y="36809"/>
                  </a:moveTo>
                  <a:cubicBezTo>
                    <a:pt x="35343" y="-2771"/>
                    <a:pt x="-1598" y="39448"/>
                    <a:pt x="37982" y="3680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E57E158-AAF0-405F-B4A1-E46DE3B9DBDC}"/>
                </a:ext>
              </a:extLst>
            </p:cNvPr>
            <p:cNvSpPr/>
            <p:nvPr/>
          </p:nvSpPr>
          <p:spPr>
            <a:xfrm>
              <a:off x="8522205" y="1934821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0" y="19130"/>
                    <a:pt x="18470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94D4C49-B160-4B4D-B7ED-A789183E2DC8}"/>
                </a:ext>
              </a:extLst>
            </p:cNvPr>
            <p:cNvSpPr/>
            <p:nvPr/>
          </p:nvSpPr>
          <p:spPr>
            <a:xfrm>
              <a:off x="8527766" y="1840774"/>
              <a:ext cx="26386" cy="26386"/>
            </a:xfrm>
            <a:custGeom>
              <a:avLst/>
              <a:gdLst>
                <a:gd name="connsiteX0" fmla="*/ 26102 w 26386"/>
                <a:gd name="connsiteY0" fmla="*/ 20825 h 26386"/>
                <a:gd name="connsiteX1" fmla="*/ 20825 w 26386"/>
                <a:gd name="connsiteY1" fmla="*/ 26102 h 26386"/>
                <a:gd name="connsiteX2" fmla="*/ 26102 w 26386"/>
                <a:gd name="connsiteY2" fmla="*/ 2082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6102" y="20825"/>
                  </a:moveTo>
                  <a:cubicBezTo>
                    <a:pt x="20825" y="18186"/>
                    <a:pt x="18186" y="20825"/>
                    <a:pt x="20825" y="26102"/>
                  </a:cubicBezTo>
                  <a:cubicBezTo>
                    <a:pt x="26102" y="28741"/>
                    <a:pt x="28741" y="26102"/>
                    <a:pt x="26102" y="208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2198CF8-FC66-407A-8E0E-E9765D8ECAC2}"/>
                </a:ext>
              </a:extLst>
            </p:cNvPr>
            <p:cNvSpPr/>
            <p:nvPr/>
          </p:nvSpPr>
          <p:spPr>
            <a:xfrm>
              <a:off x="8539356" y="2190110"/>
              <a:ext cx="26386" cy="26386"/>
            </a:xfrm>
            <a:custGeom>
              <a:avLst/>
              <a:gdLst>
                <a:gd name="connsiteX0" fmla="*/ 19790 w 26386"/>
                <a:gd name="connsiteY0" fmla="*/ 27706 h 26386"/>
                <a:gd name="connsiteX1" fmla="*/ 19790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7706"/>
                  </a:moveTo>
                  <a:cubicBezTo>
                    <a:pt x="1979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ECA7123-7208-49B3-8762-C95615FCD9DE}"/>
                </a:ext>
              </a:extLst>
            </p:cNvPr>
            <p:cNvSpPr/>
            <p:nvPr/>
          </p:nvSpPr>
          <p:spPr>
            <a:xfrm>
              <a:off x="8571301" y="2303572"/>
              <a:ext cx="26386" cy="26386"/>
            </a:xfrm>
            <a:custGeom>
              <a:avLst/>
              <a:gdLst>
                <a:gd name="connsiteX0" fmla="*/ 24786 w 26386"/>
                <a:gd name="connsiteY0" fmla="*/ 19790 h 26386"/>
                <a:gd name="connsiteX1" fmla="*/ 2478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4786" y="19790"/>
                  </a:moveTo>
                  <a:cubicBezTo>
                    <a:pt x="19509" y="22428"/>
                    <a:pt x="16870" y="22428"/>
                    <a:pt x="2478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C30417F-FAE0-4EED-BE38-4CA958EA5E9D}"/>
                </a:ext>
              </a:extLst>
            </p:cNvPr>
            <p:cNvSpPr/>
            <p:nvPr/>
          </p:nvSpPr>
          <p:spPr>
            <a:xfrm>
              <a:off x="8586852" y="277852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643C6B5-B358-47A2-9A72-4B6C6210DE8A}"/>
                </a:ext>
              </a:extLst>
            </p:cNvPr>
            <p:cNvSpPr/>
            <p:nvPr/>
          </p:nvSpPr>
          <p:spPr>
            <a:xfrm>
              <a:off x="8600045" y="2627887"/>
              <a:ext cx="26386" cy="26386"/>
            </a:xfrm>
            <a:custGeom>
              <a:avLst/>
              <a:gdLst>
                <a:gd name="connsiteX0" fmla="*/ 30344 w 26386"/>
                <a:gd name="connsiteY0" fmla="*/ 25305 h 26386"/>
                <a:gd name="connsiteX1" fmla="*/ 19790 w 26386"/>
                <a:gd name="connsiteY1" fmla="*/ 22666 h 26386"/>
                <a:gd name="connsiteX2" fmla="*/ 30344 w 26386"/>
                <a:gd name="connsiteY2" fmla="*/ 2530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5305"/>
                  </a:moveTo>
                  <a:cubicBezTo>
                    <a:pt x="30344" y="20028"/>
                    <a:pt x="19790" y="17389"/>
                    <a:pt x="19790" y="22666"/>
                  </a:cubicBezTo>
                  <a:cubicBezTo>
                    <a:pt x="19790" y="27944"/>
                    <a:pt x="30344" y="30582"/>
                    <a:pt x="30344" y="253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C895A2C-1AE7-41EA-8AEA-C340C3E7F8F4}"/>
                </a:ext>
              </a:extLst>
            </p:cNvPr>
            <p:cNvSpPr/>
            <p:nvPr/>
          </p:nvSpPr>
          <p:spPr>
            <a:xfrm>
              <a:off x="8600045" y="2083245"/>
              <a:ext cx="26386" cy="26386"/>
            </a:xfrm>
            <a:custGeom>
              <a:avLst/>
              <a:gdLst>
                <a:gd name="connsiteX0" fmla="*/ 19790 w 26386"/>
                <a:gd name="connsiteY0" fmla="*/ 23748 h 26386"/>
                <a:gd name="connsiteX1" fmla="*/ 27706 w 26386"/>
                <a:gd name="connsiteY1" fmla="*/ 23748 h 26386"/>
                <a:gd name="connsiteX2" fmla="*/ 19790 w 26386"/>
                <a:gd name="connsiteY2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3748"/>
                  </a:moveTo>
                  <a:cubicBezTo>
                    <a:pt x="22428" y="29025"/>
                    <a:pt x="25067" y="29025"/>
                    <a:pt x="27706" y="23748"/>
                  </a:cubicBezTo>
                  <a:cubicBezTo>
                    <a:pt x="25067" y="18470"/>
                    <a:pt x="22428" y="18470"/>
                    <a:pt x="19790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C5C5912-6799-4E71-9938-597EE1C8D0B0}"/>
                </a:ext>
              </a:extLst>
            </p:cNvPr>
            <p:cNvSpPr/>
            <p:nvPr/>
          </p:nvSpPr>
          <p:spPr>
            <a:xfrm>
              <a:off x="8607961" y="32930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27706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7F8879A-A684-44D8-833A-3AA9BD9B0314}"/>
                </a:ext>
              </a:extLst>
            </p:cNvPr>
            <p:cNvSpPr/>
            <p:nvPr/>
          </p:nvSpPr>
          <p:spPr>
            <a:xfrm>
              <a:off x="8629166" y="2250799"/>
              <a:ext cx="52773" cy="52773"/>
            </a:xfrm>
            <a:custGeom>
              <a:avLst/>
              <a:gdLst>
                <a:gd name="connsiteX0" fmla="*/ 35526 w 52772"/>
                <a:gd name="connsiteY0" fmla="*/ 19790 h 52772"/>
                <a:gd name="connsiteX1" fmla="*/ 53996 w 52772"/>
                <a:gd name="connsiteY1" fmla="*/ 56731 h 52772"/>
                <a:gd name="connsiteX2" fmla="*/ 35526 w 52772"/>
                <a:gd name="connsiteY2" fmla="*/ 19790 h 52772"/>
                <a:gd name="connsiteX3" fmla="*/ 46080 w 52772"/>
                <a:gd name="connsiteY3" fmla="*/ 54092 h 52772"/>
                <a:gd name="connsiteX4" fmla="*/ 51357 w 52772"/>
                <a:gd name="connsiteY4" fmla="*/ 48815 h 52772"/>
                <a:gd name="connsiteX5" fmla="*/ 46080 w 52772"/>
                <a:gd name="connsiteY5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72" h="52772">
                  <a:moveTo>
                    <a:pt x="35526" y="19790"/>
                  </a:moveTo>
                  <a:cubicBezTo>
                    <a:pt x="1223" y="32983"/>
                    <a:pt x="30248" y="62008"/>
                    <a:pt x="53996" y="56731"/>
                  </a:cubicBezTo>
                  <a:cubicBezTo>
                    <a:pt x="64551" y="38260"/>
                    <a:pt x="59273" y="25067"/>
                    <a:pt x="35526" y="19790"/>
                  </a:cubicBezTo>
                  <a:close/>
                  <a:moveTo>
                    <a:pt x="46080" y="54092"/>
                  </a:moveTo>
                  <a:cubicBezTo>
                    <a:pt x="43441" y="48815"/>
                    <a:pt x="46080" y="46176"/>
                    <a:pt x="51357" y="48815"/>
                  </a:cubicBezTo>
                  <a:cubicBezTo>
                    <a:pt x="53996" y="54092"/>
                    <a:pt x="51357" y="56731"/>
                    <a:pt x="46080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43B92B6-7C8E-4297-9433-318A0DF76531}"/>
                </a:ext>
              </a:extLst>
            </p:cNvPr>
            <p:cNvSpPr/>
            <p:nvPr/>
          </p:nvSpPr>
          <p:spPr>
            <a:xfrm>
              <a:off x="8644010" y="1656916"/>
              <a:ext cx="52773" cy="26386"/>
            </a:xfrm>
            <a:custGeom>
              <a:avLst/>
              <a:gdLst>
                <a:gd name="connsiteX0" fmla="*/ 39153 w 52772"/>
                <a:gd name="connsiteY0" fmla="*/ 19978 h 26386"/>
                <a:gd name="connsiteX1" fmla="*/ 39153 w 52772"/>
                <a:gd name="connsiteY1" fmla="*/ 1997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9153" y="19978"/>
                  </a:moveTo>
                  <a:cubicBezTo>
                    <a:pt x="-5704" y="17339"/>
                    <a:pt x="41791" y="43726"/>
                    <a:pt x="39153" y="199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577E451-64B8-4E19-AE25-E4C1B58B58C9}"/>
                </a:ext>
              </a:extLst>
            </p:cNvPr>
            <p:cNvSpPr/>
            <p:nvPr/>
          </p:nvSpPr>
          <p:spPr>
            <a:xfrm>
              <a:off x="8672608" y="1750116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1" y="19130"/>
                    <a:pt x="18471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D978F3F-3343-40B1-89FD-9E211582B382}"/>
                </a:ext>
              </a:extLst>
            </p:cNvPr>
            <p:cNvSpPr/>
            <p:nvPr/>
          </p:nvSpPr>
          <p:spPr>
            <a:xfrm>
              <a:off x="8676566" y="226399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2428"/>
                    <a:pt x="25067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3A2E09-6336-48DD-A637-1047E27DD123}"/>
                </a:ext>
              </a:extLst>
            </p:cNvPr>
            <p:cNvSpPr/>
            <p:nvPr/>
          </p:nvSpPr>
          <p:spPr>
            <a:xfrm>
              <a:off x="8689759" y="1656640"/>
              <a:ext cx="26386" cy="52773"/>
            </a:xfrm>
            <a:custGeom>
              <a:avLst/>
              <a:gdLst>
                <a:gd name="connsiteX0" fmla="*/ 30344 w 26386"/>
                <a:gd name="connsiteY0" fmla="*/ 20254 h 52772"/>
                <a:gd name="connsiteX1" fmla="*/ 30344 w 26386"/>
                <a:gd name="connsiteY1" fmla="*/ 2025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30344" y="20254"/>
                  </a:moveTo>
                  <a:cubicBezTo>
                    <a:pt x="6597" y="14977"/>
                    <a:pt x="30344" y="57195"/>
                    <a:pt x="30344" y="202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ACFAF26-FE31-4EFA-A555-D243C79818F8}"/>
                </a:ext>
              </a:extLst>
            </p:cNvPr>
            <p:cNvSpPr/>
            <p:nvPr/>
          </p:nvSpPr>
          <p:spPr>
            <a:xfrm>
              <a:off x="8702714" y="3293063"/>
              <a:ext cx="26386" cy="26386"/>
            </a:xfrm>
            <a:custGeom>
              <a:avLst/>
              <a:gdLst>
                <a:gd name="connsiteX0" fmla="*/ 22666 w 26386"/>
                <a:gd name="connsiteY0" fmla="*/ 27706 h 26386"/>
                <a:gd name="connsiteX1" fmla="*/ 25305 w 26386"/>
                <a:gd name="connsiteY1" fmla="*/ 19790 h 26386"/>
                <a:gd name="connsiteX2" fmla="*/ 22666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27706"/>
                  </a:moveTo>
                  <a:cubicBezTo>
                    <a:pt x="27944" y="27706"/>
                    <a:pt x="30582" y="25067"/>
                    <a:pt x="25305" y="19790"/>
                  </a:cubicBezTo>
                  <a:cubicBezTo>
                    <a:pt x="20028" y="19790"/>
                    <a:pt x="17389" y="25067"/>
                    <a:pt x="2266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E58B65A-09A1-4CFC-AE98-5E190218CD05}"/>
                </a:ext>
              </a:extLst>
            </p:cNvPr>
            <p:cNvSpPr/>
            <p:nvPr/>
          </p:nvSpPr>
          <p:spPr>
            <a:xfrm>
              <a:off x="8721422" y="298961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9"/>
                    <a:pt x="27706" y="2242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C598411-C5D1-446A-8885-286985EC0141}"/>
                </a:ext>
              </a:extLst>
            </p:cNvPr>
            <p:cNvSpPr/>
            <p:nvPr/>
          </p:nvSpPr>
          <p:spPr>
            <a:xfrm>
              <a:off x="8726700" y="223760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87811D7-B887-4838-B96C-741F461D5647}"/>
                </a:ext>
              </a:extLst>
            </p:cNvPr>
            <p:cNvSpPr/>
            <p:nvPr/>
          </p:nvSpPr>
          <p:spPr>
            <a:xfrm>
              <a:off x="8738535" y="2455957"/>
              <a:ext cx="52773" cy="79159"/>
            </a:xfrm>
            <a:custGeom>
              <a:avLst/>
              <a:gdLst>
                <a:gd name="connsiteX0" fmla="*/ 44896 w 52772"/>
                <a:gd name="connsiteY0" fmla="*/ 33639 h 79159"/>
                <a:gd name="connsiteX1" fmla="*/ 21148 w 52772"/>
                <a:gd name="connsiteY1" fmla="*/ 44194 h 79159"/>
                <a:gd name="connsiteX2" fmla="*/ 44896 w 52772"/>
                <a:gd name="connsiteY2" fmla="*/ 33639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4896" y="33639"/>
                  </a:moveTo>
                  <a:cubicBezTo>
                    <a:pt x="26426" y="12530"/>
                    <a:pt x="15871" y="15169"/>
                    <a:pt x="21148" y="44194"/>
                  </a:cubicBezTo>
                  <a:cubicBezTo>
                    <a:pt x="50173" y="75857"/>
                    <a:pt x="58089" y="70580"/>
                    <a:pt x="44896" y="336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0039D4B-15C1-40AF-AD41-E1198564861C}"/>
                </a:ext>
              </a:extLst>
            </p:cNvPr>
            <p:cNvSpPr/>
            <p:nvPr/>
          </p:nvSpPr>
          <p:spPr>
            <a:xfrm>
              <a:off x="8746774" y="2220738"/>
              <a:ext cx="26386" cy="26386"/>
            </a:xfrm>
            <a:custGeom>
              <a:avLst/>
              <a:gdLst>
                <a:gd name="connsiteX0" fmla="*/ 20825 w 26386"/>
                <a:gd name="connsiteY0" fmla="*/ 26102 h 26386"/>
                <a:gd name="connsiteX1" fmla="*/ 26102 w 26386"/>
                <a:gd name="connsiteY1" fmla="*/ 20825 h 26386"/>
                <a:gd name="connsiteX2" fmla="*/ 20825 w 26386"/>
                <a:gd name="connsiteY2" fmla="*/ 2610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825" y="26102"/>
                  </a:moveTo>
                  <a:cubicBezTo>
                    <a:pt x="26102" y="28741"/>
                    <a:pt x="28741" y="26102"/>
                    <a:pt x="26102" y="20825"/>
                  </a:cubicBezTo>
                  <a:cubicBezTo>
                    <a:pt x="20825" y="18186"/>
                    <a:pt x="18186" y="20825"/>
                    <a:pt x="20825" y="2610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DDB1399-6F82-446E-BE0E-9708393B144F}"/>
                </a:ext>
              </a:extLst>
            </p:cNvPr>
            <p:cNvSpPr/>
            <p:nvPr/>
          </p:nvSpPr>
          <p:spPr>
            <a:xfrm>
              <a:off x="8766280" y="324292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D55ED0-F451-43F1-9B62-6F4AC4435315}"/>
                </a:ext>
              </a:extLst>
            </p:cNvPr>
            <p:cNvSpPr/>
            <p:nvPr/>
          </p:nvSpPr>
          <p:spPr>
            <a:xfrm>
              <a:off x="8771557" y="254104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8"/>
                    <a:pt x="27706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FA4A873-185C-4ED2-9345-3F817114BF57}"/>
                </a:ext>
              </a:extLst>
            </p:cNvPr>
            <p:cNvSpPr/>
            <p:nvPr/>
          </p:nvSpPr>
          <p:spPr>
            <a:xfrm>
              <a:off x="8801782" y="2367413"/>
              <a:ext cx="26386" cy="26386"/>
            </a:xfrm>
            <a:custGeom>
              <a:avLst/>
              <a:gdLst>
                <a:gd name="connsiteX0" fmla="*/ 31783 w 26386"/>
                <a:gd name="connsiteY0" fmla="*/ 21914 h 26386"/>
                <a:gd name="connsiteX1" fmla="*/ 21228 w 26386"/>
                <a:gd name="connsiteY1" fmla="*/ 29830 h 26386"/>
                <a:gd name="connsiteX2" fmla="*/ 31783 w 26386"/>
                <a:gd name="connsiteY2" fmla="*/ 219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1783" y="21914"/>
                  </a:moveTo>
                  <a:cubicBezTo>
                    <a:pt x="26505" y="16637"/>
                    <a:pt x="15951" y="21914"/>
                    <a:pt x="21228" y="29830"/>
                  </a:cubicBezTo>
                  <a:cubicBezTo>
                    <a:pt x="23867" y="35107"/>
                    <a:pt x="34421" y="29830"/>
                    <a:pt x="31783" y="219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6910741-6B0E-4F4B-960E-23918FCFF46C}"/>
                </a:ext>
              </a:extLst>
            </p:cNvPr>
            <p:cNvSpPr/>
            <p:nvPr/>
          </p:nvSpPr>
          <p:spPr>
            <a:xfrm>
              <a:off x="8805145" y="3332936"/>
              <a:ext cx="26386" cy="52773"/>
            </a:xfrm>
            <a:custGeom>
              <a:avLst/>
              <a:gdLst>
                <a:gd name="connsiteX0" fmla="*/ 20504 w 26386"/>
                <a:gd name="connsiteY0" fmla="*/ 43244 h 52772"/>
                <a:gd name="connsiteX1" fmla="*/ 20504 w 26386"/>
                <a:gd name="connsiteY1" fmla="*/ 4324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0504" y="43244"/>
                  </a:moveTo>
                  <a:cubicBezTo>
                    <a:pt x="41614" y="43244"/>
                    <a:pt x="15227" y="-9528"/>
                    <a:pt x="20504" y="432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A3081E6-C0EF-4304-BE5B-A4E1972768CB}"/>
                </a:ext>
              </a:extLst>
            </p:cNvPr>
            <p:cNvSpPr/>
            <p:nvPr/>
          </p:nvSpPr>
          <p:spPr>
            <a:xfrm>
              <a:off x="8805157" y="2426150"/>
              <a:ext cx="26386" cy="52773"/>
            </a:xfrm>
            <a:custGeom>
              <a:avLst/>
              <a:gdLst>
                <a:gd name="connsiteX0" fmla="*/ 28407 w 26386"/>
                <a:gd name="connsiteY0" fmla="*/ 21228 h 52772"/>
                <a:gd name="connsiteX1" fmla="*/ 20492 w 26386"/>
                <a:gd name="connsiteY1" fmla="*/ 31783 h 52772"/>
                <a:gd name="connsiteX2" fmla="*/ 28407 w 26386"/>
                <a:gd name="connsiteY2" fmla="*/ 212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8407" y="21228"/>
                  </a:moveTo>
                  <a:cubicBezTo>
                    <a:pt x="23130" y="15951"/>
                    <a:pt x="17853" y="26505"/>
                    <a:pt x="20492" y="31783"/>
                  </a:cubicBezTo>
                  <a:cubicBezTo>
                    <a:pt x="25769" y="37060"/>
                    <a:pt x="33685" y="26505"/>
                    <a:pt x="28407" y="212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96A8522-09BF-47CB-8F07-12A1C421CEC2}"/>
                </a:ext>
              </a:extLst>
            </p:cNvPr>
            <p:cNvSpPr/>
            <p:nvPr/>
          </p:nvSpPr>
          <p:spPr>
            <a:xfrm>
              <a:off x="8805328" y="1769864"/>
              <a:ext cx="26386" cy="26386"/>
            </a:xfrm>
            <a:custGeom>
              <a:avLst/>
              <a:gdLst>
                <a:gd name="connsiteX0" fmla="*/ 20321 w 26386"/>
                <a:gd name="connsiteY0" fmla="*/ 28408 h 26386"/>
                <a:gd name="connsiteX1" fmla="*/ 28237 w 26386"/>
                <a:gd name="connsiteY1" fmla="*/ 20492 h 26386"/>
                <a:gd name="connsiteX2" fmla="*/ 20321 w 26386"/>
                <a:gd name="connsiteY2" fmla="*/ 2840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321" y="28408"/>
                  </a:moveTo>
                  <a:cubicBezTo>
                    <a:pt x="22959" y="33685"/>
                    <a:pt x="33514" y="25769"/>
                    <a:pt x="28237" y="20492"/>
                  </a:cubicBezTo>
                  <a:cubicBezTo>
                    <a:pt x="25598" y="17853"/>
                    <a:pt x="17682" y="23130"/>
                    <a:pt x="20321" y="284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E325D13-D4EF-4300-BFB4-5778E69A4EEE}"/>
                </a:ext>
              </a:extLst>
            </p:cNvPr>
            <p:cNvSpPr/>
            <p:nvPr/>
          </p:nvSpPr>
          <p:spPr>
            <a:xfrm>
              <a:off x="8820656" y="3135642"/>
              <a:ext cx="26386" cy="26386"/>
            </a:xfrm>
            <a:custGeom>
              <a:avLst/>
              <a:gdLst>
                <a:gd name="connsiteX0" fmla="*/ 20825 w 26386"/>
                <a:gd name="connsiteY0" fmla="*/ 29446 h 26386"/>
                <a:gd name="connsiteX1" fmla="*/ 26102 w 26386"/>
                <a:gd name="connsiteY1" fmla="*/ 21530 h 26386"/>
                <a:gd name="connsiteX2" fmla="*/ 20825 w 26386"/>
                <a:gd name="connsiteY2" fmla="*/ 2944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825" y="29446"/>
                  </a:moveTo>
                  <a:cubicBezTo>
                    <a:pt x="26102" y="34723"/>
                    <a:pt x="31380" y="24169"/>
                    <a:pt x="26102" y="21530"/>
                  </a:cubicBezTo>
                  <a:cubicBezTo>
                    <a:pt x="20825" y="16253"/>
                    <a:pt x="18186" y="24169"/>
                    <a:pt x="20825" y="2944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2E18170-2751-48F6-B525-EA33BFB98116}"/>
                </a:ext>
              </a:extLst>
            </p:cNvPr>
            <p:cNvSpPr/>
            <p:nvPr/>
          </p:nvSpPr>
          <p:spPr>
            <a:xfrm>
              <a:off x="8597975" y="2248160"/>
              <a:ext cx="52773" cy="52773"/>
            </a:xfrm>
            <a:custGeom>
              <a:avLst/>
              <a:gdLst>
                <a:gd name="connsiteX0" fmla="*/ 21860 w 52772"/>
                <a:gd name="connsiteY0" fmla="*/ 32983 h 52772"/>
                <a:gd name="connsiteX1" fmla="*/ 32415 w 52772"/>
                <a:gd name="connsiteY1" fmla="*/ 19790 h 52772"/>
                <a:gd name="connsiteX2" fmla="*/ 21860 w 52772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860" y="32983"/>
                  </a:moveTo>
                  <a:cubicBezTo>
                    <a:pt x="32415" y="35622"/>
                    <a:pt x="37692" y="30344"/>
                    <a:pt x="32415" y="19790"/>
                  </a:cubicBezTo>
                  <a:cubicBezTo>
                    <a:pt x="21860" y="19790"/>
                    <a:pt x="16583" y="22429"/>
                    <a:pt x="21860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7138AE2-EF0B-4A4F-BFFD-C52AC8D975A4}"/>
                </a:ext>
              </a:extLst>
            </p:cNvPr>
            <p:cNvSpPr/>
            <p:nvPr/>
          </p:nvSpPr>
          <p:spPr>
            <a:xfrm>
              <a:off x="8547932" y="1902146"/>
              <a:ext cx="26386" cy="26386"/>
            </a:xfrm>
            <a:custGeom>
              <a:avLst/>
              <a:gdLst>
                <a:gd name="connsiteX0" fmla="*/ 21769 w 26386"/>
                <a:gd name="connsiteY0" fmla="*/ 30697 h 26386"/>
                <a:gd name="connsiteX1" fmla="*/ 21769 w 26386"/>
                <a:gd name="connsiteY1" fmla="*/ 3069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30697"/>
                  </a:moveTo>
                  <a:cubicBezTo>
                    <a:pt x="19130" y="17503"/>
                    <a:pt x="19130" y="14865"/>
                    <a:pt x="21769" y="3069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E2CDC12-682C-42E8-92B9-2761F4C1FBD2}"/>
                </a:ext>
              </a:extLst>
            </p:cNvPr>
            <p:cNvSpPr/>
            <p:nvPr/>
          </p:nvSpPr>
          <p:spPr>
            <a:xfrm>
              <a:off x="8347395" y="1480596"/>
              <a:ext cx="26386" cy="26386"/>
            </a:xfrm>
            <a:custGeom>
              <a:avLst/>
              <a:gdLst>
                <a:gd name="connsiteX0" fmla="*/ 29685 w 26386"/>
                <a:gd name="connsiteY0" fmla="*/ 24786 h 26386"/>
                <a:gd name="connsiteX1" fmla="*/ 29685 w 26386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4786"/>
                  </a:moveTo>
                  <a:cubicBezTo>
                    <a:pt x="16492" y="19509"/>
                    <a:pt x="16492" y="16870"/>
                    <a:pt x="29685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FD24AB4-CFD0-4D38-8826-D5086ED53F0C}"/>
                </a:ext>
              </a:extLst>
            </p:cNvPr>
            <p:cNvSpPr/>
            <p:nvPr/>
          </p:nvSpPr>
          <p:spPr>
            <a:xfrm>
              <a:off x="8305458" y="1514617"/>
              <a:ext cx="79159" cy="105546"/>
            </a:xfrm>
            <a:custGeom>
              <a:avLst/>
              <a:gdLst>
                <a:gd name="connsiteX0" fmla="*/ 84815 w 79159"/>
                <a:gd name="connsiteY0" fmla="*/ 19790 h 105545"/>
                <a:gd name="connsiteX1" fmla="*/ 32042 w 79159"/>
                <a:gd name="connsiteY1" fmla="*/ 77840 h 105545"/>
                <a:gd name="connsiteX2" fmla="*/ 84815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84815" y="19790"/>
                  </a:moveTo>
                  <a:cubicBezTo>
                    <a:pt x="79538" y="25067"/>
                    <a:pt x="-12815" y="125336"/>
                    <a:pt x="32042" y="77840"/>
                  </a:cubicBezTo>
                  <a:cubicBezTo>
                    <a:pt x="13572" y="112142"/>
                    <a:pt x="82176" y="43538"/>
                    <a:pt x="8481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91C69AE-8A16-4728-AF0E-54DE85C7BF53}"/>
                </a:ext>
              </a:extLst>
            </p:cNvPr>
            <p:cNvSpPr/>
            <p:nvPr/>
          </p:nvSpPr>
          <p:spPr>
            <a:xfrm>
              <a:off x="8360410" y="2010906"/>
              <a:ext cx="52773" cy="52773"/>
            </a:xfrm>
            <a:custGeom>
              <a:avLst/>
              <a:gdLst>
                <a:gd name="connsiteX0" fmla="*/ 37779 w 52772"/>
                <a:gd name="connsiteY0" fmla="*/ 22204 h 52772"/>
                <a:gd name="connsiteX1" fmla="*/ 21947 w 52772"/>
                <a:gd name="connsiteY1" fmla="*/ 38036 h 52772"/>
                <a:gd name="connsiteX2" fmla="*/ 37779 w 52772"/>
                <a:gd name="connsiteY2" fmla="*/ 2220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7779" y="22204"/>
                  </a:moveTo>
                  <a:cubicBezTo>
                    <a:pt x="29863" y="14289"/>
                    <a:pt x="14031" y="27482"/>
                    <a:pt x="21947" y="38036"/>
                  </a:cubicBezTo>
                  <a:cubicBezTo>
                    <a:pt x="29863" y="45952"/>
                    <a:pt x="45695" y="30120"/>
                    <a:pt x="37779" y="2220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41A9C8B-67E4-4606-ACA3-E3A328C716C2}"/>
                </a:ext>
              </a:extLst>
            </p:cNvPr>
            <p:cNvSpPr/>
            <p:nvPr/>
          </p:nvSpPr>
          <p:spPr>
            <a:xfrm>
              <a:off x="7869527" y="1395038"/>
              <a:ext cx="52773" cy="52773"/>
            </a:xfrm>
            <a:custGeom>
              <a:avLst/>
              <a:gdLst>
                <a:gd name="connsiteX0" fmla="*/ 24681 w 52772"/>
                <a:gd name="connsiteY0" fmla="*/ 41739 h 52772"/>
                <a:gd name="connsiteX1" fmla="*/ 35235 w 52772"/>
                <a:gd name="connsiteY1" fmla="*/ 20630 h 52772"/>
                <a:gd name="connsiteX2" fmla="*/ 24681 w 52772"/>
                <a:gd name="connsiteY2" fmla="*/ 4173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4681" y="41739"/>
                  </a:moveTo>
                  <a:cubicBezTo>
                    <a:pt x="35235" y="47016"/>
                    <a:pt x="45790" y="28546"/>
                    <a:pt x="35235" y="20630"/>
                  </a:cubicBezTo>
                  <a:cubicBezTo>
                    <a:pt x="22042" y="15352"/>
                    <a:pt x="14126" y="36462"/>
                    <a:pt x="24681" y="417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8F3506F-0C90-4ADA-9A0E-E748628ACE17}"/>
                </a:ext>
              </a:extLst>
            </p:cNvPr>
            <p:cNvSpPr/>
            <p:nvPr/>
          </p:nvSpPr>
          <p:spPr>
            <a:xfrm>
              <a:off x="7832200" y="187611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5067"/>
                    <a:pt x="32983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1A1407-6BA3-4CD8-A77C-4AEFFFA50128}"/>
                </a:ext>
              </a:extLst>
            </p:cNvPr>
            <p:cNvSpPr/>
            <p:nvPr/>
          </p:nvSpPr>
          <p:spPr>
            <a:xfrm>
              <a:off x="8045778" y="3034476"/>
              <a:ext cx="26386" cy="26386"/>
            </a:xfrm>
            <a:custGeom>
              <a:avLst/>
              <a:gdLst>
                <a:gd name="connsiteX0" fmla="*/ 22580 w 26386"/>
                <a:gd name="connsiteY0" fmla="*/ 19790 h 26386"/>
                <a:gd name="connsiteX1" fmla="*/ 2258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2580" y="19790"/>
                  </a:moveTo>
                  <a:cubicBezTo>
                    <a:pt x="12025" y="19790"/>
                    <a:pt x="35773" y="19790"/>
                    <a:pt x="2258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283D807-00D8-429D-A84D-72D29B471AB6}"/>
                </a:ext>
              </a:extLst>
            </p:cNvPr>
            <p:cNvSpPr/>
            <p:nvPr/>
          </p:nvSpPr>
          <p:spPr>
            <a:xfrm>
              <a:off x="6737163" y="2691044"/>
              <a:ext cx="26386" cy="26386"/>
            </a:xfrm>
            <a:custGeom>
              <a:avLst/>
              <a:gdLst>
                <a:gd name="connsiteX0" fmla="*/ 19790 w 26386"/>
                <a:gd name="connsiteY0" fmla="*/ 22837 h 26386"/>
                <a:gd name="connsiteX1" fmla="*/ 19790 w 26386"/>
                <a:gd name="connsiteY1" fmla="*/ 2283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2837"/>
                  </a:moveTo>
                  <a:cubicBezTo>
                    <a:pt x="27706" y="20198"/>
                    <a:pt x="30344" y="17559"/>
                    <a:pt x="19790" y="228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7E77DDB-68D6-49D5-A1EA-631CABF3DCB4}"/>
                </a:ext>
              </a:extLst>
            </p:cNvPr>
            <p:cNvSpPr/>
            <p:nvPr/>
          </p:nvSpPr>
          <p:spPr>
            <a:xfrm>
              <a:off x="8555188" y="246980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5067"/>
                    <a:pt x="27706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D0D198C-DDA7-4F11-AE4D-92F3A2BB07D5}"/>
                </a:ext>
              </a:extLst>
            </p:cNvPr>
            <p:cNvSpPr/>
            <p:nvPr/>
          </p:nvSpPr>
          <p:spPr>
            <a:xfrm>
              <a:off x="6583094" y="2333296"/>
              <a:ext cx="52773" cy="52773"/>
            </a:xfrm>
            <a:custGeom>
              <a:avLst/>
              <a:gdLst>
                <a:gd name="connsiteX0" fmla="*/ 44565 w 52772"/>
                <a:gd name="connsiteY0" fmla="*/ 27006 h 52772"/>
                <a:gd name="connsiteX1" fmla="*/ 44565 w 52772"/>
                <a:gd name="connsiteY1" fmla="*/ 270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44565" y="27006"/>
                  </a:moveTo>
                  <a:cubicBezTo>
                    <a:pt x="-16124" y="-7296"/>
                    <a:pt x="55120" y="95611"/>
                    <a:pt x="44565" y="270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9A5CEBC-8A5F-4E1C-B2F1-55DFDAE5B983}"/>
                </a:ext>
              </a:extLst>
            </p:cNvPr>
            <p:cNvSpPr/>
            <p:nvPr/>
          </p:nvSpPr>
          <p:spPr>
            <a:xfrm>
              <a:off x="6844687" y="2293017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5067"/>
                    <a:pt x="17811" y="25067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D28DC1F-A413-42B4-A90C-E3441354A5ED}"/>
                </a:ext>
              </a:extLst>
            </p:cNvPr>
            <p:cNvSpPr/>
            <p:nvPr/>
          </p:nvSpPr>
          <p:spPr>
            <a:xfrm>
              <a:off x="6867411" y="2271908"/>
              <a:ext cx="26386" cy="26386"/>
            </a:xfrm>
            <a:custGeom>
              <a:avLst/>
              <a:gdLst>
                <a:gd name="connsiteX0" fmla="*/ 26751 w 26386"/>
                <a:gd name="connsiteY0" fmla="*/ 27706 h 26386"/>
                <a:gd name="connsiteX1" fmla="*/ 26751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27706"/>
                  </a:moveTo>
                  <a:cubicBezTo>
                    <a:pt x="16197" y="17151"/>
                    <a:pt x="18835" y="17151"/>
                    <a:pt x="26751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27E91C8-40C8-41D6-BAF8-CBE9B83E5133}"/>
                </a:ext>
              </a:extLst>
            </p:cNvPr>
            <p:cNvSpPr/>
            <p:nvPr/>
          </p:nvSpPr>
          <p:spPr>
            <a:xfrm>
              <a:off x="7001981" y="1920968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5067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79FB69F-DAAA-4326-A12F-C45A01AD3A2B}"/>
                </a:ext>
              </a:extLst>
            </p:cNvPr>
            <p:cNvSpPr/>
            <p:nvPr/>
          </p:nvSpPr>
          <p:spPr>
            <a:xfrm>
              <a:off x="6977794" y="1872250"/>
              <a:ext cx="26386" cy="52773"/>
            </a:xfrm>
            <a:custGeom>
              <a:avLst/>
              <a:gdLst>
                <a:gd name="connsiteX0" fmla="*/ 29830 w 26386"/>
                <a:gd name="connsiteY0" fmla="*/ 34206 h 52772"/>
                <a:gd name="connsiteX1" fmla="*/ 21914 w 26386"/>
                <a:gd name="connsiteY1" fmla="*/ 21013 h 52772"/>
                <a:gd name="connsiteX2" fmla="*/ 29830 w 26386"/>
                <a:gd name="connsiteY2" fmla="*/ 342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9830" y="34206"/>
                  </a:moveTo>
                  <a:cubicBezTo>
                    <a:pt x="35107" y="28928"/>
                    <a:pt x="29830" y="15735"/>
                    <a:pt x="21914" y="21013"/>
                  </a:cubicBezTo>
                  <a:cubicBezTo>
                    <a:pt x="16637" y="26290"/>
                    <a:pt x="21914" y="39483"/>
                    <a:pt x="29830" y="342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E29A993-707A-4AF1-B5AD-F83E66AE1EA9}"/>
                </a:ext>
              </a:extLst>
            </p:cNvPr>
            <p:cNvSpPr/>
            <p:nvPr/>
          </p:nvSpPr>
          <p:spPr>
            <a:xfrm>
              <a:off x="7362521" y="184972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2983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25B403E-7A50-4FD9-ADD9-843DD4E052F9}"/>
                </a:ext>
              </a:extLst>
            </p:cNvPr>
            <p:cNvSpPr/>
            <p:nvPr/>
          </p:nvSpPr>
          <p:spPr>
            <a:xfrm>
              <a:off x="7294071" y="1773204"/>
              <a:ext cx="52773" cy="79159"/>
            </a:xfrm>
            <a:custGeom>
              <a:avLst/>
              <a:gdLst>
                <a:gd name="connsiteX0" fmla="*/ 38105 w 52772"/>
                <a:gd name="connsiteY0" fmla="*/ 62008 h 79159"/>
                <a:gd name="connsiteX1" fmla="*/ 27551 w 52772"/>
                <a:gd name="connsiteY1" fmla="*/ 19790 h 79159"/>
                <a:gd name="connsiteX2" fmla="*/ 38105 w 52772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8105" y="62008"/>
                  </a:moveTo>
                  <a:cubicBezTo>
                    <a:pt x="38105" y="48815"/>
                    <a:pt x="40744" y="27706"/>
                    <a:pt x="27551" y="19790"/>
                  </a:cubicBezTo>
                  <a:cubicBezTo>
                    <a:pt x="16996" y="32983"/>
                    <a:pt x="14358" y="64647"/>
                    <a:pt x="38105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88175EB-8891-4F32-91E6-18444D96DDF2}"/>
                </a:ext>
              </a:extLst>
            </p:cNvPr>
            <p:cNvSpPr/>
            <p:nvPr/>
          </p:nvSpPr>
          <p:spPr>
            <a:xfrm>
              <a:off x="7539310" y="173362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19790"/>
                    <a:pt x="30344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90B8F5C-1458-44E2-B31E-A833E575AC42}"/>
                </a:ext>
              </a:extLst>
            </p:cNvPr>
            <p:cNvSpPr/>
            <p:nvPr/>
          </p:nvSpPr>
          <p:spPr>
            <a:xfrm>
              <a:off x="8166451" y="1672936"/>
              <a:ext cx="105546" cy="79159"/>
            </a:xfrm>
            <a:custGeom>
              <a:avLst/>
              <a:gdLst>
                <a:gd name="connsiteX0" fmla="*/ 33839 w 105545"/>
                <a:gd name="connsiteY0" fmla="*/ 46176 h 79159"/>
                <a:gd name="connsiteX1" fmla="*/ 86612 w 105545"/>
                <a:gd name="connsiteY1" fmla="*/ 19790 h 79159"/>
                <a:gd name="connsiteX2" fmla="*/ 33839 w 105545"/>
                <a:gd name="connsiteY2" fmla="*/ 46176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33839" y="46176"/>
                  </a:moveTo>
                  <a:cubicBezTo>
                    <a:pt x="-13656" y="75201"/>
                    <a:pt x="73419" y="72563"/>
                    <a:pt x="86612" y="19790"/>
                  </a:cubicBezTo>
                  <a:cubicBezTo>
                    <a:pt x="70780" y="30344"/>
                    <a:pt x="52310" y="38260"/>
                    <a:pt x="33839" y="461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10DA9EA-6683-4E5B-8079-79773FC21399}"/>
                </a:ext>
              </a:extLst>
            </p:cNvPr>
            <p:cNvSpPr/>
            <p:nvPr/>
          </p:nvSpPr>
          <p:spPr>
            <a:xfrm>
              <a:off x="7621345" y="1518729"/>
              <a:ext cx="158319" cy="237478"/>
            </a:xfrm>
            <a:custGeom>
              <a:avLst/>
              <a:gdLst>
                <a:gd name="connsiteX0" fmla="*/ 72326 w 158318"/>
                <a:gd name="connsiteY0" fmla="*/ 168720 h 237477"/>
                <a:gd name="connsiteX1" fmla="*/ 56495 w 158318"/>
                <a:gd name="connsiteY1" fmla="*/ 221493 h 237477"/>
                <a:gd name="connsiteX2" fmla="*/ 138292 w 158318"/>
                <a:gd name="connsiteY2" fmla="*/ 171358 h 237477"/>
                <a:gd name="connsiteX3" fmla="*/ 106629 w 158318"/>
                <a:gd name="connsiteY3" fmla="*/ 20956 h 237477"/>
                <a:gd name="connsiteX4" fmla="*/ 72326 w 158318"/>
                <a:gd name="connsiteY4" fmla="*/ 168720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18" h="237477">
                  <a:moveTo>
                    <a:pt x="72326" y="168720"/>
                  </a:moveTo>
                  <a:cubicBezTo>
                    <a:pt x="67049" y="187190"/>
                    <a:pt x="61772" y="205661"/>
                    <a:pt x="56495" y="221493"/>
                  </a:cubicBezTo>
                  <a:cubicBezTo>
                    <a:pt x="72326" y="213577"/>
                    <a:pt x="143570" y="166081"/>
                    <a:pt x="138292" y="171358"/>
                  </a:cubicBezTo>
                  <a:cubicBezTo>
                    <a:pt x="167318" y="139695"/>
                    <a:pt x="156763" y="28872"/>
                    <a:pt x="106629" y="20956"/>
                  </a:cubicBezTo>
                  <a:cubicBezTo>
                    <a:pt x="16915" y="5124"/>
                    <a:pt x="-17388" y="155527"/>
                    <a:pt x="72326" y="16872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135D955-BBB7-48CE-8763-DDE14FE0E189}"/>
                </a:ext>
              </a:extLst>
            </p:cNvPr>
            <p:cNvSpPr/>
            <p:nvPr/>
          </p:nvSpPr>
          <p:spPr>
            <a:xfrm>
              <a:off x="8805320" y="1502747"/>
              <a:ext cx="131932" cy="105546"/>
            </a:xfrm>
            <a:custGeom>
              <a:avLst/>
              <a:gdLst>
                <a:gd name="connsiteX0" fmla="*/ 49354 w 131932"/>
                <a:gd name="connsiteY0" fmla="*/ 84433 h 105545"/>
                <a:gd name="connsiteX1" fmla="*/ 112682 w 131932"/>
                <a:gd name="connsiteY1" fmla="*/ 31660 h 105545"/>
                <a:gd name="connsiteX2" fmla="*/ 49354 w 131932"/>
                <a:gd name="connsiteY2" fmla="*/ 8443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105545">
                  <a:moveTo>
                    <a:pt x="49354" y="84433"/>
                  </a:moveTo>
                  <a:cubicBezTo>
                    <a:pt x="70463" y="65962"/>
                    <a:pt x="91572" y="50130"/>
                    <a:pt x="112682" y="31660"/>
                  </a:cubicBezTo>
                  <a:cubicBezTo>
                    <a:pt x="128513" y="-21113"/>
                    <a:pt x="-48276" y="121374"/>
                    <a:pt x="49354" y="84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E6AEEA3-CFE0-4780-9FDA-38DE189DC22A}"/>
                </a:ext>
              </a:extLst>
            </p:cNvPr>
            <p:cNvSpPr/>
            <p:nvPr/>
          </p:nvSpPr>
          <p:spPr>
            <a:xfrm>
              <a:off x="6225559" y="1508888"/>
              <a:ext cx="79159" cy="79159"/>
            </a:xfrm>
            <a:custGeom>
              <a:avLst/>
              <a:gdLst>
                <a:gd name="connsiteX0" fmla="*/ 53799 w 79159"/>
                <a:gd name="connsiteY0" fmla="*/ 78292 h 79159"/>
                <a:gd name="connsiteX1" fmla="*/ 30051 w 79159"/>
                <a:gd name="connsiteY1" fmla="*/ 20242 h 79159"/>
                <a:gd name="connsiteX2" fmla="*/ 53799 w 79159"/>
                <a:gd name="connsiteY2" fmla="*/ 78292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3799" y="78292"/>
                  </a:moveTo>
                  <a:cubicBezTo>
                    <a:pt x="85463" y="57183"/>
                    <a:pt x="61715" y="14965"/>
                    <a:pt x="30051" y="20242"/>
                  </a:cubicBezTo>
                  <a:cubicBezTo>
                    <a:pt x="8942" y="41351"/>
                    <a:pt x="22135" y="88847"/>
                    <a:pt x="53799" y="782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812F445-B0CF-4D36-A73B-A79417158F62}"/>
                </a:ext>
              </a:extLst>
            </p:cNvPr>
            <p:cNvSpPr/>
            <p:nvPr/>
          </p:nvSpPr>
          <p:spPr>
            <a:xfrm>
              <a:off x="7289931" y="1475687"/>
              <a:ext cx="79159" cy="79159"/>
            </a:xfrm>
            <a:custGeom>
              <a:avLst/>
              <a:gdLst>
                <a:gd name="connsiteX0" fmla="*/ 55439 w 79159"/>
                <a:gd name="connsiteY0" fmla="*/ 71913 h 79159"/>
                <a:gd name="connsiteX1" fmla="*/ 55439 w 79159"/>
                <a:gd name="connsiteY1" fmla="*/ 21779 h 79159"/>
                <a:gd name="connsiteX2" fmla="*/ 55439 w 79159"/>
                <a:gd name="connsiteY2" fmla="*/ 7191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5439" y="71913"/>
                  </a:moveTo>
                  <a:cubicBezTo>
                    <a:pt x="73909" y="56081"/>
                    <a:pt x="73909" y="37611"/>
                    <a:pt x="55439" y="21779"/>
                  </a:cubicBezTo>
                  <a:cubicBezTo>
                    <a:pt x="5305" y="5947"/>
                    <a:pt x="10582" y="90384"/>
                    <a:pt x="55439" y="7191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3DDFFE1-7C72-4F6A-98D7-639349392346}"/>
                </a:ext>
              </a:extLst>
            </p:cNvPr>
            <p:cNvSpPr/>
            <p:nvPr/>
          </p:nvSpPr>
          <p:spPr>
            <a:xfrm>
              <a:off x="8958241" y="1407752"/>
              <a:ext cx="26386" cy="26386"/>
            </a:xfrm>
            <a:custGeom>
              <a:avLst/>
              <a:gdLst>
                <a:gd name="connsiteX0" fmla="*/ 25727 w 26386"/>
                <a:gd name="connsiteY0" fmla="*/ 23748 h 26386"/>
                <a:gd name="connsiteX1" fmla="*/ 25727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3748"/>
                  </a:moveTo>
                  <a:cubicBezTo>
                    <a:pt x="17811" y="18471"/>
                    <a:pt x="17811" y="18471"/>
                    <a:pt x="25727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3A4491E-693D-44A9-919E-158253318CF2}"/>
                </a:ext>
              </a:extLst>
            </p:cNvPr>
            <p:cNvSpPr/>
            <p:nvPr/>
          </p:nvSpPr>
          <p:spPr>
            <a:xfrm>
              <a:off x="7353946" y="1307484"/>
              <a:ext cx="26386" cy="26386"/>
            </a:xfrm>
            <a:custGeom>
              <a:avLst/>
              <a:gdLst>
                <a:gd name="connsiteX0" fmla="*/ 25727 w 26386"/>
                <a:gd name="connsiteY0" fmla="*/ 23748 h 26386"/>
                <a:gd name="connsiteX1" fmla="*/ 25727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3748"/>
                  </a:moveTo>
                  <a:cubicBezTo>
                    <a:pt x="17811" y="18470"/>
                    <a:pt x="17811" y="18470"/>
                    <a:pt x="25727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FC7E3A2-7771-48D9-A629-FC699EF14674}"/>
                </a:ext>
              </a:extLst>
            </p:cNvPr>
            <p:cNvSpPr/>
            <p:nvPr/>
          </p:nvSpPr>
          <p:spPr>
            <a:xfrm>
              <a:off x="8057851" y="1231105"/>
              <a:ext cx="79159" cy="105546"/>
            </a:xfrm>
            <a:custGeom>
              <a:avLst/>
              <a:gdLst>
                <a:gd name="connsiteX0" fmla="*/ 60642 w 79159"/>
                <a:gd name="connsiteY0" fmla="*/ 94849 h 105545"/>
                <a:gd name="connsiteX1" fmla="*/ 36894 w 79159"/>
                <a:gd name="connsiteY1" fmla="*/ 20967 h 105545"/>
                <a:gd name="connsiteX2" fmla="*/ 60642 w 79159"/>
                <a:gd name="connsiteY2" fmla="*/ 94849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60642" y="94849"/>
                  </a:moveTo>
                  <a:cubicBezTo>
                    <a:pt x="105499" y="73740"/>
                    <a:pt x="84390" y="10412"/>
                    <a:pt x="36894" y="20967"/>
                  </a:cubicBezTo>
                  <a:cubicBezTo>
                    <a:pt x="7869" y="63185"/>
                    <a:pt x="15785" y="86933"/>
                    <a:pt x="60642" y="948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0DED981-E8AD-4F71-BC5B-0D0B415A0224}"/>
                </a:ext>
              </a:extLst>
            </p:cNvPr>
            <p:cNvSpPr/>
            <p:nvPr/>
          </p:nvSpPr>
          <p:spPr>
            <a:xfrm>
              <a:off x="8821889" y="1013473"/>
              <a:ext cx="52773" cy="52773"/>
            </a:xfrm>
            <a:custGeom>
              <a:avLst/>
              <a:gdLst>
                <a:gd name="connsiteX0" fmla="*/ 35424 w 52772"/>
                <a:gd name="connsiteY0" fmla="*/ 35424 h 52772"/>
                <a:gd name="connsiteX1" fmla="*/ 22231 w 52772"/>
                <a:gd name="connsiteY1" fmla="*/ 22231 h 52772"/>
                <a:gd name="connsiteX2" fmla="*/ 35424 w 52772"/>
                <a:gd name="connsiteY2" fmla="*/ 3542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5424" y="35424"/>
                  </a:moveTo>
                  <a:cubicBezTo>
                    <a:pt x="43340" y="27508"/>
                    <a:pt x="30147" y="14315"/>
                    <a:pt x="22231" y="22231"/>
                  </a:cubicBezTo>
                  <a:cubicBezTo>
                    <a:pt x="14315" y="32785"/>
                    <a:pt x="27508" y="45978"/>
                    <a:pt x="35424" y="354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49063E1-77BB-426D-AD78-DF9A9C1E6878}"/>
                </a:ext>
              </a:extLst>
            </p:cNvPr>
            <p:cNvSpPr/>
            <p:nvPr/>
          </p:nvSpPr>
          <p:spPr>
            <a:xfrm>
              <a:off x="7478621" y="1654465"/>
              <a:ext cx="158319" cy="237478"/>
            </a:xfrm>
            <a:custGeom>
              <a:avLst/>
              <a:gdLst>
                <a:gd name="connsiteX0" fmla="*/ 151722 w 158318"/>
                <a:gd name="connsiteY0" fmla="*/ 241436 h 237477"/>
                <a:gd name="connsiteX1" fmla="*/ 19790 w 158318"/>
                <a:gd name="connsiteY1" fmla="*/ 19790 h 237477"/>
                <a:gd name="connsiteX2" fmla="*/ 151722 w 158318"/>
                <a:gd name="connsiteY2" fmla="*/ 241436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237477">
                  <a:moveTo>
                    <a:pt x="151722" y="241436"/>
                  </a:moveTo>
                  <a:cubicBezTo>
                    <a:pt x="141167" y="201856"/>
                    <a:pt x="59369" y="30344"/>
                    <a:pt x="19790" y="19790"/>
                  </a:cubicBezTo>
                  <a:cubicBezTo>
                    <a:pt x="51454" y="88395"/>
                    <a:pt x="98949" y="183386"/>
                    <a:pt x="151722" y="24143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5CE263C-FFAC-44B3-9647-97A618984EE9}"/>
                </a:ext>
              </a:extLst>
            </p:cNvPr>
            <p:cNvSpPr/>
            <p:nvPr/>
          </p:nvSpPr>
          <p:spPr>
            <a:xfrm>
              <a:off x="8420617" y="2200664"/>
              <a:ext cx="105546" cy="105546"/>
            </a:xfrm>
            <a:custGeom>
              <a:avLst/>
              <a:gdLst>
                <a:gd name="connsiteX0" fmla="*/ 106865 w 105545"/>
                <a:gd name="connsiteY0" fmla="*/ 62008 h 105545"/>
                <a:gd name="connsiteX1" fmla="*/ 77840 w 105545"/>
                <a:gd name="connsiteY1" fmla="*/ 19790 h 105545"/>
                <a:gd name="connsiteX2" fmla="*/ 19790 w 105545"/>
                <a:gd name="connsiteY2" fmla="*/ 88395 h 105545"/>
                <a:gd name="connsiteX3" fmla="*/ 83117 w 105545"/>
                <a:gd name="connsiteY3" fmla="*/ 91033 h 105545"/>
                <a:gd name="connsiteX4" fmla="*/ 106865 w 105545"/>
                <a:gd name="connsiteY4" fmla="*/ 62008 h 105545"/>
                <a:gd name="connsiteX5" fmla="*/ 72563 w 105545"/>
                <a:gd name="connsiteY5" fmla="*/ 72563 h 105545"/>
                <a:gd name="connsiteX6" fmla="*/ 72563 w 105545"/>
                <a:gd name="connsiteY6" fmla="*/ 7256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5" h="105545">
                  <a:moveTo>
                    <a:pt x="106865" y="62008"/>
                  </a:moveTo>
                  <a:cubicBezTo>
                    <a:pt x="54092" y="75201"/>
                    <a:pt x="96310" y="67285"/>
                    <a:pt x="77840" y="19790"/>
                  </a:cubicBezTo>
                  <a:cubicBezTo>
                    <a:pt x="40899" y="30344"/>
                    <a:pt x="22428" y="54092"/>
                    <a:pt x="19790" y="88395"/>
                  </a:cubicBezTo>
                  <a:cubicBezTo>
                    <a:pt x="48815" y="83117"/>
                    <a:pt x="54092" y="80479"/>
                    <a:pt x="83117" y="91033"/>
                  </a:cubicBezTo>
                  <a:cubicBezTo>
                    <a:pt x="64647" y="77840"/>
                    <a:pt x="72563" y="67285"/>
                    <a:pt x="106865" y="62008"/>
                  </a:cubicBezTo>
                  <a:close/>
                  <a:moveTo>
                    <a:pt x="72563" y="72563"/>
                  </a:moveTo>
                  <a:cubicBezTo>
                    <a:pt x="75201" y="72563"/>
                    <a:pt x="75201" y="72563"/>
                    <a:pt x="72563" y="725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9C81CC5-BCE4-46D8-BDA9-046C7FDE6B59}"/>
                </a:ext>
              </a:extLst>
            </p:cNvPr>
            <p:cNvSpPr/>
            <p:nvPr/>
          </p:nvSpPr>
          <p:spPr>
            <a:xfrm>
              <a:off x="8417978" y="2282462"/>
              <a:ext cx="26386" cy="26386"/>
            </a:xfrm>
            <a:custGeom>
              <a:avLst/>
              <a:gdLst>
                <a:gd name="connsiteX0" fmla="*/ 19790 w 26386"/>
                <a:gd name="connsiteY0" fmla="*/ 27706 h 26386"/>
                <a:gd name="connsiteX1" fmla="*/ 19790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7706"/>
                  </a:moveTo>
                  <a:cubicBezTo>
                    <a:pt x="1979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ED49583-B533-43F6-B6F5-5A2554665D06}"/>
                </a:ext>
              </a:extLst>
            </p:cNvPr>
            <p:cNvSpPr/>
            <p:nvPr/>
          </p:nvSpPr>
          <p:spPr>
            <a:xfrm>
              <a:off x="8323942" y="2401201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7706"/>
                    <a:pt x="16197" y="27706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5E7B961-A2DC-4BF5-9605-EF7E6F5016E7}"/>
                </a:ext>
              </a:extLst>
            </p:cNvPr>
            <p:cNvSpPr/>
            <p:nvPr/>
          </p:nvSpPr>
          <p:spPr>
            <a:xfrm>
              <a:off x="8344097" y="243286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5067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DBD8F8C-81A7-4247-86BA-CBA7984E64DB}"/>
                </a:ext>
              </a:extLst>
            </p:cNvPr>
            <p:cNvSpPr/>
            <p:nvPr/>
          </p:nvSpPr>
          <p:spPr>
            <a:xfrm>
              <a:off x="6272761" y="2876351"/>
              <a:ext cx="237478" cy="52773"/>
            </a:xfrm>
            <a:custGeom>
              <a:avLst/>
              <a:gdLst>
                <a:gd name="connsiteX0" fmla="*/ 19790 w 237477"/>
                <a:gd name="connsiteY0" fmla="*/ 45982 h 52772"/>
                <a:gd name="connsiteX1" fmla="*/ 230881 w 237477"/>
                <a:gd name="connsiteY1" fmla="*/ 27511 h 52772"/>
                <a:gd name="connsiteX2" fmla="*/ 19790 w 237477"/>
                <a:gd name="connsiteY2" fmla="*/ 4598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77" h="52772">
                  <a:moveTo>
                    <a:pt x="19790" y="45982"/>
                  </a:moveTo>
                  <a:cubicBezTo>
                    <a:pt x="54092" y="59175"/>
                    <a:pt x="204495" y="43343"/>
                    <a:pt x="230881" y="27511"/>
                  </a:cubicBezTo>
                  <a:cubicBezTo>
                    <a:pt x="188663" y="19596"/>
                    <a:pt x="46176" y="9041"/>
                    <a:pt x="19790" y="4598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F1121FE-ABD6-4B68-933C-BAE20B7D4049}"/>
                </a:ext>
              </a:extLst>
            </p:cNvPr>
            <p:cNvSpPr/>
            <p:nvPr/>
          </p:nvSpPr>
          <p:spPr>
            <a:xfrm>
              <a:off x="6541903" y="2858551"/>
              <a:ext cx="211091" cy="52773"/>
            </a:xfrm>
            <a:custGeom>
              <a:avLst/>
              <a:gdLst>
                <a:gd name="connsiteX0" fmla="*/ 138529 w 211091"/>
                <a:gd name="connsiteY0" fmla="*/ 29480 h 52772"/>
                <a:gd name="connsiteX1" fmla="*/ 19790 w 211091"/>
                <a:gd name="connsiteY1" fmla="*/ 40034 h 52772"/>
                <a:gd name="connsiteX2" fmla="*/ 193940 w 211091"/>
                <a:gd name="connsiteY2" fmla="*/ 50589 h 52772"/>
                <a:gd name="connsiteX3" fmla="*/ 143806 w 211091"/>
                <a:gd name="connsiteY3" fmla="*/ 42673 h 52772"/>
                <a:gd name="connsiteX4" fmla="*/ 212411 w 211091"/>
                <a:gd name="connsiteY4" fmla="*/ 34757 h 52772"/>
                <a:gd name="connsiteX5" fmla="*/ 138529 w 211091"/>
                <a:gd name="connsiteY5" fmla="*/ 2948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91" h="52772">
                  <a:moveTo>
                    <a:pt x="138529" y="29480"/>
                  </a:moveTo>
                  <a:cubicBezTo>
                    <a:pt x="80479" y="5732"/>
                    <a:pt x="80479" y="32118"/>
                    <a:pt x="19790" y="40034"/>
                  </a:cubicBezTo>
                  <a:cubicBezTo>
                    <a:pt x="32983" y="53227"/>
                    <a:pt x="196579" y="50589"/>
                    <a:pt x="193940" y="50589"/>
                  </a:cubicBezTo>
                  <a:cubicBezTo>
                    <a:pt x="178108" y="47950"/>
                    <a:pt x="159638" y="45311"/>
                    <a:pt x="143806" y="42673"/>
                  </a:cubicBezTo>
                  <a:cubicBezTo>
                    <a:pt x="167554" y="40034"/>
                    <a:pt x="191302" y="37396"/>
                    <a:pt x="212411" y="34757"/>
                  </a:cubicBezTo>
                  <a:cubicBezTo>
                    <a:pt x="188663" y="26841"/>
                    <a:pt x="164915" y="24202"/>
                    <a:pt x="138529" y="2948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86DE4CC-EC1F-467F-AB84-FDAC2EB0474B}"/>
                </a:ext>
              </a:extLst>
            </p:cNvPr>
            <p:cNvSpPr/>
            <p:nvPr/>
          </p:nvSpPr>
          <p:spPr>
            <a:xfrm>
              <a:off x="6481214" y="2878772"/>
              <a:ext cx="79159" cy="26386"/>
            </a:xfrm>
            <a:custGeom>
              <a:avLst/>
              <a:gdLst>
                <a:gd name="connsiteX0" fmla="*/ 19790 w 79159"/>
                <a:gd name="connsiteY0" fmla="*/ 22453 h 26386"/>
                <a:gd name="connsiteX1" fmla="*/ 77840 w 79159"/>
                <a:gd name="connsiteY1" fmla="*/ 27730 h 26386"/>
                <a:gd name="connsiteX2" fmla="*/ 19790 w 79159"/>
                <a:gd name="connsiteY2" fmla="*/ 2245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26386">
                  <a:moveTo>
                    <a:pt x="19790" y="22453"/>
                  </a:moveTo>
                  <a:cubicBezTo>
                    <a:pt x="35622" y="35646"/>
                    <a:pt x="59369" y="30369"/>
                    <a:pt x="77840" y="27730"/>
                  </a:cubicBezTo>
                  <a:cubicBezTo>
                    <a:pt x="64647" y="11898"/>
                    <a:pt x="38260" y="25091"/>
                    <a:pt x="19790" y="224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A0F4C4C-DB63-4A29-ACA3-1EDDC913F89C}"/>
                </a:ext>
              </a:extLst>
            </p:cNvPr>
            <p:cNvSpPr/>
            <p:nvPr/>
          </p:nvSpPr>
          <p:spPr>
            <a:xfrm>
              <a:off x="6743622" y="2858273"/>
              <a:ext cx="52773" cy="52773"/>
            </a:xfrm>
            <a:custGeom>
              <a:avLst/>
              <a:gdLst>
                <a:gd name="connsiteX0" fmla="*/ 29162 w 52772"/>
                <a:gd name="connsiteY0" fmla="*/ 27119 h 52772"/>
                <a:gd name="connsiteX1" fmla="*/ 29162 w 52772"/>
                <a:gd name="connsiteY1" fmla="*/ 2711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9162" y="27119"/>
                  </a:moveTo>
                  <a:cubicBezTo>
                    <a:pt x="-5140" y="79892"/>
                    <a:pt x="68742" y="-4544"/>
                    <a:pt x="29162" y="2711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45D60DE-889E-41E8-9F3D-8E5BC7437925}"/>
                </a:ext>
              </a:extLst>
            </p:cNvPr>
            <p:cNvSpPr/>
            <p:nvPr/>
          </p:nvSpPr>
          <p:spPr>
            <a:xfrm>
              <a:off x="6565651" y="295267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5622" y="30344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9FDA880-C0A2-4078-85EF-6E1EE204D0ED}"/>
                </a:ext>
              </a:extLst>
            </p:cNvPr>
            <p:cNvSpPr/>
            <p:nvPr/>
          </p:nvSpPr>
          <p:spPr>
            <a:xfrm>
              <a:off x="6481968" y="2970818"/>
              <a:ext cx="79159" cy="52773"/>
            </a:xfrm>
            <a:custGeom>
              <a:avLst/>
              <a:gdLst>
                <a:gd name="connsiteX0" fmla="*/ 48061 w 79159"/>
                <a:gd name="connsiteY0" fmla="*/ 46506 h 52772"/>
                <a:gd name="connsiteX1" fmla="*/ 24313 w 79159"/>
                <a:gd name="connsiteY1" fmla="*/ 22758 h 52772"/>
                <a:gd name="connsiteX2" fmla="*/ 48061 w 79159"/>
                <a:gd name="connsiteY2" fmla="*/ 465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48061" y="46506"/>
                  </a:moveTo>
                  <a:cubicBezTo>
                    <a:pt x="74447" y="22758"/>
                    <a:pt x="66532" y="14842"/>
                    <a:pt x="24313" y="22758"/>
                  </a:cubicBezTo>
                  <a:cubicBezTo>
                    <a:pt x="13759" y="35951"/>
                    <a:pt x="21675" y="43867"/>
                    <a:pt x="48061" y="465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B7BFC22-B871-4CCF-A073-E57EB634C0C7}"/>
                </a:ext>
              </a:extLst>
            </p:cNvPr>
            <p:cNvSpPr/>
            <p:nvPr/>
          </p:nvSpPr>
          <p:spPr>
            <a:xfrm>
              <a:off x="6466337" y="2979064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7706"/>
                    <a:pt x="16197" y="27706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4AEF2B9-9722-4E29-A927-EAE4422A8D92}"/>
                </a:ext>
              </a:extLst>
            </p:cNvPr>
            <p:cNvSpPr/>
            <p:nvPr/>
          </p:nvSpPr>
          <p:spPr>
            <a:xfrm>
              <a:off x="6538578" y="2968510"/>
              <a:ext cx="26386" cy="26386"/>
            </a:xfrm>
            <a:custGeom>
              <a:avLst/>
              <a:gdLst>
                <a:gd name="connsiteX0" fmla="*/ 31031 w 26386"/>
                <a:gd name="connsiteY0" fmla="*/ 30344 h 26386"/>
                <a:gd name="connsiteX1" fmla="*/ 20476 w 26386"/>
                <a:gd name="connsiteY1" fmla="*/ 22428 h 26386"/>
                <a:gd name="connsiteX2" fmla="*/ 31031 w 26386"/>
                <a:gd name="connsiteY2" fmla="*/ 3034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1031" y="30344"/>
                  </a:moveTo>
                  <a:cubicBezTo>
                    <a:pt x="33669" y="19790"/>
                    <a:pt x="28392" y="17151"/>
                    <a:pt x="20476" y="22428"/>
                  </a:cubicBezTo>
                  <a:cubicBezTo>
                    <a:pt x="17838" y="30344"/>
                    <a:pt x="23115" y="32983"/>
                    <a:pt x="31031" y="303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6328896-6BA4-4945-9170-0F75C86F1F89}"/>
                </a:ext>
              </a:extLst>
            </p:cNvPr>
            <p:cNvSpPr/>
            <p:nvPr/>
          </p:nvSpPr>
          <p:spPr>
            <a:xfrm>
              <a:off x="5894288" y="3049967"/>
              <a:ext cx="131932" cy="79159"/>
            </a:xfrm>
            <a:custGeom>
              <a:avLst/>
              <a:gdLst>
                <a:gd name="connsiteX0" fmla="*/ 57878 w 131932"/>
                <a:gd name="connsiteY0" fmla="*/ 43878 h 79159"/>
                <a:gd name="connsiteX1" fmla="*/ 131760 w 131932"/>
                <a:gd name="connsiteY1" fmla="*/ 41240 h 79159"/>
                <a:gd name="connsiteX2" fmla="*/ 57878 w 131932"/>
                <a:gd name="connsiteY2" fmla="*/ 4387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79159">
                  <a:moveTo>
                    <a:pt x="57878" y="43878"/>
                  </a:moveTo>
                  <a:cubicBezTo>
                    <a:pt x="-10726" y="70265"/>
                    <a:pt x="13021" y="70265"/>
                    <a:pt x="131760" y="41240"/>
                  </a:cubicBezTo>
                  <a:cubicBezTo>
                    <a:pt x="129122" y="12214"/>
                    <a:pt x="105374" y="12214"/>
                    <a:pt x="57878" y="438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C1F677F5-9660-4163-8C18-113A601EE508}"/>
                </a:ext>
              </a:extLst>
            </p:cNvPr>
            <p:cNvSpPr/>
            <p:nvPr/>
          </p:nvSpPr>
          <p:spPr>
            <a:xfrm>
              <a:off x="6425803" y="2992257"/>
              <a:ext cx="79159" cy="52773"/>
            </a:xfrm>
            <a:custGeom>
              <a:avLst/>
              <a:gdLst>
                <a:gd name="connsiteX0" fmla="*/ 19790 w 79159"/>
                <a:gd name="connsiteY0" fmla="*/ 38260 h 52772"/>
                <a:gd name="connsiteX1" fmla="*/ 64647 w 79159"/>
                <a:gd name="connsiteY1" fmla="*/ 19790 h 52772"/>
                <a:gd name="connsiteX2" fmla="*/ 19790 w 79159"/>
                <a:gd name="connsiteY2" fmla="*/ 382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38260"/>
                  </a:moveTo>
                  <a:cubicBezTo>
                    <a:pt x="38260" y="40899"/>
                    <a:pt x="51454" y="35622"/>
                    <a:pt x="64647" y="19790"/>
                  </a:cubicBezTo>
                  <a:cubicBezTo>
                    <a:pt x="48815" y="22428"/>
                    <a:pt x="32983" y="27706"/>
                    <a:pt x="19790" y="382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66B2C0-BDC5-48BE-A9B1-C954E4F39F6B}"/>
                </a:ext>
              </a:extLst>
            </p:cNvPr>
            <p:cNvSpPr/>
            <p:nvPr/>
          </p:nvSpPr>
          <p:spPr>
            <a:xfrm>
              <a:off x="6475937" y="299489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D3C79B-A9C6-4820-BA35-BCF36C3D7F0F}"/>
                </a:ext>
              </a:extLst>
            </p:cNvPr>
            <p:cNvSpPr/>
            <p:nvPr/>
          </p:nvSpPr>
          <p:spPr>
            <a:xfrm>
              <a:off x="6489130" y="2991268"/>
              <a:ext cx="26386" cy="26386"/>
            </a:xfrm>
            <a:custGeom>
              <a:avLst/>
              <a:gdLst>
                <a:gd name="connsiteX0" fmla="*/ 19790 w 26386"/>
                <a:gd name="connsiteY0" fmla="*/ 20779 h 26386"/>
                <a:gd name="connsiteX1" fmla="*/ 30344 w 26386"/>
                <a:gd name="connsiteY1" fmla="*/ 28695 h 26386"/>
                <a:gd name="connsiteX2" fmla="*/ 19790 w 26386"/>
                <a:gd name="connsiteY2" fmla="*/ 2077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0779"/>
                  </a:moveTo>
                  <a:cubicBezTo>
                    <a:pt x="19790" y="31334"/>
                    <a:pt x="22428" y="33973"/>
                    <a:pt x="30344" y="28695"/>
                  </a:cubicBezTo>
                  <a:cubicBezTo>
                    <a:pt x="32983" y="20779"/>
                    <a:pt x="27706" y="18141"/>
                    <a:pt x="19790" y="2077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01AAA71-3F43-4367-AF64-46404911AAB4}"/>
                </a:ext>
              </a:extLst>
            </p:cNvPr>
            <p:cNvSpPr/>
            <p:nvPr/>
          </p:nvSpPr>
          <p:spPr>
            <a:xfrm>
              <a:off x="6684390" y="2957590"/>
              <a:ext cx="52773" cy="26386"/>
            </a:xfrm>
            <a:custGeom>
              <a:avLst/>
              <a:gdLst>
                <a:gd name="connsiteX0" fmla="*/ 19790 w 52772"/>
                <a:gd name="connsiteY0" fmla="*/ 25432 h 26386"/>
                <a:gd name="connsiteX1" fmla="*/ 32983 w 52772"/>
                <a:gd name="connsiteY1" fmla="*/ 28071 h 26386"/>
                <a:gd name="connsiteX2" fmla="*/ 19790 w 52772"/>
                <a:gd name="connsiteY2" fmla="*/ 2543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5432"/>
                  </a:moveTo>
                  <a:cubicBezTo>
                    <a:pt x="22428" y="33348"/>
                    <a:pt x="25067" y="35987"/>
                    <a:pt x="32983" y="28071"/>
                  </a:cubicBezTo>
                  <a:cubicBezTo>
                    <a:pt x="30344" y="17516"/>
                    <a:pt x="25067" y="17516"/>
                    <a:pt x="19790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7FC734-93BB-418E-A138-52997B1E6400}"/>
                </a:ext>
              </a:extLst>
            </p:cNvPr>
            <p:cNvSpPr/>
            <p:nvPr/>
          </p:nvSpPr>
          <p:spPr>
            <a:xfrm>
              <a:off x="5800154" y="3092161"/>
              <a:ext cx="105546" cy="52773"/>
            </a:xfrm>
            <a:custGeom>
              <a:avLst/>
              <a:gdLst>
                <a:gd name="connsiteX0" fmla="*/ 54382 w 105545"/>
                <a:gd name="connsiteY0" fmla="*/ 25432 h 52772"/>
                <a:gd name="connsiteX1" fmla="*/ 96600 w 105545"/>
                <a:gd name="connsiteY1" fmla="*/ 28071 h 52772"/>
                <a:gd name="connsiteX2" fmla="*/ 54382 w 105545"/>
                <a:gd name="connsiteY2" fmla="*/ 2543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54382" y="25432"/>
                  </a:moveTo>
                  <a:cubicBezTo>
                    <a:pt x="-45886" y="49180"/>
                    <a:pt x="104516" y="25432"/>
                    <a:pt x="96600" y="28071"/>
                  </a:cubicBezTo>
                  <a:cubicBezTo>
                    <a:pt x="83407" y="17516"/>
                    <a:pt x="70214" y="17516"/>
                    <a:pt x="54382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F321E79-7DE7-4693-BBC1-4E4E43100DEC}"/>
                </a:ext>
              </a:extLst>
            </p:cNvPr>
            <p:cNvSpPr/>
            <p:nvPr/>
          </p:nvSpPr>
          <p:spPr>
            <a:xfrm>
              <a:off x="6338727" y="3018644"/>
              <a:ext cx="52773" cy="52773"/>
            </a:xfrm>
            <a:custGeom>
              <a:avLst/>
              <a:gdLst>
                <a:gd name="connsiteX0" fmla="*/ 35622 w 52772"/>
                <a:gd name="connsiteY0" fmla="*/ 19790 h 52772"/>
                <a:gd name="connsiteX1" fmla="*/ 19790 w 52772"/>
                <a:gd name="connsiteY1" fmla="*/ 27706 h 52772"/>
                <a:gd name="connsiteX2" fmla="*/ 35622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5622" y="19790"/>
                  </a:moveTo>
                  <a:cubicBezTo>
                    <a:pt x="27706" y="19790"/>
                    <a:pt x="22428" y="22428"/>
                    <a:pt x="19790" y="27706"/>
                  </a:cubicBezTo>
                  <a:cubicBezTo>
                    <a:pt x="22428" y="43537"/>
                    <a:pt x="51454" y="27706"/>
                    <a:pt x="3562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A652CC6-95DC-4539-B51E-2D80DB965F18}"/>
                </a:ext>
              </a:extLst>
            </p:cNvPr>
            <p:cNvSpPr/>
            <p:nvPr/>
          </p:nvSpPr>
          <p:spPr>
            <a:xfrm>
              <a:off x="6404694" y="3005085"/>
              <a:ext cx="52773" cy="26386"/>
            </a:xfrm>
            <a:custGeom>
              <a:avLst/>
              <a:gdLst>
                <a:gd name="connsiteX0" fmla="*/ 19790 w 52772"/>
                <a:gd name="connsiteY0" fmla="*/ 25432 h 26386"/>
                <a:gd name="connsiteX1" fmla="*/ 32983 w 52772"/>
                <a:gd name="connsiteY1" fmla="*/ 28071 h 26386"/>
                <a:gd name="connsiteX2" fmla="*/ 19790 w 52772"/>
                <a:gd name="connsiteY2" fmla="*/ 2543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5432"/>
                  </a:moveTo>
                  <a:cubicBezTo>
                    <a:pt x="22428" y="33348"/>
                    <a:pt x="25067" y="35987"/>
                    <a:pt x="32983" y="28071"/>
                  </a:cubicBezTo>
                  <a:cubicBezTo>
                    <a:pt x="30344" y="17516"/>
                    <a:pt x="27706" y="17516"/>
                    <a:pt x="19790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68A9DF-D469-4D87-9F4E-DC873B1ED568}"/>
                </a:ext>
              </a:extLst>
            </p:cNvPr>
            <p:cNvSpPr/>
            <p:nvPr/>
          </p:nvSpPr>
          <p:spPr>
            <a:xfrm>
              <a:off x="6248454" y="3026560"/>
              <a:ext cx="105546" cy="52773"/>
            </a:xfrm>
            <a:custGeom>
              <a:avLst/>
              <a:gdLst>
                <a:gd name="connsiteX0" fmla="*/ 28265 w 105545"/>
                <a:gd name="connsiteY0" fmla="*/ 32983 h 52772"/>
                <a:gd name="connsiteX1" fmla="*/ 99508 w 105545"/>
                <a:gd name="connsiteY1" fmla="*/ 19790 h 52772"/>
                <a:gd name="connsiteX2" fmla="*/ 28265 w 105545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28265" y="32983"/>
                  </a:moveTo>
                  <a:cubicBezTo>
                    <a:pt x="-8676" y="51454"/>
                    <a:pt x="86315" y="56731"/>
                    <a:pt x="99508" y="19790"/>
                  </a:cubicBezTo>
                  <a:cubicBezTo>
                    <a:pt x="75760" y="25067"/>
                    <a:pt x="52013" y="30344"/>
                    <a:pt x="28265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A18A7F2-0D2F-4C09-811A-67E9FB7A7222}"/>
                </a:ext>
              </a:extLst>
            </p:cNvPr>
            <p:cNvSpPr/>
            <p:nvPr/>
          </p:nvSpPr>
          <p:spPr>
            <a:xfrm>
              <a:off x="6145858" y="3066139"/>
              <a:ext cx="79159" cy="52773"/>
            </a:xfrm>
            <a:custGeom>
              <a:avLst/>
              <a:gdLst>
                <a:gd name="connsiteX0" fmla="*/ 20038 w 79159"/>
                <a:gd name="connsiteY0" fmla="*/ 19790 h 52772"/>
                <a:gd name="connsiteX1" fmla="*/ 72811 w 79159"/>
                <a:gd name="connsiteY1" fmla="*/ 19790 h 52772"/>
                <a:gd name="connsiteX2" fmla="*/ 20038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0038" y="19790"/>
                  </a:moveTo>
                  <a:cubicBezTo>
                    <a:pt x="17399" y="46176"/>
                    <a:pt x="35870" y="46176"/>
                    <a:pt x="72811" y="19790"/>
                  </a:cubicBezTo>
                  <a:cubicBezTo>
                    <a:pt x="54340" y="22428"/>
                    <a:pt x="35870" y="19790"/>
                    <a:pt x="2003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894E7C-62A8-4E9A-9252-3FAD899C9A0D}"/>
                </a:ext>
              </a:extLst>
            </p:cNvPr>
            <p:cNvSpPr/>
            <p:nvPr/>
          </p:nvSpPr>
          <p:spPr>
            <a:xfrm>
              <a:off x="6222627" y="3051907"/>
              <a:ext cx="52773" cy="26386"/>
            </a:xfrm>
            <a:custGeom>
              <a:avLst/>
              <a:gdLst>
                <a:gd name="connsiteX0" fmla="*/ 19790 w 52772"/>
                <a:gd name="connsiteY0" fmla="*/ 23468 h 26386"/>
                <a:gd name="connsiteX1" fmla="*/ 32983 w 52772"/>
                <a:gd name="connsiteY1" fmla="*/ 26106 h 26386"/>
                <a:gd name="connsiteX2" fmla="*/ 19790 w 52772"/>
                <a:gd name="connsiteY2" fmla="*/ 2346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3468"/>
                  </a:moveTo>
                  <a:cubicBezTo>
                    <a:pt x="22428" y="31384"/>
                    <a:pt x="25067" y="34022"/>
                    <a:pt x="32983" y="26106"/>
                  </a:cubicBezTo>
                  <a:cubicBezTo>
                    <a:pt x="30344" y="18190"/>
                    <a:pt x="25067" y="18190"/>
                    <a:pt x="19790" y="2346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97A202E-35E8-4FDD-98E9-6EDF24C28A11}"/>
                </a:ext>
              </a:extLst>
            </p:cNvPr>
            <p:cNvSpPr/>
            <p:nvPr/>
          </p:nvSpPr>
          <p:spPr>
            <a:xfrm>
              <a:off x="6592037" y="300281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2429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5DEDFAB-337C-4501-B52A-4ED3A7F0C859}"/>
                </a:ext>
              </a:extLst>
            </p:cNvPr>
            <p:cNvSpPr/>
            <p:nvPr/>
          </p:nvSpPr>
          <p:spPr>
            <a:xfrm>
              <a:off x="8336181" y="2775889"/>
              <a:ext cx="52773" cy="52773"/>
            </a:xfrm>
            <a:custGeom>
              <a:avLst/>
              <a:gdLst>
                <a:gd name="connsiteX0" fmla="*/ 19790 w 52772"/>
                <a:gd name="connsiteY0" fmla="*/ 19790 h 52772"/>
                <a:gd name="connsiteX1" fmla="*/ 56731 w 52772"/>
                <a:gd name="connsiteY1" fmla="*/ 43538 h 52772"/>
                <a:gd name="connsiteX2" fmla="*/ 19790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19790"/>
                  </a:moveTo>
                  <a:cubicBezTo>
                    <a:pt x="22428" y="38260"/>
                    <a:pt x="40899" y="40899"/>
                    <a:pt x="56731" y="43538"/>
                  </a:cubicBezTo>
                  <a:cubicBezTo>
                    <a:pt x="48815" y="30344"/>
                    <a:pt x="35622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737EEE8-5F37-45CD-9345-AAE49791B0A6}"/>
                </a:ext>
              </a:extLst>
            </p:cNvPr>
            <p:cNvSpPr/>
            <p:nvPr/>
          </p:nvSpPr>
          <p:spPr>
            <a:xfrm>
              <a:off x="8322987" y="279435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30344"/>
                    <a:pt x="25067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E0BCAAF-F6A1-4D9C-9217-813AB8A37FCD}"/>
                </a:ext>
              </a:extLst>
            </p:cNvPr>
            <p:cNvSpPr/>
            <p:nvPr/>
          </p:nvSpPr>
          <p:spPr>
            <a:xfrm>
              <a:off x="6413049" y="3047669"/>
              <a:ext cx="263864" cy="79159"/>
            </a:xfrm>
            <a:custGeom>
              <a:avLst/>
              <a:gdLst>
                <a:gd name="connsiteX0" fmla="*/ 21989 w 263864"/>
                <a:gd name="connsiteY0" fmla="*/ 54092 h 79159"/>
                <a:gd name="connsiteX1" fmla="*/ 251551 w 263864"/>
                <a:gd name="connsiteY1" fmla="*/ 19790 h 79159"/>
                <a:gd name="connsiteX2" fmla="*/ 21989 w 263864"/>
                <a:gd name="connsiteY2" fmla="*/ 54092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4" h="79159">
                  <a:moveTo>
                    <a:pt x="21989" y="54092"/>
                  </a:moveTo>
                  <a:cubicBezTo>
                    <a:pt x="-4397" y="69924"/>
                    <a:pt x="214610" y="64647"/>
                    <a:pt x="251551" y="19790"/>
                  </a:cubicBezTo>
                  <a:cubicBezTo>
                    <a:pt x="190863" y="27706"/>
                    <a:pt x="74762" y="32983"/>
                    <a:pt x="21989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79CDA6C-911E-4A9B-9CA4-EA9373F9F455}"/>
                </a:ext>
              </a:extLst>
            </p:cNvPr>
            <p:cNvSpPr/>
            <p:nvPr/>
          </p:nvSpPr>
          <p:spPr>
            <a:xfrm>
              <a:off x="8336181" y="2814110"/>
              <a:ext cx="52773" cy="52773"/>
            </a:xfrm>
            <a:custGeom>
              <a:avLst/>
              <a:gdLst>
                <a:gd name="connsiteX0" fmla="*/ 19790 w 52772"/>
                <a:gd name="connsiteY0" fmla="*/ 21148 h 52772"/>
                <a:gd name="connsiteX1" fmla="*/ 56731 w 52772"/>
                <a:gd name="connsiteY1" fmla="*/ 44896 h 52772"/>
                <a:gd name="connsiteX2" fmla="*/ 19790 w 52772"/>
                <a:gd name="connsiteY2" fmla="*/ 2114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1148"/>
                  </a:moveTo>
                  <a:cubicBezTo>
                    <a:pt x="19790" y="39619"/>
                    <a:pt x="40899" y="42257"/>
                    <a:pt x="56731" y="44896"/>
                  </a:cubicBezTo>
                  <a:cubicBezTo>
                    <a:pt x="54092" y="26426"/>
                    <a:pt x="38260" y="15871"/>
                    <a:pt x="19790" y="211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CB3C0F-31F4-41DD-A0FB-FF90AB0EA4C2}"/>
                </a:ext>
              </a:extLst>
            </p:cNvPr>
            <p:cNvSpPr/>
            <p:nvPr/>
          </p:nvSpPr>
          <p:spPr>
            <a:xfrm>
              <a:off x="6742440" y="3076694"/>
              <a:ext cx="79159" cy="52773"/>
            </a:xfrm>
            <a:custGeom>
              <a:avLst/>
              <a:gdLst>
                <a:gd name="connsiteX0" fmla="*/ 56731 w 79159"/>
                <a:gd name="connsiteY0" fmla="*/ 19790 h 52772"/>
                <a:gd name="connsiteX1" fmla="*/ 19790 w 79159"/>
                <a:gd name="connsiteY1" fmla="*/ 40899 h 52772"/>
                <a:gd name="connsiteX2" fmla="*/ 56731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6731" y="19790"/>
                  </a:moveTo>
                  <a:cubicBezTo>
                    <a:pt x="43538" y="27706"/>
                    <a:pt x="30344" y="35622"/>
                    <a:pt x="19790" y="40899"/>
                  </a:cubicBezTo>
                  <a:cubicBezTo>
                    <a:pt x="69924" y="38260"/>
                    <a:pt x="83117" y="30344"/>
                    <a:pt x="5673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01715B6-0377-456E-9AF0-955F4EF25A1D}"/>
                </a:ext>
              </a:extLst>
            </p:cNvPr>
            <p:cNvSpPr/>
            <p:nvPr/>
          </p:nvSpPr>
          <p:spPr>
            <a:xfrm>
              <a:off x="8354651" y="2957955"/>
              <a:ext cx="79159" cy="105546"/>
            </a:xfrm>
            <a:custGeom>
              <a:avLst/>
              <a:gdLst>
                <a:gd name="connsiteX0" fmla="*/ 19790 w 79159"/>
                <a:gd name="connsiteY0" fmla="*/ 19790 h 105545"/>
                <a:gd name="connsiteX1" fmla="*/ 75201 w 79159"/>
                <a:gd name="connsiteY1" fmla="*/ 88395 h 105545"/>
                <a:gd name="connsiteX2" fmla="*/ 19790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19790" y="19790"/>
                  </a:moveTo>
                  <a:cubicBezTo>
                    <a:pt x="38260" y="43538"/>
                    <a:pt x="54092" y="69924"/>
                    <a:pt x="75201" y="88395"/>
                  </a:cubicBezTo>
                  <a:cubicBezTo>
                    <a:pt x="64647" y="62008"/>
                    <a:pt x="46176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3B9EA23-88D1-4778-9032-6665E9EE07B5}"/>
                </a:ext>
              </a:extLst>
            </p:cNvPr>
            <p:cNvSpPr/>
            <p:nvPr/>
          </p:nvSpPr>
          <p:spPr>
            <a:xfrm>
              <a:off x="6747717" y="320334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5067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35A68AD-182E-46B7-ACE8-4A80F5853502}"/>
                </a:ext>
              </a:extLst>
            </p:cNvPr>
            <p:cNvSpPr/>
            <p:nvPr/>
          </p:nvSpPr>
          <p:spPr>
            <a:xfrm>
              <a:off x="6728230" y="3224458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2428"/>
                    <a:pt x="15529" y="22428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B1A420B-50F9-4293-8528-1E632910C357}"/>
                </a:ext>
              </a:extLst>
            </p:cNvPr>
            <p:cNvSpPr/>
            <p:nvPr/>
          </p:nvSpPr>
          <p:spPr>
            <a:xfrm>
              <a:off x="6710776" y="3211265"/>
              <a:ext cx="105546" cy="79159"/>
            </a:xfrm>
            <a:custGeom>
              <a:avLst/>
              <a:gdLst>
                <a:gd name="connsiteX0" fmla="*/ 85756 w 105545"/>
                <a:gd name="connsiteY0" fmla="*/ 19790 h 79159"/>
                <a:gd name="connsiteX1" fmla="*/ 19790 w 105545"/>
                <a:gd name="connsiteY1" fmla="*/ 54092 h 79159"/>
                <a:gd name="connsiteX2" fmla="*/ 85756 w 105545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85756" y="19790"/>
                  </a:moveTo>
                  <a:cubicBezTo>
                    <a:pt x="14513" y="25067"/>
                    <a:pt x="101588" y="83117"/>
                    <a:pt x="19790" y="54092"/>
                  </a:cubicBezTo>
                  <a:cubicBezTo>
                    <a:pt x="27706" y="114781"/>
                    <a:pt x="98949" y="59369"/>
                    <a:pt x="8575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A5015C6-971B-4347-8958-8F0CE67ACF83}"/>
                </a:ext>
              </a:extLst>
            </p:cNvPr>
            <p:cNvSpPr/>
            <p:nvPr/>
          </p:nvSpPr>
          <p:spPr>
            <a:xfrm>
              <a:off x="7998327" y="3121551"/>
              <a:ext cx="26386" cy="26386"/>
            </a:xfrm>
            <a:custGeom>
              <a:avLst/>
              <a:gdLst>
                <a:gd name="connsiteX0" fmla="*/ 22535 w 26386"/>
                <a:gd name="connsiteY0" fmla="*/ 19790 h 26386"/>
                <a:gd name="connsiteX1" fmla="*/ 27813 w 26386"/>
                <a:gd name="connsiteY1" fmla="*/ 30344 h 26386"/>
                <a:gd name="connsiteX2" fmla="*/ 2253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535" y="19790"/>
                  </a:moveTo>
                  <a:cubicBezTo>
                    <a:pt x="17258" y="27706"/>
                    <a:pt x="19897" y="32983"/>
                    <a:pt x="27813" y="30344"/>
                  </a:cubicBezTo>
                  <a:cubicBezTo>
                    <a:pt x="33090" y="22429"/>
                    <a:pt x="30451" y="19790"/>
                    <a:pt x="2253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72A5870-EB0F-4933-AF5F-A4AD3C26D2D0}"/>
                </a:ext>
              </a:extLst>
            </p:cNvPr>
            <p:cNvSpPr/>
            <p:nvPr/>
          </p:nvSpPr>
          <p:spPr>
            <a:xfrm>
              <a:off x="7987715" y="3185048"/>
              <a:ext cx="52773" cy="52773"/>
            </a:xfrm>
            <a:custGeom>
              <a:avLst/>
              <a:gdLst>
                <a:gd name="connsiteX0" fmla="*/ 22593 w 52772"/>
                <a:gd name="connsiteY0" fmla="*/ 22258 h 52772"/>
                <a:gd name="connsiteX1" fmla="*/ 33148 w 52772"/>
                <a:gd name="connsiteY1" fmla="*/ 32813 h 52772"/>
                <a:gd name="connsiteX2" fmla="*/ 22593 w 52772"/>
                <a:gd name="connsiteY2" fmla="*/ 2225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593" y="22258"/>
                  </a:moveTo>
                  <a:cubicBezTo>
                    <a:pt x="14677" y="27536"/>
                    <a:pt x="25232" y="40729"/>
                    <a:pt x="33148" y="32813"/>
                  </a:cubicBezTo>
                  <a:cubicBezTo>
                    <a:pt x="38425" y="27536"/>
                    <a:pt x="30509" y="14343"/>
                    <a:pt x="22593" y="2225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BA87010-7487-47FB-B54E-CCD26B432AC1}"/>
                </a:ext>
              </a:extLst>
            </p:cNvPr>
            <p:cNvSpPr/>
            <p:nvPr/>
          </p:nvSpPr>
          <p:spPr>
            <a:xfrm>
              <a:off x="7993157" y="321390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D77DB9E-5125-495F-B4C2-6A5469B1B3F0}"/>
                </a:ext>
              </a:extLst>
            </p:cNvPr>
            <p:cNvSpPr/>
            <p:nvPr/>
          </p:nvSpPr>
          <p:spPr>
            <a:xfrm>
              <a:off x="7114489" y="3398608"/>
              <a:ext cx="131932" cy="184705"/>
            </a:xfrm>
            <a:custGeom>
              <a:avLst/>
              <a:gdLst>
                <a:gd name="connsiteX0" fmla="*/ 130613 w 131932"/>
                <a:gd name="connsiteY0" fmla="*/ 19790 h 184705"/>
                <a:gd name="connsiteX1" fmla="*/ 19790 w 131932"/>
                <a:gd name="connsiteY1" fmla="*/ 167554 h 184705"/>
                <a:gd name="connsiteX2" fmla="*/ 130613 w 131932"/>
                <a:gd name="connsiteY2" fmla="*/ 1979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184705">
                  <a:moveTo>
                    <a:pt x="130613" y="19790"/>
                  </a:moveTo>
                  <a:cubicBezTo>
                    <a:pt x="96311" y="43538"/>
                    <a:pt x="30344" y="127974"/>
                    <a:pt x="19790" y="167554"/>
                  </a:cubicBezTo>
                  <a:cubicBezTo>
                    <a:pt x="75201" y="138529"/>
                    <a:pt x="114781" y="67285"/>
                    <a:pt x="13061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668DE87-F5FF-4168-86BB-2A6AC854A77D}"/>
                </a:ext>
              </a:extLst>
            </p:cNvPr>
            <p:cNvSpPr/>
            <p:nvPr/>
          </p:nvSpPr>
          <p:spPr>
            <a:xfrm>
              <a:off x="7877434" y="3350133"/>
              <a:ext cx="52773" cy="79159"/>
            </a:xfrm>
            <a:custGeom>
              <a:avLst/>
              <a:gdLst>
                <a:gd name="connsiteX0" fmla="*/ 29967 w 52772"/>
                <a:gd name="connsiteY0" fmla="*/ 20769 h 79159"/>
                <a:gd name="connsiteX1" fmla="*/ 37883 w 52772"/>
                <a:gd name="connsiteY1" fmla="*/ 73542 h 79159"/>
                <a:gd name="connsiteX2" fmla="*/ 29967 w 52772"/>
                <a:gd name="connsiteY2" fmla="*/ 20769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9967" y="20769"/>
                  </a:moveTo>
                  <a:cubicBezTo>
                    <a:pt x="14136" y="55072"/>
                    <a:pt x="16774" y="73542"/>
                    <a:pt x="37883" y="73542"/>
                  </a:cubicBezTo>
                  <a:cubicBezTo>
                    <a:pt x="56354" y="31324"/>
                    <a:pt x="53715" y="15492"/>
                    <a:pt x="29967" y="20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2A2F160-FEF0-43F7-9C5F-E4EC5DB6149C}"/>
                </a:ext>
              </a:extLst>
            </p:cNvPr>
            <p:cNvSpPr/>
            <p:nvPr/>
          </p:nvSpPr>
          <p:spPr>
            <a:xfrm>
              <a:off x="7987220" y="3377499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5067"/>
                    <a:pt x="17811" y="25067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E8158CF-D731-44BA-87A6-0F476FCF077B}"/>
                </a:ext>
              </a:extLst>
            </p:cNvPr>
            <p:cNvSpPr/>
            <p:nvPr/>
          </p:nvSpPr>
          <p:spPr>
            <a:xfrm>
              <a:off x="7990518" y="3393331"/>
              <a:ext cx="52773" cy="79159"/>
            </a:xfrm>
            <a:custGeom>
              <a:avLst/>
              <a:gdLst>
                <a:gd name="connsiteX0" fmla="*/ 19790 w 52772"/>
                <a:gd name="connsiteY0" fmla="*/ 19790 h 79159"/>
                <a:gd name="connsiteX1" fmla="*/ 22428 w 52772"/>
                <a:gd name="connsiteY1" fmla="*/ 64647 h 79159"/>
                <a:gd name="connsiteX2" fmla="*/ 19790 w 52772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19790"/>
                  </a:moveTo>
                  <a:cubicBezTo>
                    <a:pt x="19790" y="35622"/>
                    <a:pt x="19790" y="48815"/>
                    <a:pt x="22428" y="64647"/>
                  </a:cubicBezTo>
                  <a:cubicBezTo>
                    <a:pt x="43538" y="51453"/>
                    <a:pt x="43538" y="35622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F934CB4-9297-4964-A773-A2D543F99C9F}"/>
                </a:ext>
              </a:extLst>
            </p:cNvPr>
            <p:cNvSpPr/>
            <p:nvPr/>
          </p:nvSpPr>
          <p:spPr>
            <a:xfrm>
              <a:off x="7887611" y="341971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30344"/>
                    <a:pt x="27706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A10D42A-78E8-4B5F-9621-ABF5230E93FC}"/>
                </a:ext>
              </a:extLst>
            </p:cNvPr>
            <p:cNvSpPr/>
            <p:nvPr/>
          </p:nvSpPr>
          <p:spPr>
            <a:xfrm>
              <a:off x="6750221" y="3122524"/>
              <a:ext cx="52773" cy="52773"/>
            </a:xfrm>
            <a:custGeom>
              <a:avLst/>
              <a:gdLst>
                <a:gd name="connsiteX0" fmla="*/ 56866 w 52772"/>
                <a:gd name="connsiteY0" fmla="*/ 34649 h 52772"/>
                <a:gd name="connsiteX1" fmla="*/ 19925 w 52772"/>
                <a:gd name="connsiteY1" fmla="*/ 34649 h 52772"/>
                <a:gd name="connsiteX2" fmla="*/ 56866 w 52772"/>
                <a:gd name="connsiteY2" fmla="*/ 3464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56866" y="34649"/>
                  </a:moveTo>
                  <a:cubicBezTo>
                    <a:pt x="59504" y="13539"/>
                    <a:pt x="25202" y="16178"/>
                    <a:pt x="19925" y="34649"/>
                  </a:cubicBezTo>
                  <a:cubicBezTo>
                    <a:pt x="17286" y="55758"/>
                    <a:pt x="54227" y="53119"/>
                    <a:pt x="56866" y="346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4FEBA2F-4CB6-4200-BC92-9E2AC6DE2292}"/>
                </a:ext>
              </a:extLst>
            </p:cNvPr>
            <p:cNvSpPr/>
            <p:nvPr/>
          </p:nvSpPr>
          <p:spPr>
            <a:xfrm>
              <a:off x="6697583" y="3120542"/>
              <a:ext cx="52773" cy="52773"/>
            </a:xfrm>
            <a:custGeom>
              <a:avLst/>
              <a:gdLst>
                <a:gd name="connsiteX0" fmla="*/ 46176 w 52772"/>
                <a:gd name="connsiteY0" fmla="*/ 33992 h 52772"/>
                <a:gd name="connsiteX1" fmla="*/ 19790 w 52772"/>
                <a:gd name="connsiteY1" fmla="*/ 31353 h 52772"/>
                <a:gd name="connsiteX2" fmla="*/ 46176 w 52772"/>
                <a:gd name="connsiteY2" fmla="*/ 339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176" y="33992"/>
                  </a:moveTo>
                  <a:cubicBezTo>
                    <a:pt x="43538" y="15521"/>
                    <a:pt x="32983" y="15521"/>
                    <a:pt x="19790" y="31353"/>
                  </a:cubicBezTo>
                  <a:cubicBezTo>
                    <a:pt x="22428" y="49824"/>
                    <a:pt x="32983" y="49824"/>
                    <a:pt x="46176" y="339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224EAF-376B-433C-B8DF-5C78A5D39488}"/>
                </a:ext>
              </a:extLst>
            </p:cNvPr>
            <p:cNvSpPr/>
            <p:nvPr/>
          </p:nvSpPr>
          <p:spPr>
            <a:xfrm>
              <a:off x="6507601" y="3258760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30344" y="38260"/>
                    <a:pt x="30344" y="3826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D8EDB93-08B7-4701-8D57-B503BE6857C7}"/>
                </a:ext>
              </a:extLst>
            </p:cNvPr>
            <p:cNvSpPr/>
            <p:nvPr/>
          </p:nvSpPr>
          <p:spPr>
            <a:xfrm>
              <a:off x="6391500" y="327986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30344" y="38260"/>
                    <a:pt x="27706" y="3826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BD8FEF5-274E-45A5-BA48-788133E799AE}"/>
                </a:ext>
              </a:extLst>
            </p:cNvPr>
            <p:cNvSpPr/>
            <p:nvPr/>
          </p:nvSpPr>
          <p:spPr>
            <a:xfrm>
              <a:off x="6328173" y="3308565"/>
              <a:ext cx="52773" cy="52773"/>
            </a:xfrm>
            <a:custGeom>
              <a:avLst/>
              <a:gdLst>
                <a:gd name="connsiteX0" fmla="*/ 19790 w 52772"/>
                <a:gd name="connsiteY0" fmla="*/ 35952 h 52772"/>
                <a:gd name="connsiteX1" fmla="*/ 46176 w 52772"/>
                <a:gd name="connsiteY1" fmla="*/ 28036 h 52772"/>
                <a:gd name="connsiteX2" fmla="*/ 19790 w 52772"/>
                <a:gd name="connsiteY2" fmla="*/ 3595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35952"/>
                  </a:moveTo>
                  <a:cubicBezTo>
                    <a:pt x="30344" y="49145"/>
                    <a:pt x="40899" y="46506"/>
                    <a:pt x="46176" y="28036"/>
                  </a:cubicBezTo>
                  <a:cubicBezTo>
                    <a:pt x="38260" y="14842"/>
                    <a:pt x="27706" y="17481"/>
                    <a:pt x="19790" y="3595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6093259-DD12-448A-82B6-E36940DFB6CC}"/>
                </a:ext>
              </a:extLst>
            </p:cNvPr>
            <p:cNvSpPr/>
            <p:nvPr/>
          </p:nvSpPr>
          <p:spPr>
            <a:xfrm>
              <a:off x="7185732" y="1770868"/>
              <a:ext cx="52773" cy="52773"/>
            </a:xfrm>
            <a:custGeom>
              <a:avLst/>
              <a:gdLst>
                <a:gd name="connsiteX0" fmla="*/ 38260 w 52772"/>
                <a:gd name="connsiteY0" fmla="*/ 30042 h 52772"/>
                <a:gd name="connsiteX1" fmla="*/ 19790 w 52772"/>
                <a:gd name="connsiteY1" fmla="*/ 27403 h 52772"/>
                <a:gd name="connsiteX2" fmla="*/ 38260 w 52772"/>
                <a:gd name="connsiteY2" fmla="*/ 3004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30042"/>
                  </a:moveTo>
                  <a:cubicBezTo>
                    <a:pt x="32983" y="16849"/>
                    <a:pt x="27706" y="16849"/>
                    <a:pt x="19790" y="27403"/>
                  </a:cubicBezTo>
                  <a:cubicBezTo>
                    <a:pt x="25067" y="40597"/>
                    <a:pt x="30344" y="40597"/>
                    <a:pt x="38260" y="3004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62DBC54-2182-4063-8960-344A1CBD0917}"/>
                </a:ext>
              </a:extLst>
            </p:cNvPr>
            <p:cNvSpPr/>
            <p:nvPr/>
          </p:nvSpPr>
          <p:spPr>
            <a:xfrm>
              <a:off x="6884927" y="203443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5622" y="27706"/>
                    <a:pt x="35622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37B24E6-6922-4476-87EB-6CA695627E78}"/>
                </a:ext>
              </a:extLst>
            </p:cNvPr>
            <p:cNvSpPr/>
            <p:nvPr/>
          </p:nvSpPr>
          <p:spPr>
            <a:xfrm>
              <a:off x="6592697" y="2479701"/>
              <a:ext cx="26386" cy="26386"/>
            </a:xfrm>
            <a:custGeom>
              <a:avLst/>
              <a:gdLst>
                <a:gd name="connsiteX0" fmla="*/ 29685 w 26386"/>
                <a:gd name="connsiteY0" fmla="*/ 25727 h 26386"/>
                <a:gd name="connsiteX1" fmla="*/ 29685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5727"/>
                  </a:moveTo>
                  <a:cubicBezTo>
                    <a:pt x="16492" y="17811"/>
                    <a:pt x="16492" y="17811"/>
                    <a:pt x="29685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7A9E4FD-6A93-4B99-917A-BE7069B8DF65}"/>
                </a:ext>
              </a:extLst>
            </p:cNvPr>
            <p:cNvSpPr/>
            <p:nvPr/>
          </p:nvSpPr>
          <p:spPr>
            <a:xfrm>
              <a:off x="6663281" y="2461890"/>
              <a:ext cx="79159" cy="52773"/>
            </a:xfrm>
            <a:custGeom>
              <a:avLst/>
              <a:gdLst>
                <a:gd name="connsiteX0" fmla="*/ 80479 w 79159"/>
                <a:gd name="connsiteY0" fmla="*/ 32983 h 52772"/>
                <a:gd name="connsiteX1" fmla="*/ 19790 w 79159"/>
                <a:gd name="connsiteY1" fmla="*/ 19790 h 52772"/>
                <a:gd name="connsiteX2" fmla="*/ 80479 w 79159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80479" y="32983"/>
                  </a:moveTo>
                  <a:cubicBezTo>
                    <a:pt x="62008" y="25067"/>
                    <a:pt x="40899" y="19790"/>
                    <a:pt x="19790" y="19790"/>
                  </a:cubicBezTo>
                  <a:cubicBezTo>
                    <a:pt x="38260" y="35622"/>
                    <a:pt x="59369" y="38260"/>
                    <a:pt x="80479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AB78727-3D86-4F8E-8BFA-C59B6A4E1A47}"/>
                </a:ext>
              </a:extLst>
            </p:cNvPr>
            <p:cNvSpPr/>
            <p:nvPr/>
          </p:nvSpPr>
          <p:spPr>
            <a:xfrm>
              <a:off x="8259266" y="1229644"/>
              <a:ext cx="184705" cy="237478"/>
            </a:xfrm>
            <a:custGeom>
              <a:avLst/>
              <a:gdLst>
                <a:gd name="connsiteX0" fmla="*/ 67679 w 184705"/>
                <a:gd name="connsiteY0" fmla="*/ 212411 h 237477"/>
                <a:gd name="connsiteX1" fmla="*/ 170586 w 184705"/>
                <a:gd name="connsiteY1" fmla="*/ 19790 h 237477"/>
                <a:gd name="connsiteX2" fmla="*/ 28100 w 184705"/>
                <a:gd name="connsiteY2" fmla="*/ 241436 h 237477"/>
                <a:gd name="connsiteX3" fmla="*/ 67679 w 184705"/>
                <a:gd name="connsiteY3" fmla="*/ 212411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05" h="237477">
                  <a:moveTo>
                    <a:pt x="67679" y="212411"/>
                  </a:moveTo>
                  <a:cubicBezTo>
                    <a:pt x="88788" y="180747"/>
                    <a:pt x="175864" y="62008"/>
                    <a:pt x="170586" y="19790"/>
                  </a:cubicBezTo>
                  <a:cubicBezTo>
                    <a:pt x="99343" y="48815"/>
                    <a:pt x="-11480" y="175470"/>
                    <a:pt x="28100" y="241436"/>
                  </a:cubicBezTo>
                  <a:cubicBezTo>
                    <a:pt x="41293" y="230881"/>
                    <a:pt x="54486" y="222965"/>
                    <a:pt x="67679" y="21241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9E5CB90-E36D-4A44-BE18-DA829A8635EA}"/>
                </a:ext>
              </a:extLst>
            </p:cNvPr>
            <p:cNvSpPr/>
            <p:nvPr/>
          </p:nvSpPr>
          <p:spPr>
            <a:xfrm>
              <a:off x="6977279" y="1277139"/>
              <a:ext cx="52773" cy="105546"/>
            </a:xfrm>
            <a:custGeom>
              <a:avLst/>
              <a:gdLst>
                <a:gd name="connsiteX0" fmla="*/ 19790 w 52772"/>
                <a:gd name="connsiteY0" fmla="*/ 19790 h 105545"/>
                <a:gd name="connsiteX1" fmla="*/ 35622 w 52772"/>
                <a:gd name="connsiteY1" fmla="*/ 96310 h 105545"/>
                <a:gd name="connsiteX2" fmla="*/ 19790 w 52772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19790" y="19790"/>
                  </a:moveTo>
                  <a:cubicBezTo>
                    <a:pt x="19790" y="46176"/>
                    <a:pt x="19790" y="75201"/>
                    <a:pt x="35622" y="96310"/>
                  </a:cubicBezTo>
                  <a:cubicBezTo>
                    <a:pt x="62008" y="77840"/>
                    <a:pt x="56731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47B2FBB-1F3F-4F85-AE07-DCBFC6D30E19}"/>
                </a:ext>
              </a:extLst>
            </p:cNvPr>
            <p:cNvSpPr/>
            <p:nvPr/>
          </p:nvSpPr>
          <p:spPr>
            <a:xfrm>
              <a:off x="7130320" y="1411710"/>
              <a:ext cx="52773" cy="52773"/>
            </a:xfrm>
            <a:custGeom>
              <a:avLst/>
              <a:gdLst>
                <a:gd name="connsiteX0" fmla="*/ 27706 w 52772"/>
                <a:gd name="connsiteY0" fmla="*/ 38260 h 52772"/>
                <a:gd name="connsiteX1" fmla="*/ 27706 w 52772"/>
                <a:gd name="connsiteY1" fmla="*/ 19790 h 52772"/>
                <a:gd name="connsiteX2" fmla="*/ 27706 w 52772"/>
                <a:gd name="connsiteY2" fmla="*/ 382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7706" y="38260"/>
                  </a:moveTo>
                  <a:cubicBezTo>
                    <a:pt x="38260" y="32983"/>
                    <a:pt x="38260" y="25067"/>
                    <a:pt x="27706" y="19790"/>
                  </a:cubicBezTo>
                  <a:cubicBezTo>
                    <a:pt x="17151" y="25067"/>
                    <a:pt x="17151" y="32983"/>
                    <a:pt x="27706" y="382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ED93183-2BF5-4DBE-9305-24E23ED0FF0E}"/>
                </a:ext>
              </a:extLst>
            </p:cNvPr>
            <p:cNvSpPr/>
            <p:nvPr/>
          </p:nvSpPr>
          <p:spPr>
            <a:xfrm>
              <a:off x="7525897" y="1427542"/>
              <a:ext cx="52773" cy="52773"/>
            </a:xfrm>
            <a:custGeom>
              <a:avLst/>
              <a:gdLst>
                <a:gd name="connsiteX0" fmla="*/ 46396 w 52772"/>
                <a:gd name="connsiteY0" fmla="*/ 54092 h 52772"/>
                <a:gd name="connsiteX1" fmla="*/ 30564 w 52772"/>
                <a:gd name="connsiteY1" fmla="*/ 19790 h 52772"/>
                <a:gd name="connsiteX2" fmla="*/ 46396 w 52772"/>
                <a:gd name="connsiteY2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396" y="54092"/>
                  </a:moveTo>
                  <a:cubicBezTo>
                    <a:pt x="49035" y="38260"/>
                    <a:pt x="43758" y="27706"/>
                    <a:pt x="30564" y="19790"/>
                  </a:cubicBezTo>
                  <a:cubicBezTo>
                    <a:pt x="12094" y="48815"/>
                    <a:pt x="17371" y="62008"/>
                    <a:pt x="46396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D0DB1BC-ADFA-471A-89E4-65D351C942DB}"/>
                </a:ext>
              </a:extLst>
            </p:cNvPr>
            <p:cNvSpPr/>
            <p:nvPr/>
          </p:nvSpPr>
          <p:spPr>
            <a:xfrm>
              <a:off x="7387666" y="1464226"/>
              <a:ext cx="52773" cy="52773"/>
            </a:xfrm>
            <a:custGeom>
              <a:avLst/>
              <a:gdLst>
                <a:gd name="connsiteX0" fmla="*/ 36863 w 52772"/>
                <a:gd name="connsiteY0" fmla="*/ 41156 h 52772"/>
                <a:gd name="connsiteX1" fmla="*/ 23670 w 52772"/>
                <a:gd name="connsiteY1" fmla="*/ 22685 h 52772"/>
                <a:gd name="connsiteX2" fmla="*/ 36863 w 52772"/>
                <a:gd name="connsiteY2" fmla="*/ 4115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863" y="41156"/>
                  </a:moveTo>
                  <a:cubicBezTo>
                    <a:pt x="47418" y="33240"/>
                    <a:pt x="34225" y="12131"/>
                    <a:pt x="23670" y="22685"/>
                  </a:cubicBezTo>
                  <a:cubicBezTo>
                    <a:pt x="13116" y="30601"/>
                    <a:pt x="26309" y="51710"/>
                    <a:pt x="36863" y="411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0BD4CA7-051A-4EA5-A3C1-08F113D9EE40}"/>
                </a:ext>
              </a:extLst>
            </p:cNvPr>
            <p:cNvSpPr/>
            <p:nvPr/>
          </p:nvSpPr>
          <p:spPr>
            <a:xfrm>
              <a:off x="8433554" y="1493822"/>
              <a:ext cx="52773" cy="52773"/>
            </a:xfrm>
            <a:custGeom>
              <a:avLst/>
              <a:gdLst>
                <a:gd name="connsiteX0" fmla="*/ 22685 w 52772"/>
                <a:gd name="connsiteY0" fmla="*/ 24753 h 52772"/>
                <a:gd name="connsiteX1" fmla="*/ 41156 w 52772"/>
                <a:gd name="connsiteY1" fmla="*/ 40585 h 52772"/>
                <a:gd name="connsiteX2" fmla="*/ 22685 w 52772"/>
                <a:gd name="connsiteY2" fmla="*/ 2475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685" y="24753"/>
                  </a:moveTo>
                  <a:cubicBezTo>
                    <a:pt x="12130" y="37946"/>
                    <a:pt x="33240" y="53778"/>
                    <a:pt x="41156" y="40585"/>
                  </a:cubicBezTo>
                  <a:cubicBezTo>
                    <a:pt x="51710" y="27391"/>
                    <a:pt x="33240" y="11560"/>
                    <a:pt x="22685" y="247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97AE31B-20FB-4731-83EE-EECF79CA7C35}"/>
                </a:ext>
              </a:extLst>
            </p:cNvPr>
            <p:cNvSpPr/>
            <p:nvPr/>
          </p:nvSpPr>
          <p:spPr>
            <a:xfrm>
              <a:off x="8270215" y="1632697"/>
              <a:ext cx="26386" cy="26386"/>
            </a:xfrm>
            <a:custGeom>
              <a:avLst/>
              <a:gdLst>
                <a:gd name="connsiteX0" fmla="*/ 27706 w 26386"/>
                <a:gd name="connsiteY0" fmla="*/ 25727 h 26386"/>
                <a:gd name="connsiteX1" fmla="*/ 27706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5727"/>
                  </a:moveTo>
                  <a:cubicBezTo>
                    <a:pt x="17151" y="17811"/>
                    <a:pt x="17151" y="17811"/>
                    <a:pt x="27706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E5C9A46-3A6C-461F-BCA1-DCE0D5B3673A}"/>
                </a:ext>
              </a:extLst>
            </p:cNvPr>
            <p:cNvSpPr/>
            <p:nvPr/>
          </p:nvSpPr>
          <p:spPr>
            <a:xfrm>
              <a:off x="7050489" y="1782839"/>
              <a:ext cx="52773" cy="52773"/>
            </a:xfrm>
            <a:custGeom>
              <a:avLst/>
              <a:gdLst>
                <a:gd name="connsiteX0" fmla="*/ 33655 w 52772"/>
                <a:gd name="connsiteY0" fmla="*/ 33903 h 52772"/>
                <a:gd name="connsiteX1" fmla="*/ 20462 w 52772"/>
                <a:gd name="connsiteY1" fmla="*/ 20709 h 52772"/>
                <a:gd name="connsiteX2" fmla="*/ 33655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655" y="33903"/>
                  </a:moveTo>
                  <a:cubicBezTo>
                    <a:pt x="36294" y="20709"/>
                    <a:pt x="33655" y="18071"/>
                    <a:pt x="20462" y="20709"/>
                  </a:cubicBezTo>
                  <a:cubicBezTo>
                    <a:pt x="17824" y="33903"/>
                    <a:pt x="23101" y="39180"/>
                    <a:pt x="33655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F2BFEC21-29FA-45B5-BDD3-77FA8F0C7C4B}"/>
                </a:ext>
              </a:extLst>
            </p:cNvPr>
            <p:cNvSpPr/>
            <p:nvPr/>
          </p:nvSpPr>
          <p:spPr>
            <a:xfrm>
              <a:off x="6671197" y="1992212"/>
              <a:ext cx="184705" cy="158319"/>
            </a:xfrm>
            <a:custGeom>
              <a:avLst/>
              <a:gdLst>
                <a:gd name="connsiteX0" fmla="*/ 156999 w 184705"/>
                <a:gd name="connsiteY0" fmla="*/ 141167 h 158318"/>
                <a:gd name="connsiteX1" fmla="*/ 19790 w 184705"/>
                <a:gd name="connsiteY1" fmla="*/ 19790 h 158318"/>
                <a:gd name="connsiteX2" fmla="*/ 156999 w 184705"/>
                <a:gd name="connsiteY2" fmla="*/ 141167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158318">
                  <a:moveTo>
                    <a:pt x="156999" y="141167"/>
                  </a:moveTo>
                  <a:cubicBezTo>
                    <a:pt x="201856" y="120058"/>
                    <a:pt x="51454" y="25067"/>
                    <a:pt x="19790" y="19790"/>
                  </a:cubicBezTo>
                  <a:cubicBezTo>
                    <a:pt x="62008" y="64647"/>
                    <a:pt x="109504" y="104226"/>
                    <a:pt x="156999" y="1411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6950A10-EB2F-4F20-B481-FDF32F139EAF}"/>
                </a:ext>
              </a:extLst>
            </p:cNvPr>
            <p:cNvSpPr/>
            <p:nvPr/>
          </p:nvSpPr>
          <p:spPr>
            <a:xfrm>
              <a:off x="6140829" y="2309016"/>
              <a:ext cx="184705" cy="79159"/>
            </a:xfrm>
            <a:custGeom>
              <a:avLst/>
              <a:gdLst>
                <a:gd name="connsiteX0" fmla="*/ 188663 w 184705"/>
                <a:gd name="connsiteY0" fmla="*/ 61841 h 79159"/>
                <a:gd name="connsiteX1" fmla="*/ 19790 w 184705"/>
                <a:gd name="connsiteY1" fmla="*/ 22261 h 79159"/>
                <a:gd name="connsiteX2" fmla="*/ 188663 w 184705"/>
                <a:gd name="connsiteY2" fmla="*/ 6184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79159">
                  <a:moveTo>
                    <a:pt x="188663" y="61841"/>
                  </a:moveTo>
                  <a:cubicBezTo>
                    <a:pt x="151722" y="24900"/>
                    <a:pt x="64647" y="14345"/>
                    <a:pt x="19790" y="22261"/>
                  </a:cubicBezTo>
                  <a:cubicBezTo>
                    <a:pt x="72563" y="46009"/>
                    <a:pt x="130613" y="59202"/>
                    <a:pt x="188663" y="6184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EA8DD1-8FA2-4591-99EF-90A27B16A644}"/>
                </a:ext>
              </a:extLst>
            </p:cNvPr>
            <p:cNvSpPr/>
            <p:nvPr/>
          </p:nvSpPr>
          <p:spPr>
            <a:xfrm>
              <a:off x="7420034" y="1837929"/>
              <a:ext cx="52773" cy="52773"/>
            </a:xfrm>
            <a:custGeom>
              <a:avLst/>
              <a:gdLst>
                <a:gd name="connsiteX0" fmla="*/ 38798 w 52772"/>
                <a:gd name="connsiteY0" fmla="*/ 36863 h 52772"/>
                <a:gd name="connsiteX1" fmla="*/ 22966 w 52772"/>
                <a:gd name="connsiteY1" fmla="*/ 23670 h 52772"/>
                <a:gd name="connsiteX2" fmla="*/ 38798 w 52772"/>
                <a:gd name="connsiteY2" fmla="*/ 3686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798" y="36863"/>
                  </a:moveTo>
                  <a:cubicBezTo>
                    <a:pt x="46714" y="26309"/>
                    <a:pt x="28243" y="13116"/>
                    <a:pt x="22966" y="23670"/>
                  </a:cubicBezTo>
                  <a:cubicBezTo>
                    <a:pt x="12412" y="36863"/>
                    <a:pt x="30882" y="47418"/>
                    <a:pt x="38798" y="368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E27AD3C-0DE8-42CC-9CC2-DBD56D18299E}"/>
                </a:ext>
              </a:extLst>
            </p:cNvPr>
            <p:cNvSpPr/>
            <p:nvPr/>
          </p:nvSpPr>
          <p:spPr>
            <a:xfrm>
              <a:off x="6380946" y="1886666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22428" y="40899"/>
                    <a:pt x="22428" y="4089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057F1949-E8C5-416A-85AC-09591F843339}"/>
                </a:ext>
              </a:extLst>
            </p:cNvPr>
            <p:cNvSpPr/>
            <p:nvPr/>
          </p:nvSpPr>
          <p:spPr>
            <a:xfrm>
              <a:off x="6408667" y="1910414"/>
              <a:ext cx="52773" cy="26386"/>
            </a:xfrm>
            <a:custGeom>
              <a:avLst/>
              <a:gdLst>
                <a:gd name="connsiteX0" fmla="*/ 34287 w 52772"/>
                <a:gd name="connsiteY0" fmla="*/ 19790 h 26386"/>
                <a:gd name="connsiteX1" fmla="*/ 34287 w 52772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4287" y="19790"/>
                  </a:moveTo>
                  <a:cubicBezTo>
                    <a:pt x="-10570" y="32983"/>
                    <a:pt x="65950" y="35622"/>
                    <a:pt x="3428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581CF8E-66C5-4E98-9934-2D06955881DC}"/>
                </a:ext>
              </a:extLst>
            </p:cNvPr>
            <p:cNvSpPr/>
            <p:nvPr/>
          </p:nvSpPr>
          <p:spPr>
            <a:xfrm>
              <a:off x="6171217" y="2039707"/>
              <a:ext cx="105546" cy="52773"/>
            </a:xfrm>
            <a:custGeom>
              <a:avLst/>
              <a:gdLst>
                <a:gd name="connsiteX0" fmla="*/ 105502 w 105545"/>
                <a:gd name="connsiteY0" fmla="*/ 43538 h 52772"/>
                <a:gd name="connsiteX1" fmla="*/ 21065 w 105545"/>
                <a:gd name="connsiteY1" fmla="*/ 19790 h 52772"/>
                <a:gd name="connsiteX2" fmla="*/ 105502 w 105545"/>
                <a:gd name="connsiteY2" fmla="*/ 435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105502" y="43538"/>
                  </a:moveTo>
                  <a:cubicBezTo>
                    <a:pt x="76477" y="35622"/>
                    <a:pt x="50090" y="27706"/>
                    <a:pt x="21065" y="19790"/>
                  </a:cubicBezTo>
                  <a:cubicBezTo>
                    <a:pt x="13149" y="62008"/>
                    <a:pt x="42174" y="69924"/>
                    <a:pt x="105502" y="435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72B2CB2-8BE8-4810-8B33-DF339098C887}"/>
                </a:ext>
              </a:extLst>
            </p:cNvPr>
            <p:cNvSpPr/>
            <p:nvPr/>
          </p:nvSpPr>
          <p:spPr>
            <a:xfrm>
              <a:off x="6336089" y="2033111"/>
              <a:ext cx="79159" cy="52773"/>
            </a:xfrm>
            <a:custGeom>
              <a:avLst/>
              <a:gdLst>
                <a:gd name="connsiteX0" fmla="*/ 59369 w 79159"/>
                <a:gd name="connsiteY0" fmla="*/ 29025 h 52772"/>
                <a:gd name="connsiteX1" fmla="*/ 19790 w 79159"/>
                <a:gd name="connsiteY1" fmla="*/ 26386 h 52772"/>
                <a:gd name="connsiteX2" fmla="*/ 59369 w 79159"/>
                <a:gd name="connsiteY2" fmla="*/ 2902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9369" y="29025"/>
                  </a:moveTo>
                  <a:cubicBezTo>
                    <a:pt x="54092" y="15832"/>
                    <a:pt x="30344" y="18471"/>
                    <a:pt x="19790" y="26386"/>
                  </a:cubicBezTo>
                  <a:cubicBezTo>
                    <a:pt x="25067" y="39580"/>
                    <a:pt x="48815" y="36941"/>
                    <a:pt x="59369" y="290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67C08A2-6F76-4225-97F9-3C74266FBAD3}"/>
                </a:ext>
              </a:extLst>
            </p:cNvPr>
            <p:cNvSpPr/>
            <p:nvPr/>
          </p:nvSpPr>
          <p:spPr>
            <a:xfrm>
              <a:off x="6394799" y="2047623"/>
              <a:ext cx="26386" cy="26386"/>
            </a:xfrm>
            <a:custGeom>
              <a:avLst/>
              <a:gdLst>
                <a:gd name="connsiteX0" fmla="*/ 29685 w 26386"/>
                <a:gd name="connsiteY0" fmla="*/ 27706 h 26386"/>
                <a:gd name="connsiteX1" fmla="*/ 29685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7706"/>
                  </a:moveTo>
                  <a:cubicBezTo>
                    <a:pt x="16492" y="17151"/>
                    <a:pt x="16492" y="17151"/>
                    <a:pt x="2968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D41A5CC-5951-4678-A2E3-D1D9B60C44E2}"/>
                </a:ext>
              </a:extLst>
            </p:cNvPr>
            <p:cNvSpPr/>
            <p:nvPr/>
          </p:nvSpPr>
          <p:spPr>
            <a:xfrm>
              <a:off x="6095972" y="205553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19790" y="40899"/>
                    <a:pt x="19790" y="4089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BE83751-4942-4715-A08D-744F3370A2B7}"/>
                </a:ext>
              </a:extLst>
            </p:cNvPr>
            <p:cNvSpPr/>
            <p:nvPr/>
          </p:nvSpPr>
          <p:spPr>
            <a:xfrm>
              <a:off x="6486491" y="2122962"/>
              <a:ext cx="184705" cy="52773"/>
            </a:xfrm>
            <a:custGeom>
              <a:avLst/>
              <a:gdLst>
                <a:gd name="connsiteX0" fmla="*/ 19790 w 184705"/>
                <a:gd name="connsiteY0" fmla="*/ 20972 h 52772"/>
                <a:gd name="connsiteX1" fmla="*/ 175470 w 184705"/>
                <a:gd name="connsiteY1" fmla="*/ 44719 h 52772"/>
                <a:gd name="connsiteX2" fmla="*/ 19790 w 184705"/>
                <a:gd name="connsiteY2" fmla="*/ 2097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52772">
                  <a:moveTo>
                    <a:pt x="19790" y="20972"/>
                  </a:moveTo>
                  <a:cubicBezTo>
                    <a:pt x="35622" y="31526"/>
                    <a:pt x="135890" y="76383"/>
                    <a:pt x="175470" y="44719"/>
                  </a:cubicBezTo>
                  <a:cubicBezTo>
                    <a:pt x="149083" y="28888"/>
                    <a:pt x="48815" y="15694"/>
                    <a:pt x="19790" y="2097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5104342-72D9-4EAE-9E13-D12F829AD78C}"/>
                </a:ext>
              </a:extLst>
            </p:cNvPr>
            <p:cNvSpPr/>
            <p:nvPr/>
          </p:nvSpPr>
          <p:spPr>
            <a:xfrm>
              <a:off x="6207573" y="2169960"/>
              <a:ext cx="52773" cy="52773"/>
            </a:xfrm>
            <a:custGeom>
              <a:avLst/>
              <a:gdLst>
                <a:gd name="connsiteX0" fmla="*/ 26928 w 52772"/>
                <a:gd name="connsiteY0" fmla="*/ 21470 h 52772"/>
                <a:gd name="connsiteX1" fmla="*/ 45398 w 52772"/>
                <a:gd name="connsiteY1" fmla="*/ 34663 h 52772"/>
                <a:gd name="connsiteX2" fmla="*/ 26928 w 52772"/>
                <a:gd name="connsiteY2" fmla="*/ 2147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6928" y="21470"/>
                  </a:moveTo>
                  <a:cubicBezTo>
                    <a:pt x="5819" y="32024"/>
                    <a:pt x="37482" y="50495"/>
                    <a:pt x="45398" y="34663"/>
                  </a:cubicBezTo>
                  <a:cubicBezTo>
                    <a:pt x="53314" y="24108"/>
                    <a:pt x="34844" y="16192"/>
                    <a:pt x="26928" y="2147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943B960-8CDD-490A-A52F-331F2BD95313}"/>
                </a:ext>
              </a:extLst>
            </p:cNvPr>
            <p:cNvSpPr/>
            <p:nvPr/>
          </p:nvSpPr>
          <p:spPr>
            <a:xfrm>
              <a:off x="6607869" y="2192749"/>
              <a:ext cx="105546" cy="79159"/>
            </a:xfrm>
            <a:custGeom>
              <a:avLst/>
              <a:gdLst>
                <a:gd name="connsiteX0" fmla="*/ 54092 w 105545"/>
                <a:gd name="connsiteY0" fmla="*/ 19790 h 79159"/>
                <a:gd name="connsiteX1" fmla="*/ 19790 w 105545"/>
                <a:gd name="connsiteY1" fmla="*/ 51454 h 79159"/>
                <a:gd name="connsiteX2" fmla="*/ 109504 w 105545"/>
                <a:gd name="connsiteY2" fmla="*/ 40899 h 79159"/>
                <a:gd name="connsiteX3" fmla="*/ 54092 w 105545"/>
                <a:gd name="connsiteY3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45" h="79159">
                  <a:moveTo>
                    <a:pt x="54092" y="19790"/>
                  </a:moveTo>
                  <a:cubicBezTo>
                    <a:pt x="43538" y="30344"/>
                    <a:pt x="32983" y="40899"/>
                    <a:pt x="19790" y="51454"/>
                  </a:cubicBezTo>
                  <a:cubicBezTo>
                    <a:pt x="54092" y="67285"/>
                    <a:pt x="83117" y="64647"/>
                    <a:pt x="109504" y="40899"/>
                  </a:cubicBezTo>
                  <a:cubicBezTo>
                    <a:pt x="96310" y="27706"/>
                    <a:pt x="77840" y="19790"/>
                    <a:pt x="5409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2F4F06E-C926-44E1-B7D4-4C899DDF27DD}"/>
                </a:ext>
              </a:extLst>
            </p:cNvPr>
            <p:cNvSpPr/>
            <p:nvPr/>
          </p:nvSpPr>
          <p:spPr>
            <a:xfrm>
              <a:off x="6374442" y="2219883"/>
              <a:ext cx="79159" cy="52773"/>
            </a:xfrm>
            <a:custGeom>
              <a:avLst/>
              <a:gdLst>
                <a:gd name="connsiteX0" fmla="*/ 57957 w 79159"/>
                <a:gd name="connsiteY0" fmla="*/ 48067 h 52772"/>
                <a:gd name="connsiteX1" fmla="*/ 57957 w 79159"/>
                <a:gd name="connsiteY1" fmla="*/ 4806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59" h="52772">
                  <a:moveTo>
                    <a:pt x="57957" y="48067"/>
                  </a:moveTo>
                  <a:cubicBezTo>
                    <a:pt x="160865" y="-20538"/>
                    <a:pt x="-66059" y="58621"/>
                    <a:pt x="57957" y="480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CC1C1FA-6D19-4369-9C90-7C477C3ADFEB}"/>
                </a:ext>
              </a:extLst>
            </p:cNvPr>
            <p:cNvSpPr/>
            <p:nvPr/>
          </p:nvSpPr>
          <p:spPr>
            <a:xfrm>
              <a:off x="6588479" y="2212938"/>
              <a:ext cx="52773" cy="52773"/>
            </a:xfrm>
            <a:custGeom>
              <a:avLst/>
              <a:gdLst>
                <a:gd name="connsiteX0" fmla="*/ 33903 w 52772"/>
                <a:gd name="connsiteY0" fmla="*/ 33903 h 52772"/>
                <a:gd name="connsiteX1" fmla="*/ 20709 w 52772"/>
                <a:gd name="connsiteY1" fmla="*/ 20709 h 52772"/>
                <a:gd name="connsiteX2" fmla="*/ 33903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903" y="33903"/>
                  </a:moveTo>
                  <a:cubicBezTo>
                    <a:pt x="36541" y="20709"/>
                    <a:pt x="33903" y="18071"/>
                    <a:pt x="20709" y="20709"/>
                  </a:cubicBezTo>
                  <a:cubicBezTo>
                    <a:pt x="18071" y="33903"/>
                    <a:pt x="20709" y="39180"/>
                    <a:pt x="33903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80E7B3D-78FE-40DB-8752-23DBF9734B6F}"/>
                </a:ext>
              </a:extLst>
            </p:cNvPr>
            <p:cNvSpPr/>
            <p:nvPr/>
          </p:nvSpPr>
          <p:spPr>
            <a:xfrm>
              <a:off x="6510239" y="2242883"/>
              <a:ext cx="131932" cy="79159"/>
            </a:xfrm>
            <a:custGeom>
              <a:avLst/>
              <a:gdLst>
                <a:gd name="connsiteX0" fmla="*/ 46176 w 131932"/>
                <a:gd name="connsiteY0" fmla="*/ 19790 h 79159"/>
                <a:gd name="connsiteX1" fmla="*/ 19790 w 131932"/>
                <a:gd name="connsiteY1" fmla="*/ 51453 h 79159"/>
                <a:gd name="connsiteX2" fmla="*/ 127974 w 131932"/>
                <a:gd name="connsiteY2" fmla="*/ 19790 h 79159"/>
                <a:gd name="connsiteX3" fmla="*/ 46176 w 131932"/>
                <a:gd name="connsiteY3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32" h="79159">
                  <a:moveTo>
                    <a:pt x="46176" y="19790"/>
                  </a:moveTo>
                  <a:cubicBezTo>
                    <a:pt x="38260" y="30344"/>
                    <a:pt x="27706" y="40899"/>
                    <a:pt x="19790" y="51453"/>
                  </a:cubicBezTo>
                  <a:cubicBezTo>
                    <a:pt x="93672" y="75201"/>
                    <a:pt x="127974" y="64647"/>
                    <a:pt x="127974" y="19790"/>
                  </a:cubicBezTo>
                  <a:cubicBezTo>
                    <a:pt x="101588" y="19790"/>
                    <a:pt x="75201" y="19790"/>
                    <a:pt x="4617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B9F98B7-DF82-4D2A-8BE9-F04D516035D0}"/>
                </a:ext>
              </a:extLst>
            </p:cNvPr>
            <p:cNvSpPr/>
            <p:nvPr/>
          </p:nvSpPr>
          <p:spPr>
            <a:xfrm>
              <a:off x="6406337" y="2267321"/>
              <a:ext cx="79159" cy="52773"/>
            </a:xfrm>
            <a:custGeom>
              <a:avLst/>
              <a:gdLst>
                <a:gd name="connsiteX0" fmla="*/ 20785 w 79159"/>
                <a:gd name="connsiteY0" fmla="*/ 45486 h 52772"/>
                <a:gd name="connsiteX1" fmla="*/ 65642 w 79159"/>
                <a:gd name="connsiteY1" fmla="*/ 24377 h 52772"/>
                <a:gd name="connsiteX2" fmla="*/ 20785 w 79159"/>
                <a:gd name="connsiteY2" fmla="*/ 454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0785" y="45486"/>
                  </a:moveTo>
                  <a:cubicBezTo>
                    <a:pt x="23423" y="87704"/>
                    <a:pt x="70919" y="16461"/>
                    <a:pt x="65642" y="24377"/>
                  </a:cubicBezTo>
                  <a:cubicBezTo>
                    <a:pt x="31339" y="13822"/>
                    <a:pt x="15507" y="21738"/>
                    <a:pt x="20785" y="454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C440B67-3346-4B07-95DB-77BE66C9B74D}"/>
                </a:ext>
              </a:extLst>
            </p:cNvPr>
            <p:cNvSpPr/>
            <p:nvPr/>
          </p:nvSpPr>
          <p:spPr>
            <a:xfrm>
              <a:off x="8406600" y="2720477"/>
              <a:ext cx="79159" cy="52773"/>
            </a:xfrm>
            <a:custGeom>
              <a:avLst/>
              <a:gdLst>
                <a:gd name="connsiteX0" fmla="*/ 23252 w 79159"/>
                <a:gd name="connsiteY0" fmla="*/ 19790 h 52772"/>
                <a:gd name="connsiteX1" fmla="*/ 68109 w 79159"/>
                <a:gd name="connsiteY1" fmla="*/ 48815 h 52772"/>
                <a:gd name="connsiteX2" fmla="*/ 23252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3252" y="19790"/>
                  </a:moveTo>
                  <a:cubicBezTo>
                    <a:pt x="12698" y="38260"/>
                    <a:pt x="25891" y="48815"/>
                    <a:pt x="68109" y="48815"/>
                  </a:cubicBezTo>
                  <a:cubicBezTo>
                    <a:pt x="52277" y="38260"/>
                    <a:pt x="39084" y="27706"/>
                    <a:pt x="2325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3BCCE6-237F-4D09-A833-34CE2E382A97}"/>
                </a:ext>
              </a:extLst>
            </p:cNvPr>
            <p:cNvSpPr/>
            <p:nvPr/>
          </p:nvSpPr>
          <p:spPr>
            <a:xfrm>
              <a:off x="6523432" y="2744791"/>
              <a:ext cx="105546" cy="105546"/>
            </a:xfrm>
            <a:custGeom>
              <a:avLst/>
              <a:gdLst>
                <a:gd name="connsiteX0" fmla="*/ 69924 w 105545"/>
                <a:gd name="connsiteY0" fmla="*/ 21863 h 105545"/>
                <a:gd name="connsiteX1" fmla="*/ 19790 w 105545"/>
                <a:gd name="connsiteY1" fmla="*/ 95745 h 105545"/>
                <a:gd name="connsiteX2" fmla="*/ 69924 w 105545"/>
                <a:gd name="connsiteY2" fmla="*/ 2186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05545">
                  <a:moveTo>
                    <a:pt x="69924" y="21863"/>
                  </a:moveTo>
                  <a:cubicBezTo>
                    <a:pt x="-3958" y="8669"/>
                    <a:pt x="38260" y="61442"/>
                    <a:pt x="19790" y="95745"/>
                  </a:cubicBezTo>
                  <a:cubicBezTo>
                    <a:pt x="25067" y="85190"/>
                    <a:pt x="156999" y="90467"/>
                    <a:pt x="69924" y="218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648EAC1-E578-4FDC-BA58-BB233A83DBEC}"/>
                </a:ext>
              </a:extLst>
            </p:cNvPr>
            <p:cNvSpPr/>
            <p:nvPr/>
          </p:nvSpPr>
          <p:spPr>
            <a:xfrm>
              <a:off x="6787297" y="2773250"/>
              <a:ext cx="79159" cy="52773"/>
            </a:xfrm>
            <a:custGeom>
              <a:avLst/>
              <a:gdLst>
                <a:gd name="connsiteX0" fmla="*/ 19790 w 79159"/>
                <a:gd name="connsiteY0" fmla="*/ 19790 h 52772"/>
                <a:gd name="connsiteX1" fmla="*/ 72563 w 79159"/>
                <a:gd name="connsiteY1" fmla="*/ 46176 h 52772"/>
                <a:gd name="connsiteX2" fmla="*/ 19790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19790"/>
                  </a:moveTo>
                  <a:cubicBezTo>
                    <a:pt x="27706" y="40899"/>
                    <a:pt x="54092" y="43538"/>
                    <a:pt x="72563" y="46176"/>
                  </a:cubicBezTo>
                  <a:cubicBezTo>
                    <a:pt x="62008" y="25067"/>
                    <a:pt x="40899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B95DB62-1F0C-40F4-8140-F22B69FF0F42}"/>
                </a:ext>
              </a:extLst>
            </p:cNvPr>
            <p:cNvSpPr/>
            <p:nvPr/>
          </p:nvSpPr>
          <p:spPr>
            <a:xfrm>
              <a:off x="6686109" y="2809272"/>
              <a:ext cx="52773" cy="52773"/>
            </a:xfrm>
            <a:custGeom>
              <a:avLst/>
              <a:gdLst>
                <a:gd name="connsiteX0" fmla="*/ 33903 w 52772"/>
                <a:gd name="connsiteY0" fmla="*/ 33903 h 52772"/>
                <a:gd name="connsiteX1" fmla="*/ 20709 w 52772"/>
                <a:gd name="connsiteY1" fmla="*/ 20709 h 52772"/>
                <a:gd name="connsiteX2" fmla="*/ 33903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903" y="33903"/>
                  </a:moveTo>
                  <a:cubicBezTo>
                    <a:pt x="36541" y="20709"/>
                    <a:pt x="33903" y="18071"/>
                    <a:pt x="20709" y="20709"/>
                  </a:cubicBezTo>
                  <a:cubicBezTo>
                    <a:pt x="18071" y="33903"/>
                    <a:pt x="20709" y="39180"/>
                    <a:pt x="33903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89D047BB-6AF2-40C9-9048-ABBECC814214}"/>
                </a:ext>
              </a:extLst>
            </p:cNvPr>
            <p:cNvSpPr/>
            <p:nvPr/>
          </p:nvSpPr>
          <p:spPr>
            <a:xfrm>
              <a:off x="8096064" y="3218521"/>
              <a:ext cx="52773" cy="52773"/>
            </a:xfrm>
            <a:custGeom>
              <a:avLst/>
              <a:gdLst>
                <a:gd name="connsiteX0" fmla="*/ 46176 w 52772"/>
                <a:gd name="connsiteY0" fmla="*/ 20449 h 52772"/>
                <a:gd name="connsiteX1" fmla="*/ 19790 w 52772"/>
                <a:gd name="connsiteY1" fmla="*/ 36281 h 52772"/>
                <a:gd name="connsiteX2" fmla="*/ 46176 w 52772"/>
                <a:gd name="connsiteY2" fmla="*/ 2044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176" y="20449"/>
                  </a:moveTo>
                  <a:cubicBezTo>
                    <a:pt x="35622" y="17811"/>
                    <a:pt x="22428" y="23088"/>
                    <a:pt x="19790" y="36281"/>
                  </a:cubicBezTo>
                  <a:cubicBezTo>
                    <a:pt x="25067" y="54752"/>
                    <a:pt x="67285" y="31004"/>
                    <a:pt x="46176" y="204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DCDFC585-8C19-4C4A-8606-65972B1EE49D}"/>
                </a:ext>
              </a:extLst>
            </p:cNvPr>
            <p:cNvSpPr/>
            <p:nvPr/>
          </p:nvSpPr>
          <p:spPr>
            <a:xfrm>
              <a:off x="7082825" y="3266511"/>
              <a:ext cx="52773" cy="79159"/>
            </a:xfrm>
            <a:custGeom>
              <a:avLst/>
              <a:gdLst>
                <a:gd name="connsiteX0" fmla="*/ 43538 w 52772"/>
                <a:gd name="connsiteY0" fmla="*/ 27871 h 79159"/>
                <a:gd name="connsiteX1" fmla="*/ 19790 w 52772"/>
                <a:gd name="connsiteY1" fmla="*/ 67450 h 79159"/>
                <a:gd name="connsiteX2" fmla="*/ 43538 w 52772"/>
                <a:gd name="connsiteY2" fmla="*/ 2787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3538" y="27871"/>
                  </a:moveTo>
                  <a:cubicBezTo>
                    <a:pt x="35622" y="41064"/>
                    <a:pt x="27706" y="54257"/>
                    <a:pt x="19790" y="67450"/>
                  </a:cubicBezTo>
                  <a:cubicBezTo>
                    <a:pt x="54092" y="22593"/>
                    <a:pt x="62008" y="9400"/>
                    <a:pt x="43538" y="2787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81F1E09-88E1-459F-8B3A-5D4EAF023FCB}"/>
                </a:ext>
              </a:extLst>
            </p:cNvPr>
            <p:cNvSpPr/>
            <p:nvPr/>
          </p:nvSpPr>
          <p:spPr>
            <a:xfrm>
              <a:off x="7016859" y="3356390"/>
              <a:ext cx="52773" cy="79159"/>
            </a:xfrm>
            <a:custGeom>
              <a:avLst/>
              <a:gdLst>
                <a:gd name="connsiteX0" fmla="*/ 19790 w 52772"/>
                <a:gd name="connsiteY0" fmla="*/ 64647 h 79159"/>
                <a:gd name="connsiteX1" fmla="*/ 54092 w 52772"/>
                <a:gd name="connsiteY1" fmla="*/ 19790 h 79159"/>
                <a:gd name="connsiteX2" fmla="*/ 19790 w 52772"/>
                <a:gd name="connsiteY2" fmla="*/ 6464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64647"/>
                  </a:moveTo>
                  <a:cubicBezTo>
                    <a:pt x="30344" y="48815"/>
                    <a:pt x="43538" y="32983"/>
                    <a:pt x="54092" y="19790"/>
                  </a:cubicBezTo>
                  <a:cubicBezTo>
                    <a:pt x="30344" y="30344"/>
                    <a:pt x="27706" y="38260"/>
                    <a:pt x="19790" y="6464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EA777D3-E426-49A2-A32D-FA16D05380F2}"/>
                </a:ext>
              </a:extLst>
            </p:cNvPr>
            <p:cNvSpPr/>
            <p:nvPr/>
          </p:nvSpPr>
          <p:spPr>
            <a:xfrm>
              <a:off x="6837249" y="3440827"/>
              <a:ext cx="158319" cy="211091"/>
            </a:xfrm>
            <a:custGeom>
              <a:avLst/>
              <a:gdLst>
                <a:gd name="connsiteX0" fmla="*/ 162459 w 158318"/>
                <a:gd name="connsiteY0" fmla="*/ 19790 h 211091"/>
                <a:gd name="connsiteX1" fmla="*/ 19972 w 158318"/>
                <a:gd name="connsiteY1" fmla="*/ 209772 h 211091"/>
                <a:gd name="connsiteX2" fmla="*/ 162459 w 158318"/>
                <a:gd name="connsiteY2" fmla="*/ 19790 h 2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211091">
                  <a:moveTo>
                    <a:pt x="162459" y="19790"/>
                  </a:moveTo>
                  <a:cubicBezTo>
                    <a:pt x="125518" y="56731"/>
                    <a:pt x="14695" y="146445"/>
                    <a:pt x="19972" y="209772"/>
                  </a:cubicBezTo>
                  <a:cubicBezTo>
                    <a:pt x="80661" y="162276"/>
                    <a:pt x="138711" y="67285"/>
                    <a:pt x="16245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5D7AB3B-6D1F-4D91-9C95-857C0E811F06}"/>
                </a:ext>
              </a:extLst>
            </p:cNvPr>
            <p:cNvSpPr/>
            <p:nvPr/>
          </p:nvSpPr>
          <p:spPr>
            <a:xfrm>
              <a:off x="6299148" y="344610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7706"/>
                    <a:pt x="32983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B791A63-26CF-4CC9-AAA8-444603A0E421}"/>
                </a:ext>
              </a:extLst>
            </p:cNvPr>
            <p:cNvSpPr/>
            <p:nvPr/>
          </p:nvSpPr>
          <p:spPr>
            <a:xfrm>
              <a:off x="6797851" y="3633448"/>
              <a:ext cx="52773" cy="79159"/>
            </a:xfrm>
            <a:custGeom>
              <a:avLst/>
              <a:gdLst>
                <a:gd name="connsiteX0" fmla="*/ 19790 w 52772"/>
                <a:gd name="connsiteY0" fmla="*/ 72563 h 79159"/>
                <a:gd name="connsiteX1" fmla="*/ 54092 w 52772"/>
                <a:gd name="connsiteY1" fmla="*/ 19790 h 79159"/>
                <a:gd name="connsiteX2" fmla="*/ 19790 w 52772"/>
                <a:gd name="connsiteY2" fmla="*/ 7256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72563"/>
                  </a:moveTo>
                  <a:cubicBezTo>
                    <a:pt x="40899" y="62008"/>
                    <a:pt x="51454" y="43538"/>
                    <a:pt x="54092" y="19790"/>
                  </a:cubicBezTo>
                  <a:cubicBezTo>
                    <a:pt x="38260" y="32983"/>
                    <a:pt x="27706" y="51454"/>
                    <a:pt x="19790" y="725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95A71E8-DDEE-4DDC-9FD2-39D1675A023B}"/>
                </a:ext>
              </a:extLst>
            </p:cNvPr>
            <p:cNvSpPr/>
            <p:nvPr/>
          </p:nvSpPr>
          <p:spPr>
            <a:xfrm>
              <a:off x="8451768" y="3736117"/>
              <a:ext cx="52773" cy="52773"/>
            </a:xfrm>
            <a:custGeom>
              <a:avLst/>
              <a:gdLst>
                <a:gd name="connsiteX0" fmla="*/ 22941 w 52772"/>
                <a:gd name="connsiteY0" fmla="*/ 22666 h 52772"/>
                <a:gd name="connsiteX1" fmla="*/ 41412 w 52772"/>
                <a:gd name="connsiteY1" fmla="*/ 43776 h 52772"/>
                <a:gd name="connsiteX2" fmla="*/ 22941 w 52772"/>
                <a:gd name="connsiteY2" fmla="*/ 2266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941" y="22666"/>
                  </a:moveTo>
                  <a:cubicBezTo>
                    <a:pt x="12387" y="33221"/>
                    <a:pt x="30857" y="54330"/>
                    <a:pt x="41412" y="43776"/>
                  </a:cubicBezTo>
                  <a:cubicBezTo>
                    <a:pt x="51966" y="33221"/>
                    <a:pt x="36135" y="12112"/>
                    <a:pt x="22941" y="226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FCB9F2A-33B4-4894-AD72-1790EB75B1BF}"/>
                </a:ext>
              </a:extLst>
            </p:cNvPr>
            <p:cNvSpPr/>
            <p:nvPr/>
          </p:nvSpPr>
          <p:spPr>
            <a:xfrm>
              <a:off x="7298274" y="3801648"/>
              <a:ext cx="52773" cy="52773"/>
            </a:xfrm>
            <a:custGeom>
              <a:avLst/>
              <a:gdLst>
                <a:gd name="connsiteX0" fmla="*/ 20709 w 52772"/>
                <a:gd name="connsiteY0" fmla="*/ 20462 h 52772"/>
                <a:gd name="connsiteX1" fmla="*/ 33903 w 52772"/>
                <a:gd name="connsiteY1" fmla="*/ 33655 h 52772"/>
                <a:gd name="connsiteX2" fmla="*/ 20709 w 52772"/>
                <a:gd name="connsiteY2" fmla="*/ 2046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0709" y="20462"/>
                  </a:moveTo>
                  <a:cubicBezTo>
                    <a:pt x="18071" y="33655"/>
                    <a:pt x="20709" y="36294"/>
                    <a:pt x="33903" y="33655"/>
                  </a:cubicBezTo>
                  <a:cubicBezTo>
                    <a:pt x="36541" y="23101"/>
                    <a:pt x="33903" y="17824"/>
                    <a:pt x="20709" y="2046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FAFFF7C-8B5E-43A6-86A4-C6EF863181B8}"/>
                </a:ext>
              </a:extLst>
            </p:cNvPr>
            <p:cNvSpPr/>
            <p:nvPr/>
          </p:nvSpPr>
          <p:spPr>
            <a:xfrm>
              <a:off x="8341911" y="2849351"/>
              <a:ext cx="26386" cy="26386"/>
            </a:xfrm>
            <a:custGeom>
              <a:avLst/>
              <a:gdLst>
                <a:gd name="connsiteX0" fmla="*/ 21976 w 26386"/>
                <a:gd name="connsiteY0" fmla="*/ 30764 h 26386"/>
                <a:gd name="connsiteX1" fmla="*/ 27253 w 26386"/>
                <a:gd name="connsiteY1" fmla="*/ 20210 h 26386"/>
                <a:gd name="connsiteX2" fmla="*/ 21976 w 26386"/>
                <a:gd name="connsiteY2" fmla="*/ 3076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976" y="30764"/>
                  </a:moveTo>
                  <a:cubicBezTo>
                    <a:pt x="27253" y="36042"/>
                    <a:pt x="32530" y="25487"/>
                    <a:pt x="27253" y="20210"/>
                  </a:cubicBezTo>
                  <a:cubicBezTo>
                    <a:pt x="21976" y="17571"/>
                    <a:pt x="16698" y="28126"/>
                    <a:pt x="21976" y="3076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80A873DC-58B1-4EDA-B071-CEC0F01B793B}"/>
                </a:ext>
              </a:extLst>
            </p:cNvPr>
            <p:cNvSpPr/>
            <p:nvPr/>
          </p:nvSpPr>
          <p:spPr>
            <a:xfrm>
              <a:off x="6892156" y="1999441"/>
              <a:ext cx="52773" cy="52773"/>
            </a:xfrm>
            <a:custGeom>
              <a:avLst/>
              <a:gdLst>
                <a:gd name="connsiteX0" fmla="*/ 31031 w 52772"/>
                <a:gd name="connsiteY0" fmla="*/ 20476 h 52772"/>
                <a:gd name="connsiteX1" fmla="*/ 20476 w 52772"/>
                <a:gd name="connsiteY1" fmla="*/ 31031 h 52772"/>
                <a:gd name="connsiteX2" fmla="*/ 31031 w 52772"/>
                <a:gd name="connsiteY2" fmla="*/ 204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1031" y="20476"/>
                  </a:moveTo>
                  <a:cubicBezTo>
                    <a:pt x="23115" y="17838"/>
                    <a:pt x="17838" y="23115"/>
                    <a:pt x="20476" y="31031"/>
                  </a:cubicBezTo>
                  <a:cubicBezTo>
                    <a:pt x="28392" y="38947"/>
                    <a:pt x="38947" y="28392"/>
                    <a:pt x="31031" y="20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4993762E-0A58-438A-BAD2-02B3968CC8E2}"/>
                </a:ext>
              </a:extLst>
            </p:cNvPr>
            <p:cNvSpPr/>
            <p:nvPr/>
          </p:nvSpPr>
          <p:spPr>
            <a:xfrm>
              <a:off x="7966770" y="3256040"/>
              <a:ext cx="79159" cy="52773"/>
            </a:xfrm>
            <a:custGeom>
              <a:avLst/>
              <a:gdLst>
                <a:gd name="connsiteX0" fmla="*/ 75201 w 79159"/>
                <a:gd name="connsiteY0" fmla="*/ 30426 h 52772"/>
                <a:gd name="connsiteX1" fmla="*/ 19790 w 79159"/>
                <a:gd name="connsiteY1" fmla="*/ 33065 h 52772"/>
                <a:gd name="connsiteX2" fmla="*/ 80479 w 79159"/>
                <a:gd name="connsiteY2" fmla="*/ 33065 h 52772"/>
                <a:gd name="connsiteX3" fmla="*/ 75201 w 79159"/>
                <a:gd name="connsiteY3" fmla="*/ 3042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52772">
                  <a:moveTo>
                    <a:pt x="75201" y="30426"/>
                  </a:moveTo>
                  <a:cubicBezTo>
                    <a:pt x="54092" y="14595"/>
                    <a:pt x="35622" y="17233"/>
                    <a:pt x="19790" y="33065"/>
                  </a:cubicBezTo>
                  <a:cubicBezTo>
                    <a:pt x="38260" y="43620"/>
                    <a:pt x="59369" y="43620"/>
                    <a:pt x="80479" y="33065"/>
                  </a:cubicBezTo>
                  <a:cubicBezTo>
                    <a:pt x="77840" y="30426"/>
                    <a:pt x="75201" y="30426"/>
                    <a:pt x="75201" y="3042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E2D7A8F-F1EA-4EA9-BF4A-36AD753AFE26}"/>
                </a:ext>
              </a:extLst>
            </p:cNvPr>
            <p:cNvSpPr/>
            <p:nvPr/>
          </p:nvSpPr>
          <p:spPr>
            <a:xfrm>
              <a:off x="7855948" y="321654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2F4C001-748F-4A16-9C7A-2FED8254414E}"/>
                </a:ext>
              </a:extLst>
            </p:cNvPr>
            <p:cNvSpPr/>
            <p:nvPr/>
          </p:nvSpPr>
          <p:spPr>
            <a:xfrm>
              <a:off x="7855514" y="3316139"/>
              <a:ext cx="52773" cy="26386"/>
            </a:xfrm>
            <a:custGeom>
              <a:avLst/>
              <a:gdLst>
                <a:gd name="connsiteX0" fmla="*/ 41333 w 52772"/>
                <a:gd name="connsiteY0" fmla="*/ 25739 h 26386"/>
                <a:gd name="connsiteX1" fmla="*/ 41333 w 52772"/>
                <a:gd name="connsiteY1" fmla="*/ 2573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41333" y="25739"/>
                  </a:moveTo>
                  <a:cubicBezTo>
                    <a:pt x="86190" y="7268"/>
                    <a:pt x="-24633" y="38932"/>
                    <a:pt x="41333" y="257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DED1B25-5FC0-44B1-B34F-2D86D6271001}"/>
                </a:ext>
              </a:extLst>
            </p:cNvPr>
            <p:cNvSpPr/>
            <p:nvPr/>
          </p:nvSpPr>
          <p:spPr>
            <a:xfrm>
              <a:off x="7815948" y="3475129"/>
              <a:ext cx="26386" cy="26386"/>
            </a:xfrm>
            <a:custGeom>
              <a:avLst/>
              <a:gdLst>
                <a:gd name="connsiteX0" fmla="*/ 30764 w 26386"/>
                <a:gd name="connsiteY0" fmla="*/ 22428 h 26386"/>
                <a:gd name="connsiteX1" fmla="*/ 20210 w 26386"/>
                <a:gd name="connsiteY1" fmla="*/ 25067 h 26386"/>
                <a:gd name="connsiteX2" fmla="*/ 30764 w 26386"/>
                <a:gd name="connsiteY2" fmla="*/ 2242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764" y="22428"/>
                  </a:moveTo>
                  <a:cubicBezTo>
                    <a:pt x="28126" y="19790"/>
                    <a:pt x="17571" y="17151"/>
                    <a:pt x="20210" y="25067"/>
                  </a:cubicBezTo>
                  <a:cubicBezTo>
                    <a:pt x="22848" y="30344"/>
                    <a:pt x="38680" y="30344"/>
                    <a:pt x="3076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330C45F-B9D3-4634-B52E-88A12C6A7BEA}"/>
                </a:ext>
              </a:extLst>
            </p:cNvPr>
            <p:cNvSpPr/>
            <p:nvPr/>
          </p:nvSpPr>
          <p:spPr>
            <a:xfrm>
              <a:off x="6889544" y="2717839"/>
              <a:ext cx="26386" cy="52773"/>
            </a:xfrm>
            <a:custGeom>
              <a:avLst/>
              <a:gdLst>
                <a:gd name="connsiteX0" fmla="*/ 25727 w 26386"/>
                <a:gd name="connsiteY0" fmla="*/ 19790 h 52772"/>
                <a:gd name="connsiteX1" fmla="*/ 25727 w 26386"/>
                <a:gd name="connsiteY1" fmla="*/ 32983 h 52772"/>
                <a:gd name="connsiteX2" fmla="*/ 25727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5727" y="19790"/>
                  </a:moveTo>
                  <a:cubicBezTo>
                    <a:pt x="17811" y="19790"/>
                    <a:pt x="17811" y="32983"/>
                    <a:pt x="25727" y="32983"/>
                  </a:cubicBezTo>
                  <a:cubicBezTo>
                    <a:pt x="33643" y="32983"/>
                    <a:pt x="31004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87A66C-71B8-4A4D-82EB-E433DF9AF34B}"/>
                </a:ext>
              </a:extLst>
            </p:cNvPr>
            <p:cNvSpPr/>
            <p:nvPr/>
          </p:nvSpPr>
          <p:spPr>
            <a:xfrm>
              <a:off x="7324602" y="3277066"/>
              <a:ext cx="52773" cy="52773"/>
            </a:xfrm>
            <a:custGeom>
              <a:avLst/>
              <a:gdLst>
                <a:gd name="connsiteX0" fmla="*/ 28684 w 52772"/>
                <a:gd name="connsiteY0" fmla="*/ 33148 h 52772"/>
                <a:gd name="connsiteX1" fmla="*/ 28684 w 52772"/>
                <a:gd name="connsiteY1" fmla="*/ 3314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8684" y="33148"/>
                  </a:moveTo>
                  <a:cubicBezTo>
                    <a:pt x="73541" y="56896"/>
                    <a:pt x="-5619" y="-6432"/>
                    <a:pt x="28684" y="331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C7F57CF-0880-429D-A7DA-481E7F0A3080}"/>
                </a:ext>
              </a:extLst>
            </p:cNvPr>
            <p:cNvSpPr/>
            <p:nvPr/>
          </p:nvSpPr>
          <p:spPr>
            <a:xfrm>
              <a:off x="7650208" y="3633448"/>
              <a:ext cx="26386" cy="52773"/>
            </a:xfrm>
            <a:custGeom>
              <a:avLst/>
              <a:gdLst>
                <a:gd name="connsiteX0" fmla="*/ 24992 w 26386"/>
                <a:gd name="connsiteY0" fmla="*/ 19790 h 52772"/>
                <a:gd name="connsiteX1" fmla="*/ 27631 w 26386"/>
                <a:gd name="connsiteY1" fmla="*/ 48815 h 52772"/>
                <a:gd name="connsiteX2" fmla="*/ 24992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4992" y="19790"/>
                  </a:moveTo>
                  <a:cubicBezTo>
                    <a:pt x="14438" y="27706"/>
                    <a:pt x="22354" y="40899"/>
                    <a:pt x="27631" y="48815"/>
                  </a:cubicBezTo>
                  <a:cubicBezTo>
                    <a:pt x="30270" y="38260"/>
                    <a:pt x="32908" y="27706"/>
                    <a:pt x="2499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2F9E302F-DC5B-43BA-9AB8-97F0EC3A63DB}"/>
                </a:ext>
              </a:extLst>
            </p:cNvPr>
            <p:cNvSpPr/>
            <p:nvPr/>
          </p:nvSpPr>
          <p:spPr>
            <a:xfrm>
              <a:off x="7322125" y="3311758"/>
              <a:ext cx="26386" cy="52773"/>
            </a:xfrm>
            <a:custGeom>
              <a:avLst/>
              <a:gdLst>
                <a:gd name="connsiteX0" fmla="*/ 25884 w 26386"/>
                <a:gd name="connsiteY0" fmla="*/ 40674 h 52772"/>
                <a:gd name="connsiteX1" fmla="*/ 25884 w 26386"/>
                <a:gd name="connsiteY1" fmla="*/ 4067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5884" y="40674"/>
                  </a:moveTo>
                  <a:cubicBezTo>
                    <a:pt x="46993" y="16926"/>
                    <a:pt x="4774" y="9010"/>
                    <a:pt x="25884" y="4067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42D118E-A225-4558-9C71-A25C26C3B456}"/>
                </a:ext>
              </a:extLst>
            </p:cNvPr>
            <p:cNvSpPr/>
            <p:nvPr/>
          </p:nvSpPr>
          <p:spPr>
            <a:xfrm>
              <a:off x="7624652" y="3628170"/>
              <a:ext cx="26386" cy="26386"/>
            </a:xfrm>
            <a:custGeom>
              <a:avLst/>
              <a:gdLst>
                <a:gd name="connsiteX0" fmla="*/ 21523 w 26386"/>
                <a:gd name="connsiteY0" fmla="*/ 19790 h 26386"/>
                <a:gd name="connsiteX1" fmla="*/ 24162 w 26386"/>
                <a:gd name="connsiteY1" fmla="*/ 27706 h 26386"/>
                <a:gd name="connsiteX2" fmla="*/ 21523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23" y="19790"/>
                  </a:moveTo>
                  <a:cubicBezTo>
                    <a:pt x="18884" y="25067"/>
                    <a:pt x="18884" y="27706"/>
                    <a:pt x="24162" y="27706"/>
                  </a:cubicBezTo>
                  <a:cubicBezTo>
                    <a:pt x="29439" y="25067"/>
                    <a:pt x="26800" y="22428"/>
                    <a:pt x="215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B1427AA-CF5A-4895-A993-A33E94A29174}"/>
                </a:ext>
              </a:extLst>
            </p:cNvPr>
            <p:cNvSpPr/>
            <p:nvPr/>
          </p:nvSpPr>
          <p:spPr>
            <a:xfrm>
              <a:off x="7626385" y="3641318"/>
              <a:ext cx="52773" cy="105546"/>
            </a:xfrm>
            <a:custGeom>
              <a:avLst/>
              <a:gdLst>
                <a:gd name="connsiteX0" fmla="*/ 38260 w 52772"/>
                <a:gd name="connsiteY0" fmla="*/ 88440 h 105545"/>
                <a:gd name="connsiteX1" fmla="*/ 19790 w 52772"/>
                <a:gd name="connsiteY1" fmla="*/ 19835 h 105545"/>
                <a:gd name="connsiteX2" fmla="*/ 38260 w 52772"/>
                <a:gd name="connsiteY2" fmla="*/ 8844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38260" y="88440"/>
                  </a:moveTo>
                  <a:cubicBezTo>
                    <a:pt x="32983" y="64692"/>
                    <a:pt x="27706" y="43583"/>
                    <a:pt x="19790" y="19835"/>
                  </a:cubicBezTo>
                  <a:cubicBezTo>
                    <a:pt x="22429" y="17197"/>
                    <a:pt x="46176" y="130658"/>
                    <a:pt x="38260" y="8844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52078BA-711B-44A5-B489-3E0A9403CC3F}"/>
                </a:ext>
              </a:extLst>
            </p:cNvPr>
            <p:cNvSpPr/>
            <p:nvPr/>
          </p:nvSpPr>
          <p:spPr>
            <a:xfrm>
              <a:off x="6461003" y="2509386"/>
              <a:ext cx="26386" cy="52773"/>
            </a:xfrm>
            <a:custGeom>
              <a:avLst/>
              <a:gdLst>
                <a:gd name="connsiteX0" fmla="*/ 29446 w 26386"/>
                <a:gd name="connsiteY0" fmla="*/ 32983 h 52772"/>
                <a:gd name="connsiteX1" fmla="*/ 21530 w 26386"/>
                <a:gd name="connsiteY1" fmla="*/ 19790 h 52772"/>
                <a:gd name="connsiteX2" fmla="*/ 29446 w 26386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9446" y="32983"/>
                  </a:moveTo>
                  <a:cubicBezTo>
                    <a:pt x="32085" y="27706"/>
                    <a:pt x="29446" y="19790"/>
                    <a:pt x="21530" y="19790"/>
                  </a:cubicBezTo>
                  <a:cubicBezTo>
                    <a:pt x="16253" y="22428"/>
                    <a:pt x="24169" y="38260"/>
                    <a:pt x="29446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3500BCE9-BC33-475E-833C-97323DEE735E}"/>
                </a:ext>
              </a:extLst>
            </p:cNvPr>
            <p:cNvSpPr/>
            <p:nvPr/>
          </p:nvSpPr>
          <p:spPr>
            <a:xfrm>
              <a:off x="7353286" y="3433570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1" y="19130"/>
                    <a:pt x="18471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C5CCD487-63ED-44B9-BA1C-51CED10510A3}"/>
                </a:ext>
              </a:extLst>
            </p:cNvPr>
            <p:cNvSpPr/>
            <p:nvPr/>
          </p:nvSpPr>
          <p:spPr>
            <a:xfrm>
              <a:off x="6826877" y="2924663"/>
              <a:ext cx="79159" cy="52773"/>
            </a:xfrm>
            <a:custGeom>
              <a:avLst/>
              <a:gdLst>
                <a:gd name="connsiteX0" fmla="*/ 59369 w 79159"/>
                <a:gd name="connsiteY0" fmla="*/ 39888 h 52772"/>
                <a:gd name="connsiteX1" fmla="*/ 19790 w 79159"/>
                <a:gd name="connsiteY1" fmla="*/ 21418 h 52772"/>
                <a:gd name="connsiteX2" fmla="*/ 59369 w 79159"/>
                <a:gd name="connsiteY2" fmla="*/ 3988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9369" y="39888"/>
                  </a:moveTo>
                  <a:cubicBezTo>
                    <a:pt x="48815" y="24057"/>
                    <a:pt x="35622" y="16141"/>
                    <a:pt x="19790" y="21418"/>
                  </a:cubicBezTo>
                  <a:cubicBezTo>
                    <a:pt x="59369" y="60998"/>
                    <a:pt x="72563" y="66275"/>
                    <a:pt x="59369" y="3988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C31654F-5DDC-4889-98EF-4AA854AE1E00}"/>
                </a:ext>
              </a:extLst>
            </p:cNvPr>
            <p:cNvSpPr/>
            <p:nvPr/>
          </p:nvSpPr>
          <p:spPr>
            <a:xfrm>
              <a:off x="7124954" y="3248659"/>
              <a:ext cx="52773" cy="26386"/>
            </a:xfrm>
            <a:custGeom>
              <a:avLst/>
              <a:gdLst>
                <a:gd name="connsiteX0" fmla="*/ 40988 w 52772"/>
                <a:gd name="connsiteY0" fmla="*/ 24614 h 26386"/>
                <a:gd name="connsiteX1" fmla="*/ 40988 w 52772"/>
                <a:gd name="connsiteY1" fmla="*/ 246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40988" y="24614"/>
                  </a:moveTo>
                  <a:cubicBezTo>
                    <a:pt x="-24978" y="6144"/>
                    <a:pt x="88484" y="48362"/>
                    <a:pt x="40988" y="246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3B6525-6CBE-4622-A153-D27CF17CDD9E}"/>
                </a:ext>
              </a:extLst>
            </p:cNvPr>
            <p:cNvSpPr/>
            <p:nvPr/>
          </p:nvSpPr>
          <p:spPr>
            <a:xfrm>
              <a:off x="7298956" y="3443465"/>
              <a:ext cx="26386" cy="52773"/>
            </a:xfrm>
            <a:custGeom>
              <a:avLst/>
              <a:gdLst>
                <a:gd name="connsiteX0" fmla="*/ 22666 w 26386"/>
                <a:gd name="connsiteY0" fmla="*/ 35622 h 52772"/>
                <a:gd name="connsiteX1" fmla="*/ 25305 w 26386"/>
                <a:gd name="connsiteY1" fmla="*/ 19790 h 52772"/>
                <a:gd name="connsiteX2" fmla="*/ 22666 w 26386"/>
                <a:gd name="connsiteY2" fmla="*/ 3562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2666" y="35622"/>
                  </a:moveTo>
                  <a:cubicBezTo>
                    <a:pt x="27944" y="32983"/>
                    <a:pt x="33221" y="22428"/>
                    <a:pt x="25305" y="19790"/>
                  </a:cubicBezTo>
                  <a:cubicBezTo>
                    <a:pt x="20028" y="22428"/>
                    <a:pt x="17389" y="32983"/>
                    <a:pt x="22666" y="356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FC7CAE8-9CD0-4180-84BF-022DC5579A29}"/>
                </a:ext>
              </a:extLst>
            </p:cNvPr>
            <p:cNvSpPr/>
            <p:nvPr/>
          </p:nvSpPr>
          <p:spPr>
            <a:xfrm>
              <a:off x="7339638" y="3485322"/>
              <a:ext cx="26386" cy="26386"/>
            </a:xfrm>
            <a:custGeom>
              <a:avLst/>
              <a:gdLst>
                <a:gd name="connsiteX0" fmla="*/ 26841 w 26386"/>
                <a:gd name="connsiteY0" fmla="*/ 22790 h 26386"/>
                <a:gd name="connsiteX1" fmla="*/ 26841 w 26386"/>
                <a:gd name="connsiteY1" fmla="*/ 22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841" y="22790"/>
                  </a:moveTo>
                  <a:cubicBezTo>
                    <a:pt x="5732" y="14874"/>
                    <a:pt x="40034" y="25429"/>
                    <a:pt x="26841" y="22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29F1957-4946-4A17-A4F8-80553516752B}"/>
                </a:ext>
              </a:extLst>
            </p:cNvPr>
            <p:cNvSpPr/>
            <p:nvPr/>
          </p:nvSpPr>
          <p:spPr>
            <a:xfrm>
              <a:off x="7111190" y="3256122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CA22C6E-9B82-4854-BD84-3DCDCF240D3D}"/>
                </a:ext>
              </a:extLst>
            </p:cNvPr>
            <p:cNvSpPr/>
            <p:nvPr/>
          </p:nvSpPr>
          <p:spPr>
            <a:xfrm>
              <a:off x="7142854" y="3287785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3039A3B-336B-4A8A-8FB7-3FE1B5402D86}"/>
                </a:ext>
              </a:extLst>
            </p:cNvPr>
            <p:cNvSpPr/>
            <p:nvPr/>
          </p:nvSpPr>
          <p:spPr>
            <a:xfrm>
              <a:off x="7186580" y="3378190"/>
              <a:ext cx="52773" cy="52773"/>
            </a:xfrm>
            <a:custGeom>
              <a:avLst/>
              <a:gdLst>
                <a:gd name="connsiteX0" fmla="*/ 42690 w 52772"/>
                <a:gd name="connsiteY0" fmla="*/ 45486 h 52772"/>
                <a:gd name="connsiteX1" fmla="*/ 26858 w 52772"/>
                <a:gd name="connsiteY1" fmla="*/ 24377 h 52772"/>
                <a:gd name="connsiteX2" fmla="*/ 42690 w 52772"/>
                <a:gd name="connsiteY2" fmla="*/ 454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2690" y="45486"/>
                  </a:moveTo>
                  <a:cubicBezTo>
                    <a:pt x="58521" y="21738"/>
                    <a:pt x="53244" y="13822"/>
                    <a:pt x="26858" y="24377"/>
                  </a:cubicBezTo>
                  <a:cubicBezTo>
                    <a:pt x="13664" y="48125"/>
                    <a:pt x="18942" y="56041"/>
                    <a:pt x="42690" y="454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6DA9ED7-D0A4-44C4-8E8F-CFD981F3016D}"/>
                </a:ext>
              </a:extLst>
            </p:cNvPr>
            <p:cNvSpPr/>
            <p:nvPr/>
          </p:nvSpPr>
          <p:spPr>
            <a:xfrm>
              <a:off x="7333389" y="3512070"/>
              <a:ext cx="26386" cy="52773"/>
            </a:xfrm>
            <a:custGeom>
              <a:avLst/>
              <a:gdLst>
                <a:gd name="connsiteX0" fmla="*/ 22535 w 26386"/>
                <a:gd name="connsiteY0" fmla="*/ 32983 h 52772"/>
                <a:gd name="connsiteX1" fmla="*/ 27813 w 26386"/>
                <a:gd name="connsiteY1" fmla="*/ 19790 h 52772"/>
                <a:gd name="connsiteX2" fmla="*/ 22535 w 26386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2535" y="32983"/>
                  </a:moveTo>
                  <a:cubicBezTo>
                    <a:pt x="27813" y="32983"/>
                    <a:pt x="33090" y="22428"/>
                    <a:pt x="27813" y="19790"/>
                  </a:cubicBezTo>
                  <a:cubicBezTo>
                    <a:pt x="19897" y="19790"/>
                    <a:pt x="17258" y="30344"/>
                    <a:pt x="22535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D25BA907-E85A-45A2-A6CC-1DFC0036E134}"/>
                </a:ext>
              </a:extLst>
            </p:cNvPr>
            <p:cNvSpPr/>
            <p:nvPr/>
          </p:nvSpPr>
          <p:spPr>
            <a:xfrm>
              <a:off x="7005287" y="3195433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5529" y="19790"/>
                    <a:pt x="18168" y="19790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3B97AEE-C850-471F-9BA1-C656E964773D}"/>
                </a:ext>
              </a:extLst>
            </p:cNvPr>
            <p:cNvSpPr/>
            <p:nvPr/>
          </p:nvSpPr>
          <p:spPr>
            <a:xfrm>
              <a:off x="7386363" y="3601784"/>
              <a:ext cx="52773" cy="105546"/>
            </a:xfrm>
            <a:custGeom>
              <a:avLst/>
              <a:gdLst>
                <a:gd name="connsiteX0" fmla="*/ 43444 w 52772"/>
                <a:gd name="connsiteY0" fmla="*/ 19790 h 105545"/>
                <a:gd name="connsiteX1" fmla="*/ 24973 w 52772"/>
                <a:gd name="connsiteY1" fmla="*/ 106865 h 105545"/>
                <a:gd name="connsiteX2" fmla="*/ 43444 w 52772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43444" y="19790"/>
                  </a:moveTo>
                  <a:cubicBezTo>
                    <a:pt x="19696" y="48815"/>
                    <a:pt x="14419" y="77840"/>
                    <a:pt x="24973" y="106865"/>
                  </a:cubicBezTo>
                  <a:cubicBezTo>
                    <a:pt x="35528" y="77840"/>
                    <a:pt x="40805" y="48815"/>
                    <a:pt x="43444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3AA4E0A2-C7FD-4947-AEE2-0EA17A5661AA}"/>
                </a:ext>
              </a:extLst>
            </p:cNvPr>
            <p:cNvSpPr/>
            <p:nvPr/>
          </p:nvSpPr>
          <p:spPr>
            <a:xfrm>
              <a:off x="7029095" y="3239273"/>
              <a:ext cx="52773" cy="52773"/>
            </a:xfrm>
            <a:custGeom>
              <a:avLst/>
              <a:gdLst>
                <a:gd name="connsiteX0" fmla="*/ 23386 w 52772"/>
                <a:gd name="connsiteY0" fmla="*/ 28723 h 52772"/>
                <a:gd name="connsiteX1" fmla="*/ 49772 w 52772"/>
                <a:gd name="connsiteY1" fmla="*/ 28723 h 52772"/>
                <a:gd name="connsiteX2" fmla="*/ 23386 w 52772"/>
                <a:gd name="connsiteY2" fmla="*/ 2872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3386" y="28723"/>
                  </a:moveTo>
                  <a:cubicBezTo>
                    <a:pt x="10192" y="34000"/>
                    <a:pt x="36579" y="47193"/>
                    <a:pt x="49772" y="28723"/>
                  </a:cubicBezTo>
                  <a:cubicBezTo>
                    <a:pt x="39217" y="15529"/>
                    <a:pt x="36579" y="18168"/>
                    <a:pt x="23386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B6CAEC2-0708-4569-884A-5898EE390E80}"/>
                </a:ext>
              </a:extLst>
            </p:cNvPr>
            <p:cNvSpPr/>
            <p:nvPr/>
          </p:nvSpPr>
          <p:spPr>
            <a:xfrm>
              <a:off x="7049182" y="3266676"/>
              <a:ext cx="26386" cy="26386"/>
            </a:xfrm>
            <a:custGeom>
              <a:avLst/>
              <a:gdLst>
                <a:gd name="connsiteX0" fmla="*/ 21769 w 26386"/>
                <a:gd name="connsiteY0" fmla="*/ 19790 h 26386"/>
                <a:gd name="connsiteX1" fmla="*/ 21769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19790"/>
                  </a:moveTo>
                  <a:cubicBezTo>
                    <a:pt x="19130" y="25067"/>
                    <a:pt x="19130" y="27706"/>
                    <a:pt x="217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2EE11A1-D812-4AAC-B54F-8CC7E1675DCB}"/>
                </a:ext>
              </a:extLst>
            </p:cNvPr>
            <p:cNvSpPr/>
            <p:nvPr/>
          </p:nvSpPr>
          <p:spPr>
            <a:xfrm>
              <a:off x="7073874" y="3299944"/>
              <a:ext cx="26386" cy="26386"/>
            </a:xfrm>
            <a:custGeom>
              <a:avLst/>
              <a:gdLst>
                <a:gd name="connsiteX0" fmla="*/ 26102 w 26386"/>
                <a:gd name="connsiteY0" fmla="*/ 20825 h 26386"/>
                <a:gd name="connsiteX1" fmla="*/ 20825 w 26386"/>
                <a:gd name="connsiteY1" fmla="*/ 26102 h 26386"/>
                <a:gd name="connsiteX2" fmla="*/ 26102 w 26386"/>
                <a:gd name="connsiteY2" fmla="*/ 2082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6102" y="20825"/>
                  </a:moveTo>
                  <a:cubicBezTo>
                    <a:pt x="20825" y="18186"/>
                    <a:pt x="18186" y="20825"/>
                    <a:pt x="20825" y="26102"/>
                  </a:cubicBezTo>
                  <a:cubicBezTo>
                    <a:pt x="26102" y="28741"/>
                    <a:pt x="26102" y="26102"/>
                    <a:pt x="26102" y="208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C2B3BA8-2D93-4C01-A8F4-4E14B963CDE2}"/>
                </a:ext>
              </a:extLst>
            </p:cNvPr>
            <p:cNvSpPr/>
            <p:nvPr/>
          </p:nvSpPr>
          <p:spPr>
            <a:xfrm>
              <a:off x="6980777" y="3210967"/>
              <a:ext cx="52773" cy="26386"/>
            </a:xfrm>
            <a:custGeom>
              <a:avLst/>
              <a:gdLst>
                <a:gd name="connsiteX0" fmla="*/ 29485 w 52772"/>
                <a:gd name="connsiteY0" fmla="*/ 30642 h 26386"/>
                <a:gd name="connsiteX1" fmla="*/ 26846 w 52772"/>
                <a:gd name="connsiteY1" fmla="*/ 20088 h 26386"/>
                <a:gd name="connsiteX2" fmla="*/ 29485 w 52772"/>
                <a:gd name="connsiteY2" fmla="*/ 3064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29485" y="30642"/>
                  </a:moveTo>
                  <a:cubicBezTo>
                    <a:pt x="37401" y="30642"/>
                    <a:pt x="32123" y="20088"/>
                    <a:pt x="26846" y="20088"/>
                  </a:cubicBezTo>
                  <a:cubicBezTo>
                    <a:pt x="13653" y="17449"/>
                    <a:pt x="21569" y="33281"/>
                    <a:pt x="29485" y="3064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A87361EA-5547-43FD-99BA-D2E7A8DDF1BE}"/>
                </a:ext>
              </a:extLst>
            </p:cNvPr>
            <p:cNvSpPr/>
            <p:nvPr/>
          </p:nvSpPr>
          <p:spPr>
            <a:xfrm>
              <a:off x="7152467" y="3409163"/>
              <a:ext cx="52773" cy="52773"/>
            </a:xfrm>
            <a:custGeom>
              <a:avLst/>
              <a:gdLst>
                <a:gd name="connsiteX0" fmla="*/ 34585 w 52772"/>
                <a:gd name="connsiteY0" fmla="*/ 19790 h 52772"/>
                <a:gd name="connsiteX1" fmla="*/ 34585 w 52772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4585" y="19790"/>
                  </a:moveTo>
                  <a:cubicBezTo>
                    <a:pt x="-2356" y="38260"/>
                    <a:pt x="42501" y="59369"/>
                    <a:pt x="345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40AFAC2-0DB6-465D-AB16-4700A49810ED}"/>
                </a:ext>
              </a:extLst>
            </p:cNvPr>
            <p:cNvSpPr/>
            <p:nvPr/>
          </p:nvSpPr>
          <p:spPr>
            <a:xfrm>
              <a:off x="6974403" y="3219181"/>
              <a:ext cx="26386" cy="26386"/>
            </a:xfrm>
            <a:custGeom>
              <a:avLst/>
              <a:gdLst>
                <a:gd name="connsiteX0" fmla="*/ 25305 w 26386"/>
                <a:gd name="connsiteY0" fmla="*/ 27706 h 26386"/>
                <a:gd name="connsiteX1" fmla="*/ 22666 w 26386"/>
                <a:gd name="connsiteY1" fmla="*/ 19790 h 26386"/>
                <a:gd name="connsiteX2" fmla="*/ 25305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27706"/>
                  </a:moveTo>
                  <a:cubicBezTo>
                    <a:pt x="27944" y="22428"/>
                    <a:pt x="27944" y="19790"/>
                    <a:pt x="22666" y="19790"/>
                  </a:cubicBezTo>
                  <a:cubicBezTo>
                    <a:pt x="17389" y="22428"/>
                    <a:pt x="20028" y="27706"/>
                    <a:pt x="2530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570E3EA-A138-48E7-BC9B-E8805E1800F5}"/>
                </a:ext>
              </a:extLst>
            </p:cNvPr>
            <p:cNvSpPr/>
            <p:nvPr/>
          </p:nvSpPr>
          <p:spPr>
            <a:xfrm>
              <a:off x="7077548" y="332736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8"/>
                    <a:pt x="27706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C2D7D14-6ED4-49EF-A0EC-419FEA6D884C}"/>
                </a:ext>
              </a:extLst>
            </p:cNvPr>
            <p:cNvSpPr/>
            <p:nvPr/>
          </p:nvSpPr>
          <p:spPr>
            <a:xfrm>
              <a:off x="7059077" y="333792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FDB6F6D-ED4C-4209-9207-D20838475F70}"/>
                </a:ext>
              </a:extLst>
            </p:cNvPr>
            <p:cNvSpPr/>
            <p:nvPr/>
          </p:nvSpPr>
          <p:spPr>
            <a:xfrm>
              <a:off x="6965062" y="3269315"/>
              <a:ext cx="52773" cy="79159"/>
            </a:xfrm>
            <a:custGeom>
              <a:avLst/>
              <a:gdLst>
                <a:gd name="connsiteX0" fmla="*/ 37284 w 52772"/>
                <a:gd name="connsiteY0" fmla="*/ 56731 h 79159"/>
                <a:gd name="connsiteX1" fmla="*/ 39923 w 52772"/>
                <a:gd name="connsiteY1" fmla="*/ 19790 h 79159"/>
                <a:gd name="connsiteX2" fmla="*/ 37284 w 52772"/>
                <a:gd name="connsiteY2" fmla="*/ 5673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7284" y="56731"/>
                  </a:moveTo>
                  <a:cubicBezTo>
                    <a:pt x="55754" y="96310"/>
                    <a:pt x="55754" y="35622"/>
                    <a:pt x="39923" y="19790"/>
                  </a:cubicBezTo>
                  <a:cubicBezTo>
                    <a:pt x="13536" y="38260"/>
                    <a:pt x="13536" y="51453"/>
                    <a:pt x="37284" y="567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B25B0D8-E4A4-4F14-B721-B97DAD7C01F9}"/>
                </a:ext>
              </a:extLst>
            </p:cNvPr>
            <p:cNvSpPr/>
            <p:nvPr/>
          </p:nvSpPr>
          <p:spPr>
            <a:xfrm>
              <a:off x="7088102" y="338277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9" y="27706"/>
                    <a:pt x="22429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AA0B122-167E-4535-8BA2-2633CEB512A4}"/>
                </a:ext>
              </a:extLst>
            </p:cNvPr>
            <p:cNvSpPr/>
            <p:nvPr/>
          </p:nvSpPr>
          <p:spPr>
            <a:xfrm>
              <a:off x="7078000" y="3392807"/>
              <a:ext cx="26386" cy="26386"/>
            </a:xfrm>
            <a:custGeom>
              <a:avLst/>
              <a:gdLst>
                <a:gd name="connsiteX0" fmla="*/ 27253 w 26386"/>
                <a:gd name="connsiteY0" fmla="*/ 20314 h 26386"/>
                <a:gd name="connsiteX1" fmla="*/ 21976 w 26386"/>
                <a:gd name="connsiteY1" fmla="*/ 30869 h 26386"/>
                <a:gd name="connsiteX2" fmla="*/ 27253 w 26386"/>
                <a:gd name="connsiteY2" fmla="*/ 203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253" y="20314"/>
                  </a:moveTo>
                  <a:cubicBezTo>
                    <a:pt x="21976" y="17675"/>
                    <a:pt x="16698" y="25591"/>
                    <a:pt x="21976" y="30869"/>
                  </a:cubicBezTo>
                  <a:cubicBezTo>
                    <a:pt x="24614" y="30869"/>
                    <a:pt x="32530" y="22953"/>
                    <a:pt x="27253" y="203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085EC73-27F5-4AD2-BBE2-3183F2488B07}"/>
                </a:ext>
              </a:extLst>
            </p:cNvPr>
            <p:cNvSpPr/>
            <p:nvPr/>
          </p:nvSpPr>
          <p:spPr>
            <a:xfrm>
              <a:off x="7322836" y="3686220"/>
              <a:ext cx="52773" cy="105546"/>
            </a:xfrm>
            <a:custGeom>
              <a:avLst/>
              <a:gdLst>
                <a:gd name="connsiteX0" fmla="*/ 19895 w 52772"/>
                <a:gd name="connsiteY0" fmla="*/ 98949 h 105545"/>
                <a:gd name="connsiteX1" fmla="*/ 38366 w 52772"/>
                <a:gd name="connsiteY1" fmla="*/ 19790 h 105545"/>
                <a:gd name="connsiteX2" fmla="*/ 19895 w 52772"/>
                <a:gd name="connsiteY2" fmla="*/ 98949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19895" y="98949"/>
                  </a:moveTo>
                  <a:cubicBezTo>
                    <a:pt x="35727" y="72563"/>
                    <a:pt x="72668" y="48815"/>
                    <a:pt x="38366" y="19790"/>
                  </a:cubicBezTo>
                  <a:cubicBezTo>
                    <a:pt x="17257" y="38260"/>
                    <a:pt x="19895" y="72563"/>
                    <a:pt x="19895" y="98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55114A0-5878-44E3-A696-68188923D4FE}"/>
                </a:ext>
              </a:extLst>
            </p:cNvPr>
            <p:cNvSpPr/>
            <p:nvPr/>
          </p:nvSpPr>
          <p:spPr>
            <a:xfrm>
              <a:off x="7169900" y="3545556"/>
              <a:ext cx="52773" cy="26386"/>
            </a:xfrm>
            <a:custGeom>
              <a:avLst/>
              <a:gdLst>
                <a:gd name="connsiteX0" fmla="*/ 19790 w 52772"/>
                <a:gd name="connsiteY0" fmla="*/ 25884 h 26386"/>
                <a:gd name="connsiteX1" fmla="*/ 19790 w 52772"/>
                <a:gd name="connsiteY1" fmla="*/ 2588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19790" y="25884"/>
                  </a:moveTo>
                  <a:cubicBezTo>
                    <a:pt x="35622" y="46993"/>
                    <a:pt x="46176" y="4774"/>
                    <a:pt x="19790" y="2588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D78D51D-77C1-4627-AF66-6EBA98D236C2}"/>
                </a:ext>
              </a:extLst>
            </p:cNvPr>
            <p:cNvSpPr/>
            <p:nvPr/>
          </p:nvSpPr>
          <p:spPr>
            <a:xfrm>
              <a:off x="7260933" y="3637406"/>
              <a:ext cx="26386" cy="26386"/>
            </a:xfrm>
            <a:custGeom>
              <a:avLst/>
              <a:gdLst>
                <a:gd name="connsiteX0" fmla="*/ 23748 w 26386"/>
                <a:gd name="connsiteY0" fmla="*/ 23748 h 26386"/>
                <a:gd name="connsiteX1" fmla="*/ 23748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3748"/>
                  </a:moveTo>
                  <a:cubicBezTo>
                    <a:pt x="18471" y="18470"/>
                    <a:pt x="18471" y="18470"/>
                    <a:pt x="23748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5A9ECDA-CD62-44E4-B3F3-514E3514C02B}"/>
                </a:ext>
              </a:extLst>
            </p:cNvPr>
            <p:cNvSpPr/>
            <p:nvPr/>
          </p:nvSpPr>
          <p:spPr>
            <a:xfrm>
              <a:off x="7085226" y="3490961"/>
              <a:ext cx="26386" cy="26386"/>
            </a:xfrm>
            <a:custGeom>
              <a:avLst/>
              <a:gdLst>
                <a:gd name="connsiteX0" fmla="*/ 22666 w 26386"/>
                <a:gd name="connsiteY0" fmla="*/ 27706 h 26386"/>
                <a:gd name="connsiteX1" fmla="*/ 25305 w 26386"/>
                <a:gd name="connsiteY1" fmla="*/ 19790 h 26386"/>
                <a:gd name="connsiteX2" fmla="*/ 22666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27706"/>
                  </a:moveTo>
                  <a:cubicBezTo>
                    <a:pt x="27944" y="27706"/>
                    <a:pt x="30582" y="25067"/>
                    <a:pt x="25305" y="19790"/>
                  </a:cubicBezTo>
                  <a:cubicBezTo>
                    <a:pt x="20028" y="19790"/>
                    <a:pt x="17389" y="22429"/>
                    <a:pt x="2266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A8E794E-02AE-446D-AD46-95FFF0272760}"/>
                </a:ext>
              </a:extLst>
            </p:cNvPr>
            <p:cNvSpPr/>
            <p:nvPr/>
          </p:nvSpPr>
          <p:spPr>
            <a:xfrm>
              <a:off x="6751413" y="3147883"/>
              <a:ext cx="52773" cy="26386"/>
            </a:xfrm>
            <a:custGeom>
              <a:avLst/>
              <a:gdLst>
                <a:gd name="connsiteX0" fmla="*/ 26649 w 52772"/>
                <a:gd name="connsiteY0" fmla="*/ 25122 h 26386"/>
                <a:gd name="connsiteX1" fmla="*/ 26649 w 52772"/>
                <a:gd name="connsiteY1" fmla="*/ 2512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26649" y="25122"/>
                  </a:moveTo>
                  <a:cubicBezTo>
                    <a:pt x="262" y="6651"/>
                    <a:pt x="60951" y="43592"/>
                    <a:pt x="26649" y="251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B0CA1BC-6457-4838-98CA-A690401947B0}"/>
                </a:ext>
              </a:extLst>
            </p:cNvPr>
            <p:cNvSpPr/>
            <p:nvPr/>
          </p:nvSpPr>
          <p:spPr>
            <a:xfrm>
              <a:off x="7304471" y="374163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19790"/>
                    <a:pt x="27706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96204B3-74F4-4FA8-B071-C0CDFB77AD5B}"/>
                </a:ext>
              </a:extLst>
            </p:cNvPr>
            <p:cNvSpPr/>
            <p:nvPr/>
          </p:nvSpPr>
          <p:spPr>
            <a:xfrm>
              <a:off x="7361202" y="3807598"/>
              <a:ext cx="26386" cy="26386"/>
            </a:xfrm>
            <a:custGeom>
              <a:avLst/>
              <a:gdLst>
                <a:gd name="connsiteX0" fmla="*/ 23748 w 26386"/>
                <a:gd name="connsiteY0" fmla="*/ 27706 h 26386"/>
                <a:gd name="connsiteX1" fmla="*/ 23748 w 26386"/>
                <a:gd name="connsiteY1" fmla="*/ 19790 h 26386"/>
                <a:gd name="connsiteX2" fmla="*/ 23748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3748" y="27706"/>
                  </a:moveTo>
                  <a:cubicBezTo>
                    <a:pt x="29025" y="25067"/>
                    <a:pt x="29025" y="22429"/>
                    <a:pt x="23748" y="19790"/>
                  </a:cubicBezTo>
                  <a:cubicBezTo>
                    <a:pt x="18471" y="22429"/>
                    <a:pt x="18471" y="25067"/>
                    <a:pt x="23748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E731B7E-0A81-4188-8EBF-42EA8571C6B4}"/>
                </a:ext>
              </a:extLst>
            </p:cNvPr>
            <p:cNvSpPr/>
            <p:nvPr/>
          </p:nvSpPr>
          <p:spPr>
            <a:xfrm>
              <a:off x="7117127" y="356220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1EE60CF-A959-4058-B7C4-71F904A3CF01}"/>
                </a:ext>
              </a:extLst>
            </p:cNvPr>
            <p:cNvSpPr/>
            <p:nvPr/>
          </p:nvSpPr>
          <p:spPr>
            <a:xfrm>
              <a:off x="7082825" y="355692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8F168FB7-9AE6-46F0-B97F-BCCAF971146E}"/>
                </a:ext>
              </a:extLst>
            </p:cNvPr>
            <p:cNvSpPr/>
            <p:nvPr/>
          </p:nvSpPr>
          <p:spPr>
            <a:xfrm>
              <a:off x="7011582" y="350943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547C40-FDCB-4F42-837A-50BDED5D796A}"/>
                </a:ext>
              </a:extLst>
            </p:cNvPr>
            <p:cNvSpPr/>
            <p:nvPr/>
          </p:nvSpPr>
          <p:spPr>
            <a:xfrm>
              <a:off x="7221419" y="3770617"/>
              <a:ext cx="79159" cy="184705"/>
            </a:xfrm>
            <a:custGeom>
              <a:avLst/>
              <a:gdLst>
                <a:gd name="connsiteX0" fmla="*/ 63262 w 79159"/>
                <a:gd name="connsiteY0" fmla="*/ 19830 h 184705"/>
                <a:gd name="connsiteX1" fmla="*/ 26321 w 79159"/>
                <a:gd name="connsiteY1" fmla="*/ 170233 h 184705"/>
                <a:gd name="connsiteX2" fmla="*/ 63262 w 79159"/>
                <a:gd name="connsiteY2" fmla="*/ 1983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84705">
                  <a:moveTo>
                    <a:pt x="63262" y="19830"/>
                  </a:moveTo>
                  <a:cubicBezTo>
                    <a:pt x="23682" y="17192"/>
                    <a:pt x="10489" y="143847"/>
                    <a:pt x="26321" y="170233"/>
                  </a:cubicBezTo>
                  <a:cubicBezTo>
                    <a:pt x="42153" y="149124"/>
                    <a:pt x="87010" y="35662"/>
                    <a:pt x="63262" y="198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3C141AC-DF82-445D-97A7-11F110E7F075}"/>
                </a:ext>
              </a:extLst>
            </p:cNvPr>
            <p:cNvSpPr/>
            <p:nvPr/>
          </p:nvSpPr>
          <p:spPr>
            <a:xfrm>
              <a:off x="6671197" y="31769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5067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0271C9D4-162E-4EB4-A136-8D2F5CA16346}"/>
                </a:ext>
              </a:extLst>
            </p:cNvPr>
            <p:cNvSpPr/>
            <p:nvPr/>
          </p:nvSpPr>
          <p:spPr>
            <a:xfrm>
              <a:off x="6759170" y="3293515"/>
              <a:ext cx="26386" cy="26386"/>
            </a:xfrm>
            <a:custGeom>
              <a:avLst/>
              <a:gdLst>
                <a:gd name="connsiteX0" fmla="*/ 21530 w 26386"/>
                <a:gd name="connsiteY0" fmla="*/ 27253 h 26386"/>
                <a:gd name="connsiteX1" fmla="*/ 29446 w 26386"/>
                <a:gd name="connsiteY1" fmla="*/ 21976 h 26386"/>
                <a:gd name="connsiteX2" fmla="*/ 21530 w 26386"/>
                <a:gd name="connsiteY2" fmla="*/ 2725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30" y="27253"/>
                  </a:moveTo>
                  <a:cubicBezTo>
                    <a:pt x="24169" y="32530"/>
                    <a:pt x="34723" y="27253"/>
                    <a:pt x="29446" y="21976"/>
                  </a:cubicBezTo>
                  <a:cubicBezTo>
                    <a:pt x="24169" y="16698"/>
                    <a:pt x="16253" y="21976"/>
                    <a:pt x="21530" y="272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781BEDE-BE38-4C41-93E2-C8BD02297072}"/>
                </a:ext>
              </a:extLst>
            </p:cNvPr>
            <p:cNvSpPr/>
            <p:nvPr/>
          </p:nvSpPr>
          <p:spPr>
            <a:xfrm>
              <a:off x="7140875" y="3685185"/>
              <a:ext cx="26386" cy="26386"/>
            </a:xfrm>
            <a:custGeom>
              <a:avLst/>
              <a:gdLst>
                <a:gd name="connsiteX0" fmla="*/ 19790 w 26386"/>
                <a:gd name="connsiteY0" fmla="*/ 26102 h 26386"/>
                <a:gd name="connsiteX1" fmla="*/ 25067 w 26386"/>
                <a:gd name="connsiteY1" fmla="*/ 20825 h 26386"/>
                <a:gd name="connsiteX2" fmla="*/ 19790 w 26386"/>
                <a:gd name="connsiteY2" fmla="*/ 2610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6102"/>
                  </a:moveTo>
                  <a:cubicBezTo>
                    <a:pt x="25067" y="28741"/>
                    <a:pt x="27706" y="26102"/>
                    <a:pt x="25067" y="20825"/>
                  </a:cubicBezTo>
                  <a:cubicBezTo>
                    <a:pt x="19790" y="18186"/>
                    <a:pt x="19790" y="20825"/>
                    <a:pt x="19790" y="2610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FF3F5CA-6EF0-4233-A04A-00825BAF7618}"/>
                </a:ext>
              </a:extLst>
            </p:cNvPr>
            <p:cNvSpPr/>
            <p:nvPr/>
          </p:nvSpPr>
          <p:spPr>
            <a:xfrm>
              <a:off x="6297828" y="2820746"/>
              <a:ext cx="26386" cy="26386"/>
            </a:xfrm>
            <a:custGeom>
              <a:avLst/>
              <a:gdLst>
                <a:gd name="connsiteX0" fmla="*/ 23748 w 26386"/>
                <a:gd name="connsiteY0" fmla="*/ 19790 h 26386"/>
                <a:gd name="connsiteX1" fmla="*/ 23748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19790"/>
                  </a:moveTo>
                  <a:cubicBezTo>
                    <a:pt x="18471" y="22428"/>
                    <a:pt x="18471" y="22428"/>
                    <a:pt x="2374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BBB968E-961F-4FC9-BE24-0D0541B7B018}"/>
                </a:ext>
              </a:extLst>
            </p:cNvPr>
            <p:cNvSpPr/>
            <p:nvPr/>
          </p:nvSpPr>
          <p:spPr>
            <a:xfrm>
              <a:off x="6965405" y="3570489"/>
              <a:ext cx="52773" cy="52773"/>
            </a:xfrm>
            <a:custGeom>
              <a:avLst/>
              <a:gdLst>
                <a:gd name="connsiteX0" fmla="*/ 36941 w 52772"/>
                <a:gd name="connsiteY0" fmla="*/ 24699 h 52772"/>
                <a:gd name="connsiteX1" fmla="*/ 55412 w 52772"/>
                <a:gd name="connsiteY1" fmla="*/ 48447 h 52772"/>
                <a:gd name="connsiteX2" fmla="*/ 36941 w 52772"/>
                <a:gd name="connsiteY2" fmla="*/ 24699 h 52772"/>
                <a:gd name="connsiteX3" fmla="*/ 23748 w 52772"/>
                <a:gd name="connsiteY3" fmla="*/ 40531 h 52772"/>
                <a:gd name="connsiteX4" fmla="*/ 23748 w 52772"/>
                <a:gd name="connsiteY4" fmla="*/ 32615 h 52772"/>
                <a:gd name="connsiteX5" fmla="*/ 23748 w 52772"/>
                <a:gd name="connsiteY5" fmla="*/ 4053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72" h="52772">
                  <a:moveTo>
                    <a:pt x="36941" y="24699"/>
                  </a:moveTo>
                  <a:cubicBezTo>
                    <a:pt x="18471" y="6228"/>
                    <a:pt x="5277" y="77472"/>
                    <a:pt x="55412" y="48447"/>
                  </a:cubicBezTo>
                  <a:cubicBezTo>
                    <a:pt x="60689" y="35253"/>
                    <a:pt x="52773" y="8867"/>
                    <a:pt x="36941" y="24699"/>
                  </a:cubicBezTo>
                  <a:close/>
                  <a:moveTo>
                    <a:pt x="23748" y="40531"/>
                  </a:moveTo>
                  <a:cubicBezTo>
                    <a:pt x="18471" y="37892"/>
                    <a:pt x="18471" y="35253"/>
                    <a:pt x="23748" y="32615"/>
                  </a:cubicBezTo>
                  <a:cubicBezTo>
                    <a:pt x="29025" y="35253"/>
                    <a:pt x="29025" y="37892"/>
                    <a:pt x="23748" y="405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099BB30-7891-41C7-BFC0-A242EC0F6D67}"/>
                </a:ext>
              </a:extLst>
            </p:cNvPr>
            <p:cNvSpPr/>
            <p:nvPr/>
          </p:nvSpPr>
          <p:spPr>
            <a:xfrm>
              <a:off x="7398057" y="4020806"/>
              <a:ext cx="52773" cy="52773"/>
            </a:xfrm>
            <a:custGeom>
              <a:avLst/>
              <a:gdLst>
                <a:gd name="connsiteX0" fmla="*/ 23834 w 52772"/>
                <a:gd name="connsiteY0" fmla="*/ 36144 h 52772"/>
                <a:gd name="connsiteX1" fmla="*/ 23834 w 52772"/>
                <a:gd name="connsiteY1" fmla="*/ 3614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3834" y="36144"/>
                  </a:moveTo>
                  <a:cubicBezTo>
                    <a:pt x="58136" y="7119"/>
                    <a:pt x="5363" y="22951"/>
                    <a:pt x="23834" y="361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E51C84A-D96F-4F8C-BE61-A3A1213F825B}"/>
                </a:ext>
              </a:extLst>
            </p:cNvPr>
            <p:cNvSpPr/>
            <p:nvPr/>
          </p:nvSpPr>
          <p:spPr>
            <a:xfrm>
              <a:off x="7326240" y="3976471"/>
              <a:ext cx="26386" cy="26386"/>
            </a:xfrm>
            <a:custGeom>
              <a:avLst/>
              <a:gdLst>
                <a:gd name="connsiteX0" fmla="*/ 21769 w 26386"/>
                <a:gd name="connsiteY0" fmla="*/ 19790 h 26386"/>
                <a:gd name="connsiteX1" fmla="*/ 21769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19790"/>
                  </a:moveTo>
                  <a:cubicBezTo>
                    <a:pt x="19130" y="25067"/>
                    <a:pt x="19130" y="27706"/>
                    <a:pt x="217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EB3CFEE-4794-47D0-AD56-4EA5D1650366}"/>
                </a:ext>
              </a:extLst>
            </p:cNvPr>
            <p:cNvSpPr/>
            <p:nvPr/>
          </p:nvSpPr>
          <p:spPr>
            <a:xfrm>
              <a:off x="6964086" y="360970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EEE16CF-0B2E-4ECB-B27B-15D3895F7396}"/>
                </a:ext>
              </a:extLst>
            </p:cNvPr>
            <p:cNvSpPr/>
            <p:nvPr/>
          </p:nvSpPr>
          <p:spPr>
            <a:xfrm>
              <a:off x="7365160" y="4051324"/>
              <a:ext cx="26386" cy="26386"/>
            </a:xfrm>
            <a:custGeom>
              <a:avLst/>
              <a:gdLst>
                <a:gd name="connsiteX0" fmla="*/ 19790 w 26386"/>
                <a:gd name="connsiteY0" fmla="*/ 24096 h 26386"/>
                <a:gd name="connsiteX1" fmla="*/ 19790 w 26386"/>
                <a:gd name="connsiteY1" fmla="*/ 2409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4096"/>
                  </a:moveTo>
                  <a:cubicBezTo>
                    <a:pt x="35622" y="42567"/>
                    <a:pt x="35622" y="8265"/>
                    <a:pt x="19790" y="240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E230AB74-7C1F-4E62-83EC-70B8CC597906}"/>
                </a:ext>
              </a:extLst>
            </p:cNvPr>
            <p:cNvSpPr/>
            <p:nvPr/>
          </p:nvSpPr>
          <p:spPr>
            <a:xfrm>
              <a:off x="6225028" y="2886712"/>
              <a:ext cx="26386" cy="26386"/>
            </a:xfrm>
            <a:custGeom>
              <a:avLst/>
              <a:gdLst>
                <a:gd name="connsiteX0" fmla="*/ 25305 w 26386"/>
                <a:gd name="connsiteY0" fmla="*/ 27706 h 26386"/>
                <a:gd name="connsiteX1" fmla="*/ 22666 w 26386"/>
                <a:gd name="connsiteY1" fmla="*/ 19790 h 26386"/>
                <a:gd name="connsiteX2" fmla="*/ 25305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27706"/>
                  </a:moveTo>
                  <a:cubicBezTo>
                    <a:pt x="27944" y="22428"/>
                    <a:pt x="27944" y="19790"/>
                    <a:pt x="22666" y="19790"/>
                  </a:cubicBezTo>
                  <a:cubicBezTo>
                    <a:pt x="17389" y="25067"/>
                    <a:pt x="20028" y="27706"/>
                    <a:pt x="2530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0047EA6-B837-4E50-B2CC-92D52D4726C0}"/>
                </a:ext>
              </a:extLst>
            </p:cNvPr>
            <p:cNvSpPr/>
            <p:nvPr/>
          </p:nvSpPr>
          <p:spPr>
            <a:xfrm>
              <a:off x="6425803" y="312155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CFF2726-8175-4C1F-AAE9-46D323383883}"/>
                </a:ext>
              </a:extLst>
            </p:cNvPr>
            <p:cNvSpPr/>
            <p:nvPr/>
          </p:nvSpPr>
          <p:spPr>
            <a:xfrm>
              <a:off x="6948254" y="365983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BA2AE41-E243-42AA-896D-274918F186CF}"/>
                </a:ext>
              </a:extLst>
            </p:cNvPr>
            <p:cNvSpPr/>
            <p:nvPr/>
          </p:nvSpPr>
          <p:spPr>
            <a:xfrm>
              <a:off x="6739918" y="3498476"/>
              <a:ext cx="79159" cy="52773"/>
            </a:xfrm>
            <a:custGeom>
              <a:avLst/>
              <a:gdLst>
                <a:gd name="connsiteX0" fmla="*/ 53976 w 79159"/>
                <a:gd name="connsiteY0" fmla="*/ 20191 h 52772"/>
                <a:gd name="connsiteX1" fmla="*/ 43421 w 79159"/>
                <a:gd name="connsiteY1" fmla="*/ 46577 h 52772"/>
                <a:gd name="connsiteX2" fmla="*/ 53976 w 79159"/>
                <a:gd name="connsiteY2" fmla="*/ 2019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3976" y="20191"/>
                  </a:moveTo>
                  <a:cubicBezTo>
                    <a:pt x="11758" y="17552"/>
                    <a:pt x="9119" y="28107"/>
                    <a:pt x="43421" y="46577"/>
                  </a:cubicBezTo>
                  <a:cubicBezTo>
                    <a:pt x="72446" y="49216"/>
                    <a:pt x="75085" y="38661"/>
                    <a:pt x="53976" y="2019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588F290-C03F-401D-98FA-3C4462903B24}"/>
                </a:ext>
              </a:extLst>
            </p:cNvPr>
            <p:cNvSpPr/>
            <p:nvPr/>
          </p:nvSpPr>
          <p:spPr>
            <a:xfrm>
              <a:off x="6939019" y="3688859"/>
              <a:ext cx="26386" cy="26386"/>
            </a:xfrm>
            <a:custGeom>
              <a:avLst/>
              <a:gdLst>
                <a:gd name="connsiteX0" fmla="*/ 23748 w 26386"/>
                <a:gd name="connsiteY0" fmla="*/ 19790 h 26386"/>
                <a:gd name="connsiteX1" fmla="*/ 23748 w 26386"/>
                <a:gd name="connsiteY1" fmla="*/ 27706 h 26386"/>
                <a:gd name="connsiteX2" fmla="*/ 23748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3748" y="19790"/>
                  </a:moveTo>
                  <a:cubicBezTo>
                    <a:pt x="18471" y="22429"/>
                    <a:pt x="18471" y="25067"/>
                    <a:pt x="23748" y="27706"/>
                  </a:cubicBezTo>
                  <a:cubicBezTo>
                    <a:pt x="29025" y="25067"/>
                    <a:pt x="29025" y="22429"/>
                    <a:pt x="2374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775E6421-A3F9-4904-BA86-B3627B8BC58A}"/>
                </a:ext>
              </a:extLst>
            </p:cNvPr>
            <p:cNvSpPr/>
            <p:nvPr/>
          </p:nvSpPr>
          <p:spPr>
            <a:xfrm>
              <a:off x="6217350" y="2968510"/>
              <a:ext cx="26386" cy="26386"/>
            </a:xfrm>
            <a:custGeom>
              <a:avLst/>
              <a:gdLst>
                <a:gd name="connsiteX0" fmla="*/ 27706 w 26386"/>
                <a:gd name="connsiteY0" fmla="*/ 19790 h 26386"/>
                <a:gd name="connsiteX1" fmla="*/ 2770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19790"/>
                  </a:moveTo>
                  <a:cubicBezTo>
                    <a:pt x="17151" y="19790"/>
                    <a:pt x="17151" y="19790"/>
                    <a:pt x="2770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E9625676-D42C-4657-BA45-0ABDE8B03C43}"/>
                </a:ext>
              </a:extLst>
            </p:cNvPr>
            <p:cNvSpPr/>
            <p:nvPr/>
          </p:nvSpPr>
          <p:spPr>
            <a:xfrm>
              <a:off x="6702860" y="347776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1B6B296-D063-4F25-8A33-D83E6089CCB4}"/>
                </a:ext>
              </a:extLst>
            </p:cNvPr>
            <p:cNvSpPr/>
            <p:nvPr/>
          </p:nvSpPr>
          <p:spPr>
            <a:xfrm>
              <a:off x="6793072" y="3617269"/>
              <a:ext cx="26386" cy="52773"/>
            </a:xfrm>
            <a:custGeom>
              <a:avLst/>
              <a:gdLst>
                <a:gd name="connsiteX0" fmla="*/ 27208 w 26386"/>
                <a:gd name="connsiteY0" fmla="*/ 20137 h 52772"/>
                <a:gd name="connsiteX1" fmla="*/ 24569 w 26386"/>
                <a:gd name="connsiteY1" fmla="*/ 33330 h 52772"/>
                <a:gd name="connsiteX2" fmla="*/ 27208 w 26386"/>
                <a:gd name="connsiteY2" fmla="*/ 2013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7208" y="20137"/>
                  </a:moveTo>
                  <a:cubicBezTo>
                    <a:pt x="19292" y="17498"/>
                    <a:pt x="16654" y="30691"/>
                    <a:pt x="24569" y="33330"/>
                  </a:cubicBezTo>
                  <a:cubicBezTo>
                    <a:pt x="32485" y="35969"/>
                    <a:pt x="35124" y="22775"/>
                    <a:pt x="27208" y="201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88084218-E1E5-4DD7-85FC-311C16A4CDEF}"/>
                </a:ext>
              </a:extLst>
            </p:cNvPr>
            <p:cNvSpPr/>
            <p:nvPr/>
          </p:nvSpPr>
          <p:spPr>
            <a:xfrm>
              <a:off x="6109165" y="2920725"/>
              <a:ext cx="52773" cy="52773"/>
            </a:xfrm>
            <a:custGeom>
              <a:avLst/>
              <a:gdLst>
                <a:gd name="connsiteX0" fmla="*/ 19790 w 52772"/>
                <a:gd name="connsiteY0" fmla="*/ 22718 h 52772"/>
                <a:gd name="connsiteX1" fmla="*/ 19790 w 52772"/>
                <a:gd name="connsiteY1" fmla="*/ 227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19790" y="22718"/>
                  </a:moveTo>
                  <a:cubicBezTo>
                    <a:pt x="54092" y="62297"/>
                    <a:pt x="35622" y="6886"/>
                    <a:pt x="19790" y="227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95FF4FB-C917-4108-A611-E4E6EC0FD372}"/>
                </a:ext>
              </a:extLst>
            </p:cNvPr>
            <p:cNvSpPr/>
            <p:nvPr/>
          </p:nvSpPr>
          <p:spPr>
            <a:xfrm>
              <a:off x="6750854" y="3578036"/>
              <a:ext cx="26386" cy="26386"/>
            </a:xfrm>
            <a:custGeom>
              <a:avLst/>
              <a:gdLst>
                <a:gd name="connsiteX0" fmla="*/ 24569 w 26386"/>
                <a:gd name="connsiteY0" fmla="*/ 19790 h 26386"/>
                <a:gd name="connsiteX1" fmla="*/ 27208 w 26386"/>
                <a:gd name="connsiteY1" fmla="*/ 30344 h 26386"/>
                <a:gd name="connsiteX2" fmla="*/ 24569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4569" y="19790"/>
                  </a:moveTo>
                  <a:cubicBezTo>
                    <a:pt x="16654" y="19790"/>
                    <a:pt x="19292" y="32983"/>
                    <a:pt x="27208" y="30344"/>
                  </a:cubicBezTo>
                  <a:cubicBezTo>
                    <a:pt x="32485" y="30344"/>
                    <a:pt x="29847" y="19790"/>
                    <a:pt x="245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8AE6409-26E1-4FBE-9833-A0C0892320AF}"/>
                </a:ext>
              </a:extLst>
            </p:cNvPr>
            <p:cNvSpPr/>
            <p:nvPr/>
          </p:nvSpPr>
          <p:spPr>
            <a:xfrm>
              <a:off x="7206603" y="4050353"/>
              <a:ext cx="26386" cy="26386"/>
            </a:xfrm>
            <a:custGeom>
              <a:avLst/>
              <a:gdLst>
                <a:gd name="connsiteX0" fmla="*/ 25305 w 26386"/>
                <a:gd name="connsiteY0" fmla="*/ 19790 h 26386"/>
                <a:gd name="connsiteX1" fmla="*/ 22666 w 26386"/>
                <a:gd name="connsiteY1" fmla="*/ 30344 h 26386"/>
                <a:gd name="connsiteX2" fmla="*/ 2530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19790"/>
                  </a:moveTo>
                  <a:cubicBezTo>
                    <a:pt x="20028" y="19790"/>
                    <a:pt x="17389" y="30344"/>
                    <a:pt x="22666" y="30344"/>
                  </a:cubicBezTo>
                  <a:cubicBezTo>
                    <a:pt x="30582" y="32983"/>
                    <a:pt x="33221" y="22428"/>
                    <a:pt x="2530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C1FC9B0-4000-45BD-ABD2-74BBE2077BAD}"/>
                </a:ext>
              </a:extLst>
            </p:cNvPr>
            <p:cNvSpPr/>
            <p:nvPr/>
          </p:nvSpPr>
          <p:spPr>
            <a:xfrm>
              <a:off x="6248776" y="3081971"/>
              <a:ext cx="26386" cy="26386"/>
            </a:xfrm>
            <a:custGeom>
              <a:avLst/>
              <a:gdLst>
                <a:gd name="connsiteX0" fmla="*/ 22666 w 26386"/>
                <a:gd name="connsiteY0" fmla="*/ 19790 h 26386"/>
                <a:gd name="connsiteX1" fmla="*/ 25305 w 26386"/>
                <a:gd name="connsiteY1" fmla="*/ 30344 h 26386"/>
                <a:gd name="connsiteX2" fmla="*/ 22666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19790"/>
                  </a:moveTo>
                  <a:cubicBezTo>
                    <a:pt x="17389" y="19790"/>
                    <a:pt x="20028" y="30344"/>
                    <a:pt x="25305" y="30344"/>
                  </a:cubicBezTo>
                  <a:cubicBezTo>
                    <a:pt x="33221" y="30344"/>
                    <a:pt x="27944" y="19790"/>
                    <a:pt x="2266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E92ADF1-BE3D-40E7-8BD2-9495418630E2}"/>
                </a:ext>
              </a:extLst>
            </p:cNvPr>
            <p:cNvSpPr/>
            <p:nvPr/>
          </p:nvSpPr>
          <p:spPr>
            <a:xfrm>
              <a:off x="7019132" y="3559566"/>
              <a:ext cx="52773" cy="52773"/>
            </a:xfrm>
            <a:custGeom>
              <a:avLst/>
              <a:gdLst>
                <a:gd name="connsiteX0" fmla="*/ 25432 w 52772"/>
                <a:gd name="connsiteY0" fmla="*/ 19790 h 52772"/>
                <a:gd name="connsiteX1" fmla="*/ 28071 w 52772"/>
                <a:gd name="connsiteY1" fmla="*/ 35622 h 52772"/>
                <a:gd name="connsiteX2" fmla="*/ 25432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5432" y="19790"/>
                  </a:moveTo>
                  <a:cubicBezTo>
                    <a:pt x="17516" y="27706"/>
                    <a:pt x="17516" y="32983"/>
                    <a:pt x="28071" y="35622"/>
                  </a:cubicBezTo>
                  <a:cubicBezTo>
                    <a:pt x="38626" y="30344"/>
                    <a:pt x="35987" y="25067"/>
                    <a:pt x="2543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1C6855B-BEC7-4C9B-A674-9B20E53B53C2}"/>
                </a:ext>
              </a:extLst>
            </p:cNvPr>
            <p:cNvSpPr/>
            <p:nvPr/>
          </p:nvSpPr>
          <p:spPr>
            <a:xfrm>
              <a:off x="7304471" y="377593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7706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DBF74465-9443-490F-AD9C-672C7876AE4F}"/>
                </a:ext>
              </a:extLst>
            </p:cNvPr>
            <p:cNvSpPr/>
            <p:nvPr/>
          </p:nvSpPr>
          <p:spPr>
            <a:xfrm>
              <a:off x="7742486" y="394216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30344"/>
                    <a:pt x="30344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42960D4-5D07-4571-8101-18CCAE2709A6}"/>
                </a:ext>
              </a:extLst>
            </p:cNvPr>
            <p:cNvSpPr/>
            <p:nvPr/>
          </p:nvSpPr>
          <p:spPr>
            <a:xfrm>
              <a:off x="7700570" y="3836026"/>
              <a:ext cx="52773" cy="131932"/>
            </a:xfrm>
            <a:custGeom>
              <a:avLst/>
              <a:gdLst>
                <a:gd name="connsiteX0" fmla="*/ 35319 w 52772"/>
                <a:gd name="connsiteY0" fmla="*/ 70522 h 131932"/>
                <a:gd name="connsiteX1" fmla="*/ 27404 w 52772"/>
                <a:gd name="connsiteY1" fmla="*/ 41497 h 131932"/>
                <a:gd name="connsiteX2" fmla="*/ 30042 w 52772"/>
                <a:gd name="connsiteY2" fmla="*/ 120656 h 131932"/>
                <a:gd name="connsiteX3" fmla="*/ 35319 w 52772"/>
                <a:gd name="connsiteY3" fmla="*/ 70522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72" h="131932">
                  <a:moveTo>
                    <a:pt x="35319" y="70522"/>
                  </a:moveTo>
                  <a:cubicBezTo>
                    <a:pt x="32681" y="15110"/>
                    <a:pt x="30042" y="4555"/>
                    <a:pt x="27404" y="41497"/>
                  </a:cubicBezTo>
                  <a:cubicBezTo>
                    <a:pt x="16849" y="7194"/>
                    <a:pt x="16849" y="102185"/>
                    <a:pt x="30042" y="120656"/>
                  </a:cubicBezTo>
                  <a:cubicBezTo>
                    <a:pt x="35319" y="104824"/>
                    <a:pt x="37958" y="88992"/>
                    <a:pt x="35319" y="705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029ED9D-8708-4ADE-B23E-35FC812A594A}"/>
                </a:ext>
              </a:extLst>
            </p:cNvPr>
            <p:cNvSpPr/>
            <p:nvPr/>
          </p:nvSpPr>
          <p:spPr>
            <a:xfrm>
              <a:off x="7349988" y="3562204"/>
              <a:ext cx="52773" cy="52773"/>
            </a:xfrm>
            <a:custGeom>
              <a:avLst/>
              <a:gdLst>
                <a:gd name="connsiteX0" fmla="*/ 29685 w 52772"/>
                <a:gd name="connsiteY0" fmla="*/ 40899 h 52772"/>
                <a:gd name="connsiteX1" fmla="*/ 29685 w 52772"/>
                <a:gd name="connsiteY1" fmla="*/ 19790 h 52772"/>
                <a:gd name="connsiteX2" fmla="*/ 29685 w 52772"/>
                <a:gd name="connsiteY2" fmla="*/ 4089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9685" y="40899"/>
                  </a:moveTo>
                  <a:cubicBezTo>
                    <a:pt x="42878" y="40899"/>
                    <a:pt x="42878" y="19790"/>
                    <a:pt x="29685" y="19790"/>
                  </a:cubicBezTo>
                  <a:cubicBezTo>
                    <a:pt x="16492" y="19790"/>
                    <a:pt x="16492" y="40899"/>
                    <a:pt x="29685" y="4089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91563033-EB47-4A28-AF8E-21327ECBC51D}"/>
                </a:ext>
              </a:extLst>
            </p:cNvPr>
            <p:cNvSpPr/>
            <p:nvPr/>
          </p:nvSpPr>
          <p:spPr>
            <a:xfrm>
              <a:off x="8128864" y="3662245"/>
              <a:ext cx="52773" cy="52773"/>
            </a:xfrm>
            <a:custGeom>
              <a:avLst/>
              <a:gdLst>
                <a:gd name="connsiteX0" fmla="*/ 26570 w 52772"/>
                <a:gd name="connsiteY0" fmla="*/ 20018 h 52772"/>
                <a:gd name="connsiteX1" fmla="*/ 34486 w 52772"/>
                <a:gd name="connsiteY1" fmla="*/ 41127 h 52772"/>
                <a:gd name="connsiteX2" fmla="*/ 26570 w 52772"/>
                <a:gd name="connsiteY2" fmla="*/ 200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6570" y="20018"/>
                  </a:moveTo>
                  <a:cubicBezTo>
                    <a:pt x="13377" y="22656"/>
                    <a:pt x="21293" y="43765"/>
                    <a:pt x="34486" y="41127"/>
                  </a:cubicBezTo>
                  <a:cubicBezTo>
                    <a:pt x="45040" y="38488"/>
                    <a:pt x="37125" y="17379"/>
                    <a:pt x="26570" y="200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4B9DC97-4220-428E-89D0-DFDDB9E8EAF3}"/>
                </a:ext>
              </a:extLst>
            </p:cNvPr>
            <p:cNvSpPr/>
            <p:nvPr/>
          </p:nvSpPr>
          <p:spPr>
            <a:xfrm>
              <a:off x="7836460" y="3303617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5067"/>
                    <a:pt x="15529" y="25067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75A54FC9-E72F-4D95-86B0-5E034FE4D039}"/>
                </a:ext>
              </a:extLst>
            </p:cNvPr>
            <p:cNvSpPr/>
            <p:nvPr/>
          </p:nvSpPr>
          <p:spPr>
            <a:xfrm>
              <a:off x="6906990" y="3380138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2428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89FF6C3-AD18-491F-A14D-E5ABDA3F6B39}"/>
                </a:ext>
              </a:extLst>
            </p:cNvPr>
            <p:cNvSpPr/>
            <p:nvPr/>
          </p:nvSpPr>
          <p:spPr>
            <a:xfrm>
              <a:off x="8387439" y="2093430"/>
              <a:ext cx="52773" cy="52773"/>
            </a:xfrm>
            <a:custGeom>
              <a:avLst/>
              <a:gdLst>
                <a:gd name="connsiteX0" fmla="*/ 34497 w 52772"/>
                <a:gd name="connsiteY0" fmla="*/ 42588 h 52772"/>
                <a:gd name="connsiteX1" fmla="*/ 34497 w 52772"/>
                <a:gd name="connsiteY1" fmla="*/ 4258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4497" y="42588"/>
                  </a:moveTo>
                  <a:cubicBezTo>
                    <a:pt x="103102" y="26756"/>
                    <a:pt x="-20914" y="369"/>
                    <a:pt x="34497" y="4258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A5D88A4-00C3-465D-A1BF-7B6953662EE7}"/>
                </a:ext>
              </a:extLst>
            </p:cNvPr>
            <p:cNvSpPr/>
            <p:nvPr/>
          </p:nvSpPr>
          <p:spPr>
            <a:xfrm>
              <a:off x="8406764" y="2690792"/>
              <a:ext cx="26386" cy="26386"/>
            </a:xfrm>
            <a:custGeom>
              <a:avLst/>
              <a:gdLst>
                <a:gd name="connsiteX0" fmla="*/ 25727 w 26386"/>
                <a:gd name="connsiteY0" fmla="*/ 25727 h 26386"/>
                <a:gd name="connsiteX1" fmla="*/ 25727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5727"/>
                  </a:moveTo>
                  <a:cubicBezTo>
                    <a:pt x="17811" y="17811"/>
                    <a:pt x="17811" y="17811"/>
                    <a:pt x="25727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405DC78A-49D5-44EC-B0A2-1E658AC38B73}"/>
                </a:ext>
              </a:extLst>
            </p:cNvPr>
            <p:cNvSpPr/>
            <p:nvPr/>
          </p:nvSpPr>
          <p:spPr>
            <a:xfrm>
              <a:off x="8193694" y="2986980"/>
              <a:ext cx="26386" cy="26386"/>
            </a:xfrm>
            <a:custGeom>
              <a:avLst/>
              <a:gdLst>
                <a:gd name="connsiteX0" fmla="*/ 27706 w 26386"/>
                <a:gd name="connsiteY0" fmla="*/ 27706 h 26386"/>
                <a:gd name="connsiteX1" fmla="*/ 27706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7706"/>
                  </a:moveTo>
                  <a:cubicBezTo>
                    <a:pt x="17151" y="17151"/>
                    <a:pt x="17151" y="17151"/>
                    <a:pt x="2770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722BEB-FB14-4B59-A805-B1EF26DD074C}"/>
                </a:ext>
              </a:extLst>
            </p:cNvPr>
            <p:cNvSpPr/>
            <p:nvPr/>
          </p:nvSpPr>
          <p:spPr>
            <a:xfrm>
              <a:off x="7731931" y="3558571"/>
              <a:ext cx="79159" cy="79159"/>
            </a:xfrm>
            <a:custGeom>
              <a:avLst/>
              <a:gdLst>
                <a:gd name="connsiteX0" fmla="*/ 19790 w 79159"/>
                <a:gd name="connsiteY0" fmla="*/ 33978 h 79159"/>
                <a:gd name="connsiteX1" fmla="*/ 59369 w 79159"/>
                <a:gd name="connsiteY1" fmla="*/ 76196 h 79159"/>
                <a:gd name="connsiteX2" fmla="*/ 19790 w 79159"/>
                <a:gd name="connsiteY2" fmla="*/ 3397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3978"/>
                  </a:moveTo>
                  <a:cubicBezTo>
                    <a:pt x="19790" y="60364"/>
                    <a:pt x="32983" y="76196"/>
                    <a:pt x="59369" y="76196"/>
                  </a:cubicBezTo>
                  <a:cubicBezTo>
                    <a:pt x="106865" y="47171"/>
                    <a:pt x="40899" y="-5602"/>
                    <a:pt x="19790" y="339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7FF6C43-6FB2-47F1-BE7E-19C9BD184F1D}"/>
                </a:ext>
              </a:extLst>
            </p:cNvPr>
            <p:cNvSpPr/>
            <p:nvPr/>
          </p:nvSpPr>
          <p:spPr>
            <a:xfrm>
              <a:off x="8148837" y="3204009"/>
              <a:ext cx="26386" cy="26386"/>
            </a:xfrm>
            <a:custGeom>
              <a:avLst/>
              <a:gdLst>
                <a:gd name="connsiteX0" fmla="*/ 27706 w 26386"/>
                <a:gd name="connsiteY0" fmla="*/ 21769 h 26386"/>
                <a:gd name="connsiteX1" fmla="*/ 27706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1769"/>
                  </a:moveTo>
                  <a:cubicBezTo>
                    <a:pt x="17151" y="19130"/>
                    <a:pt x="17151" y="19130"/>
                    <a:pt x="27706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98632DF-B29D-4FAD-915B-C983F1D3E3D8}"/>
                </a:ext>
              </a:extLst>
            </p:cNvPr>
            <p:cNvSpPr/>
            <p:nvPr/>
          </p:nvSpPr>
          <p:spPr>
            <a:xfrm>
              <a:off x="7692548" y="3652652"/>
              <a:ext cx="52773" cy="105546"/>
            </a:xfrm>
            <a:custGeom>
              <a:avLst/>
              <a:gdLst>
                <a:gd name="connsiteX0" fmla="*/ 45979 w 52772"/>
                <a:gd name="connsiteY0" fmla="*/ 40166 h 105545"/>
                <a:gd name="connsiteX1" fmla="*/ 27509 w 52772"/>
                <a:gd name="connsiteY1" fmla="*/ 98216 h 105545"/>
                <a:gd name="connsiteX2" fmla="*/ 45979 w 52772"/>
                <a:gd name="connsiteY2" fmla="*/ 40166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45979" y="40166"/>
                  </a:moveTo>
                  <a:cubicBezTo>
                    <a:pt x="61811" y="-12607"/>
                    <a:pt x="-1516" y="48082"/>
                    <a:pt x="27509" y="98216"/>
                  </a:cubicBezTo>
                  <a:cubicBezTo>
                    <a:pt x="32786" y="77107"/>
                    <a:pt x="38064" y="58636"/>
                    <a:pt x="45979" y="401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EE365A4-4036-44CF-95C4-BADCCB1DA14E}"/>
                </a:ext>
              </a:extLst>
            </p:cNvPr>
            <p:cNvSpPr/>
            <p:nvPr/>
          </p:nvSpPr>
          <p:spPr>
            <a:xfrm>
              <a:off x="8081688" y="3334495"/>
              <a:ext cx="158319" cy="184705"/>
            </a:xfrm>
            <a:custGeom>
              <a:avLst/>
              <a:gdLst>
                <a:gd name="connsiteX0" fmla="*/ 68468 w 158318"/>
                <a:gd name="connsiteY0" fmla="*/ 20575 h 184705"/>
                <a:gd name="connsiteX1" fmla="*/ 121241 w 158318"/>
                <a:gd name="connsiteY1" fmla="*/ 157785 h 184705"/>
                <a:gd name="connsiteX2" fmla="*/ 68468 w 158318"/>
                <a:gd name="connsiteY2" fmla="*/ 20575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184705">
                  <a:moveTo>
                    <a:pt x="68468" y="20575"/>
                  </a:moveTo>
                  <a:cubicBezTo>
                    <a:pt x="-13330" y="4743"/>
                    <a:pt x="10418" y="234306"/>
                    <a:pt x="121241" y="157785"/>
                  </a:cubicBezTo>
                  <a:cubicBezTo>
                    <a:pt x="192485" y="107651"/>
                    <a:pt x="137073" y="31130"/>
                    <a:pt x="68468" y="2057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5BB7BFB-692F-42B5-AF7A-3149AEFFC884}"/>
                </a:ext>
              </a:extLst>
            </p:cNvPr>
            <p:cNvSpPr/>
            <p:nvPr/>
          </p:nvSpPr>
          <p:spPr>
            <a:xfrm>
              <a:off x="7330857" y="4198359"/>
              <a:ext cx="52773" cy="131932"/>
            </a:xfrm>
            <a:custGeom>
              <a:avLst/>
              <a:gdLst>
                <a:gd name="connsiteX0" fmla="*/ 30344 w 52772"/>
                <a:gd name="connsiteY0" fmla="*/ 43296 h 131932"/>
                <a:gd name="connsiteX1" fmla="*/ 19790 w 52772"/>
                <a:gd name="connsiteY1" fmla="*/ 125094 h 131932"/>
                <a:gd name="connsiteX2" fmla="*/ 30344 w 52772"/>
                <a:gd name="connsiteY2" fmla="*/ 43296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31932">
                  <a:moveTo>
                    <a:pt x="30344" y="43296"/>
                  </a:moveTo>
                  <a:cubicBezTo>
                    <a:pt x="27706" y="69682"/>
                    <a:pt x="25067" y="98707"/>
                    <a:pt x="19790" y="125094"/>
                  </a:cubicBezTo>
                  <a:cubicBezTo>
                    <a:pt x="46176" y="175228"/>
                    <a:pt x="75201" y="-51695"/>
                    <a:pt x="30344" y="432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C3121F7-01C6-4685-AD2F-551199AF61C1}"/>
                </a:ext>
              </a:extLst>
            </p:cNvPr>
            <p:cNvSpPr/>
            <p:nvPr/>
          </p:nvSpPr>
          <p:spPr>
            <a:xfrm>
              <a:off x="9187331" y="2413735"/>
              <a:ext cx="79159" cy="79159"/>
            </a:xfrm>
            <a:custGeom>
              <a:avLst/>
              <a:gdLst>
                <a:gd name="connsiteX0" fmla="*/ 71055 w 79159"/>
                <a:gd name="connsiteY0" fmla="*/ 33643 h 79159"/>
                <a:gd name="connsiteX1" fmla="*/ 20921 w 79159"/>
                <a:gd name="connsiteY1" fmla="*/ 33643 h 79159"/>
                <a:gd name="connsiteX2" fmla="*/ 60500 w 79159"/>
                <a:gd name="connsiteY2" fmla="*/ 75861 h 79159"/>
                <a:gd name="connsiteX3" fmla="*/ 71055 w 79159"/>
                <a:gd name="connsiteY3" fmla="*/ 3364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79159">
                  <a:moveTo>
                    <a:pt x="71055" y="33643"/>
                  </a:moveTo>
                  <a:cubicBezTo>
                    <a:pt x="49946" y="15172"/>
                    <a:pt x="34114" y="15172"/>
                    <a:pt x="20921" y="33643"/>
                  </a:cubicBezTo>
                  <a:cubicBezTo>
                    <a:pt x="15643" y="62668"/>
                    <a:pt x="28837" y="75861"/>
                    <a:pt x="60500" y="75861"/>
                  </a:cubicBezTo>
                  <a:cubicBezTo>
                    <a:pt x="81610" y="65306"/>
                    <a:pt x="84248" y="52113"/>
                    <a:pt x="71055" y="3364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5E0F910-B16A-47F8-B008-F9DC4AEDDF8D}"/>
                </a:ext>
              </a:extLst>
            </p:cNvPr>
            <p:cNvSpPr/>
            <p:nvPr/>
          </p:nvSpPr>
          <p:spPr>
            <a:xfrm>
              <a:off x="8452281" y="3184175"/>
              <a:ext cx="79159" cy="79159"/>
            </a:xfrm>
            <a:custGeom>
              <a:avLst/>
              <a:gdLst>
                <a:gd name="connsiteX0" fmla="*/ 19790 w 79159"/>
                <a:gd name="connsiteY0" fmla="*/ 36325 h 79159"/>
                <a:gd name="connsiteX1" fmla="*/ 54092 w 79159"/>
                <a:gd name="connsiteY1" fmla="*/ 73266 h 79159"/>
                <a:gd name="connsiteX2" fmla="*/ 19790 w 79159"/>
                <a:gd name="connsiteY2" fmla="*/ 36325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6325"/>
                  </a:moveTo>
                  <a:cubicBezTo>
                    <a:pt x="19790" y="60072"/>
                    <a:pt x="30344" y="73266"/>
                    <a:pt x="54092" y="73266"/>
                  </a:cubicBezTo>
                  <a:cubicBezTo>
                    <a:pt x="101588" y="49518"/>
                    <a:pt x="38260" y="-8532"/>
                    <a:pt x="19790" y="363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78056916-F756-4E1A-B378-8F7FDCF93F00}"/>
                </a:ext>
              </a:extLst>
            </p:cNvPr>
            <p:cNvSpPr/>
            <p:nvPr/>
          </p:nvSpPr>
          <p:spPr>
            <a:xfrm>
              <a:off x="7357244" y="44197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197E4FE-0E01-4796-A94E-6E7F5D95D731}"/>
                </a:ext>
              </a:extLst>
            </p:cNvPr>
            <p:cNvSpPr/>
            <p:nvPr/>
          </p:nvSpPr>
          <p:spPr>
            <a:xfrm>
              <a:off x="8578936" y="337486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C55B5C6-1E0A-4828-B4B5-8409BE534D56}"/>
                </a:ext>
              </a:extLst>
            </p:cNvPr>
            <p:cNvSpPr/>
            <p:nvPr/>
          </p:nvSpPr>
          <p:spPr>
            <a:xfrm>
              <a:off x="8049934" y="3875192"/>
              <a:ext cx="105546" cy="131932"/>
            </a:xfrm>
            <a:custGeom>
              <a:avLst/>
              <a:gdLst>
                <a:gd name="connsiteX0" fmla="*/ 60643 w 105545"/>
                <a:gd name="connsiteY0" fmla="*/ 31355 h 131932"/>
                <a:gd name="connsiteX1" fmla="*/ 65920 w 105545"/>
                <a:gd name="connsiteY1" fmla="*/ 102599 h 131932"/>
                <a:gd name="connsiteX2" fmla="*/ 60643 w 105545"/>
                <a:gd name="connsiteY2" fmla="*/ 31355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31932">
                  <a:moveTo>
                    <a:pt x="60643" y="31355"/>
                  </a:moveTo>
                  <a:cubicBezTo>
                    <a:pt x="-31710" y="-26695"/>
                    <a:pt x="60643" y="155372"/>
                    <a:pt x="65920" y="102599"/>
                  </a:cubicBezTo>
                  <a:cubicBezTo>
                    <a:pt x="68558" y="81490"/>
                    <a:pt x="123970" y="52465"/>
                    <a:pt x="60643" y="3135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5FA57C-105E-48E7-B818-7E069B7B7E16}"/>
                </a:ext>
              </a:extLst>
            </p:cNvPr>
            <p:cNvSpPr/>
            <p:nvPr/>
          </p:nvSpPr>
          <p:spPr>
            <a:xfrm>
              <a:off x="7713461" y="4601830"/>
              <a:ext cx="52773" cy="52773"/>
            </a:xfrm>
            <a:custGeom>
              <a:avLst/>
              <a:gdLst>
                <a:gd name="connsiteX0" fmla="*/ 19790 w 52772"/>
                <a:gd name="connsiteY0" fmla="*/ 27706 h 52772"/>
                <a:gd name="connsiteX1" fmla="*/ 38260 w 52772"/>
                <a:gd name="connsiteY1" fmla="*/ 27706 h 52772"/>
                <a:gd name="connsiteX2" fmla="*/ 1979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7706"/>
                  </a:moveTo>
                  <a:cubicBezTo>
                    <a:pt x="19790" y="38260"/>
                    <a:pt x="38260" y="40899"/>
                    <a:pt x="38260" y="27706"/>
                  </a:cubicBezTo>
                  <a:cubicBezTo>
                    <a:pt x="3826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4C241BC-1C3F-44EE-A832-93A9AD5C5F9D}"/>
                </a:ext>
              </a:extLst>
            </p:cNvPr>
            <p:cNvSpPr/>
            <p:nvPr/>
          </p:nvSpPr>
          <p:spPr>
            <a:xfrm>
              <a:off x="8006350" y="3147937"/>
              <a:ext cx="263864" cy="105546"/>
            </a:xfrm>
            <a:custGeom>
              <a:avLst/>
              <a:gdLst>
                <a:gd name="connsiteX0" fmla="*/ 19790 w 263864"/>
                <a:gd name="connsiteY0" fmla="*/ 19790 h 105545"/>
                <a:gd name="connsiteX1" fmla="*/ 267822 w 263864"/>
                <a:gd name="connsiteY1" fmla="*/ 85756 h 105545"/>
                <a:gd name="connsiteX2" fmla="*/ 19790 w 263864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4" h="105545">
                  <a:moveTo>
                    <a:pt x="19790" y="19790"/>
                  </a:moveTo>
                  <a:cubicBezTo>
                    <a:pt x="62008" y="43538"/>
                    <a:pt x="246713" y="98949"/>
                    <a:pt x="267822" y="85756"/>
                  </a:cubicBezTo>
                  <a:cubicBezTo>
                    <a:pt x="196579" y="59369"/>
                    <a:pt x="96311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2C95ABB6-6E39-44F4-B34D-C15E1F19C779}"/>
                </a:ext>
              </a:extLst>
            </p:cNvPr>
            <p:cNvSpPr/>
            <p:nvPr/>
          </p:nvSpPr>
          <p:spPr>
            <a:xfrm>
              <a:off x="6373030" y="1548418"/>
              <a:ext cx="2190074" cy="2612257"/>
            </a:xfrm>
            <a:custGeom>
              <a:avLst/>
              <a:gdLst>
                <a:gd name="connsiteX0" fmla="*/ 2138621 w 2190074"/>
                <a:gd name="connsiteY0" fmla="*/ 1215596 h 2612256"/>
                <a:gd name="connsiteX1" fmla="*/ 2093764 w 2190074"/>
                <a:gd name="connsiteY1" fmla="*/ 1104773 h 2612256"/>
                <a:gd name="connsiteX2" fmla="*/ 2035713 w 2190074"/>
                <a:gd name="connsiteY2" fmla="*/ 1128521 h 2612256"/>
                <a:gd name="connsiteX3" fmla="*/ 2072655 w 2190074"/>
                <a:gd name="connsiteY3" fmla="*/ 1083664 h 2612256"/>
                <a:gd name="connsiteX4" fmla="*/ 1972386 w 2190074"/>
                <a:gd name="connsiteY4" fmla="*/ 1052001 h 2612256"/>
                <a:gd name="connsiteX5" fmla="*/ 2004050 w 2190074"/>
                <a:gd name="connsiteY5" fmla="*/ 1030891 h 2612256"/>
                <a:gd name="connsiteX6" fmla="*/ 1990857 w 2190074"/>
                <a:gd name="connsiteY6" fmla="*/ 943816 h 2612256"/>
                <a:gd name="connsiteX7" fmla="*/ 1924891 w 2190074"/>
                <a:gd name="connsiteY7" fmla="*/ 904236 h 2612256"/>
                <a:gd name="connsiteX8" fmla="*/ 2046268 w 2190074"/>
                <a:gd name="connsiteY8" fmla="*/ 753834 h 2612256"/>
                <a:gd name="connsiteX9" fmla="*/ 1932806 w 2190074"/>
                <a:gd name="connsiteY9" fmla="*/ 848825 h 2612256"/>
                <a:gd name="connsiteX10" fmla="*/ 1990857 w 2190074"/>
                <a:gd name="connsiteY10" fmla="*/ 759111 h 2612256"/>
                <a:gd name="connsiteX11" fmla="*/ 1895865 w 2190074"/>
                <a:gd name="connsiteY11" fmla="*/ 767027 h 2612256"/>
                <a:gd name="connsiteX12" fmla="*/ 1887949 w 2190074"/>
                <a:gd name="connsiteY12" fmla="*/ 571767 h 2612256"/>
                <a:gd name="connsiteX13" fmla="*/ 1924891 w 2190074"/>
                <a:gd name="connsiteY13" fmla="*/ 545381 h 2612256"/>
                <a:gd name="connsiteX14" fmla="*/ 1874756 w 2190074"/>
                <a:gd name="connsiteY14" fmla="*/ 577045 h 2612256"/>
                <a:gd name="connsiteX15" fmla="*/ 1816706 w 2190074"/>
                <a:gd name="connsiteY15" fmla="*/ 619263 h 2612256"/>
                <a:gd name="connsiteX16" fmla="*/ 1800874 w 2190074"/>
                <a:gd name="connsiteY16" fmla="*/ 574406 h 2612256"/>
                <a:gd name="connsiteX17" fmla="*/ 1861563 w 2190074"/>
                <a:gd name="connsiteY17" fmla="*/ 521633 h 2612256"/>
                <a:gd name="connsiteX18" fmla="*/ 2009327 w 2190074"/>
                <a:gd name="connsiteY18" fmla="*/ 371231 h 2612256"/>
                <a:gd name="connsiteX19" fmla="*/ 2009327 w 2190074"/>
                <a:gd name="connsiteY19" fmla="*/ 257769 h 2612256"/>
                <a:gd name="connsiteX20" fmla="*/ 1742824 w 2190074"/>
                <a:gd name="connsiteY20" fmla="*/ 474138 h 2612256"/>
                <a:gd name="connsiteX21" fmla="*/ 1779765 w 2190074"/>
                <a:gd name="connsiteY21" fmla="*/ 331651 h 2612256"/>
                <a:gd name="connsiteX22" fmla="*/ 1795597 w 2190074"/>
                <a:gd name="connsiteY22" fmla="*/ 373869 h 2612256"/>
                <a:gd name="connsiteX23" fmla="*/ 1782404 w 2190074"/>
                <a:gd name="connsiteY23" fmla="*/ 286794 h 2612256"/>
                <a:gd name="connsiteX24" fmla="*/ 1750740 w 2190074"/>
                <a:gd name="connsiteY24" fmla="*/ 342205 h 2612256"/>
                <a:gd name="connsiteX25" fmla="*/ 1748101 w 2190074"/>
                <a:gd name="connsiteY25" fmla="*/ 173332 h 2612256"/>
                <a:gd name="connsiteX26" fmla="*/ 1697967 w 2190074"/>
                <a:gd name="connsiteY26" fmla="*/ 410810 h 2612256"/>
                <a:gd name="connsiteX27" fmla="*/ 1666303 w 2190074"/>
                <a:gd name="connsiteY27" fmla="*/ 344844 h 2612256"/>
                <a:gd name="connsiteX28" fmla="*/ 1587144 w 2190074"/>
                <a:gd name="connsiteY28" fmla="*/ 521633 h 2612256"/>
                <a:gd name="connsiteX29" fmla="*/ 1676858 w 2190074"/>
                <a:gd name="connsiteY29" fmla="*/ 336928 h 2612256"/>
                <a:gd name="connsiteX30" fmla="*/ 1547564 w 2190074"/>
                <a:gd name="connsiteY30" fmla="*/ 329012 h 2612256"/>
                <a:gd name="connsiteX31" fmla="*/ 1534371 w 2190074"/>
                <a:gd name="connsiteY31" fmla="*/ 355399 h 2612256"/>
                <a:gd name="connsiteX32" fmla="*/ 1539649 w 2190074"/>
                <a:gd name="connsiteY32" fmla="*/ 323735 h 2612256"/>
                <a:gd name="connsiteX33" fmla="*/ 1386607 w 2190074"/>
                <a:gd name="connsiteY33" fmla="*/ 402894 h 2612256"/>
                <a:gd name="connsiteX34" fmla="*/ 1521178 w 2190074"/>
                <a:gd name="connsiteY34" fmla="*/ 94173 h 2612256"/>
                <a:gd name="connsiteX35" fmla="*/ 1357582 w 2190074"/>
                <a:gd name="connsiteY35" fmla="*/ 323735 h 2612256"/>
                <a:gd name="connsiteX36" fmla="*/ 1325918 w 2190074"/>
                <a:gd name="connsiteY36" fmla="*/ 326374 h 2612256"/>
                <a:gd name="connsiteX37" fmla="*/ 1254675 w 2190074"/>
                <a:gd name="connsiteY37" fmla="*/ 350121 h 2612256"/>
                <a:gd name="connsiteX38" fmla="*/ 1230927 w 2190074"/>
                <a:gd name="connsiteY38" fmla="*/ 397617 h 2612256"/>
                <a:gd name="connsiteX39" fmla="*/ 1193986 w 2190074"/>
                <a:gd name="connsiteY39" fmla="*/ 334290 h 2612256"/>
                <a:gd name="connsiteX40" fmla="*/ 1186070 w 2190074"/>
                <a:gd name="connsiteY40" fmla="*/ 439835 h 2612256"/>
                <a:gd name="connsiteX41" fmla="*/ 893181 w 2190074"/>
                <a:gd name="connsiteY41" fmla="*/ 413449 h 2612256"/>
                <a:gd name="connsiteX42" fmla="*/ 866794 w 2190074"/>
                <a:gd name="connsiteY42" fmla="*/ 260408 h 2612256"/>
                <a:gd name="connsiteX43" fmla="*/ 858878 w 2190074"/>
                <a:gd name="connsiteY43" fmla="*/ 463583 h 2612256"/>
                <a:gd name="connsiteX44" fmla="*/ 613485 w 2190074"/>
                <a:gd name="connsiteY44" fmla="*/ 212912 h 2612256"/>
                <a:gd name="connsiteX45" fmla="*/ 618762 w 2190074"/>
                <a:gd name="connsiteY45" fmla="*/ 331651 h 2612256"/>
                <a:gd name="connsiteX46" fmla="*/ 721669 w 2190074"/>
                <a:gd name="connsiteY46" fmla="*/ 437197 h 2612256"/>
                <a:gd name="connsiteX47" fmla="*/ 576544 w 2190074"/>
                <a:gd name="connsiteY47" fmla="*/ 416087 h 2612256"/>
                <a:gd name="connsiteX48" fmla="*/ 624039 w 2190074"/>
                <a:gd name="connsiteY48" fmla="*/ 521633 h 2612256"/>
                <a:gd name="connsiteX49" fmla="*/ 217688 w 2190074"/>
                <a:gd name="connsiteY49" fmla="*/ 102089 h 2612256"/>
                <a:gd name="connsiteX50" fmla="*/ 621401 w 2190074"/>
                <a:gd name="connsiteY50" fmla="*/ 587599 h 2612256"/>
                <a:gd name="connsiteX51" fmla="*/ 605569 w 2190074"/>
                <a:gd name="connsiteY51" fmla="*/ 513717 h 2612256"/>
                <a:gd name="connsiteX52" fmla="*/ 626678 w 2190074"/>
                <a:gd name="connsiteY52" fmla="*/ 598154 h 2612256"/>
                <a:gd name="connsiteX53" fmla="*/ 497384 w 2190074"/>
                <a:gd name="connsiteY53" fmla="*/ 492608 h 2612256"/>
                <a:gd name="connsiteX54" fmla="*/ 484191 w 2190074"/>
                <a:gd name="connsiteY54" fmla="*/ 434558 h 2612256"/>
                <a:gd name="connsiteX55" fmla="*/ 407670 w 2190074"/>
                <a:gd name="connsiteY55" fmla="*/ 416087 h 2612256"/>
                <a:gd name="connsiteX56" fmla="*/ 19790 w 2190074"/>
                <a:gd name="connsiteY56" fmla="*/ 20291 h 2612256"/>
                <a:gd name="connsiteX57" fmla="*/ 600291 w 2190074"/>
                <a:gd name="connsiteY57" fmla="*/ 666759 h 2612256"/>
                <a:gd name="connsiteX58" fmla="*/ 336427 w 2190074"/>
                <a:gd name="connsiteY58" fmla="*/ 537465 h 2612256"/>
                <a:gd name="connsiteX59" fmla="*/ 46176 w 2190074"/>
                <a:gd name="connsiteY59" fmla="*/ 236660 h 2612256"/>
                <a:gd name="connsiteX60" fmla="*/ 457805 w 2190074"/>
                <a:gd name="connsiteY60" fmla="*/ 661481 h 2612256"/>
                <a:gd name="connsiteX61" fmla="*/ 362813 w 2190074"/>
                <a:gd name="connsiteY61" fmla="*/ 679952 h 2612256"/>
                <a:gd name="connsiteX62" fmla="*/ 441973 w 2190074"/>
                <a:gd name="connsiteY62" fmla="*/ 920068 h 2612256"/>
                <a:gd name="connsiteX63" fmla="*/ 529048 w 2190074"/>
                <a:gd name="connsiteY63" fmla="*/ 996589 h 2612256"/>
                <a:gd name="connsiteX64" fmla="*/ 415586 w 2190074"/>
                <a:gd name="connsiteY64" fmla="*/ 1125883 h 2612256"/>
                <a:gd name="connsiteX65" fmla="*/ 613485 w 2190074"/>
                <a:gd name="connsiteY65" fmla="*/ 1247260 h 2612256"/>
                <a:gd name="connsiteX66" fmla="*/ 325872 w 2190074"/>
                <a:gd name="connsiteY66" fmla="*/ 1252538 h 2612256"/>
                <a:gd name="connsiteX67" fmla="*/ 507939 w 2190074"/>
                <a:gd name="connsiteY67" fmla="*/ 1315865 h 2612256"/>
                <a:gd name="connsiteX68" fmla="*/ 434057 w 2190074"/>
                <a:gd name="connsiteY68" fmla="*/ 1336974 h 2612256"/>
                <a:gd name="connsiteX69" fmla="*/ 523771 w 2190074"/>
                <a:gd name="connsiteY69" fmla="*/ 1344890 h 2612256"/>
                <a:gd name="connsiteX70" fmla="*/ 441973 w 2190074"/>
                <a:gd name="connsiteY70" fmla="*/ 1365999 h 2612256"/>
                <a:gd name="connsiteX71" fmla="*/ 542241 w 2190074"/>
                <a:gd name="connsiteY71" fmla="*/ 1408217 h 2612256"/>
                <a:gd name="connsiteX72" fmla="*/ 310041 w 2190074"/>
                <a:gd name="connsiteY72" fmla="*/ 1482099 h 2612256"/>
                <a:gd name="connsiteX73" fmla="*/ 291570 w 2190074"/>
                <a:gd name="connsiteY73" fmla="*/ 1516402 h 2612256"/>
                <a:gd name="connsiteX74" fmla="*/ 315318 w 2190074"/>
                <a:gd name="connsiteY74" fmla="*/ 1545427 h 2612256"/>
                <a:gd name="connsiteX75" fmla="*/ 515855 w 2190074"/>
                <a:gd name="connsiteY75" fmla="*/ 1474183 h 2612256"/>
                <a:gd name="connsiteX76" fmla="*/ 449889 w 2190074"/>
                <a:gd name="connsiteY76" fmla="*/ 1503209 h 2612256"/>
                <a:gd name="connsiteX77" fmla="*/ 521132 w 2190074"/>
                <a:gd name="connsiteY77" fmla="*/ 1503209 h 2612256"/>
                <a:gd name="connsiteX78" fmla="*/ 523771 w 2190074"/>
                <a:gd name="connsiteY78" fmla="*/ 1505847 h 2612256"/>
                <a:gd name="connsiteX79" fmla="*/ 497384 w 2190074"/>
                <a:gd name="connsiteY79" fmla="*/ 1558620 h 2612256"/>
                <a:gd name="connsiteX80" fmla="*/ 550157 w 2190074"/>
                <a:gd name="connsiteY80" fmla="*/ 1566536 h 2612256"/>
                <a:gd name="connsiteX81" fmla="*/ 405032 w 2190074"/>
                <a:gd name="connsiteY81" fmla="*/ 1648334 h 2612256"/>
                <a:gd name="connsiteX82" fmla="*/ 560712 w 2190074"/>
                <a:gd name="connsiteY82" fmla="*/ 1598200 h 2612256"/>
                <a:gd name="connsiteX83" fmla="*/ 563350 w 2190074"/>
                <a:gd name="connsiteY83" fmla="*/ 1600838 h 2612256"/>
                <a:gd name="connsiteX84" fmla="*/ 571266 w 2190074"/>
                <a:gd name="connsiteY84" fmla="*/ 1632502 h 2612256"/>
                <a:gd name="connsiteX85" fmla="*/ 645148 w 2190074"/>
                <a:gd name="connsiteY85" fmla="*/ 1606116 h 2612256"/>
                <a:gd name="connsiteX86" fmla="*/ 637232 w 2190074"/>
                <a:gd name="connsiteY86" fmla="*/ 1643057 h 2612256"/>
                <a:gd name="connsiteX87" fmla="*/ 708476 w 2190074"/>
                <a:gd name="connsiteY87" fmla="*/ 1695829 h 2612256"/>
                <a:gd name="connsiteX88" fmla="*/ 848324 w 2190074"/>
                <a:gd name="connsiteY88" fmla="*/ 1664166 h 2612256"/>
                <a:gd name="connsiteX89" fmla="*/ 837769 w 2190074"/>
                <a:gd name="connsiteY89" fmla="*/ 1827762 h 2612256"/>
                <a:gd name="connsiteX90" fmla="*/ 909013 w 2190074"/>
                <a:gd name="connsiteY90" fmla="*/ 1780266 h 2612256"/>
                <a:gd name="connsiteX91" fmla="*/ 1004004 w 2190074"/>
                <a:gd name="connsiteY91" fmla="*/ 1693191 h 2612256"/>
                <a:gd name="connsiteX92" fmla="*/ 877349 w 2190074"/>
                <a:gd name="connsiteY92" fmla="*/ 1854148 h 2612256"/>
                <a:gd name="connsiteX93" fmla="*/ 909013 w 2190074"/>
                <a:gd name="connsiteY93" fmla="*/ 1819846 h 2612256"/>
                <a:gd name="connsiteX94" fmla="*/ 953870 w 2190074"/>
                <a:gd name="connsiteY94" fmla="*/ 1835678 h 2612256"/>
                <a:gd name="connsiteX95" fmla="*/ 1009281 w 2190074"/>
                <a:gd name="connsiteY95" fmla="*/ 1698468 h 2612256"/>
                <a:gd name="connsiteX96" fmla="*/ 1025113 w 2190074"/>
                <a:gd name="connsiteY96" fmla="*/ 1711661 h 2612256"/>
                <a:gd name="connsiteX97" fmla="*/ 1027752 w 2190074"/>
                <a:gd name="connsiteY97" fmla="*/ 1964971 h 2612256"/>
                <a:gd name="connsiteX98" fmla="*/ 1062054 w 2190074"/>
                <a:gd name="connsiteY98" fmla="*/ 1806653 h 2612256"/>
                <a:gd name="connsiteX99" fmla="*/ 1104272 w 2190074"/>
                <a:gd name="connsiteY99" fmla="*/ 1827762 h 2612256"/>
                <a:gd name="connsiteX100" fmla="*/ 1096356 w 2190074"/>
                <a:gd name="connsiteY100" fmla="*/ 1906921 h 2612256"/>
                <a:gd name="connsiteX101" fmla="*/ 1093718 w 2190074"/>
                <a:gd name="connsiteY101" fmla="*/ 2118012 h 2612256"/>
                <a:gd name="connsiteX102" fmla="*/ 1172877 w 2190074"/>
                <a:gd name="connsiteY102" fmla="*/ 2199810 h 2612256"/>
                <a:gd name="connsiteX103" fmla="*/ 1204541 w 2190074"/>
                <a:gd name="connsiteY103" fmla="*/ 1957055 h 2612256"/>
                <a:gd name="connsiteX104" fmla="*/ 1204541 w 2190074"/>
                <a:gd name="connsiteY104" fmla="*/ 1951778 h 2612256"/>
                <a:gd name="connsiteX105" fmla="*/ 1215095 w 2190074"/>
                <a:gd name="connsiteY105" fmla="*/ 1864703 h 2612256"/>
                <a:gd name="connsiteX106" fmla="*/ 1230927 w 2190074"/>
                <a:gd name="connsiteY106" fmla="*/ 2413541 h 2612256"/>
                <a:gd name="connsiteX107" fmla="*/ 1238843 w 2190074"/>
                <a:gd name="connsiteY107" fmla="*/ 1933307 h 2612256"/>
                <a:gd name="connsiteX108" fmla="*/ 1259952 w 2190074"/>
                <a:gd name="connsiteY108" fmla="*/ 1906921 h 2612256"/>
                <a:gd name="connsiteX109" fmla="*/ 1281061 w 2190074"/>
                <a:gd name="connsiteY109" fmla="*/ 1970248 h 2612256"/>
                <a:gd name="connsiteX110" fmla="*/ 1244120 w 2190074"/>
                <a:gd name="connsiteY110" fmla="*/ 1964971 h 2612256"/>
                <a:gd name="connsiteX111" fmla="*/ 1315364 w 2190074"/>
                <a:gd name="connsiteY111" fmla="*/ 2052046 h 2612256"/>
                <a:gd name="connsiteX112" fmla="*/ 1315364 w 2190074"/>
                <a:gd name="connsiteY112" fmla="*/ 2334381 h 2612256"/>
                <a:gd name="connsiteX113" fmla="*/ 1318003 w 2190074"/>
                <a:gd name="connsiteY113" fmla="*/ 2606161 h 2612256"/>
                <a:gd name="connsiteX114" fmla="*/ 1418271 w 2190074"/>
                <a:gd name="connsiteY114" fmla="*/ 1751241 h 2612256"/>
                <a:gd name="connsiteX115" fmla="*/ 1349666 w 2190074"/>
                <a:gd name="connsiteY115" fmla="*/ 1906921 h 2612256"/>
                <a:gd name="connsiteX116" fmla="*/ 1447296 w 2190074"/>
                <a:gd name="connsiteY116" fmla="*/ 1822484 h 2612256"/>
                <a:gd name="connsiteX117" fmla="*/ 1449935 w 2190074"/>
                <a:gd name="connsiteY117" fmla="*/ 1772350 h 2612256"/>
                <a:gd name="connsiteX118" fmla="*/ 1449935 w 2190074"/>
                <a:gd name="connsiteY118" fmla="*/ 2432011 h 2612256"/>
                <a:gd name="connsiteX119" fmla="*/ 1642556 w 2190074"/>
                <a:gd name="connsiteY119" fmla="*/ 1603477 h 2612256"/>
                <a:gd name="connsiteX120" fmla="*/ 1624085 w 2190074"/>
                <a:gd name="connsiteY120" fmla="*/ 1553343 h 2612256"/>
                <a:gd name="connsiteX121" fmla="*/ 1668942 w 2190074"/>
                <a:gd name="connsiteY121" fmla="*/ 1555981 h 2612256"/>
                <a:gd name="connsiteX122" fmla="*/ 1690051 w 2190074"/>
                <a:gd name="connsiteY122" fmla="*/ 1426688 h 2612256"/>
                <a:gd name="connsiteX123" fmla="*/ 1827261 w 2190074"/>
                <a:gd name="connsiteY123" fmla="*/ 1355444 h 2612256"/>
                <a:gd name="connsiteX124" fmla="*/ 1953916 w 2190074"/>
                <a:gd name="connsiteY124" fmla="*/ 1511124 h 2612256"/>
                <a:gd name="connsiteX125" fmla="*/ 1940722 w 2190074"/>
                <a:gd name="connsiteY125" fmla="*/ 1468906 h 2612256"/>
                <a:gd name="connsiteX126" fmla="*/ 1877395 w 2190074"/>
                <a:gd name="connsiteY126" fmla="*/ 1307949 h 2612256"/>
                <a:gd name="connsiteX127" fmla="*/ 1951277 w 2190074"/>
                <a:gd name="connsiteY127" fmla="*/ 1350167 h 2612256"/>
                <a:gd name="connsiteX128" fmla="*/ 1893227 w 2190074"/>
                <a:gd name="connsiteY128" fmla="*/ 1236705 h 2612256"/>
                <a:gd name="connsiteX129" fmla="*/ 1930168 w 2190074"/>
                <a:gd name="connsiteY129" fmla="*/ 1260453 h 2612256"/>
                <a:gd name="connsiteX130" fmla="*/ 2019882 w 2190074"/>
                <a:gd name="connsiteY130" fmla="*/ 1223512 h 2612256"/>
                <a:gd name="connsiteX131" fmla="*/ 2194032 w 2190074"/>
                <a:gd name="connsiteY131" fmla="*/ 1252538 h 2612256"/>
                <a:gd name="connsiteX132" fmla="*/ 2138621 w 2190074"/>
                <a:gd name="connsiteY132" fmla="*/ 1215596 h 2612256"/>
                <a:gd name="connsiteX133" fmla="*/ 1922252 w 2190074"/>
                <a:gd name="connsiteY133" fmla="*/ 856741 h 2612256"/>
                <a:gd name="connsiteX134" fmla="*/ 1922252 w 2190074"/>
                <a:gd name="connsiteY134" fmla="*/ 856741 h 2612256"/>
                <a:gd name="connsiteX135" fmla="*/ 1827261 w 2190074"/>
                <a:gd name="connsiteY135" fmla="*/ 627179 h 2612256"/>
                <a:gd name="connsiteX136" fmla="*/ 1827261 w 2190074"/>
                <a:gd name="connsiteY136" fmla="*/ 627179 h 2612256"/>
                <a:gd name="connsiteX137" fmla="*/ 1708522 w 2190074"/>
                <a:gd name="connsiteY137" fmla="*/ 447751 h 2612256"/>
                <a:gd name="connsiteX138" fmla="*/ 1708522 w 2190074"/>
                <a:gd name="connsiteY138" fmla="*/ 447751 h 2612256"/>
                <a:gd name="connsiteX139" fmla="*/ 1690051 w 2190074"/>
                <a:gd name="connsiteY139" fmla="*/ 426642 h 2612256"/>
                <a:gd name="connsiteX140" fmla="*/ 1690051 w 2190074"/>
                <a:gd name="connsiteY140" fmla="*/ 426642 h 2612256"/>
                <a:gd name="connsiteX141" fmla="*/ 1307448 w 2190074"/>
                <a:gd name="connsiteY141" fmla="*/ 1856787 h 2612256"/>
                <a:gd name="connsiteX142" fmla="*/ 1320641 w 2190074"/>
                <a:gd name="connsiteY142" fmla="*/ 1740686 h 2612256"/>
                <a:gd name="connsiteX143" fmla="*/ 1307448 w 2190074"/>
                <a:gd name="connsiteY143" fmla="*/ 1856787 h 2612256"/>
                <a:gd name="connsiteX144" fmla="*/ 687367 w 2190074"/>
                <a:gd name="connsiteY144" fmla="*/ 598154 h 2612256"/>
                <a:gd name="connsiteX145" fmla="*/ 713753 w 2190074"/>
                <a:gd name="connsiteY145" fmla="*/ 653565 h 2612256"/>
                <a:gd name="connsiteX146" fmla="*/ 687367 w 2190074"/>
                <a:gd name="connsiteY146" fmla="*/ 598154 h 2612256"/>
                <a:gd name="connsiteX147" fmla="*/ 1288977 w 2190074"/>
                <a:gd name="connsiteY147" fmla="*/ 1730132 h 2612256"/>
                <a:gd name="connsiteX148" fmla="*/ 1288977 w 2190074"/>
                <a:gd name="connsiteY148" fmla="*/ 1730132 h 2612256"/>
                <a:gd name="connsiteX149" fmla="*/ 1270507 w 2190074"/>
                <a:gd name="connsiteY149" fmla="*/ 387062 h 2612256"/>
                <a:gd name="connsiteX150" fmla="*/ 1265230 w 2190074"/>
                <a:gd name="connsiteY150" fmla="*/ 392340 h 2612256"/>
                <a:gd name="connsiteX151" fmla="*/ 1270507 w 2190074"/>
                <a:gd name="connsiteY151" fmla="*/ 387062 h 2612256"/>
                <a:gd name="connsiteX152" fmla="*/ 713753 w 2190074"/>
                <a:gd name="connsiteY152" fmla="*/ 350121 h 2612256"/>
                <a:gd name="connsiteX153" fmla="*/ 858878 w 2190074"/>
                <a:gd name="connsiteY153" fmla="*/ 479415 h 2612256"/>
                <a:gd name="connsiteX154" fmla="*/ 713753 w 2190074"/>
                <a:gd name="connsiteY154" fmla="*/ 350121 h 2612256"/>
                <a:gd name="connsiteX155" fmla="*/ 645148 w 2190074"/>
                <a:gd name="connsiteY155" fmla="*/ 508440 h 2612256"/>
                <a:gd name="connsiteX156" fmla="*/ 708476 w 2190074"/>
                <a:gd name="connsiteY156" fmla="*/ 574406 h 2612256"/>
                <a:gd name="connsiteX157" fmla="*/ 695283 w 2190074"/>
                <a:gd name="connsiteY157" fmla="*/ 590238 h 2612256"/>
                <a:gd name="connsiteX158" fmla="*/ 645148 w 2190074"/>
                <a:gd name="connsiteY158" fmla="*/ 508440 h 2612256"/>
                <a:gd name="connsiteX159" fmla="*/ 602930 w 2190074"/>
                <a:gd name="connsiteY159" fmla="*/ 640372 h 2612256"/>
                <a:gd name="connsiteX160" fmla="*/ 642510 w 2190074"/>
                <a:gd name="connsiteY160" fmla="*/ 682591 h 2612256"/>
                <a:gd name="connsiteX161" fmla="*/ 602930 w 2190074"/>
                <a:gd name="connsiteY161" fmla="*/ 640372 h 2612256"/>
                <a:gd name="connsiteX162" fmla="*/ 494746 w 2190074"/>
                <a:gd name="connsiteY162" fmla="*/ 708977 h 2612256"/>
                <a:gd name="connsiteX163" fmla="*/ 542241 w 2190074"/>
                <a:gd name="connsiteY163" fmla="*/ 727447 h 2612256"/>
                <a:gd name="connsiteX164" fmla="*/ 531687 w 2190074"/>
                <a:gd name="connsiteY164" fmla="*/ 748557 h 2612256"/>
                <a:gd name="connsiteX165" fmla="*/ 494746 w 2190074"/>
                <a:gd name="connsiteY165" fmla="*/ 708977 h 2612256"/>
                <a:gd name="connsiteX166" fmla="*/ 969702 w 2190074"/>
                <a:gd name="connsiteY166" fmla="*/ 1632502 h 2612256"/>
                <a:gd name="connsiteX167" fmla="*/ 1006642 w 2190074"/>
                <a:gd name="connsiteY167" fmla="*/ 1650973 h 2612256"/>
                <a:gd name="connsiteX168" fmla="*/ 969702 w 2190074"/>
                <a:gd name="connsiteY168" fmla="*/ 1632502 h 2612256"/>
                <a:gd name="connsiteX169" fmla="*/ 1035668 w 2190074"/>
                <a:gd name="connsiteY169" fmla="*/ 1835678 h 2612256"/>
                <a:gd name="connsiteX170" fmla="*/ 1035668 w 2190074"/>
                <a:gd name="connsiteY170" fmla="*/ 1835678 h 2612256"/>
                <a:gd name="connsiteX171" fmla="*/ 1051499 w 2190074"/>
                <a:gd name="connsiteY171" fmla="*/ 1764434 h 2612256"/>
                <a:gd name="connsiteX172" fmla="*/ 1048861 w 2190074"/>
                <a:gd name="connsiteY172" fmla="*/ 1814568 h 2612256"/>
                <a:gd name="connsiteX173" fmla="*/ 1051499 w 2190074"/>
                <a:gd name="connsiteY173" fmla="*/ 1764434 h 2612256"/>
                <a:gd name="connsiteX174" fmla="*/ 1054138 w 2190074"/>
                <a:gd name="connsiteY174" fmla="*/ 1703745 h 2612256"/>
                <a:gd name="connsiteX175" fmla="*/ 1054138 w 2190074"/>
                <a:gd name="connsiteY175" fmla="*/ 1703745 h 2612256"/>
                <a:gd name="connsiteX176" fmla="*/ 1241482 w 2190074"/>
                <a:gd name="connsiteY176" fmla="*/ 1914837 h 2612256"/>
                <a:gd name="connsiteX177" fmla="*/ 1241482 w 2190074"/>
                <a:gd name="connsiteY177" fmla="*/ 1914837 h 2612256"/>
                <a:gd name="connsiteX178" fmla="*/ 1259952 w 2190074"/>
                <a:gd name="connsiteY178" fmla="*/ 1867341 h 2612256"/>
                <a:gd name="connsiteX179" fmla="*/ 1259952 w 2190074"/>
                <a:gd name="connsiteY179" fmla="*/ 1867341 h 2612256"/>
                <a:gd name="connsiteX180" fmla="*/ 1278423 w 2190074"/>
                <a:gd name="connsiteY180" fmla="*/ 1840955 h 2612256"/>
                <a:gd name="connsiteX181" fmla="*/ 1278423 w 2190074"/>
                <a:gd name="connsiteY181" fmla="*/ 1840955 h 2612256"/>
                <a:gd name="connsiteX182" fmla="*/ 1294255 w 2190074"/>
                <a:gd name="connsiteY182" fmla="*/ 1975526 h 2612256"/>
                <a:gd name="connsiteX183" fmla="*/ 1294255 w 2190074"/>
                <a:gd name="connsiteY183" fmla="*/ 1975526 h 2612256"/>
                <a:gd name="connsiteX184" fmla="*/ 1307448 w 2190074"/>
                <a:gd name="connsiteY184" fmla="*/ 1925391 h 2612256"/>
                <a:gd name="connsiteX185" fmla="*/ 1304809 w 2190074"/>
                <a:gd name="connsiteY185" fmla="*/ 1943862 h 2612256"/>
                <a:gd name="connsiteX186" fmla="*/ 1286339 w 2190074"/>
                <a:gd name="connsiteY186" fmla="*/ 1877896 h 2612256"/>
                <a:gd name="connsiteX187" fmla="*/ 1307448 w 2190074"/>
                <a:gd name="connsiteY187" fmla="*/ 1925391 h 2612256"/>
                <a:gd name="connsiteX188" fmla="*/ 1328557 w 2190074"/>
                <a:gd name="connsiteY188" fmla="*/ 1780266 h 2612256"/>
                <a:gd name="connsiteX189" fmla="*/ 1328557 w 2190074"/>
                <a:gd name="connsiteY189" fmla="*/ 1780266 h 2612256"/>
                <a:gd name="connsiteX190" fmla="*/ 1634640 w 2190074"/>
                <a:gd name="connsiteY190" fmla="*/ 1505847 h 2612256"/>
                <a:gd name="connsiteX191" fmla="*/ 1634640 w 2190074"/>
                <a:gd name="connsiteY191" fmla="*/ 1505847 h 2612256"/>
                <a:gd name="connsiteX192" fmla="*/ 2122789 w 2190074"/>
                <a:gd name="connsiteY192" fmla="*/ 1239344 h 2612256"/>
                <a:gd name="connsiteX193" fmla="*/ 2017243 w 2190074"/>
                <a:gd name="connsiteY193" fmla="*/ 1197126 h 2612256"/>
                <a:gd name="connsiteX194" fmla="*/ 2048907 w 2190074"/>
                <a:gd name="connsiteY194" fmla="*/ 1186571 h 2612256"/>
                <a:gd name="connsiteX195" fmla="*/ 2017243 w 2190074"/>
                <a:gd name="connsiteY195" fmla="*/ 1144353 h 2612256"/>
                <a:gd name="connsiteX196" fmla="*/ 2122789 w 2190074"/>
                <a:gd name="connsiteY196" fmla="*/ 1239344 h 26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2190074" h="2612256">
                  <a:moveTo>
                    <a:pt x="2138621" y="1215596"/>
                  </a:moveTo>
                  <a:cubicBezTo>
                    <a:pt x="2104318" y="1154908"/>
                    <a:pt x="2143898" y="1168101"/>
                    <a:pt x="2093764" y="1104773"/>
                  </a:cubicBezTo>
                  <a:cubicBezTo>
                    <a:pt x="2093764" y="1104773"/>
                    <a:pt x="2064739" y="1139076"/>
                    <a:pt x="2035713" y="1128521"/>
                  </a:cubicBezTo>
                  <a:cubicBezTo>
                    <a:pt x="2059461" y="1120605"/>
                    <a:pt x="2072655" y="1104773"/>
                    <a:pt x="2072655" y="1083664"/>
                  </a:cubicBezTo>
                  <a:cubicBezTo>
                    <a:pt x="2183478" y="1139076"/>
                    <a:pt x="1938084" y="1052001"/>
                    <a:pt x="1972386" y="1052001"/>
                  </a:cubicBezTo>
                  <a:cubicBezTo>
                    <a:pt x="1964470" y="1012421"/>
                    <a:pt x="1975025" y="1004505"/>
                    <a:pt x="2004050" y="1030891"/>
                  </a:cubicBezTo>
                  <a:cubicBezTo>
                    <a:pt x="1993495" y="986034"/>
                    <a:pt x="1988218" y="986034"/>
                    <a:pt x="1990857" y="943816"/>
                  </a:cubicBezTo>
                  <a:cubicBezTo>
                    <a:pt x="1980302" y="943816"/>
                    <a:pt x="1951277" y="906875"/>
                    <a:pt x="1924891" y="904236"/>
                  </a:cubicBezTo>
                  <a:cubicBezTo>
                    <a:pt x="1946000" y="869934"/>
                    <a:pt x="2040991" y="822439"/>
                    <a:pt x="2046268" y="753834"/>
                  </a:cubicBezTo>
                  <a:cubicBezTo>
                    <a:pt x="2001411" y="777582"/>
                    <a:pt x="1964470" y="811884"/>
                    <a:pt x="1932806" y="848825"/>
                  </a:cubicBezTo>
                  <a:cubicBezTo>
                    <a:pt x="1946000" y="798691"/>
                    <a:pt x="1956554" y="796052"/>
                    <a:pt x="1990857" y="759111"/>
                  </a:cubicBezTo>
                  <a:cubicBezTo>
                    <a:pt x="1922252" y="756472"/>
                    <a:pt x="1903781" y="753834"/>
                    <a:pt x="1895865" y="767027"/>
                  </a:cubicBezTo>
                  <a:cubicBezTo>
                    <a:pt x="1906420" y="666759"/>
                    <a:pt x="1816706" y="598154"/>
                    <a:pt x="1887949" y="571767"/>
                  </a:cubicBezTo>
                  <a:cubicBezTo>
                    <a:pt x="1901143" y="563852"/>
                    <a:pt x="1911697" y="553297"/>
                    <a:pt x="1924891" y="545381"/>
                  </a:cubicBezTo>
                  <a:cubicBezTo>
                    <a:pt x="1869479" y="577045"/>
                    <a:pt x="1853647" y="587599"/>
                    <a:pt x="1874756" y="577045"/>
                  </a:cubicBezTo>
                  <a:cubicBezTo>
                    <a:pt x="1853647" y="587599"/>
                    <a:pt x="1832538" y="600793"/>
                    <a:pt x="1816706" y="619263"/>
                  </a:cubicBezTo>
                  <a:cubicBezTo>
                    <a:pt x="1814067" y="613986"/>
                    <a:pt x="1840454" y="561213"/>
                    <a:pt x="1800874" y="574406"/>
                  </a:cubicBezTo>
                  <a:cubicBezTo>
                    <a:pt x="1816706" y="561213"/>
                    <a:pt x="1853647" y="540104"/>
                    <a:pt x="1861563" y="521633"/>
                  </a:cubicBezTo>
                  <a:cubicBezTo>
                    <a:pt x="1769211" y="553297"/>
                    <a:pt x="1990857" y="426642"/>
                    <a:pt x="2009327" y="371231"/>
                  </a:cubicBezTo>
                  <a:cubicBezTo>
                    <a:pt x="1938084" y="413449"/>
                    <a:pt x="2009327" y="289433"/>
                    <a:pt x="2009327" y="257769"/>
                  </a:cubicBezTo>
                  <a:cubicBezTo>
                    <a:pt x="1940722" y="265685"/>
                    <a:pt x="1821983" y="460944"/>
                    <a:pt x="1742824" y="474138"/>
                  </a:cubicBezTo>
                  <a:cubicBezTo>
                    <a:pt x="1769211" y="408172"/>
                    <a:pt x="1740185" y="405533"/>
                    <a:pt x="1779765" y="331651"/>
                  </a:cubicBezTo>
                  <a:cubicBezTo>
                    <a:pt x="1771849" y="358037"/>
                    <a:pt x="1777127" y="373869"/>
                    <a:pt x="1795597" y="373869"/>
                  </a:cubicBezTo>
                  <a:cubicBezTo>
                    <a:pt x="1840454" y="347483"/>
                    <a:pt x="1798236" y="286794"/>
                    <a:pt x="1782404" y="286794"/>
                  </a:cubicBezTo>
                  <a:cubicBezTo>
                    <a:pt x="1782404" y="313180"/>
                    <a:pt x="1771849" y="331651"/>
                    <a:pt x="1750740" y="342205"/>
                  </a:cubicBezTo>
                  <a:cubicBezTo>
                    <a:pt x="1753379" y="278878"/>
                    <a:pt x="1872118" y="202357"/>
                    <a:pt x="1748101" y="173332"/>
                  </a:cubicBezTo>
                  <a:cubicBezTo>
                    <a:pt x="1753379" y="173332"/>
                    <a:pt x="1742824" y="347483"/>
                    <a:pt x="1697967" y="410810"/>
                  </a:cubicBezTo>
                  <a:cubicBezTo>
                    <a:pt x="1703244" y="365953"/>
                    <a:pt x="1695328" y="344844"/>
                    <a:pt x="1666303" y="344844"/>
                  </a:cubicBezTo>
                  <a:cubicBezTo>
                    <a:pt x="1668942" y="392340"/>
                    <a:pt x="1642556" y="497885"/>
                    <a:pt x="1587144" y="521633"/>
                  </a:cubicBezTo>
                  <a:cubicBezTo>
                    <a:pt x="1537010" y="474138"/>
                    <a:pt x="1534371" y="249853"/>
                    <a:pt x="1676858" y="336928"/>
                  </a:cubicBezTo>
                  <a:cubicBezTo>
                    <a:pt x="1745463" y="215551"/>
                    <a:pt x="1579228" y="342205"/>
                    <a:pt x="1547564" y="329012"/>
                  </a:cubicBezTo>
                  <a:cubicBezTo>
                    <a:pt x="1547564" y="355399"/>
                    <a:pt x="1552842" y="350121"/>
                    <a:pt x="1534371" y="355399"/>
                  </a:cubicBezTo>
                  <a:cubicBezTo>
                    <a:pt x="1539649" y="350121"/>
                    <a:pt x="1558119" y="329012"/>
                    <a:pt x="1539649" y="323735"/>
                  </a:cubicBezTo>
                  <a:cubicBezTo>
                    <a:pt x="1502708" y="355399"/>
                    <a:pt x="1447296" y="413449"/>
                    <a:pt x="1386607" y="402894"/>
                  </a:cubicBezTo>
                  <a:cubicBezTo>
                    <a:pt x="1312725" y="365953"/>
                    <a:pt x="1537010" y="146946"/>
                    <a:pt x="1521178" y="94173"/>
                  </a:cubicBezTo>
                  <a:cubicBezTo>
                    <a:pt x="1460489" y="162778"/>
                    <a:pt x="1394523" y="278878"/>
                    <a:pt x="1357582" y="323735"/>
                  </a:cubicBezTo>
                  <a:cubicBezTo>
                    <a:pt x="1320641" y="368592"/>
                    <a:pt x="1254675" y="437197"/>
                    <a:pt x="1325918" y="326374"/>
                  </a:cubicBezTo>
                  <a:cubicBezTo>
                    <a:pt x="1275784" y="292071"/>
                    <a:pt x="1288977" y="381785"/>
                    <a:pt x="1254675" y="350121"/>
                  </a:cubicBezTo>
                  <a:cubicBezTo>
                    <a:pt x="1259952" y="371231"/>
                    <a:pt x="1257314" y="392340"/>
                    <a:pt x="1230927" y="397617"/>
                  </a:cubicBezTo>
                  <a:cubicBezTo>
                    <a:pt x="1191348" y="358037"/>
                    <a:pt x="1225650" y="363315"/>
                    <a:pt x="1193986" y="334290"/>
                  </a:cubicBezTo>
                  <a:cubicBezTo>
                    <a:pt x="1162323" y="394978"/>
                    <a:pt x="1196625" y="387062"/>
                    <a:pt x="1186070" y="439835"/>
                  </a:cubicBezTo>
                  <a:cubicBezTo>
                    <a:pt x="1019836" y="453029"/>
                    <a:pt x="1027752" y="336928"/>
                    <a:pt x="893181" y="413449"/>
                  </a:cubicBezTo>
                  <a:cubicBezTo>
                    <a:pt x="885265" y="363315"/>
                    <a:pt x="874710" y="310542"/>
                    <a:pt x="866794" y="260408"/>
                  </a:cubicBezTo>
                  <a:cubicBezTo>
                    <a:pt x="848324" y="334290"/>
                    <a:pt x="893181" y="397617"/>
                    <a:pt x="858878" y="463583"/>
                  </a:cubicBezTo>
                  <a:cubicBezTo>
                    <a:pt x="814022" y="416087"/>
                    <a:pt x="684728" y="215551"/>
                    <a:pt x="613485" y="212912"/>
                  </a:cubicBezTo>
                  <a:cubicBezTo>
                    <a:pt x="613485" y="234021"/>
                    <a:pt x="618762" y="302626"/>
                    <a:pt x="618762" y="331651"/>
                  </a:cubicBezTo>
                  <a:cubicBezTo>
                    <a:pt x="682089" y="231383"/>
                    <a:pt x="732224" y="421365"/>
                    <a:pt x="721669" y="437197"/>
                  </a:cubicBezTo>
                  <a:cubicBezTo>
                    <a:pt x="682089" y="503163"/>
                    <a:pt x="605569" y="379147"/>
                    <a:pt x="576544" y="416087"/>
                  </a:cubicBezTo>
                  <a:cubicBezTo>
                    <a:pt x="565989" y="426642"/>
                    <a:pt x="616123" y="505801"/>
                    <a:pt x="624039" y="521633"/>
                  </a:cubicBezTo>
                  <a:cubicBezTo>
                    <a:pt x="571266" y="471499"/>
                    <a:pt x="236159" y="86257"/>
                    <a:pt x="217688" y="102089"/>
                  </a:cubicBezTo>
                  <a:cubicBezTo>
                    <a:pt x="220327" y="99450"/>
                    <a:pt x="595014" y="555936"/>
                    <a:pt x="621401" y="587599"/>
                  </a:cubicBezTo>
                  <a:cubicBezTo>
                    <a:pt x="626678" y="563852"/>
                    <a:pt x="613485" y="537465"/>
                    <a:pt x="605569" y="513717"/>
                  </a:cubicBezTo>
                  <a:cubicBezTo>
                    <a:pt x="639871" y="548020"/>
                    <a:pt x="729585" y="743279"/>
                    <a:pt x="626678" y="598154"/>
                  </a:cubicBezTo>
                  <a:cubicBezTo>
                    <a:pt x="595014" y="685229"/>
                    <a:pt x="563350" y="561213"/>
                    <a:pt x="497384" y="492608"/>
                  </a:cubicBezTo>
                  <a:cubicBezTo>
                    <a:pt x="476275" y="471499"/>
                    <a:pt x="500023" y="453029"/>
                    <a:pt x="484191" y="434558"/>
                  </a:cubicBezTo>
                  <a:cubicBezTo>
                    <a:pt x="465721" y="416087"/>
                    <a:pt x="415586" y="426642"/>
                    <a:pt x="407670" y="416087"/>
                  </a:cubicBezTo>
                  <a:cubicBezTo>
                    <a:pt x="357536" y="368592"/>
                    <a:pt x="38260" y="4459"/>
                    <a:pt x="19790" y="20291"/>
                  </a:cubicBezTo>
                  <a:cubicBezTo>
                    <a:pt x="19790" y="20291"/>
                    <a:pt x="568628" y="619263"/>
                    <a:pt x="600291" y="666759"/>
                  </a:cubicBezTo>
                  <a:cubicBezTo>
                    <a:pt x="470998" y="640372"/>
                    <a:pt x="447250" y="656204"/>
                    <a:pt x="336427" y="537465"/>
                  </a:cubicBezTo>
                  <a:cubicBezTo>
                    <a:pt x="238797" y="437197"/>
                    <a:pt x="143806" y="334290"/>
                    <a:pt x="46176" y="236660"/>
                  </a:cubicBezTo>
                  <a:cubicBezTo>
                    <a:pt x="186024" y="373869"/>
                    <a:pt x="320595" y="521633"/>
                    <a:pt x="457805" y="661481"/>
                  </a:cubicBezTo>
                  <a:cubicBezTo>
                    <a:pt x="420864" y="648288"/>
                    <a:pt x="389200" y="656204"/>
                    <a:pt x="362813" y="679952"/>
                  </a:cubicBezTo>
                  <a:cubicBezTo>
                    <a:pt x="642510" y="706338"/>
                    <a:pt x="418225" y="767027"/>
                    <a:pt x="441973" y="920068"/>
                  </a:cubicBezTo>
                  <a:cubicBezTo>
                    <a:pt x="449889" y="967564"/>
                    <a:pt x="526409" y="927984"/>
                    <a:pt x="529048" y="996589"/>
                  </a:cubicBezTo>
                  <a:cubicBezTo>
                    <a:pt x="531687" y="1022975"/>
                    <a:pt x="434057" y="1073110"/>
                    <a:pt x="415586" y="1125883"/>
                  </a:cubicBezTo>
                  <a:cubicBezTo>
                    <a:pt x="576544" y="1025614"/>
                    <a:pt x="539603" y="1136437"/>
                    <a:pt x="613485" y="1247260"/>
                  </a:cubicBezTo>
                  <a:cubicBezTo>
                    <a:pt x="581821" y="1260453"/>
                    <a:pt x="323234" y="1260453"/>
                    <a:pt x="325872" y="1252538"/>
                  </a:cubicBezTo>
                  <a:cubicBezTo>
                    <a:pt x="378645" y="1289478"/>
                    <a:pt x="463082" y="1268369"/>
                    <a:pt x="507939" y="1315865"/>
                  </a:cubicBezTo>
                  <a:cubicBezTo>
                    <a:pt x="529048" y="1313226"/>
                    <a:pt x="418225" y="1307949"/>
                    <a:pt x="434057" y="1336974"/>
                  </a:cubicBezTo>
                  <a:cubicBezTo>
                    <a:pt x="460443" y="1339613"/>
                    <a:pt x="518493" y="1305310"/>
                    <a:pt x="523771" y="1344890"/>
                  </a:cubicBezTo>
                  <a:cubicBezTo>
                    <a:pt x="500023" y="1365999"/>
                    <a:pt x="470998" y="1371276"/>
                    <a:pt x="441973" y="1365999"/>
                  </a:cubicBezTo>
                  <a:cubicBezTo>
                    <a:pt x="484191" y="1360722"/>
                    <a:pt x="518493" y="1376554"/>
                    <a:pt x="542241" y="1408217"/>
                  </a:cubicBezTo>
                  <a:cubicBezTo>
                    <a:pt x="521132" y="1429327"/>
                    <a:pt x="368091" y="1550704"/>
                    <a:pt x="310041" y="1482099"/>
                  </a:cubicBezTo>
                  <a:cubicBezTo>
                    <a:pt x="312679" y="1513763"/>
                    <a:pt x="307402" y="1484738"/>
                    <a:pt x="291570" y="1516402"/>
                  </a:cubicBezTo>
                  <a:cubicBezTo>
                    <a:pt x="312679" y="1508486"/>
                    <a:pt x="320595" y="1519040"/>
                    <a:pt x="315318" y="1545427"/>
                  </a:cubicBezTo>
                  <a:cubicBezTo>
                    <a:pt x="328511" y="1500570"/>
                    <a:pt x="457805" y="1484738"/>
                    <a:pt x="515855" y="1474183"/>
                  </a:cubicBezTo>
                  <a:cubicBezTo>
                    <a:pt x="507939" y="1503209"/>
                    <a:pt x="486830" y="1511124"/>
                    <a:pt x="449889" y="1503209"/>
                  </a:cubicBezTo>
                  <a:cubicBezTo>
                    <a:pt x="470998" y="1519040"/>
                    <a:pt x="494746" y="1516402"/>
                    <a:pt x="521132" y="1503209"/>
                  </a:cubicBezTo>
                  <a:cubicBezTo>
                    <a:pt x="468359" y="1505847"/>
                    <a:pt x="492107" y="1532234"/>
                    <a:pt x="523771" y="1505847"/>
                  </a:cubicBezTo>
                  <a:cubicBezTo>
                    <a:pt x="510577" y="1542788"/>
                    <a:pt x="515855" y="1545427"/>
                    <a:pt x="497384" y="1558620"/>
                  </a:cubicBezTo>
                  <a:cubicBezTo>
                    <a:pt x="523771" y="1540149"/>
                    <a:pt x="542241" y="1542788"/>
                    <a:pt x="550157" y="1566536"/>
                  </a:cubicBezTo>
                  <a:cubicBezTo>
                    <a:pt x="507939" y="1637779"/>
                    <a:pt x="452527" y="1548065"/>
                    <a:pt x="405032" y="1648334"/>
                  </a:cubicBezTo>
                  <a:cubicBezTo>
                    <a:pt x="460443" y="1679998"/>
                    <a:pt x="571266" y="1629863"/>
                    <a:pt x="560712" y="1598200"/>
                  </a:cubicBezTo>
                  <a:cubicBezTo>
                    <a:pt x="547519" y="1582368"/>
                    <a:pt x="595014" y="1643057"/>
                    <a:pt x="563350" y="1600838"/>
                  </a:cubicBezTo>
                  <a:cubicBezTo>
                    <a:pt x="581821" y="1600838"/>
                    <a:pt x="584460" y="1611393"/>
                    <a:pt x="571266" y="1632502"/>
                  </a:cubicBezTo>
                  <a:cubicBezTo>
                    <a:pt x="600291" y="1603477"/>
                    <a:pt x="626678" y="1624586"/>
                    <a:pt x="645148" y="1606116"/>
                  </a:cubicBezTo>
                  <a:cubicBezTo>
                    <a:pt x="679451" y="1629863"/>
                    <a:pt x="674173" y="1640418"/>
                    <a:pt x="637232" y="1643057"/>
                  </a:cubicBezTo>
                  <a:cubicBezTo>
                    <a:pt x="676812" y="1666804"/>
                    <a:pt x="682089" y="1664166"/>
                    <a:pt x="708476" y="1695829"/>
                  </a:cubicBezTo>
                  <a:cubicBezTo>
                    <a:pt x="708476" y="1695829"/>
                    <a:pt x="848324" y="1664166"/>
                    <a:pt x="848324" y="1664166"/>
                  </a:cubicBezTo>
                  <a:cubicBezTo>
                    <a:pt x="790274" y="1679998"/>
                    <a:pt x="837769" y="1785543"/>
                    <a:pt x="837769" y="1827762"/>
                  </a:cubicBezTo>
                  <a:cubicBezTo>
                    <a:pt x="856240" y="1756518"/>
                    <a:pt x="879988" y="1740686"/>
                    <a:pt x="909013" y="1780266"/>
                  </a:cubicBezTo>
                  <a:cubicBezTo>
                    <a:pt x="898458" y="1730132"/>
                    <a:pt x="988172" y="1669443"/>
                    <a:pt x="1004004" y="1693191"/>
                  </a:cubicBezTo>
                  <a:cubicBezTo>
                    <a:pt x="959147" y="1711661"/>
                    <a:pt x="890542" y="1819846"/>
                    <a:pt x="877349" y="1854148"/>
                  </a:cubicBezTo>
                  <a:cubicBezTo>
                    <a:pt x="887904" y="1843593"/>
                    <a:pt x="898458" y="1833039"/>
                    <a:pt x="909013" y="1819846"/>
                  </a:cubicBezTo>
                  <a:cubicBezTo>
                    <a:pt x="903735" y="1827762"/>
                    <a:pt x="940676" y="1867341"/>
                    <a:pt x="953870" y="1835678"/>
                  </a:cubicBezTo>
                  <a:cubicBezTo>
                    <a:pt x="959147" y="1782905"/>
                    <a:pt x="1009281" y="1735409"/>
                    <a:pt x="1009281" y="1698468"/>
                  </a:cubicBezTo>
                  <a:cubicBezTo>
                    <a:pt x="1009281" y="1714300"/>
                    <a:pt x="1014558" y="1716939"/>
                    <a:pt x="1025113" y="1711661"/>
                  </a:cubicBezTo>
                  <a:cubicBezTo>
                    <a:pt x="1025113" y="1730132"/>
                    <a:pt x="990811" y="1962332"/>
                    <a:pt x="1027752" y="1964971"/>
                  </a:cubicBezTo>
                  <a:cubicBezTo>
                    <a:pt x="1059415" y="1967610"/>
                    <a:pt x="1051499" y="1827762"/>
                    <a:pt x="1062054" y="1806653"/>
                  </a:cubicBezTo>
                  <a:cubicBezTo>
                    <a:pt x="1067331" y="1809291"/>
                    <a:pt x="1085802" y="1867341"/>
                    <a:pt x="1104272" y="1827762"/>
                  </a:cubicBezTo>
                  <a:cubicBezTo>
                    <a:pt x="1104272" y="1848871"/>
                    <a:pt x="1088441" y="1888450"/>
                    <a:pt x="1096356" y="1906921"/>
                  </a:cubicBezTo>
                  <a:cubicBezTo>
                    <a:pt x="1141213" y="1819846"/>
                    <a:pt x="1067331" y="2065239"/>
                    <a:pt x="1093718" y="2118012"/>
                  </a:cubicBezTo>
                  <a:cubicBezTo>
                    <a:pt x="1117466" y="2038853"/>
                    <a:pt x="1151768" y="2176063"/>
                    <a:pt x="1172877" y="2199810"/>
                  </a:cubicBezTo>
                  <a:cubicBezTo>
                    <a:pt x="1164961" y="2207726"/>
                    <a:pt x="1201902" y="1951778"/>
                    <a:pt x="1204541" y="1957055"/>
                  </a:cubicBezTo>
                  <a:cubicBezTo>
                    <a:pt x="1223011" y="1986080"/>
                    <a:pt x="1204541" y="1920114"/>
                    <a:pt x="1204541" y="1951778"/>
                  </a:cubicBezTo>
                  <a:cubicBezTo>
                    <a:pt x="1204541" y="1951778"/>
                    <a:pt x="1212457" y="1869980"/>
                    <a:pt x="1215095" y="1864703"/>
                  </a:cubicBezTo>
                  <a:cubicBezTo>
                    <a:pt x="1236205" y="1933307"/>
                    <a:pt x="1204541" y="2413541"/>
                    <a:pt x="1230927" y="2413541"/>
                  </a:cubicBezTo>
                  <a:cubicBezTo>
                    <a:pt x="1265230" y="2413541"/>
                    <a:pt x="1238843" y="1991358"/>
                    <a:pt x="1238843" y="1933307"/>
                  </a:cubicBezTo>
                  <a:cubicBezTo>
                    <a:pt x="1267868" y="1972887"/>
                    <a:pt x="1249398" y="1920114"/>
                    <a:pt x="1259952" y="1906921"/>
                  </a:cubicBezTo>
                  <a:cubicBezTo>
                    <a:pt x="1267868" y="1928030"/>
                    <a:pt x="1275784" y="1949139"/>
                    <a:pt x="1281061" y="1970248"/>
                  </a:cubicBezTo>
                  <a:cubicBezTo>
                    <a:pt x="1270507" y="1978164"/>
                    <a:pt x="1246759" y="1949139"/>
                    <a:pt x="1244120" y="1964971"/>
                  </a:cubicBezTo>
                  <a:cubicBezTo>
                    <a:pt x="1223011" y="2036214"/>
                    <a:pt x="1304809" y="1999273"/>
                    <a:pt x="1315364" y="2052046"/>
                  </a:cubicBezTo>
                  <a:cubicBezTo>
                    <a:pt x="1333834" y="2139122"/>
                    <a:pt x="1318003" y="2244667"/>
                    <a:pt x="1315364" y="2334381"/>
                  </a:cubicBezTo>
                  <a:cubicBezTo>
                    <a:pt x="1315364" y="2347574"/>
                    <a:pt x="1278423" y="2606161"/>
                    <a:pt x="1318003" y="2606161"/>
                  </a:cubicBezTo>
                  <a:cubicBezTo>
                    <a:pt x="1331196" y="2606161"/>
                    <a:pt x="1294255" y="1669443"/>
                    <a:pt x="1418271" y="1751241"/>
                  </a:cubicBezTo>
                  <a:cubicBezTo>
                    <a:pt x="1412994" y="1809291"/>
                    <a:pt x="1412994" y="1891089"/>
                    <a:pt x="1349666" y="1906921"/>
                  </a:cubicBezTo>
                  <a:cubicBezTo>
                    <a:pt x="1386607" y="2041492"/>
                    <a:pt x="1415632" y="1835678"/>
                    <a:pt x="1447296" y="1822484"/>
                  </a:cubicBezTo>
                  <a:cubicBezTo>
                    <a:pt x="1423548" y="1796098"/>
                    <a:pt x="1428825" y="1809291"/>
                    <a:pt x="1449935" y="1772350"/>
                  </a:cubicBezTo>
                  <a:cubicBezTo>
                    <a:pt x="1449935" y="1991358"/>
                    <a:pt x="1447296" y="2213003"/>
                    <a:pt x="1449935" y="2432011"/>
                  </a:cubicBezTo>
                  <a:cubicBezTo>
                    <a:pt x="1447296" y="2223558"/>
                    <a:pt x="1357582" y="1608754"/>
                    <a:pt x="1642556" y="1603477"/>
                  </a:cubicBezTo>
                  <a:cubicBezTo>
                    <a:pt x="1602976" y="1600838"/>
                    <a:pt x="1597699" y="1582368"/>
                    <a:pt x="1624085" y="1553343"/>
                  </a:cubicBezTo>
                  <a:cubicBezTo>
                    <a:pt x="1642556" y="1553343"/>
                    <a:pt x="1650472" y="1555981"/>
                    <a:pt x="1668942" y="1555981"/>
                  </a:cubicBezTo>
                  <a:cubicBezTo>
                    <a:pt x="1684774" y="1505847"/>
                    <a:pt x="1645194" y="1482099"/>
                    <a:pt x="1690051" y="1426688"/>
                  </a:cubicBezTo>
                  <a:cubicBezTo>
                    <a:pt x="1726992" y="1384470"/>
                    <a:pt x="1787681" y="1445158"/>
                    <a:pt x="1827261" y="1355444"/>
                  </a:cubicBezTo>
                  <a:cubicBezTo>
                    <a:pt x="1885311" y="1363360"/>
                    <a:pt x="1893227" y="1553343"/>
                    <a:pt x="1953916" y="1511124"/>
                  </a:cubicBezTo>
                  <a:cubicBezTo>
                    <a:pt x="1943361" y="1458352"/>
                    <a:pt x="1919613" y="1474183"/>
                    <a:pt x="1940722" y="1468906"/>
                  </a:cubicBezTo>
                  <a:cubicBezTo>
                    <a:pt x="1932806" y="1418772"/>
                    <a:pt x="1824622" y="1379192"/>
                    <a:pt x="1877395" y="1307949"/>
                  </a:cubicBezTo>
                  <a:cubicBezTo>
                    <a:pt x="1909059" y="1310588"/>
                    <a:pt x="1932806" y="1323781"/>
                    <a:pt x="1951277" y="1350167"/>
                  </a:cubicBezTo>
                  <a:cubicBezTo>
                    <a:pt x="1948638" y="1342251"/>
                    <a:pt x="1893227" y="1257815"/>
                    <a:pt x="1893227" y="1236705"/>
                  </a:cubicBezTo>
                  <a:cubicBezTo>
                    <a:pt x="1916975" y="1220874"/>
                    <a:pt x="1930168" y="1228790"/>
                    <a:pt x="1930168" y="1260453"/>
                  </a:cubicBezTo>
                  <a:cubicBezTo>
                    <a:pt x="1930168" y="1199765"/>
                    <a:pt x="2046268" y="1236705"/>
                    <a:pt x="2019882" y="1223512"/>
                  </a:cubicBezTo>
                  <a:cubicBezTo>
                    <a:pt x="2070016" y="1236705"/>
                    <a:pt x="2146537" y="1294756"/>
                    <a:pt x="2194032" y="1252538"/>
                  </a:cubicBezTo>
                  <a:cubicBezTo>
                    <a:pt x="2162369" y="1265731"/>
                    <a:pt x="2141259" y="1247260"/>
                    <a:pt x="2138621" y="1215596"/>
                  </a:cubicBezTo>
                  <a:close/>
                  <a:moveTo>
                    <a:pt x="1922252" y="856741"/>
                  </a:moveTo>
                  <a:cubicBezTo>
                    <a:pt x="1916975" y="859380"/>
                    <a:pt x="1890588" y="869934"/>
                    <a:pt x="1922252" y="856741"/>
                  </a:cubicBezTo>
                  <a:close/>
                  <a:moveTo>
                    <a:pt x="1827261" y="627179"/>
                  </a:moveTo>
                  <a:cubicBezTo>
                    <a:pt x="1824622" y="640372"/>
                    <a:pt x="1814067" y="635095"/>
                    <a:pt x="1827261" y="627179"/>
                  </a:cubicBezTo>
                  <a:close/>
                  <a:moveTo>
                    <a:pt x="1708522" y="447751"/>
                  </a:moveTo>
                  <a:cubicBezTo>
                    <a:pt x="1690051" y="463583"/>
                    <a:pt x="1745463" y="352760"/>
                    <a:pt x="1708522" y="447751"/>
                  </a:cubicBezTo>
                  <a:close/>
                  <a:moveTo>
                    <a:pt x="1690051" y="426642"/>
                  </a:moveTo>
                  <a:cubicBezTo>
                    <a:pt x="1690051" y="471499"/>
                    <a:pt x="1658388" y="421365"/>
                    <a:pt x="1690051" y="426642"/>
                  </a:cubicBezTo>
                  <a:close/>
                  <a:moveTo>
                    <a:pt x="1307448" y="1856787"/>
                  </a:moveTo>
                  <a:cubicBezTo>
                    <a:pt x="1283700" y="1817207"/>
                    <a:pt x="1304809" y="1772350"/>
                    <a:pt x="1320641" y="1740686"/>
                  </a:cubicBezTo>
                  <a:cubicBezTo>
                    <a:pt x="1315364" y="1727493"/>
                    <a:pt x="1339112" y="1904282"/>
                    <a:pt x="1307448" y="1856787"/>
                  </a:cubicBezTo>
                  <a:close/>
                  <a:moveTo>
                    <a:pt x="687367" y="598154"/>
                  </a:moveTo>
                  <a:cubicBezTo>
                    <a:pt x="708476" y="611347"/>
                    <a:pt x="716392" y="629818"/>
                    <a:pt x="713753" y="653565"/>
                  </a:cubicBezTo>
                  <a:cubicBezTo>
                    <a:pt x="697921" y="658843"/>
                    <a:pt x="687367" y="603431"/>
                    <a:pt x="687367" y="598154"/>
                  </a:cubicBezTo>
                  <a:close/>
                  <a:moveTo>
                    <a:pt x="1288977" y="1730132"/>
                  </a:moveTo>
                  <a:cubicBezTo>
                    <a:pt x="1331196" y="1687914"/>
                    <a:pt x="1246759" y="1785543"/>
                    <a:pt x="1288977" y="1730132"/>
                  </a:cubicBezTo>
                  <a:close/>
                  <a:moveTo>
                    <a:pt x="1270507" y="387062"/>
                  </a:moveTo>
                  <a:cubicBezTo>
                    <a:pt x="1273145" y="389701"/>
                    <a:pt x="1270507" y="392340"/>
                    <a:pt x="1265230" y="392340"/>
                  </a:cubicBezTo>
                  <a:cubicBezTo>
                    <a:pt x="1265230" y="389701"/>
                    <a:pt x="1267868" y="389701"/>
                    <a:pt x="1270507" y="387062"/>
                  </a:cubicBezTo>
                  <a:close/>
                  <a:moveTo>
                    <a:pt x="713753" y="350121"/>
                  </a:moveTo>
                  <a:cubicBezTo>
                    <a:pt x="769165" y="389701"/>
                    <a:pt x="808744" y="429281"/>
                    <a:pt x="858878" y="479415"/>
                  </a:cubicBezTo>
                  <a:cubicBezTo>
                    <a:pt x="808744" y="558574"/>
                    <a:pt x="721669" y="365953"/>
                    <a:pt x="713753" y="350121"/>
                  </a:cubicBezTo>
                  <a:close/>
                  <a:moveTo>
                    <a:pt x="645148" y="508440"/>
                  </a:moveTo>
                  <a:cubicBezTo>
                    <a:pt x="624039" y="492608"/>
                    <a:pt x="819299" y="503163"/>
                    <a:pt x="708476" y="574406"/>
                  </a:cubicBezTo>
                  <a:cubicBezTo>
                    <a:pt x="671535" y="542742"/>
                    <a:pt x="647787" y="479415"/>
                    <a:pt x="695283" y="590238"/>
                  </a:cubicBezTo>
                  <a:cubicBezTo>
                    <a:pt x="653064" y="553297"/>
                    <a:pt x="674173" y="579683"/>
                    <a:pt x="645148" y="508440"/>
                  </a:cubicBezTo>
                  <a:close/>
                  <a:moveTo>
                    <a:pt x="602930" y="640372"/>
                  </a:moveTo>
                  <a:cubicBezTo>
                    <a:pt x="616123" y="653565"/>
                    <a:pt x="629316" y="666759"/>
                    <a:pt x="642510" y="682591"/>
                  </a:cubicBezTo>
                  <a:cubicBezTo>
                    <a:pt x="621401" y="682591"/>
                    <a:pt x="608207" y="669397"/>
                    <a:pt x="602930" y="640372"/>
                  </a:cubicBezTo>
                  <a:close/>
                  <a:moveTo>
                    <a:pt x="494746" y="708977"/>
                  </a:moveTo>
                  <a:cubicBezTo>
                    <a:pt x="529048" y="703700"/>
                    <a:pt x="544880" y="695784"/>
                    <a:pt x="542241" y="727447"/>
                  </a:cubicBezTo>
                  <a:cubicBezTo>
                    <a:pt x="523771" y="719531"/>
                    <a:pt x="521132" y="727447"/>
                    <a:pt x="531687" y="748557"/>
                  </a:cubicBezTo>
                  <a:cubicBezTo>
                    <a:pt x="521132" y="735363"/>
                    <a:pt x="507939" y="722170"/>
                    <a:pt x="494746" y="708977"/>
                  </a:cubicBezTo>
                  <a:close/>
                  <a:moveTo>
                    <a:pt x="969702" y="1632502"/>
                  </a:moveTo>
                  <a:cubicBezTo>
                    <a:pt x="993449" y="1629863"/>
                    <a:pt x="1019836" y="1627225"/>
                    <a:pt x="1006642" y="1650973"/>
                  </a:cubicBezTo>
                  <a:cubicBezTo>
                    <a:pt x="993449" y="1645695"/>
                    <a:pt x="980256" y="1640418"/>
                    <a:pt x="969702" y="1632502"/>
                  </a:cubicBezTo>
                  <a:close/>
                  <a:moveTo>
                    <a:pt x="1035668" y="1835678"/>
                  </a:moveTo>
                  <a:cubicBezTo>
                    <a:pt x="1033029" y="1846232"/>
                    <a:pt x="1038306" y="1827762"/>
                    <a:pt x="1035668" y="1835678"/>
                  </a:cubicBezTo>
                  <a:close/>
                  <a:moveTo>
                    <a:pt x="1051499" y="1764434"/>
                  </a:moveTo>
                  <a:cubicBezTo>
                    <a:pt x="1051499" y="1780266"/>
                    <a:pt x="1048861" y="1798737"/>
                    <a:pt x="1048861" y="1814568"/>
                  </a:cubicBezTo>
                  <a:cubicBezTo>
                    <a:pt x="1022474" y="1774989"/>
                    <a:pt x="1056777" y="1732770"/>
                    <a:pt x="1051499" y="1764434"/>
                  </a:cubicBezTo>
                  <a:close/>
                  <a:moveTo>
                    <a:pt x="1054138" y="1703745"/>
                  </a:moveTo>
                  <a:cubicBezTo>
                    <a:pt x="996088" y="1769712"/>
                    <a:pt x="1051499" y="1624586"/>
                    <a:pt x="1054138" y="1703745"/>
                  </a:cubicBezTo>
                  <a:close/>
                  <a:moveTo>
                    <a:pt x="1241482" y="1914837"/>
                  </a:moveTo>
                  <a:cubicBezTo>
                    <a:pt x="1257314" y="1901644"/>
                    <a:pt x="1241482" y="1980803"/>
                    <a:pt x="1241482" y="1914837"/>
                  </a:cubicBezTo>
                  <a:close/>
                  <a:moveTo>
                    <a:pt x="1259952" y="1867341"/>
                  </a:moveTo>
                  <a:cubicBezTo>
                    <a:pt x="1267868" y="1848871"/>
                    <a:pt x="1296893" y="1938585"/>
                    <a:pt x="1259952" y="1867341"/>
                  </a:cubicBezTo>
                  <a:close/>
                  <a:moveTo>
                    <a:pt x="1278423" y="1840955"/>
                  </a:moveTo>
                  <a:cubicBezTo>
                    <a:pt x="1294255" y="1840955"/>
                    <a:pt x="1283700" y="1885812"/>
                    <a:pt x="1278423" y="1840955"/>
                  </a:cubicBezTo>
                  <a:close/>
                  <a:moveTo>
                    <a:pt x="1294255" y="1975526"/>
                  </a:moveTo>
                  <a:cubicBezTo>
                    <a:pt x="1296893" y="1964971"/>
                    <a:pt x="1304809" y="1967610"/>
                    <a:pt x="1294255" y="1975526"/>
                  </a:cubicBezTo>
                  <a:close/>
                  <a:moveTo>
                    <a:pt x="1307448" y="1925391"/>
                  </a:moveTo>
                  <a:cubicBezTo>
                    <a:pt x="1307448" y="1930669"/>
                    <a:pt x="1307448" y="1938585"/>
                    <a:pt x="1304809" y="1943862"/>
                  </a:cubicBezTo>
                  <a:cubicBezTo>
                    <a:pt x="1296893" y="1922753"/>
                    <a:pt x="1291616" y="1901644"/>
                    <a:pt x="1286339" y="1877896"/>
                  </a:cubicBezTo>
                  <a:cubicBezTo>
                    <a:pt x="1315364" y="1885812"/>
                    <a:pt x="1320641" y="1901644"/>
                    <a:pt x="1307448" y="1925391"/>
                  </a:cubicBezTo>
                  <a:close/>
                  <a:moveTo>
                    <a:pt x="1328557" y="1780266"/>
                  </a:moveTo>
                  <a:cubicBezTo>
                    <a:pt x="1331196" y="1767073"/>
                    <a:pt x="1331196" y="1767073"/>
                    <a:pt x="1328557" y="1780266"/>
                  </a:cubicBezTo>
                  <a:close/>
                  <a:moveTo>
                    <a:pt x="1634640" y="1505847"/>
                  </a:moveTo>
                  <a:cubicBezTo>
                    <a:pt x="1642556" y="1505847"/>
                    <a:pt x="1655749" y="1532234"/>
                    <a:pt x="1634640" y="1505847"/>
                  </a:cubicBezTo>
                  <a:close/>
                  <a:moveTo>
                    <a:pt x="2122789" y="1239344"/>
                  </a:moveTo>
                  <a:cubicBezTo>
                    <a:pt x="2088486" y="1220874"/>
                    <a:pt x="2054184" y="1207680"/>
                    <a:pt x="2017243" y="1197126"/>
                  </a:cubicBezTo>
                  <a:cubicBezTo>
                    <a:pt x="2056823" y="1186571"/>
                    <a:pt x="2004050" y="1178655"/>
                    <a:pt x="2048907" y="1186571"/>
                  </a:cubicBezTo>
                  <a:cubicBezTo>
                    <a:pt x="2014604" y="1181294"/>
                    <a:pt x="2004050" y="1165462"/>
                    <a:pt x="2017243" y="1144353"/>
                  </a:cubicBezTo>
                  <a:cubicBezTo>
                    <a:pt x="2040991" y="1139076"/>
                    <a:pt x="2167646" y="1210319"/>
                    <a:pt x="2122789" y="12393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C1D9B4BB-4BAF-4538-B570-281876505200}"/>
                </a:ext>
              </a:extLst>
            </p:cNvPr>
            <p:cNvSpPr/>
            <p:nvPr/>
          </p:nvSpPr>
          <p:spPr>
            <a:xfrm>
              <a:off x="7103495" y="3461867"/>
              <a:ext cx="52773" cy="79159"/>
            </a:xfrm>
            <a:custGeom>
              <a:avLst/>
              <a:gdLst>
                <a:gd name="connsiteX0" fmla="*/ 36061 w 52772"/>
                <a:gd name="connsiteY0" fmla="*/ 43607 h 79159"/>
                <a:gd name="connsiteX1" fmla="*/ 43976 w 52772"/>
                <a:gd name="connsiteY1" fmla="*/ 19859 h 79159"/>
                <a:gd name="connsiteX2" fmla="*/ 36061 w 52772"/>
                <a:gd name="connsiteY2" fmla="*/ 4360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6061" y="43607"/>
                  </a:moveTo>
                  <a:cubicBezTo>
                    <a:pt x="25506" y="33052"/>
                    <a:pt x="65086" y="35691"/>
                    <a:pt x="43976" y="19859"/>
                  </a:cubicBezTo>
                  <a:cubicBezTo>
                    <a:pt x="17590" y="17221"/>
                    <a:pt x="9674" y="91103"/>
                    <a:pt x="36061" y="4360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0C591BA-1B46-40E7-A47C-FFDEDD272695}"/>
                </a:ext>
              </a:extLst>
            </p:cNvPr>
            <p:cNvSpPr/>
            <p:nvPr/>
          </p:nvSpPr>
          <p:spPr>
            <a:xfrm>
              <a:off x="7122405" y="3445115"/>
              <a:ext cx="26386" cy="26386"/>
            </a:xfrm>
            <a:custGeom>
              <a:avLst/>
              <a:gdLst>
                <a:gd name="connsiteX0" fmla="*/ 19790 w 26386"/>
                <a:gd name="connsiteY0" fmla="*/ 28695 h 26386"/>
                <a:gd name="connsiteX1" fmla="*/ 30344 w 26386"/>
                <a:gd name="connsiteY1" fmla="*/ 20779 h 26386"/>
                <a:gd name="connsiteX2" fmla="*/ 19790 w 26386"/>
                <a:gd name="connsiteY2" fmla="*/ 2869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8695"/>
                  </a:moveTo>
                  <a:cubicBezTo>
                    <a:pt x="27706" y="33973"/>
                    <a:pt x="30344" y="31334"/>
                    <a:pt x="30344" y="20779"/>
                  </a:cubicBezTo>
                  <a:cubicBezTo>
                    <a:pt x="25067" y="18141"/>
                    <a:pt x="19790" y="20779"/>
                    <a:pt x="19790" y="2869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4C7DF94-D292-45D5-86FE-CF63CDAAF37E}"/>
                </a:ext>
              </a:extLst>
            </p:cNvPr>
            <p:cNvSpPr/>
            <p:nvPr/>
          </p:nvSpPr>
          <p:spPr>
            <a:xfrm>
              <a:off x="7135598" y="341180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7706"/>
                    <a:pt x="30344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48E094-00AF-4A8B-88C0-F2BBD6F54EFF}"/>
                </a:ext>
              </a:extLst>
            </p:cNvPr>
            <p:cNvSpPr/>
            <p:nvPr/>
          </p:nvSpPr>
          <p:spPr>
            <a:xfrm>
              <a:off x="7119766" y="326403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5067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447DC4B-2F5C-4E5D-8A8F-835112FEE49C}"/>
                </a:ext>
              </a:extLst>
            </p:cNvPr>
            <p:cNvSpPr/>
            <p:nvPr/>
          </p:nvSpPr>
          <p:spPr>
            <a:xfrm>
              <a:off x="7082825" y="3259042"/>
              <a:ext cx="26386" cy="26386"/>
            </a:xfrm>
            <a:custGeom>
              <a:avLst/>
              <a:gdLst>
                <a:gd name="connsiteX0" fmla="*/ 27706 w 26386"/>
                <a:gd name="connsiteY0" fmla="*/ 24786 h 26386"/>
                <a:gd name="connsiteX1" fmla="*/ 27706 w 26386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4786"/>
                  </a:moveTo>
                  <a:cubicBezTo>
                    <a:pt x="17151" y="19509"/>
                    <a:pt x="17151" y="16870"/>
                    <a:pt x="27706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2614E45-64C3-4A07-9D39-C34B0AEBF036}"/>
                </a:ext>
              </a:extLst>
            </p:cNvPr>
            <p:cNvSpPr/>
            <p:nvPr/>
          </p:nvSpPr>
          <p:spPr>
            <a:xfrm>
              <a:off x="8114534" y="1480315"/>
              <a:ext cx="158319" cy="184705"/>
            </a:xfrm>
            <a:custGeom>
              <a:avLst/>
              <a:gdLst>
                <a:gd name="connsiteX0" fmla="*/ 64647 w 158318"/>
                <a:gd name="connsiteY0" fmla="*/ 117420 h 184705"/>
                <a:gd name="connsiteX1" fmla="*/ 19790 w 158318"/>
                <a:gd name="connsiteY1" fmla="*/ 180747 h 184705"/>
                <a:gd name="connsiteX2" fmla="*/ 156999 w 158318"/>
                <a:gd name="connsiteY2" fmla="*/ 19790 h 184705"/>
                <a:gd name="connsiteX3" fmla="*/ 64647 w 158318"/>
                <a:gd name="connsiteY3" fmla="*/ 11742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184705">
                  <a:moveTo>
                    <a:pt x="64647" y="117420"/>
                  </a:moveTo>
                  <a:cubicBezTo>
                    <a:pt x="48815" y="138529"/>
                    <a:pt x="32983" y="159638"/>
                    <a:pt x="19790" y="180747"/>
                  </a:cubicBezTo>
                  <a:cubicBezTo>
                    <a:pt x="54092" y="156999"/>
                    <a:pt x="164915" y="67285"/>
                    <a:pt x="156999" y="19790"/>
                  </a:cubicBezTo>
                  <a:cubicBezTo>
                    <a:pt x="122697" y="48815"/>
                    <a:pt x="93672" y="83117"/>
                    <a:pt x="64647" y="11742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C0ED1F6-1790-4DC3-A7A7-41CE940C8AEB}"/>
                </a:ext>
              </a:extLst>
            </p:cNvPr>
            <p:cNvSpPr/>
            <p:nvPr/>
          </p:nvSpPr>
          <p:spPr>
            <a:xfrm>
              <a:off x="7937745" y="1686129"/>
              <a:ext cx="158319" cy="158319"/>
            </a:xfrm>
            <a:custGeom>
              <a:avLst/>
              <a:gdLst>
                <a:gd name="connsiteX0" fmla="*/ 80479 w 158318"/>
                <a:gd name="connsiteY0" fmla="*/ 109504 h 158318"/>
                <a:gd name="connsiteX1" fmla="*/ 156999 w 158318"/>
                <a:gd name="connsiteY1" fmla="*/ 19790 h 158318"/>
                <a:gd name="connsiteX2" fmla="*/ 19790 w 158318"/>
                <a:gd name="connsiteY2" fmla="*/ 156999 h 158318"/>
                <a:gd name="connsiteX3" fmla="*/ 80479 w 158318"/>
                <a:gd name="connsiteY3" fmla="*/ 109504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158318">
                  <a:moveTo>
                    <a:pt x="80479" y="109504"/>
                  </a:moveTo>
                  <a:cubicBezTo>
                    <a:pt x="138529" y="85756"/>
                    <a:pt x="120058" y="67285"/>
                    <a:pt x="156999" y="19790"/>
                  </a:cubicBezTo>
                  <a:cubicBezTo>
                    <a:pt x="122697" y="19790"/>
                    <a:pt x="27706" y="143806"/>
                    <a:pt x="19790" y="156999"/>
                  </a:cubicBezTo>
                  <a:cubicBezTo>
                    <a:pt x="43538" y="146445"/>
                    <a:pt x="64647" y="130613"/>
                    <a:pt x="80479" y="10950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7349C96-4157-4F4C-9620-E9AF209787D8}"/>
                </a:ext>
              </a:extLst>
            </p:cNvPr>
            <p:cNvSpPr/>
            <p:nvPr/>
          </p:nvSpPr>
          <p:spPr>
            <a:xfrm>
              <a:off x="7926374" y="1820776"/>
              <a:ext cx="26386" cy="52773"/>
            </a:xfrm>
            <a:custGeom>
              <a:avLst/>
              <a:gdLst>
                <a:gd name="connsiteX0" fmla="*/ 25884 w 26386"/>
                <a:gd name="connsiteY0" fmla="*/ 38184 h 52772"/>
                <a:gd name="connsiteX1" fmla="*/ 25884 w 26386"/>
                <a:gd name="connsiteY1" fmla="*/ 3818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5884" y="38184"/>
                  </a:moveTo>
                  <a:cubicBezTo>
                    <a:pt x="15329" y="-22504"/>
                    <a:pt x="20606" y="90957"/>
                    <a:pt x="25884" y="3818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F52FC78-DC62-4634-B921-4AE05E2A4082}"/>
                </a:ext>
              </a:extLst>
            </p:cNvPr>
            <p:cNvSpPr/>
            <p:nvPr/>
          </p:nvSpPr>
          <p:spPr>
            <a:xfrm>
              <a:off x="7990518" y="164391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30344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09ECADB-7760-488E-961D-8DD7D3E285A1}"/>
                </a:ext>
              </a:extLst>
            </p:cNvPr>
            <p:cNvSpPr/>
            <p:nvPr/>
          </p:nvSpPr>
          <p:spPr>
            <a:xfrm>
              <a:off x="8012497" y="1568874"/>
              <a:ext cx="52773" cy="52773"/>
            </a:xfrm>
            <a:custGeom>
              <a:avLst/>
              <a:gdLst>
                <a:gd name="connsiteX0" fmla="*/ 53222 w 52772"/>
                <a:gd name="connsiteY0" fmla="*/ 20945 h 52772"/>
                <a:gd name="connsiteX1" fmla="*/ 24197 w 52772"/>
                <a:gd name="connsiteY1" fmla="*/ 52609 h 52772"/>
                <a:gd name="connsiteX2" fmla="*/ 53222 w 52772"/>
                <a:gd name="connsiteY2" fmla="*/ 2094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53222" y="20945"/>
                  </a:moveTo>
                  <a:cubicBezTo>
                    <a:pt x="21559" y="15668"/>
                    <a:pt x="13643" y="28861"/>
                    <a:pt x="24197" y="52609"/>
                  </a:cubicBezTo>
                  <a:cubicBezTo>
                    <a:pt x="50584" y="47331"/>
                    <a:pt x="61138" y="36777"/>
                    <a:pt x="53222" y="2094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841ADA4-519B-4836-8280-19DC14A7F7A9}"/>
                </a:ext>
              </a:extLst>
            </p:cNvPr>
            <p:cNvSpPr/>
            <p:nvPr/>
          </p:nvSpPr>
          <p:spPr>
            <a:xfrm>
              <a:off x="8051207" y="1556836"/>
              <a:ext cx="26386" cy="26386"/>
            </a:xfrm>
            <a:custGeom>
              <a:avLst/>
              <a:gdLst>
                <a:gd name="connsiteX0" fmla="*/ 27706 w 26386"/>
                <a:gd name="connsiteY0" fmla="*/ 19790 h 26386"/>
                <a:gd name="connsiteX1" fmla="*/ 2770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19790"/>
                  </a:moveTo>
                  <a:cubicBezTo>
                    <a:pt x="17151" y="25067"/>
                    <a:pt x="17151" y="25067"/>
                    <a:pt x="2770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99CC01E-C252-445A-AA67-4E262F2A9797}"/>
                </a:ext>
              </a:extLst>
            </p:cNvPr>
            <p:cNvSpPr/>
            <p:nvPr/>
          </p:nvSpPr>
          <p:spPr>
            <a:xfrm>
              <a:off x="7998434" y="1611587"/>
              <a:ext cx="52773" cy="26386"/>
            </a:xfrm>
            <a:custGeom>
              <a:avLst/>
              <a:gdLst>
                <a:gd name="connsiteX0" fmla="*/ 32983 w 52772"/>
                <a:gd name="connsiteY0" fmla="*/ 25727 h 26386"/>
                <a:gd name="connsiteX1" fmla="*/ 19790 w 52772"/>
                <a:gd name="connsiteY1" fmla="*/ 25727 h 26386"/>
                <a:gd name="connsiteX2" fmla="*/ 32983 w 52772"/>
                <a:gd name="connsiteY2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2983" y="25727"/>
                  </a:moveTo>
                  <a:cubicBezTo>
                    <a:pt x="27706" y="17811"/>
                    <a:pt x="22428" y="17811"/>
                    <a:pt x="19790" y="25727"/>
                  </a:cubicBezTo>
                  <a:cubicBezTo>
                    <a:pt x="27706" y="33643"/>
                    <a:pt x="30344" y="33643"/>
                    <a:pt x="32983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35C6A-75D9-4CE6-80A5-3D71B495D241}"/>
                </a:ext>
              </a:extLst>
            </p:cNvPr>
            <p:cNvSpPr/>
            <p:nvPr/>
          </p:nvSpPr>
          <p:spPr>
            <a:xfrm>
              <a:off x="8325626" y="1081900"/>
              <a:ext cx="79159" cy="131932"/>
            </a:xfrm>
            <a:custGeom>
              <a:avLst/>
              <a:gdLst>
                <a:gd name="connsiteX0" fmla="*/ 69924 w 79159"/>
                <a:gd name="connsiteY0" fmla="*/ 59349 h 131932"/>
                <a:gd name="connsiteX1" fmla="*/ 19790 w 79159"/>
                <a:gd name="connsiteY1" fmla="*/ 112122 h 131932"/>
                <a:gd name="connsiteX2" fmla="*/ 69924 w 79159"/>
                <a:gd name="connsiteY2" fmla="*/ 59349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31932">
                  <a:moveTo>
                    <a:pt x="69924" y="59349"/>
                  </a:moveTo>
                  <a:cubicBezTo>
                    <a:pt x="98949" y="-6617"/>
                    <a:pt x="83117" y="9215"/>
                    <a:pt x="19790" y="112122"/>
                  </a:cubicBezTo>
                  <a:cubicBezTo>
                    <a:pt x="40899" y="130593"/>
                    <a:pt x="59369" y="112122"/>
                    <a:pt x="69924" y="593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069EA58-F2BB-4425-969C-8277B78DDB5B}"/>
                </a:ext>
              </a:extLst>
            </p:cNvPr>
            <p:cNvSpPr/>
            <p:nvPr/>
          </p:nvSpPr>
          <p:spPr>
            <a:xfrm>
              <a:off x="8046098" y="1509291"/>
              <a:ext cx="52773" cy="79159"/>
            </a:xfrm>
            <a:custGeom>
              <a:avLst/>
              <a:gdLst>
                <a:gd name="connsiteX0" fmla="*/ 35453 w 52772"/>
                <a:gd name="connsiteY0" fmla="*/ 38310 h 79159"/>
                <a:gd name="connsiteX1" fmla="*/ 22260 w 52772"/>
                <a:gd name="connsiteY1" fmla="*/ 40948 h 79159"/>
                <a:gd name="connsiteX2" fmla="*/ 35453 w 52772"/>
                <a:gd name="connsiteY2" fmla="*/ 3831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5453" y="38310"/>
                  </a:moveTo>
                  <a:cubicBezTo>
                    <a:pt x="43369" y="11923"/>
                    <a:pt x="40730" y="14562"/>
                    <a:pt x="22260" y="40948"/>
                  </a:cubicBezTo>
                  <a:cubicBezTo>
                    <a:pt x="16983" y="72612"/>
                    <a:pt x="19621" y="72612"/>
                    <a:pt x="35453" y="3831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3007A9-0EDF-438D-A9C5-AB63BE56AF0C}"/>
                </a:ext>
              </a:extLst>
            </p:cNvPr>
            <p:cNvSpPr/>
            <p:nvPr/>
          </p:nvSpPr>
          <p:spPr>
            <a:xfrm>
              <a:off x="8034967" y="1553180"/>
              <a:ext cx="26386" cy="26386"/>
            </a:xfrm>
            <a:custGeom>
              <a:avLst/>
              <a:gdLst>
                <a:gd name="connsiteX0" fmla="*/ 22837 w 26386"/>
                <a:gd name="connsiteY0" fmla="*/ 28723 h 26386"/>
                <a:gd name="connsiteX1" fmla="*/ 22837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2837" y="28723"/>
                  </a:moveTo>
                  <a:cubicBezTo>
                    <a:pt x="20198" y="18168"/>
                    <a:pt x="17559" y="15529"/>
                    <a:pt x="22837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337D8D1-E972-4331-95A2-2B96A3720B08}"/>
                </a:ext>
              </a:extLst>
            </p:cNvPr>
            <p:cNvSpPr/>
            <p:nvPr/>
          </p:nvSpPr>
          <p:spPr>
            <a:xfrm>
              <a:off x="8019543" y="1561748"/>
              <a:ext cx="52773" cy="52773"/>
            </a:xfrm>
            <a:custGeom>
              <a:avLst/>
              <a:gdLst>
                <a:gd name="connsiteX0" fmla="*/ 19790 w 52772"/>
                <a:gd name="connsiteY0" fmla="*/ 28071 h 52772"/>
                <a:gd name="connsiteX1" fmla="*/ 32983 w 52772"/>
                <a:gd name="connsiteY1" fmla="*/ 25432 h 52772"/>
                <a:gd name="connsiteX2" fmla="*/ 19790 w 52772"/>
                <a:gd name="connsiteY2" fmla="*/ 2807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8071"/>
                  </a:moveTo>
                  <a:cubicBezTo>
                    <a:pt x="25067" y="35987"/>
                    <a:pt x="30344" y="35987"/>
                    <a:pt x="32983" y="25432"/>
                  </a:cubicBezTo>
                  <a:cubicBezTo>
                    <a:pt x="27706" y="17516"/>
                    <a:pt x="22428" y="17516"/>
                    <a:pt x="19790" y="2807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4FB8898-B46F-4C8C-8DEC-2399352A1F3F}"/>
                </a:ext>
              </a:extLst>
            </p:cNvPr>
            <p:cNvSpPr/>
            <p:nvPr/>
          </p:nvSpPr>
          <p:spPr>
            <a:xfrm>
              <a:off x="7903443" y="1722963"/>
              <a:ext cx="26386" cy="26386"/>
            </a:xfrm>
            <a:custGeom>
              <a:avLst/>
              <a:gdLst>
                <a:gd name="connsiteX0" fmla="*/ 30344 w 26386"/>
                <a:gd name="connsiteY0" fmla="*/ 22535 h 26386"/>
                <a:gd name="connsiteX1" fmla="*/ 19790 w 26386"/>
                <a:gd name="connsiteY1" fmla="*/ 27813 h 26386"/>
                <a:gd name="connsiteX2" fmla="*/ 30344 w 26386"/>
                <a:gd name="connsiteY2" fmla="*/ 2253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2535"/>
                  </a:moveTo>
                  <a:cubicBezTo>
                    <a:pt x="22429" y="17258"/>
                    <a:pt x="19790" y="19897"/>
                    <a:pt x="19790" y="27813"/>
                  </a:cubicBezTo>
                  <a:cubicBezTo>
                    <a:pt x="27706" y="33090"/>
                    <a:pt x="30344" y="30451"/>
                    <a:pt x="30344" y="2253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0A6756A-8376-4F25-AE8A-7E373AA059D4}"/>
                </a:ext>
              </a:extLst>
            </p:cNvPr>
            <p:cNvSpPr/>
            <p:nvPr/>
          </p:nvSpPr>
          <p:spPr>
            <a:xfrm>
              <a:off x="8399289" y="1005478"/>
              <a:ext cx="79159" cy="79159"/>
            </a:xfrm>
            <a:custGeom>
              <a:avLst/>
              <a:gdLst>
                <a:gd name="connsiteX0" fmla="*/ 51673 w 79159"/>
                <a:gd name="connsiteY0" fmla="*/ 51335 h 79159"/>
                <a:gd name="connsiteX1" fmla="*/ 20009 w 79159"/>
                <a:gd name="connsiteY1" fmla="*/ 80360 h 79159"/>
                <a:gd name="connsiteX2" fmla="*/ 51673 w 79159"/>
                <a:gd name="connsiteY2" fmla="*/ 51335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1673" y="51335"/>
                  </a:moveTo>
                  <a:cubicBezTo>
                    <a:pt x="107084" y="-35740"/>
                    <a:pt x="14732" y="85638"/>
                    <a:pt x="20009" y="80360"/>
                  </a:cubicBezTo>
                  <a:cubicBezTo>
                    <a:pt x="33202" y="75083"/>
                    <a:pt x="46395" y="67167"/>
                    <a:pt x="51673" y="5133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041E2A9-DEE0-4A62-80A5-C20886481D9F}"/>
                </a:ext>
              </a:extLst>
            </p:cNvPr>
            <p:cNvSpPr/>
            <p:nvPr/>
          </p:nvSpPr>
          <p:spPr>
            <a:xfrm>
              <a:off x="8103112" y="1434814"/>
              <a:ext cx="52773" cy="52773"/>
            </a:xfrm>
            <a:custGeom>
              <a:avLst/>
              <a:gdLst>
                <a:gd name="connsiteX0" fmla="*/ 28573 w 52772"/>
                <a:gd name="connsiteY0" fmla="*/ 38905 h 52772"/>
                <a:gd name="connsiteX1" fmla="*/ 33851 w 52772"/>
                <a:gd name="connsiteY1" fmla="*/ 20434 h 52772"/>
                <a:gd name="connsiteX2" fmla="*/ 28573 w 52772"/>
                <a:gd name="connsiteY2" fmla="*/ 3890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8573" y="38905"/>
                  </a:moveTo>
                  <a:cubicBezTo>
                    <a:pt x="33851" y="33627"/>
                    <a:pt x="36489" y="28350"/>
                    <a:pt x="33851" y="20434"/>
                  </a:cubicBezTo>
                  <a:cubicBezTo>
                    <a:pt x="20657" y="15157"/>
                    <a:pt x="12741" y="44182"/>
                    <a:pt x="28573" y="389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806FA42-7A31-4F17-B12C-F3BDDE1447A1}"/>
                </a:ext>
              </a:extLst>
            </p:cNvPr>
            <p:cNvSpPr/>
            <p:nvPr/>
          </p:nvSpPr>
          <p:spPr>
            <a:xfrm>
              <a:off x="8069678" y="1493508"/>
              <a:ext cx="26386" cy="52773"/>
            </a:xfrm>
            <a:custGeom>
              <a:avLst/>
              <a:gdLst>
                <a:gd name="connsiteX0" fmla="*/ 30344 w 26386"/>
                <a:gd name="connsiteY0" fmla="*/ 22428 h 52772"/>
                <a:gd name="connsiteX1" fmla="*/ 19790 w 26386"/>
                <a:gd name="connsiteY1" fmla="*/ 30344 h 52772"/>
                <a:gd name="connsiteX2" fmla="*/ 30344 w 26386"/>
                <a:gd name="connsiteY2" fmla="*/ 224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30344" y="22428"/>
                  </a:moveTo>
                  <a:cubicBezTo>
                    <a:pt x="22428" y="17151"/>
                    <a:pt x="19790" y="19790"/>
                    <a:pt x="19790" y="30344"/>
                  </a:cubicBezTo>
                  <a:cubicBezTo>
                    <a:pt x="27706" y="35622"/>
                    <a:pt x="30344" y="32983"/>
                    <a:pt x="3034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84BE369-F88E-4B2D-9F12-59B7E65900E3}"/>
                </a:ext>
              </a:extLst>
            </p:cNvPr>
            <p:cNvSpPr/>
            <p:nvPr/>
          </p:nvSpPr>
          <p:spPr>
            <a:xfrm>
              <a:off x="8121868" y="1353583"/>
              <a:ext cx="79159" cy="105546"/>
            </a:xfrm>
            <a:custGeom>
              <a:avLst/>
              <a:gdLst>
                <a:gd name="connsiteX0" fmla="*/ 20373 w 79159"/>
                <a:gd name="connsiteY0" fmla="*/ 96387 h 105545"/>
                <a:gd name="connsiteX1" fmla="*/ 70507 w 79159"/>
                <a:gd name="connsiteY1" fmla="*/ 19867 h 105545"/>
                <a:gd name="connsiteX2" fmla="*/ 20373 w 79159"/>
                <a:gd name="connsiteY2" fmla="*/ 96387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20373" y="96387"/>
                  </a:moveTo>
                  <a:cubicBezTo>
                    <a:pt x="44121" y="75278"/>
                    <a:pt x="59952" y="48892"/>
                    <a:pt x="70507" y="19867"/>
                  </a:cubicBezTo>
                  <a:cubicBezTo>
                    <a:pt x="46759" y="17228"/>
                    <a:pt x="15096" y="83194"/>
                    <a:pt x="20373" y="9638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5E8B7F57-D5CA-4497-A012-D761B0BF187B}"/>
                </a:ext>
              </a:extLst>
            </p:cNvPr>
            <p:cNvSpPr/>
            <p:nvPr/>
          </p:nvSpPr>
          <p:spPr>
            <a:xfrm>
              <a:off x="8188417" y="1264680"/>
              <a:ext cx="79159" cy="79159"/>
            </a:xfrm>
            <a:custGeom>
              <a:avLst/>
              <a:gdLst>
                <a:gd name="connsiteX0" fmla="*/ 59369 w 79159"/>
                <a:gd name="connsiteY0" fmla="*/ 29611 h 79159"/>
                <a:gd name="connsiteX1" fmla="*/ 19790 w 79159"/>
                <a:gd name="connsiteY1" fmla="*/ 66552 h 79159"/>
                <a:gd name="connsiteX2" fmla="*/ 59369 w 79159"/>
                <a:gd name="connsiteY2" fmla="*/ 2961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9369" y="29611"/>
                  </a:moveTo>
                  <a:cubicBezTo>
                    <a:pt x="40899" y="8502"/>
                    <a:pt x="27706" y="21695"/>
                    <a:pt x="19790" y="66552"/>
                  </a:cubicBezTo>
                  <a:cubicBezTo>
                    <a:pt x="32983" y="53359"/>
                    <a:pt x="46176" y="40165"/>
                    <a:pt x="59369" y="2961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327B594-899D-4995-93C5-51D81359F77E}"/>
                </a:ext>
              </a:extLst>
            </p:cNvPr>
            <p:cNvSpPr/>
            <p:nvPr/>
          </p:nvSpPr>
          <p:spPr>
            <a:xfrm>
              <a:off x="8169946" y="1332551"/>
              <a:ext cx="26386" cy="26386"/>
            </a:xfrm>
            <a:custGeom>
              <a:avLst/>
              <a:gdLst>
                <a:gd name="connsiteX0" fmla="*/ 30344 w 26386"/>
                <a:gd name="connsiteY0" fmla="*/ 22428 h 26386"/>
                <a:gd name="connsiteX1" fmla="*/ 19790 w 26386"/>
                <a:gd name="connsiteY1" fmla="*/ 30344 h 26386"/>
                <a:gd name="connsiteX2" fmla="*/ 30344 w 26386"/>
                <a:gd name="connsiteY2" fmla="*/ 2242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2428"/>
                  </a:moveTo>
                  <a:cubicBezTo>
                    <a:pt x="22428" y="17151"/>
                    <a:pt x="19790" y="19790"/>
                    <a:pt x="19790" y="30344"/>
                  </a:cubicBezTo>
                  <a:cubicBezTo>
                    <a:pt x="27706" y="32983"/>
                    <a:pt x="30344" y="32983"/>
                    <a:pt x="3034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EC44CEC-D8C6-487C-8091-9472FDE074A1}"/>
                </a:ext>
              </a:extLst>
            </p:cNvPr>
            <p:cNvSpPr/>
            <p:nvPr/>
          </p:nvSpPr>
          <p:spPr>
            <a:xfrm>
              <a:off x="7943977" y="1633356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2428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D7E0A09-0FD8-4EFE-9C54-B12B0BCF0ED4}"/>
                </a:ext>
              </a:extLst>
            </p:cNvPr>
            <p:cNvSpPr/>
            <p:nvPr/>
          </p:nvSpPr>
          <p:spPr>
            <a:xfrm>
              <a:off x="6845347" y="298434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19790"/>
                    <a:pt x="30344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C37F00C-D160-4B33-98FA-7D1E1CE84190}"/>
                </a:ext>
              </a:extLst>
            </p:cNvPr>
            <p:cNvSpPr/>
            <p:nvPr/>
          </p:nvSpPr>
          <p:spPr>
            <a:xfrm>
              <a:off x="7884973" y="1427542"/>
              <a:ext cx="158319" cy="237478"/>
            </a:xfrm>
            <a:custGeom>
              <a:avLst/>
              <a:gdLst>
                <a:gd name="connsiteX0" fmla="*/ 46176 w 158318"/>
                <a:gd name="connsiteY0" fmla="*/ 172831 h 237477"/>
                <a:gd name="connsiteX1" fmla="*/ 19790 w 158318"/>
                <a:gd name="connsiteY1" fmla="*/ 228243 h 237477"/>
                <a:gd name="connsiteX2" fmla="*/ 156999 w 158318"/>
                <a:gd name="connsiteY2" fmla="*/ 19790 h 237477"/>
                <a:gd name="connsiteX3" fmla="*/ 46176 w 158318"/>
                <a:gd name="connsiteY3" fmla="*/ 172831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237477">
                  <a:moveTo>
                    <a:pt x="46176" y="172831"/>
                  </a:moveTo>
                  <a:cubicBezTo>
                    <a:pt x="38260" y="191302"/>
                    <a:pt x="27706" y="209772"/>
                    <a:pt x="19790" y="228243"/>
                  </a:cubicBezTo>
                  <a:cubicBezTo>
                    <a:pt x="51453" y="188663"/>
                    <a:pt x="172831" y="67285"/>
                    <a:pt x="156999" y="19790"/>
                  </a:cubicBezTo>
                  <a:cubicBezTo>
                    <a:pt x="93672" y="59369"/>
                    <a:pt x="85756" y="117420"/>
                    <a:pt x="46176" y="1728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9FAD50B-12F0-4F74-B82B-34D851CBDFE5}"/>
                </a:ext>
              </a:extLst>
            </p:cNvPr>
            <p:cNvSpPr/>
            <p:nvPr/>
          </p:nvSpPr>
          <p:spPr>
            <a:xfrm>
              <a:off x="6787297" y="2974929"/>
              <a:ext cx="79159" cy="52773"/>
            </a:xfrm>
            <a:custGeom>
              <a:avLst/>
              <a:gdLst>
                <a:gd name="connsiteX0" fmla="*/ 19790 w 79159"/>
                <a:gd name="connsiteY0" fmla="*/ 34480 h 52772"/>
                <a:gd name="connsiteX1" fmla="*/ 62008 w 79159"/>
                <a:gd name="connsiteY1" fmla="*/ 26564 h 52772"/>
                <a:gd name="connsiteX2" fmla="*/ 19790 w 79159"/>
                <a:gd name="connsiteY2" fmla="*/ 3448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34480"/>
                  </a:moveTo>
                  <a:cubicBezTo>
                    <a:pt x="35622" y="42396"/>
                    <a:pt x="54092" y="39757"/>
                    <a:pt x="62008" y="26564"/>
                  </a:cubicBezTo>
                  <a:cubicBezTo>
                    <a:pt x="48815" y="10732"/>
                    <a:pt x="30344" y="26564"/>
                    <a:pt x="19790" y="3448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00FEB30-A083-4FAC-BF56-1760D169E50E}"/>
                </a:ext>
              </a:extLst>
            </p:cNvPr>
            <p:cNvSpPr/>
            <p:nvPr/>
          </p:nvSpPr>
          <p:spPr>
            <a:xfrm>
              <a:off x="7676520" y="1767927"/>
              <a:ext cx="79159" cy="79159"/>
            </a:xfrm>
            <a:custGeom>
              <a:avLst/>
              <a:gdLst>
                <a:gd name="connsiteX0" fmla="*/ 80479 w 79159"/>
                <a:gd name="connsiteY0" fmla="*/ 19790 h 79159"/>
                <a:gd name="connsiteX1" fmla="*/ 59369 w 79159"/>
                <a:gd name="connsiteY1" fmla="*/ 59369 h 79159"/>
                <a:gd name="connsiteX2" fmla="*/ 19790 w 79159"/>
                <a:gd name="connsiteY2" fmla="*/ 27706 h 79159"/>
                <a:gd name="connsiteX3" fmla="*/ 64647 w 79159"/>
                <a:gd name="connsiteY3" fmla="*/ 69924 h 79159"/>
                <a:gd name="connsiteX4" fmla="*/ 80479 w 79159"/>
                <a:gd name="connsiteY4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59" h="79159">
                  <a:moveTo>
                    <a:pt x="80479" y="19790"/>
                  </a:moveTo>
                  <a:cubicBezTo>
                    <a:pt x="72563" y="32983"/>
                    <a:pt x="67285" y="46176"/>
                    <a:pt x="59369" y="59369"/>
                  </a:cubicBezTo>
                  <a:cubicBezTo>
                    <a:pt x="48815" y="46176"/>
                    <a:pt x="35622" y="35622"/>
                    <a:pt x="19790" y="27706"/>
                  </a:cubicBezTo>
                  <a:cubicBezTo>
                    <a:pt x="32983" y="46176"/>
                    <a:pt x="38260" y="69924"/>
                    <a:pt x="64647" y="69924"/>
                  </a:cubicBezTo>
                  <a:cubicBezTo>
                    <a:pt x="59369" y="46176"/>
                    <a:pt x="83117" y="40899"/>
                    <a:pt x="8047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DA90FC92-DBBF-4759-8D08-0624E7AA442A}"/>
                </a:ext>
              </a:extLst>
            </p:cNvPr>
            <p:cNvSpPr/>
            <p:nvPr/>
          </p:nvSpPr>
          <p:spPr>
            <a:xfrm>
              <a:off x="7748483" y="1667659"/>
              <a:ext cx="52773" cy="79159"/>
            </a:xfrm>
            <a:custGeom>
              <a:avLst/>
              <a:gdLst>
                <a:gd name="connsiteX0" fmla="*/ 37540 w 52772"/>
                <a:gd name="connsiteY0" fmla="*/ 62008 h 79159"/>
                <a:gd name="connsiteX1" fmla="*/ 48095 w 52772"/>
                <a:gd name="connsiteY1" fmla="*/ 19790 h 79159"/>
                <a:gd name="connsiteX2" fmla="*/ 37540 w 52772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7540" y="62008"/>
                  </a:moveTo>
                  <a:cubicBezTo>
                    <a:pt x="40179" y="48815"/>
                    <a:pt x="45456" y="32983"/>
                    <a:pt x="48095" y="19790"/>
                  </a:cubicBezTo>
                  <a:cubicBezTo>
                    <a:pt x="13792" y="56731"/>
                    <a:pt x="11154" y="69924"/>
                    <a:pt x="37540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F2C47BF-8F1D-4415-97F3-545D09BC0875}"/>
                </a:ext>
              </a:extLst>
            </p:cNvPr>
            <p:cNvSpPr/>
            <p:nvPr/>
          </p:nvSpPr>
          <p:spPr>
            <a:xfrm>
              <a:off x="7573613" y="1877431"/>
              <a:ext cx="26386" cy="26386"/>
            </a:xfrm>
            <a:custGeom>
              <a:avLst/>
              <a:gdLst>
                <a:gd name="connsiteX0" fmla="*/ 19790 w 26386"/>
                <a:gd name="connsiteY0" fmla="*/ 23748 h 26386"/>
                <a:gd name="connsiteX1" fmla="*/ 19790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3748"/>
                  </a:moveTo>
                  <a:cubicBezTo>
                    <a:pt x="30344" y="18470"/>
                    <a:pt x="30344" y="18470"/>
                    <a:pt x="19790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E752D4D-7677-4D73-A680-7999A6EA899A}"/>
                </a:ext>
              </a:extLst>
            </p:cNvPr>
            <p:cNvSpPr/>
            <p:nvPr/>
          </p:nvSpPr>
          <p:spPr>
            <a:xfrm>
              <a:off x="6845347" y="2516474"/>
              <a:ext cx="52773" cy="52773"/>
            </a:xfrm>
            <a:custGeom>
              <a:avLst/>
              <a:gdLst>
                <a:gd name="connsiteX0" fmla="*/ 32983 w 52772"/>
                <a:gd name="connsiteY0" fmla="*/ 28533 h 52772"/>
                <a:gd name="connsiteX1" fmla="*/ 19790 w 52772"/>
                <a:gd name="connsiteY1" fmla="*/ 23256 h 52772"/>
                <a:gd name="connsiteX2" fmla="*/ 32983 w 52772"/>
                <a:gd name="connsiteY2" fmla="*/ 2853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2983" y="28533"/>
                  </a:moveTo>
                  <a:cubicBezTo>
                    <a:pt x="30344" y="17979"/>
                    <a:pt x="27706" y="17979"/>
                    <a:pt x="19790" y="23256"/>
                  </a:cubicBezTo>
                  <a:cubicBezTo>
                    <a:pt x="22429" y="33811"/>
                    <a:pt x="27706" y="36449"/>
                    <a:pt x="32983" y="285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0742181-8BA9-4254-9A29-2A0893C492BF}"/>
                </a:ext>
              </a:extLst>
            </p:cNvPr>
            <p:cNvSpPr/>
            <p:nvPr/>
          </p:nvSpPr>
          <p:spPr>
            <a:xfrm>
              <a:off x="7193318" y="1604331"/>
              <a:ext cx="52773" cy="211091"/>
            </a:xfrm>
            <a:custGeom>
              <a:avLst/>
              <a:gdLst>
                <a:gd name="connsiteX0" fmla="*/ 35952 w 52772"/>
                <a:gd name="connsiteY0" fmla="*/ 143806 h 211091"/>
                <a:gd name="connsiteX1" fmla="*/ 49145 w 52772"/>
                <a:gd name="connsiteY1" fmla="*/ 209772 h 211091"/>
                <a:gd name="connsiteX2" fmla="*/ 28036 w 52772"/>
                <a:gd name="connsiteY2" fmla="*/ 19790 h 211091"/>
                <a:gd name="connsiteX3" fmla="*/ 35952 w 52772"/>
                <a:gd name="connsiteY3" fmla="*/ 143806 h 2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72" h="211091">
                  <a:moveTo>
                    <a:pt x="35952" y="143806"/>
                  </a:moveTo>
                  <a:cubicBezTo>
                    <a:pt x="41229" y="164915"/>
                    <a:pt x="43867" y="188663"/>
                    <a:pt x="49145" y="209772"/>
                  </a:cubicBezTo>
                  <a:cubicBezTo>
                    <a:pt x="54422" y="154361"/>
                    <a:pt x="54422" y="69924"/>
                    <a:pt x="28036" y="19790"/>
                  </a:cubicBezTo>
                  <a:cubicBezTo>
                    <a:pt x="14842" y="59369"/>
                    <a:pt x="17481" y="101588"/>
                    <a:pt x="35952" y="1438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217DEBE-FF82-4537-B93D-50529D7B8F4B}"/>
                </a:ext>
              </a:extLst>
            </p:cNvPr>
            <p:cNvSpPr/>
            <p:nvPr/>
          </p:nvSpPr>
          <p:spPr>
            <a:xfrm>
              <a:off x="6737163" y="2248818"/>
              <a:ext cx="52773" cy="79159"/>
            </a:xfrm>
            <a:custGeom>
              <a:avLst/>
              <a:gdLst>
                <a:gd name="connsiteX0" fmla="*/ 54092 w 52772"/>
                <a:gd name="connsiteY0" fmla="*/ 61351 h 79159"/>
                <a:gd name="connsiteX1" fmla="*/ 19790 w 52772"/>
                <a:gd name="connsiteY1" fmla="*/ 21771 h 79159"/>
                <a:gd name="connsiteX2" fmla="*/ 54092 w 52772"/>
                <a:gd name="connsiteY2" fmla="*/ 6135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54092" y="61351"/>
                  </a:moveTo>
                  <a:cubicBezTo>
                    <a:pt x="67285" y="45519"/>
                    <a:pt x="32983" y="11216"/>
                    <a:pt x="19790" y="21771"/>
                  </a:cubicBezTo>
                  <a:cubicBezTo>
                    <a:pt x="30344" y="34964"/>
                    <a:pt x="43538" y="48157"/>
                    <a:pt x="54092" y="6135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7A0BF38-06A4-44DF-963B-83E91D868ECD}"/>
                </a:ext>
              </a:extLst>
            </p:cNvPr>
            <p:cNvSpPr/>
            <p:nvPr/>
          </p:nvSpPr>
          <p:spPr>
            <a:xfrm>
              <a:off x="6683373" y="2332597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2429"/>
                    <a:pt x="15529" y="22429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B868385D-728F-4CFC-B7FB-C26461950BE4}"/>
                </a:ext>
              </a:extLst>
            </p:cNvPr>
            <p:cNvSpPr/>
            <p:nvPr/>
          </p:nvSpPr>
          <p:spPr>
            <a:xfrm>
              <a:off x="6643491" y="2293017"/>
              <a:ext cx="52773" cy="52773"/>
            </a:xfrm>
            <a:custGeom>
              <a:avLst/>
              <a:gdLst>
                <a:gd name="connsiteX0" fmla="*/ 21109 w 52772"/>
                <a:gd name="connsiteY0" fmla="*/ 19790 h 52772"/>
                <a:gd name="connsiteX1" fmla="*/ 52773 w 52772"/>
                <a:gd name="connsiteY1" fmla="*/ 51454 h 52772"/>
                <a:gd name="connsiteX2" fmla="*/ 21109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109" y="19790"/>
                  </a:moveTo>
                  <a:cubicBezTo>
                    <a:pt x="15832" y="43538"/>
                    <a:pt x="26386" y="54092"/>
                    <a:pt x="52773" y="51454"/>
                  </a:cubicBezTo>
                  <a:cubicBezTo>
                    <a:pt x="42218" y="40899"/>
                    <a:pt x="31664" y="30344"/>
                    <a:pt x="2110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E255133-0286-4588-886A-40B56D516FC0}"/>
                </a:ext>
              </a:extLst>
            </p:cNvPr>
            <p:cNvSpPr/>
            <p:nvPr/>
          </p:nvSpPr>
          <p:spPr>
            <a:xfrm>
              <a:off x="6721990" y="2232988"/>
              <a:ext cx="26386" cy="26386"/>
            </a:xfrm>
            <a:custGeom>
              <a:avLst/>
              <a:gdLst>
                <a:gd name="connsiteX0" fmla="*/ 29685 w 26386"/>
                <a:gd name="connsiteY0" fmla="*/ 21769 h 26386"/>
                <a:gd name="connsiteX1" fmla="*/ 29685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1769"/>
                  </a:moveTo>
                  <a:cubicBezTo>
                    <a:pt x="16492" y="19130"/>
                    <a:pt x="16492" y="19130"/>
                    <a:pt x="29685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A8AD662-4295-43B8-A0AD-9EB0603FFE94}"/>
                </a:ext>
              </a:extLst>
            </p:cNvPr>
            <p:cNvSpPr/>
            <p:nvPr/>
          </p:nvSpPr>
          <p:spPr>
            <a:xfrm>
              <a:off x="6904966" y="1948716"/>
              <a:ext cx="52773" cy="52773"/>
            </a:xfrm>
            <a:custGeom>
              <a:avLst/>
              <a:gdLst>
                <a:gd name="connsiteX0" fmla="*/ 34052 w 52772"/>
                <a:gd name="connsiteY0" fmla="*/ 28983 h 52772"/>
                <a:gd name="connsiteX1" fmla="*/ 20859 w 52772"/>
                <a:gd name="connsiteY1" fmla="*/ 23706 h 52772"/>
                <a:gd name="connsiteX2" fmla="*/ 34052 w 52772"/>
                <a:gd name="connsiteY2" fmla="*/ 28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4052" y="28983"/>
                  </a:moveTo>
                  <a:cubicBezTo>
                    <a:pt x="39330" y="21067"/>
                    <a:pt x="23498" y="15790"/>
                    <a:pt x="20859" y="23706"/>
                  </a:cubicBezTo>
                  <a:cubicBezTo>
                    <a:pt x="15582" y="34260"/>
                    <a:pt x="31414" y="39537"/>
                    <a:pt x="34052" y="28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5B75A5C-4C7F-4BDB-993C-60857A3A03BC}"/>
                </a:ext>
              </a:extLst>
            </p:cNvPr>
            <p:cNvSpPr/>
            <p:nvPr/>
          </p:nvSpPr>
          <p:spPr>
            <a:xfrm>
              <a:off x="7602617" y="1760011"/>
              <a:ext cx="52773" cy="79159"/>
            </a:xfrm>
            <a:custGeom>
              <a:avLst/>
              <a:gdLst>
                <a:gd name="connsiteX0" fmla="*/ 43558 w 52772"/>
                <a:gd name="connsiteY0" fmla="*/ 19790 h 79159"/>
                <a:gd name="connsiteX1" fmla="*/ 22449 w 52772"/>
                <a:gd name="connsiteY1" fmla="*/ 64647 h 79159"/>
                <a:gd name="connsiteX2" fmla="*/ 43558 w 52772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3558" y="19790"/>
                  </a:moveTo>
                  <a:cubicBezTo>
                    <a:pt x="25088" y="19790"/>
                    <a:pt x="14533" y="46176"/>
                    <a:pt x="22449" y="64647"/>
                  </a:cubicBezTo>
                  <a:cubicBezTo>
                    <a:pt x="43558" y="85756"/>
                    <a:pt x="67306" y="30344"/>
                    <a:pt x="4355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4C2C302-FAE1-4E6A-97C3-E4D9B23F1B64}"/>
                </a:ext>
              </a:extLst>
            </p:cNvPr>
            <p:cNvSpPr/>
            <p:nvPr/>
          </p:nvSpPr>
          <p:spPr>
            <a:xfrm>
              <a:off x="7766234" y="1606970"/>
              <a:ext cx="52773" cy="52773"/>
            </a:xfrm>
            <a:custGeom>
              <a:avLst/>
              <a:gdLst>
                <a:gd name="connsiteX0" fmla="*/ 40899 w 52772"/>
                <a:gd name="connsiteY0" fmla="*/ 25067 h 52772"/>
                <a:gd name="connsiteX1" fmla="*/ 19790 w 52772"/>
                <a:gd name="connsiteY1" fmla="*/ 40899 h 52772"/>
                <a:gd name="connsiteX2" fmla="*/ 40899 w 52772"/>
                <a:gd name="connsiteY2" fmla="*/ 2506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0899" y="25067"/>
                  </a:moveTo>
                  <a:cubicBezTo>
                    <a:pt x="25067" y="14513"/>
                    <a:pt x="19790" y="19790"/>
                    <a:pt x="19790" y="40899"/>
                  </a:cubicBezTo>
                  <a:cubicBezTo>
                    <a:pt x="32983" y="48815"/>
                    <a:pt x="40899" y="43538"/>
                    <a:pt x="40899" y="250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C75FA5B-4C67-4709-8285-263DD5B5C11C}"/>
                </a:ext>
              </a:extLst>
            </p:cNvPr>
            <p:cNvSpPr/>
            <p:nvPr/>
          </p:nvSpPr>
          <p:spPr>
            <a:xfrm>
              <a:off x="7822964" y="1379704"/>
              <a:ext cx="26386" cy="52773"/>
            </a:xfrm>
            <a:custGeom>
              <a:avLst/>
              <a:gdLst>
                <a:gd name="connsiteX0" fmla="*/ 23748 w 26386"/>
                <a:gd name="connsiteY0" fmla="*/ 38603 h 52772"/>
                <a:gd name="connsiteX1" fmla="*/ 23748 w 26386"/>
                <a:gd name="connsiteY1" fmla="*/ 386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748" y="38603"/>
                  </a:moveTo>
                  <a:cubicBezTo>
                    <a:pt x="18470" y="12217"/>
                    <a:pt x="18470" y="14855"/>
                    <a:pt x="23748" y="386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3D24043-878C-46A6-8A01-C79AE1EE56D4}"/>
                </a:ext>
              </a:extLst>
            </p:cNvPr>
            <p:cNvSpPr/>
            <p:nvPr/>
          </p:nvSpPr>
          <p:spPr>
            <a:xfrm>
              <a:off x="7894208" y="1282074"/>
              <a:ext cx="26386" cy="52773"/>
            </a:xfrm>
            <a:custGeom>
              <a:avLst/>
              <a:gdLst>
                <a:gd name="connsiteX0" fmla="*/ 23748 w 26386"/>
                <a:gd name="connsiteY0" fmla="*/ 38603 h 52772"/>
                <a:gd name="connsiteX1" fmla="*/ 23748 w 26386"/>
                <a:gd name="connsiteY1" fmla="*/ 386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748" y="38603"/>
                  </a:moveTo>
                  <a:cubicBezTo>
                    <a:pt x="18471" y="12217"/>
                    <a:pt x="18471" y="14855"/>
                    <a:pt x="23748" y="386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C5E7CC9-0EAE-4948-9790-959CA2E9B1BB}"/>
                </a:ext>
              </a:extLst>
            </p:cNvPr>
            <p:cNvSpPr/>
            <p:nvPr/>
          </p:nvSpPr>
          <p:spPr>
            <a:xfrm>
              <a:off x="7898403" y="1215956"/>
              <a:ext cx="52773" cy="52773"/>
            </a:xfrm>
            <a:custGeom>
              <a:avLst/>
              <a:gdLst>
                <a:gd name="connsiteX0" fmla="*/ 38023 w 52772"/>
                <a:gd name="connsiteY0" fmla="*/ 20285 h 52772"/>
                <a:gd name="connsiteX1" fmla="*/ 22191 w 52772"/>
                <a:gd name="connsiteY1" fmla="*/ 44032 h 52772"/>
                <a:gd name="connsiteX2" fmla="*/ 38023 w 52772"/>
                <a:gd name="connsiteY2" fmla="*/ 2028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023" y="20285"/>
                  </a:moveTo>
                  <a:cubicBezTo>
                    <a:pt x="19552" y="17646"/>
                    <a:pt x="16914" y="25562"/>
                    <a:pt x="22191" y="44032"/>
                  </a:cubicBezTo>
                  <a:cubicBezTo>
                    <a:pt x="40661" y="46671"/>
                    <a:pt x="45939" y="38755"/>
                    <a:pt x="38023" y="202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D82643E-76D7-47D3-B45E-6BE5CC407DB4}"/>
                </a:ext>
              </a:extLst>
            </p:cNvPr>
            <p:cNvSpPr/>
            <p:nvPr/>
          </p:nvSpPr>
          <p:spPr>
            <a:xfrm>
              <a:off x="8359269" y="2921104"/>
              <a:ext cx="52773" cy="52773"/>
            </a:xfrm>
            <a:custGeom>
              <a:avLst/>
              <a:gdLst>
                <a:gd name="connsiteX0" fmla="*/ 36281 w 52772"/>
                <a:gd name="connsiteY0" fmla="*/ 22338 h 52772"/>
                <a:gd name="connsiteX1" fmla="*/ 20449 w 52772"/>
                <a:gd name="connsiteY1" fmla="*/ 32893 h 52772"/>
                <a:gd name="connsiteX2" fmla="*/ 36281 w 52772"/>
                <a:gd name="connsiteY2" fmla="*/ 223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281" y="22338"/>
                  </a:moveTo>
                  <a:cubicBezTo>
                    <a:pt x="23088" y="17061"/>
                    <a:pt x="17811" y="19699"/>
                    <a:pt x="20449" y="32893"/>
                  </a:cubicBezTo>
                  <a:cubicBezTo>
                    <a:pt x="33643" y="38170"/>
                    <a:pt x="38920" y="35531"/>
                    <a:pt x="36281" y="223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1F5621D-8E85-469E-97FF-9F9B8323944D}"/>
                </a:ext>
              </a:extLst>
            </p:cNvPr>
            <p:cNvSpPr/>
            <p:nvPr/>
          </p:nvSpPr>
          <p:spPr>
            <a:xfrm>
              <a:off x="8401215" y="2533415"/>
              <a:ext cx="52773" cy="26386"/>
            </a:xfrm>
            <a:custGeom>
              <a:avLst/>
              <a:gdLst>
                <a:gd name="connsiteX0" fmla="*/ 33915 w 52772"/>
                <a:gd name="connsiteY0" fmla="*/ 24786 h 26386"/>
                <a:gd name="connsiteX1" fmla="*/ 33915 w 52772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3915" y="24786"/>
                  </a:moveTo>
                  <a:cubicBezTo>
                    <a:pt x="20722" y="19509"/>
                    <a:pt x="10167" y="16870"/>
                    <a:pt x="33915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8F16FC9C-2D63-4C08-979C-B7E39BFF8166}"/>
                </a:ext>
              </a:extLst>
            </p:cNvPr>
            <p:cNvSpPr/>
            <p:nvPr/>
          </p:nvSpPr>
          <p:spPr>
            <a:xfrm>
              <a:off x="8304517" y="200276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30344"/>
                    <a:pt x="35622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A0CC065-F120-4E25-A5DC-80EC83D70468}"/>
                </a:ext>
              </a:extLst>
            </p:cNvPr>
            <p:cNvSpPr/>
            <p:nvPr/>
          </p:nvSpPr>
          <p:spPr>
            <a:xfrm>
              <a:off x="6900759" y="2748485"/>
              <a:ext cx="26386" cy="26386"/>
            </a:xfrm>
            <a:custGeom>
              <a:avLst/>
              <a:gdLst>
                <a:gd name="connsiteX0" fmla="*/ 19790 w 26386"/>
                <a:gd name="connsiteY0" fmla="*/ 28723 h 26386"/>
                <a:gd name="connsiteX1" fmla="*/ 19790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8723"/>
                  </a:moveTo>
                  <a:cubicBezTo>
                    <a:pt x="27706" y="18168"/>
                    <a:pt x="30344" y="15529"/>
                    <a:pt x="19790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4E81880-22B6-42BA-A5AF-69FC572F1673}"/>
                </a:ext>
              </a:extLst>
            </p:cNvPr>
            <p:cNvSpPr/>
            <p:nvPr/>
          </p:nvSpPr>
          <p:spPr>
            <a:xfrm>
              <a:off x="7821416" y="3910505"/>
              <a:ext cx="105546" cy="290251"/>
            </a:xfrm>
            <a:custGeom>
              <a:avLst/>
              <a:gdLst>
                <a:gd name="connsiteX0" fmla="*/ 93901 w 105545"/>
                <a:gd name="connsiteY0" fmla="*/ 62008 h 290250"/>
                <a:gd name="connsiteX1" fmla="*/ 27934 w 105545"/>
                <a:gd name="connsiteY1" fmla="*/ 19790 h 290250"/>
                <a:gd name="connsiteX2" fmla="*/ 78069 w 105545"/>
                <a:gd name="connsiteY2" fmla="*/ 278377 h 290250"/>
                <a:gd name="connsiteX3" fmla="*/ 93901 w 105545"/>
                <a:gd name="connsiteY3" fmla="*/ 62008 h 29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45" h="290250">
                  <a:moveTo>
                    <a:pt x="93901" y="62008"/>
                  </a:moveTo>
                  <a:cubicBezTo>
                    <a:pt x="78069" y="38260"/>
                    <a:pt x="56959" y="22428"/>
                    <a:pt x="27934" y="19790"/>
                  </a:cubicBezTo>
                  <a:cubicBezTo>
                    <a:pt x="4187" y="64647"/>
                    <a:pt x="35850" y="244074"/>
                    <a:pt x="78069" y="278377"/>
                  </a:cubicBezTo>
                  <a:cubicBezTo>
                    <a:pt x="109732" y="209772"/>
                    <a:pt x="49043" y="138529"/>
                    <a:pt x="93901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F23ECCE-031C-47CB-A84C-47F2597BBD67}"/>
                </a:ext>
              </a:extLst>
            </p:cNvPr>
            <p:cNvSpPr/>
            <p:nvPr/>
          </p:nvSpPr>
          <p:spPr>
            <a:xfrm>
              <a:off x="8810685" y="3092526"/>
              <a:ext cx="79159" cy="79159"/>
            </a:xfrm>
            <a:custGeom>
              <a:avLst/>
              <a:gdLst>
                <a:gd name="connsiteX0" fmla="*/ 20241 w 79159"/>
                <a:gd name="connsiteY0" fmla="*/ 19790 h 79159"/>
                <a:gd name="connsiteX1" fmla="*/ 83569 w 79159"/>
                <a:gd name="connsiteY1" fmla="*/ 64647 h 79159"/>
                <a:gd name="connsiteX2" fmla="*/ 20241 w 79159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20241" y="19790"/>
                  </a:moveTo>
                  <a:cubicBezTo>
                    <a:pt x="14964" y="51454"/>
                    <a:pt x="57182" y="88395"/>
                    <a:pt x="83569" y="64647"/>
                  </a:cubicBezTo>
                  <a:cubicBezTo>
                    <a:pt x="67737" y="46176"/>
                    <a:pt x="46628" y="25067"/>
                    <a:pt x="2024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1F24678-5B9E-490E-9507-7C034BDA887E}"/>
                </a:ext>
              </a:extLst>
            </p:cNvPr>
            <p:cNvSpPr/>
            <p:nvPr/>
          </p:nvSpPr>
          <p:spPr>
            <a:xfrm>
              <a:off x="8654537" y="3140638"/>
              <a:ext cx="52773" cy="52773"/>
            </a:xfrm>
            <a:custGeom>
              <a:avLst/>
              <a:gdLst>
                <a:gd name="connsiteX0" fmla="*/ 20709 w 52772"/>
                <a:gd name="connsiteY0" fmla="*/ 21812 h 52772"/>
                <a:gd name="connsiteX1" fmla="*/ 33903 w 52772"/>
                <a:gd name="connsiteY1" fmla="*/ 35005 h 52772"/>
                <a:gd name="connsiteX2" fmla="*/ 20709 w 52772"/>
                <a:gd name="connsiteY2" fmla="*/ 2181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0709" y="21812"/>
                  </a:moveTo>
                  <a:cubicBezTo>
                    <a:pt x="18071" y="35005"/>
                    <a:pt x="20709" y="37644"/>
                    <a:pt x="33903" y="35005"/>
                  </a:cubicBezTo>
                  <a:cubicBezTo>
                    <a:pt x="36541" y="21812"/>
                    <a:pt x="31264" y="16535"/>
                    <a:pt x="20709" y="218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7150FD9-671E-4171-8930-47408ABA28F1}"/>
                </a:ext>
              </a:extLst>
            </p:cNvPr>
            <p:cNvSpPr/>
            <p:nvPr/>
          </p:nvSpPr>
          <p:spPr>
            <a:xfrm>
              <a:off x="8332827" y="3390693"/>
              <a:ext cx="52773" cy="52773"/>
            </a:xfrm>
            <a:custGeom>
              <a:avLst/>
              <a:gdLst>
                <a:gd name="connsiteX0" fmla="*/ 38975 w 52772"/>
                <a:gd name="connsiteY0" fmla="*/ 19790 h 52772"/>
                <a:gd name="connsiteX1" fmla="*/ 36336 w 52772"/>
                <a:gd name="connsiteY1" fmla="*/ 48815 h 52772"/>
                <a:gd name="connsiteX2" fmla="*/ 38975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975" y="19790"/>
                  </a:moveTo>
                  <a:cubicBezTo>
                    <a:pt x="15227" y="30344"/>
                    <a:pt x="12588" y="40899"/>
                    <a:pt x="36336" y="48815"/>
                  </a:cubicBezTo>
                  <a:cubicBezTo>
                    <a:pt x="62723" y="51453"/>
                    <a:pt x="65361" y="40899"/>
                    <a:pt x="3897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E937605-F9F2-4071-A120-5CB09144CA46}"/>
                </a:ext>
              </a:extLst>
            </p:cNvPr>
            <p:cNvSpPr/>
            <p:nvPr/>
          </p:nvSpPr>
          <p:spPr>
            <a:xfrm>
              <a:off x="8423052" y="3277505"/>
              <a:ext cx="52773" cy="52773"/>
            </a:xfrm>
            <a:custGeom>
              <a:avLst/>
              <a:gdLst>
                <a:gd name="connsiteX0" fmla="*/ 19994 w 52772"/>
                <a:gd name="connsiteY0" fmla="*/ 27432 h 52772"/>
                <a:gd name="connsiteX1" fmla="*/ 43742 w 52772"/>
                <a:gd name="connsiteY1" fmla="*/ 32709 h 52772"/>
                <a:gd name="connsiteX2" fmla="*/ 19994 w 52772"/>
                <a:gd name="connsiteY2" fmla="*/ 2743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994" y="27432"/>
                  </a:moveTo>
                  <a:cubicBezTo>
                    <a:pt x="17355" y="40625"/>
                    <a:pt x="41103" y="45902"/>
                    <a:pt x="43742" y="32709"/>
                  </a:cubicBezTo>
                  <a:cubicBezTo>
                    <a:pt x="46381" y="19516"/>
                    <a:pt x="22633" y="14239"/>
                    <a:pt x="19994" y="27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7E3BCA3-97CC-4C27-889F-8EC533458FD3}"/>
                </a:ext>
              </a:extLst>
            </p:cNvPr>
            <p:cNvSpPr/>
            <p:nvPr/>
          </p:nvSpPr>
          <p:spPr>
            <a:xfrm>
              <a:off x="8004594" y="3659048"/>
              <a:ext cx="52773" cy="52773"/>
            </a:xfrm>
            <a:custGeom>
              <a:avLst/>
              <a:gdLst>
                <a:gd name="connsiteX0" fmla="*/ 21546 w 52772"/>
                <a:gd name="connsiteY0" fmla="*/ 25853 h 52772"/>
                <a:gd name="connsiteX1" fmla="*/ 40016 w 52772"/>
                <a:gd name="connsiteY1" fmla="*/ 36407 h 52772"/>
                <a:gd name="connsiteX2" fmla="*/ 21546 w 52772"/>
                <a:gd name="connsiteY2" fmla="*/ 2585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546" y="25853"/>
                  </a:moveTo>
                  <a:cubicBezTo>
                    <a:pt x="13630" y="39046"/>
                    <a:pt x="34739" y="49600"/>
                    <a:pt x="40016" y="36407"/>
                  </a:cubicBezTo>
                  <a:cubicBezTo>
                    <a:pt x="50571" y="23214"/>
                    <a:pt x="29462" y="12660"/>
                    <a:pt x="21546" y="258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0F5CF55-74B6-4123-B025-548767E3479C}"/>
                </a:ext>
              </a:extLst>
            </p:cNvPr>
            <p:cNvSpPr/>
            <p:nvPr/>
          </p:nvSpPr>
          <p:spPr>
            <a:xfrm>
              <a:off x="7694990" y="3778221"/>
              <a:ext cx="26386" cy="26386"/>
            </a:xfrm>
            <a:custGeom>
              <a:avLst/>
              <a:gdLst>
                <a:gd name="connsiteX0" fmla="*/ 19790 w 26386"/>
                <a:gd name="connsiteY0" fmla="*/ 30697 h 26386"/>
                <a:gd name="connsiteX1" fmla="*/ 19790 w 26386"/>
                <a:gd name="connsiteY1" fmla="*/ 3069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30697"/>
                  </a:moveTo>
                  <a:cubicBezTo>
                    <a:pt x="22428" y="17503"/>
                    <a:pt x="25067" y="14865"/>
                    <a:pt x="19790" y="3069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DAC48BC-3CEB-4324-AF0F-FE072E298C74}"/>
                </a:ext>
              </a:extLst>
            </p:cNvPr>
            <p:cNvSpPr/>
            <p:nvPr/>
          </p:nvSpPr>
          <p:spPr>
            <a:xfrm>
              <a:off x="8449642" y="2818107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5067" y="17151"/>
                    <a:pt x="19790" y="27706"/>
                  </a:cubicBezTo>
                  <a:cubicBezTo>
                    <a:pt x="27706" y="38260"/>
                    <a:pt x="32983" y="38260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757E899B-1EA5-47B3-B4BC-58187603BC9D}"/>
                </a:ext>
              </a:extLst>
            </p:cNvPr>
            <p:cNvSpPr/>
            <p:nvPr/>
          </p:nvSpPr>
          <p:spPr>
            <a:xfrm>
              <a:off x="8407424" y="2397498"/>
              <a:ext cx="211091" cy="79159"/>
            </a:xfrm>
            <a:custGeom>
              <a:avLst/>
              <a:gdLst>
                <a:gd name="connsiteX0" fmla="*/ 127974 w 211091"/>
                <a:gd name="connsiteY0" fmla="*/ 34048 h 79159"/>
                <a:gd name="connsiteX1" fmla="*/ 19790 w 211091"/>
                <a:gd name="connsiteY1" fmla="*/ 63073 h 79159"/>
                <a:gd name="connsiteX2" fmla="*/ 209772 w 211091"/>
                <a:gd name="connsiteY2" fmla="*/ 31409 h 79159"/>
                <a:gd name="connsiteX3" fmla="*/ 127974 w 211091"/>
                <a:gd name="connsiteY3" fmla="*/ 3404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091" h="79159">
                  <a:moveTo>
                    <a:pt x="127974" y="34048"/>
                  </a:moveTo>
                  <a:cubicBezTo>
                    <a:pt x="64647" y="7662"/>
                    <a:pt x="27706" y="18216"/>
                    <a:pt x="19790" y="63073"/>
                  </a:cubicBezTo>
                  <a:cubicBezTo>
                    <a:pt x="51453" y="68350"/>
                    <a:pt x="186024" y="52518"/>
                    <a:pt x="209772" y="31409"/>
                  </a:cubicBezTo>
                  <a:cubicBezTo>
                    <a:pt x="183386" y="34048"/>
                    <a:pt x="154361" y="34048"/>
                    <a:pt x="127974" y="340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7F14F93-AB8A-42E6-942B-7340857CF38A}"/>
                </a:ext>
              </a:extLst>
            </p:cNvPr>
            <p:cNvSpPr/>
            <p:nvPr/>
          </p:nvSpPr>
          <p:spPr>
            <a:xfrm>
              <a:off x="8572608" y="1812784"/>
              <a:ext cx="211091" cy="158319"/>
            </a:xfrm>
            <a:custGeom>
              <a:avLst/>
              <a:gdLst>
                <a:gd name="connsiteX0" fmla="*/ 205545 w 211091"/>
                <a:gd name="connsiteY0" fmla="*/ 19790 h 158318"/>
                <a:gd name="connsiteX1" fmla="*/ 60420 w 211091"/>
                <a:gd name="connsiteY1" fmla="*/ 109504 h 158318"/>
                <a:gd name="connsiteX2" fmla="*/ 26117 w 211091"/>
                <a:gd name="connsiteY2" fmla="*/ 156999 h 158318"/>
                <a:gd name="connsiteX3" fmla="*/ 152772 w 211091"/>
                <a:gd name="connsiteY3" fmla="*/ 69924 h 158318"/>
                <a:gd name="connsiteX4" fmla="*/ 73613 w 211091"/>
                <a:gd name="connsiteY4" fmla="*/ 106865 h 158318"/>
                <a:gd name="connsiteX5" fmla="*/ 205545 w 211091"/>
                <a:gd name="connsiteY5" fmla="*/ 19790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91" h="158318">
                  <a:moveTo>
                    <a:pt x="205545" y="19790"/>
                  </a:moveTo>
                  <a:cubicBezTo>
                    <a:pt x="163327" y="30344"/>
                    <a:pt x="84168" y="106865"/>
                    <a:pt x="60420" y="109504"/>
                  </a:cubicBezTo>
                  <a:cubicBezTo>
                    <a:pt x="41949" y="114781"/>
                    <a:pt x="5008" y="135890"/>
                    <a:pt x="26117" y="156999"/>
                  </a:cubicBezTo>
                  <a:cubicBezTo>
                    <a:pt x="63058" y="167554"/>
                    <a:pt x="144856" y="104226"/>
                    <a:pt x="152772" y="69924"/>
                  </a:cubicBezTo>
                  <a:cubicBezTo>
                    <a:pt x="123747" y="72563"/>
                    <a:pt x="105277" y="104226"/>
                    <a:pt x="73613" y="106865"/>
                  </a:cubicBezTo>
                  <a:cubicBezTo>
                    <a:pt x="126386" y="93672"/>
                    <a:pt x="171243" y="62008"/>
                    <a:pt x="20554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2E010BA0-9F2B-4545-9C17-ED0E25A866B5}"/>
                </a:ext>
              </a:extLst>
            </p:cNvPr>
            <p:cNvSpPr/>
            <p:nvPr/>
          </p:nvSpPr>
          <p:spPr>
            <a:xfrm>
              <a:off x="8140921" y="3031079"/>
              <a:ext cx="52773" cy="52773"/>
            </a:xfrm>
            <a:custGeom>
              <a:avLst/>
              <a:gdLst>
                <a:gd name="connsiteX0" fmla="*/ 40899 w 52772"/>
                <a:gd name="connsiteY0" fmla="*/ 28464 h 52772"/>
                <a:gd name="connsiteX1" fmla="*/ 19790 w 52772"/>
                <a:gd name="connsiteY1" fmla="*/ 31102 h 52772"/>
                <a:gd name="connsiteX2" fmla="*/ 40899 w 52772"/>
                <a:gd name="connsiteY2" fmla="*/ 2846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0899" y="28464"/>
                  </a:moveTo>
                  <a:cubicBezTo>
                    <a:pt x="38260" y="15271"/>
                    <a:pt x="19790" y="17909"/>
                    <a:pt x="19790" y="31102"/>
                  </a:cubicBezTo>
                  <a:cubicBezTo>
                    <a:pt x="22429" y="44296"/>
                    <a:pt x="43538" y="41657"/>
                    <a:pt x="40899" y="2846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A44DC18-DA6D-4DF7-8ADB-BC6C08C42709}"/>
                </a:ext>
              </a:extLst>
            </p:cNvPr>
            <p:cNvSpPr/>
            <p:nvPr/>
          </p:nvSpPr>
          <p:spPr>
            <a:xfrm>
              <a:off x="8871825" y="226926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22428" y="40899"/>
                    <a:pt x="22428" y="4353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7E81C45-128D-434A-BD13-831B29CAB63C}"/>
                </a:ext>
              </a:extLst>
            </p:cNvPr>
            <p:cNvSpPr/>
            <p:nvPr/>
          </p:nvSpPr>
          <p:spPr>
            <a:xfrm>
              <a:off x="8822191" y="2281666"/>
              <a:ext cx="52773" cy="52773"/>
            </a:xfrm>
            <a:custGeom>
              <a:avLst/>
              <a:gdLst>
                <a:gd name="connsiteX0" fmla="*/ 29844 w 52772"/>
                <a:gd name="connsiteY0" fmla="*/ 36418 h 52772"/>
                <a:gd name="connsiteX1" fmla="*/ 29844 w 52772"/>
                <a:gd name="connsiteY1" fmla="*/ 364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9844" y="36418"/>
                  </a:moveTo>
                  <a:cubicBezTo>
                    <a:pt x="53592" y="-5801"/>
                    <a:pt x="-1820" y="46972"/>
                    <a:pt x="29844" y="36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591A435-3897-4980-A832-E2F9382E7D84}"/>
                </a:ext>
              </a:extLst>
            </p:cNvPr>
            <p:cNvSpPr/>
            <p:nvPr/>
          </p:nvSpPr>
          <p:spPr>
            <a:xfrm>
              <a:off x="8845439" y="2010695"/>
              <a:ext cx="105546" cy="79159"/>
            </a:xfrm>
            <a:custGeom>
              <a:avLst/>
              <a:gdLst>
                <a:gd name="connsiteX0" fmla="*/ 19790 w 105545"/>
                <a:gd name="connsiteY0" fmla="*/ 80466 h 79159"/>
                <a:gd name="connsiteX1" fmla="*/ 96311 w 105545"/>
                <a:gd name="connsiteY1" fmla="*/ 38248 h 79159"/>
                <a:gd name="connsiteX2" fmla="*/ 19790 w 105545"/>
                <a:gd name="connsiteY2" fmla="*/ 80466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19790" y="80466"/>
                  </a:moveTo>
                  <a:cubicBezTo>
                    <a:pt x="46176" y="67273"/>
                    <a:pt x="72563" y="51441"/>
                    <a:pt x="96311" y="38248"/>
                  </a:cubicBezTo>
                  <a:cubicBezTo>
                    <a:pt x="72563" y="3945"/>
                    <a:pt x="48815" y="17139"/>
                    <a:pt x="19790" y="804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E5A0F830-9AE5-45BF-8CD8-8802718A8D27}"/>
                </a:ext>
              </a:extLst>
            </p:cNvPr>
            <p:cNvSpPr/>
            <p:nvPr/>
          </p:nvSpPr>
          <p:spPr>
            <a:xfrm>
              <a:off x="8774195" y="2141781"/>
              <a:ext cx="52773" cy="52773"/>
            </a:xfrm>
            <a:custGeom>
              <a:avLst/>
              <a:gdLst>
                <a:gd name="connsiteX0" fmla="*/ 19790 w 52772"/>
                <a:gd name="connsiteY0" fmla="*/ 47009 h 52772"/>
                <a:gd name="connsiteX1" fmla="*/ 51454 w 52772"/>
                <a:gd name="connsiteY1" fmla="*/ 20623 h 52772"/>
                <a:gd name="connsiteX2" fmla="*/ 19790 w 52772"/>
                <a:gd name="connsiteY2" fmla="*/ 4700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47009"/>
                  </a:moveTo>
                  <a:cubicBezTo>
                    <a:pt x="32983" y="54925"/>
                    <a:pt x="48815" y="33816"/>
                    <a:pt x="51454" y="20623"/>
                  </a:cubicBezTo>
                  <a:cubicBezTo>
                    <a:pt x="38260" y="15346"/>
                    <a:pt x="22429" y="36455"/>
                    <a:pt x="19790" y="4700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D5430CC-2736-47F8-B940-33FDC73FA776}"/>
                </a:ext>
              </a:extLst>
            </p:cNvPr>
            <p:cNvSpPr/>
            <p:nvPr/>
          </p:nvSpPr>
          <p:spPr>
            <a:xfrm>
              <a:off x="8749128" y="2179555"/>
              <a:ext cx="26386" cy="26386"/>
            </a:xfrm>
            <a:custGeom>
              <a:avLst/>
              <a:gdLst>
                <a:gd name="connsiteX0" fmla="*/ 31664 w 26386"/>
                <a:gd name="connsiteY0" fmla="*/ 19790 h 26386"/>
                <a:gd name="connsiteX1" fmla="*/ 31664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31664" y="19790"/>
                  </a:moveTo>
                  <a:cubicBezTo>
                    <a:pt x="15832" y="22428"/>
                    <a:pt x="15832" y="22428"/>
                    <a:pt x="31664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BFA4E1-A101-4942-9C68-650733FA3468}"/>
                </a:ext>
              </a:extLst>
            </p:cNvPr>
            <p:cNvSpPr/>
            <p:nvPr/>
          </p:nvSpPr>
          <p:spPr>
            <a:xfrm>
              <a:off x="8961539" y="1947355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19790" y="40899"/>
                    <a:pt x="19790" y="4353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5F0A1F2-0B2B-4350-80DE-C53A62BF1E90}"/>
                </a:ext>
              </a:extLst>
            </p:cNvPr>
            <p:cNvSpPr/>
            <p:nvPr/>
          </p:nvSpPr>
          <p:spPr>
            <a:xfrm>
              <a:off x="8510331" y="2182194"/>
              <a:ext cx="158319" cy="131932"/>
            </a:xfrm>
            <a:custGeom>
              <a:avLst/>
              <a:gdLst>
                <a:gd name="connsiteX0" fmla="*/ 151722 w 158318"/>
                <a:gd name="connsiteY0" fmla="*/ 19790 h 131932"/>
                <a:gd name="connsiteX1" fmla="*/ 19790 w 158318"/>
                <a:gd name="connsiteY1" fmla="*/ 117420 h 131932"/>
                <a:gd name="connsiteX2" fmla="*/ 151722 w 158318"/>
                <a:gd name="connsiteY2" fmla="*/ 19790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131932">
                  <a:moveTo>
                    <a:pt x="151722" y="19790"/>
                  </a:moveTo>
                  <a:cubicBezTo>
                    <a:pt x="117420" y="35622"/>
                    <a:pt x="25067" y="59369"/>
                    <a:pt x="19790" y="117420"/>
                  </a:cubicBezTo>
                  <a:cubicBezTo>
                    <a:pt x="64647" y="106865"/>
                    <a:pt x="122697" y="51454"/>
                    <a:pt x="15172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DCDF95DF-7877-4646-BA55-FB04187F9179}"/>
                </a:ext>
              </a:extLst>
            </p:cNvPr>
            <p:cNvSpPr/>
            <p:nvPr/>
          </p:nvSpPr>
          <p:spPr>
            <a:xfrm>
              <a:off x="8776316" y="1952155"/>
              <a:ext cx="52773" cy="52773"/>
            </a:xfrm>
            <a:custGeom>
              <a:avLst/>
              <a:gdLst>
                <a:gd name="connsiteX0" fmla="*/ 44056 w 52772"/>
                <a:gd name="connsiteY0" fmla="*/ 33460 h 52772"/>
                <a:gd name="connsiteX1" fmla="*/ 20308 w 52772"/>
                <a:gd name="connsiteY1" fmla="*/ 36098 h 52772"/>
                <a:gd name="connsiteX2" fmla="*/ 44056 w 52772"/>
                <a:gd name="connsiteY2" fmla="*/ 334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4056" y="33460"/>
                  </a:moveTo>
                  <a:cubicBezTo>
                    <a:pt x="51972" y="12351"/>
                    <a:pt x="15031" y="17628"/>
                    <a:pt x="20308" y="36098"/>
                  </a:cubicBezTo>
                  <a:cubicBezTo>
                    <a:pt x="22947" y="49292"/>
                    <a:pt x="44056" y="41376"/>
                    <a:pt x="44056" y="334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E8B2098-A5D7-449F-86AA-E5E6EFB7CE7B}"/>
                </a:ext>
              </a:extLst>
            </p:cNvPr>
            <p:cNvSpPr/>
            <p:nvPr/>
          </p:nvSpPr>
          <p:spPr>
            <a:xfrm>
              <a:off x="8607476" y="2035992"/>
              <a:ext cx="52773" cy="79159"/>
            </a:xfrm>
            <a:custGeom>
              <a:avLst/>
              <a:gdLst>
                <a:gd name="connsiteX0" fmla="*/ 51939 w 52772"/>
                <a:gd name="connsiteY0" fmla="*/ 39337 h 79159"/>
                <a:gd name="connsiteX1" fmla="*/ 20275 w 52772"/>
                <a:gd name="connsiteY1" fmla="*/ 65723 h 79159"/>
                <a:gd name="connsiteX2" fmla="*/ 51939 w 52772"/>
                <a:gd name="connsiteY2" fmla="*/ 3933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51939" y="39337"/>
                  </a:moveTo>
                  <a:cubicBezTo>
                    <a:pt x="54577" y="-2882"/>
                    <a:pt x="14998" y="31421"/>
                    <a:pt x="20275" y="65723"/>
                  </a:cubicBezTo>
                  <a:cubicBezTo>
                    <a:pt x="30830" y="55168"/>
                    <a:pt x="41384" y="47252"/>
                    <a:pt x="51939" y="393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2758F4CF-EE7C-4C40-A878-829A5A042F54}"/>
                </a:ext>
              </a:extLst>
            </p:cNvPr>
            <p:cNvSpPr/>
            <p:nvPr/>
          </p:nvSpPr>
          <p:spPr>
            <a:xfrm>
              <a:off x="8483945" y="2184833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5067" y="17151"/>
                    <a:pt x="19790" y="27706"/>
                  </a:cubicBezTo>
                  <a:cubicBezTo>
                    <a:pt x="27706" y="40899"/>
                    <a:pt x="32983" y="40899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0E93CF4-32AE-4D11-B7A3-DB2319781ED2}"/>
                </a:ext>
              </a:extLst>
            </p:cNvPr>
            <p:cNvSpPr/>
            <p:nvPr/>
          </p:nvSpPr>
          <p:spPr>
            <a:xfrm>
              <a:off x="8447837" y="2097757"/>
              <a:ext cx="105546" cy="131932"/>
            </a:xfrm>
            <a:custGeom>
              <a:avLst/>
              <a:gdLst>
                <a:gd name="connsiteX0" fmla="*/ 90200 w 105545"/>
                <a:gd name="connsiteY0" fmla="*/ 19790 h 131932"/>
                <a:gd name="connsiteX1" fmla="*/ 34788 w 105545"/>
                <a:gd name="connsiteY1" fmla="*/ 117420 h 131932"/>
                <a:gd name="connsiteX2" fmla="*/ 90200 w 105545"/>
                <a:gd name="connsiteY2" fmla="*/ 19790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31932">
                  <a:moveTo>
                    <a:pt x="90200" y="19790"/>
                  </a:moveTo>
                  <a:cubicBezTo>
                    <a:pt x="21595" y="54092"/>
                    <a:pt x="3125" y="85756"/>
                    <a:pt x="34788" y="117420"/>
                  </a:cubicBezTo>
                  <a:cubicBezTo>
                    <a:pt x="82284" y="96310"/>
                    <a:pt x="100755" y="64647"/>
                    <a:pt x="9020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4243305-E66F-4000-8B22-EDDB524CA5A9}"/>
                </a:ext>
              </a:extLst>
            </p:cNvPr>
            <p:cNvSpPr/>
            <p:nvPr/>
          </p:nvSpPr>
          <p:spPr>
            <a:xfrm>
              <a:off x="8558793" y="2006350"/>
              <a:ext cx="52773" cy="79159"/>
            </a:xfrm>
            <a:custGeom>
              <a:avLst/>
              <a:gdLst>
                <a:gd name="connsiteX0" fmla="*/ 21462 w 52772"/>
                <a:gd name="connsiteY0" fmla="*/ 71618 h 79159"/>
                <a:gd name="connsiteX1" fmla="*/ 39933 w 52772"/>
                <a:gd name="connsiteY1" fmla="*/ 26761 h 79159"/>
                <a:gd name="connsiteX2" fmla="*/ 21462 w 52772"/>
                <a:gd name="connsiteY2" fmla="*/ 7161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1462" y="71618"/>
                  </a:moveTo>
                  <a:cubicBezTo>
                    <a:pt x="55765" y="55786"/>
                    <a:pt x="61042" y="39954"/>
                    <a:pt x="39933" y="26761"/>
                  </a:cubicBezTo>
                  <a:cubicBezTo>
                    <a:pt x="8269" y="-4903"/>
                    <a:pt x="24101" y="82173"/>
                    <a:pt x="21462" y="716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D090456-5FE0-4228-AA2B-5D232AC7D5A2}"/>
                </a:ext>
              </a:extLst>
            </p:cNvPr>
            <p:cNvSpPr/>
            <p:nvPr/>
          </p:nvSpPr>
          <p:spPr>
            <a:xfrm>
              <a:off x="6792574" y="3092526"/>
              <a:ext cx="79159" cy="52773"/>
            </a:xfrm>
            <a:custGeom>
              <a:avLst/>
              <a:gdLst>
                <a:gd name="connsiteX0" fmla="*/ 67285 w 79159"/>
                <a:gd name="connsiteY0" fmla="*/ 19790 h 52772"/>
                <a:gd name="connsiteX1" fmla="*/ 19790 w 79159"/>
                <a:gd name="connsiteY1" fmla="*/ 38260 h 52772"/>
                <a:gd name="connsiteX2" fmla="*/ 67285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67285" y="19790"/>
                  </a:moveTo>
                  <a:cubicBezTo>
                    <a:pt x="51454" y="25067"/>
                    <a:pt x="35622" y="32983"/>
                    <a:pt x="19790" y="38260"/>
                  </a:cubicBezTo>
                  <a:cubicBezTo>
                    <a:pt x="62008" y="46176"/>
                    <a:pt x="77840" y="40899"/>
                    <a:pt x="672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7A0599F-0FFB-4E04-BBD3-9CBD8AFDEC80}"/>
                </a:ext>
              </a:extLst>
            </p:cNvPr>
            <p:cNvSpPr/>
            <p:nvPr/>
          </p:nvSpPr>
          <p:spPr>
            <a:xfrm>
              <a:off x="7916636" y="1928371"/>
              <a:ext cx="79159" cy="52773"/>
            </a:xfrm>
            <a:custGeom>
              <a:avLst/>
              <a:gdLst>
                <a:gd name="connsiteX0" fmla="*/ 75202 w 79159"/>
                <a:gd name="connsiteY0" fmla="*/ 22941 h 52772"/>
                <a:gd name="connsiteX1" fmla="*/ 19790 w 79159"/>
                <a:gd name="connsiteY1" fmla="*/ 41412 h 52772"/>
                <a:gd name="connsiteX2" fmla="*/ 75202 w 79159"/>
                <a:gd name="connsiteY2" fmla="*/ 2294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75202" y="22941"/>
                  </a:moveTo>
                  <a:cubicBezTo>
                    <a:pt x="54092" y="12387"/>
                    <a:pt x="35622" y="30857"/>
                    <a:pt x="19790" y="41412"/>
                  </a:cubicBezTo>
                  <a:cubicBezTo>
                    <a:pt x="40899" y="49328"/>
                    <a:pt x="59369" y="36134"/>
                    <a:pt x="75202" y="2294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10C58DF-22A3-46BA-99B0-1B6D97AE6F96}"/>
                </a:ext>
              </a:extLst>
            </p:cNvPr>
            <p:cNvSpPr/>
            <p:nvPr/>
          </p:nvSpPr>
          <p:spPr>
            <a:xfrm>
              <a:off x="6691913" y="2510410"/>
              <a:ext cx="52773" cy="52773"/>
            </a:xfrm>
            <a:custGeom>
              <a:avLst/>
              <a:gdLst>
                <a:gd name="connsiteX0" fmla="*/ 30737 w 52772"/>
                <a:gd name="connsiteY0" fmla="*/ 50429 h 52772"/>
                <a:gd name="connsiteX1" fmla="*/ 38653 w 52772"/>
                <a:gd name="connsiteY1" fmla="*/ 21404 h 52772"/>
                <a:gd name="connsiteX2" fmla="*/ 30737 w 52772"/>
                <a:gd name="connsiteY2" fmla="*/ 5042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0737" y="50429"/>
                  </a:moveTo>
                  <a:cubicBezTo>
                    <a:pt x="38653" y="45152"/>
                    <a:pt x="46569" y="31959"/>
                    <a:pt x="38653" y="21404"/>
                  </a:cubicBezTo>
                  <a:cubicBezTo>
                    <a:pt x="22821" y="10850"/>
                    <a:pt x="9628" y="55706"/>
                    <a:pt x="30737" y="5042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5E85B99-25E3-4A61-939A-0379B4ECA62D}"/>
                </a:ext>
              </a:extLst>
            </p:cNvPr>
            <p:cNvSpPr/>
            <p:nvPr/>
          </p:nvSpPr>
          <p:spPr>
            <a:xfrm>
              <a:off x="7380992" y="1752095"/>
              <a:ext cx="26386" cy="79159"/>
            </a:xfrm>
            <a:custGeom>
              <a:avLst/>
              <a:gdLst>
                <a:gd name="connsiteX0" fmla="*/ 30344 w 26386"/>
                <a:gd name="connsiteY0" fmla="*/ 69924 h 79159"/>
                <a:gd name="connsiteX1" fmla="*/ 19790 w 26386"/>
                <a:gd name="connsiteY1" fmla="*/ 19790 h 79159"/>
                <a:gd name="connsiteX2" fmla="*/ 30344 w 26386"/>
                <a:gd name="connsiteY2" fmla="*/ 69924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79159">
                  <a:moveTo>
                    <a:pt x="30344" y="69924"/>
                  </a:moveTo>
                  <a:cubicBezTo>
                    <a:pt x="32983" y="51454"/>
                    <a:pt x="30344" y="35622"/>
                    <a:pt x="19790" y="19790"/>
                  </a:cubicBezTo>
                  <a:cubicBezTo>
                    <a:pt x="25067" y="35622"/>
                    <a:pt x="27706" y="54092"/>
                    <a:pt x="30344" y="699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8FA17111-D787-49E5-A77F-D919EF2B245C}"/>
                </a:ext>
              </a:extLst>
            </p:cNvPr>
            <p:cNvSpPr/>
            <p:nvPr/>
          </p:nvSpPr>
          <p:spPr>
            <a:xfrm>
              <a:off x="7370437" y="1638634"/>
              <a:ext cx="52773" cy="79159"/>
            </a:xfrm>
            <a:custGeom>
              <a:avLst/>
              <a:gdLst>
                <a:gd name="connsiteX0" fmla="*/ 27706 w 52772"/>
                <a:gd name="connsiteY0" fmla="*/ 77840 h 79159"/>
                <a:gd name="connsiteX1" fmla="*/ 19790 w 52772"/>
                <a:gd name="connsiteY1" fmla="*/ 19790 h 79159"/>
                <a:gd name="connsiteX2" fmla="*/ 27706 w 52772"/>
                <a:gd name="connsiteY2" fmla="*/ 7784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7706" y="77840"/>
                  </a:moveTo>
                  <a:cubicBezTo>
                    <a:pt x="38260" y="54092"/>
                    <a:pt x="32983" y="43538"/>
                    <a:pt x="19790" y="19790"/>
                  </a:cubicBezTo>
                  <a:cubicBezTo>
                    <a:pt x="22428" y="40899"/>
                    <a:pt x="25067" y="59369"/>
                    <a:pt x="27706" y="7784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C1CD0E4-7556-4CAA-BA41-232B518FF33C}"/>
                </a:ext>
              </a:extLst>
            </p:cNvPr>
            <p:cNvSpPr/>
            <p:nvPr/>
          </p:nvSpPr>
          <p:spPr>
            <a:xfrm>
              <a:off x="7336202" y="1351021"/>
              <a:ext cx="52773" cy="263864"/>
            </a:xfrm>
            <a:custGeom>
              <a:avLst/>
              <a:gdLst>
                <a:gd name="connsiteX0" fmla="*/ 22361 w 52772"/>
                <a:gd name="connsiteY0" fmla="*/ 19790 h 263864"/>
                <a:gd name="connsiteX1" fmla="*/ 51386 w 52772"/>
                <a:gd name="connsiteY1" fmla="*/ 262545 h 263864"/>
                <a:gd name="connsiteX2" fmla="*/ 22361 w 52772"/>
                <a:gd name="connsiteY2" fmla="*/ 19790 h 26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4">
                  <a:moveTo>
                    <a:pt x="22361" y="19790"/>
                  </a:moveTo>
                  <a:cubicBezTo>
                    <a:pt x="14445" y="77840"/>
                    <a:pt x="25000" y="201856"/>
                    <a:pt x="51386" y="262545"/>
                  </a:cubicBezTo>
                  <a:cubicBezTo>
                    <a:pt x="48747" y="212411"/>
                    <a:pt x="69856" y="62008"/>
                    <a:pt x="2236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54CBF83-500E-4CAB-93FC-98FA6855F30F}"/>
                </a:ext>
              </a:extLst>
            </p:cNvPr>
            <p:cNvSpPr/>
            <p:nvPr/>
          </p:nvSpPr>
          <p:spPr>
            <a:xfrm>
              <a:off x="7843709" y="1107249"/>
              <a:ext cx="26386" cy="26386"/>
            </a:xfrm>
            <a:custGeom>
              <a:avLst/>
              <a:gdLst>
                <a:gd name="connsiteX0" fmla="*/ 26751 w 26386"/>
                <a:gd name="connsiteY0" fmla="*/ 28723 h 26386"/>
                <a:gd name="connsiteX1" fmla="*/ 26751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28723"/>
                  </a:moveTo>
                  <a:cubicBezTo>
                    <a:pt x="18835" y="18168"/>
                    <a:pt x="16197" y="15529"/>
                    <a:pt x="26751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D4276B4A-55E8-4038-83A0-C059B07A589D}"/>
                </a:ext>
              </a:extLst>
            </p:cNvPr>
            <p:cNvSpPr/>
            <p:nvPr/>
          </p:nvSpPr>
          <p:spPr>
            <a:xfrm>
              <a:off x="7324763" y="1285055"/>
              <a:ext cx="52773" cy="79159"/>
            </a:xfrm>
            <a:custGeom>
              <a:avLst/>
              <a:gdLst>
                <a:gd name="connsiteX0" fmla="*/ 36439 w 52772"/>
                <a:gd name="connsiteY0" fmla="*/ 75201 h 79159"/>
                <a:gd name="connsiteX1" fmla="*/ 23245 w 52772"/>
                <a:gd name="connsiteY1" fmla="*/ 19790 h 79159"/>
                <a:gd name="connsiteX2" fmla="*/ 36439 w 52772"/>
                <a:gd name="connsiteY2" fmla="*/ 7520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6439" y="75201"/>
                  </a:moveTo>
                  <a:cubicBezTo>
                    <a:pt x="31161" y="56731"/>
                    <a:pt x="28523" y="38260"/>
                    <a:pt x="23245" y="19790"/>
                  </a:cubicBezTo>
                  <a:cubicBezTo>
                    <a:pt x="10052" y="43538"/>
                    <a:pt x="39077" y="77840"/>
                    <a:pt x="36439" y="752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A63D4AB9-3AC5-450D-B090-573B38544A9D}"/>
                </a:ext>
              </a:extLst>
            </p:cNvPr>
            <p:cNvSpPr/>
            <p:nvPr/>
          </p:nvSpPr>
          <p:spPr>
            <a:xfrm>
              <a:off x="6072224" y="2385287"/>
              <a:ext cx="52773" cy="52773"/>
            </a:xfrm>
            <a:custGeom>
              <a:avLst/>
              <a:gdLst>
                <a:gd name="connsiteX0" fmla="*/ 19790 w 52772"/>
                <a:gd name="connsiteY0" fmla="*/ 30427 h 52772"/>
                <a:gd name="connsiteX1" fmla="*/ 48815 w 52772"/>
                <a:gd name="connsiteY1" fmla="*/ 33065 h 52772"/>
                <a:gd name="connsiteX2" fmla="*/ 19790 w 52772"/>
                <a:gd name="connsiteY2" fmla="*/ 3042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30427"/>
                  </a:moveTo>
                  <a:cubicBezTo>
                    <a:pt x="19790" y="46258"/>
                    <a:pt x="48815" y="48897"/>
                    <a:pt x="48815" y="33065"/>
                  </a:cubicBezTo>
                  <a:cubicBezTo>
                    <a:pt x="48815" y="17233"/>
                    <a:pt x="22428" y="14595"/>
                    <a:pt x="19790" y="304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B6D5E2B-FD98-4F01-9486-4B7B016FB6FD}"/>
                </a:ext>
              </a:extLst>
            </p:cNvPr>
            <p:cNvSpPr/>
            <p:nvPr/>
          </p:nvSpPr>
          <p:spPr>
            <a:xfrm>
              <a:off x="6869095" y="1541004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7706" y="17151"/>
                    <a:pt x="19790" y="27706"/>
                  </a:cubicBezTo>
                  <a:cubicBezTo>
                    <a:pt x="25067" y="38260"/>
                    <a:pt x="32983" y="38260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9" name="Graphic 41">
            <a:extLst>
              <a:ext uri="{FF2B5EF4-FFF2-40B4-BE49-F238E27FC236}">
                <a16:creationId xmlns:a16="http://schemas.microsoft.com/office/drawing/2014/main" id="{7441E061-2E8E-468B-84A1-F54B6373D0BF}"/>
              </a:ext>
            </a:extLst>
          </p:cNvPr>
          <p:cNvSpPr/>
          <p:nvPr/>
        </p:nvSpPr>
        <p:spPr>
          <a:xfrm>
            <a:off x="0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21D0DBD-FD25-41CA-8EC8-9EA9540E861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PNG Images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CB61880-9804-4C47-AE67-EBD96EF188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112000"/>
                    </a14:imgEffect>
                    <a14:imgEffect>
                      <a14:brightnessContrast bright="-5000" contras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960" y="1511956"/>
            <a:ext cx="5291167" cy="425475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25AF973-7DBD-40DD-8B1E-4DFE546BD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" contrast="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2433" y="4690195"/>
            <a:ext cx="1311698" cy="131169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BB6F80C-F207-4E9E-8D1F-A2E3B0820E9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20000"/>
                    </a14:imgEffect>
                    <a14:imgEffect>
                      <a14:brightnessContrast bright="20000" contras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4403" y="1144233"/>
            <a:ext cx="3788550" cy="4966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2450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B3BBB3A-50EC-4A4F-BB51-94A3533C073A}"/>
              </a:ext>
            </a:extLst>
          </p:cNvPr>
          <p:cNvCxnSpPr>
            <a:cxnSpLocks/>
          </p:cNvCxnSpPr>
          <p:nvPr/>
        </p:nvCxnSpPr>
        <p:spPr>
          <a:xfrm>
            <a:off x="1085144" y="3314384"/>
            <a:ext cx="10021712" cy="0"/>
          </a:xfrm>
          <a:prstGeom prst="line">
            <a:avLst/>
          </a:prstGeom>
          <a:ln w="25400">
            <a:solidFill>
              <a:schemeClr val="accent6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C674BAF-F07F-4974-8480-4F87D4CD8B3E}"/>
              </a:ext>
            </a:extLst>
          </p:cNvPr>
          <p:cNvGrpSpPr/>
          <p:nvPr/>
        </p:nvGrpSpPr>
        <p:grpSpPr>
          <a:xfrm>
            <a:off x="1536853" y="2994344"/>
            <a:ext cx="685800" cy="640080"/>
            <a:chOff x="1517804" y="3503738"/>
            <a:chExt cx="621139" cy="621139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470FD28-25D8-469E-BEA2-ECD7D4011553}"/>
                </a:ext>
              </a:extLst>
            </p:cNvPr>
            <p:cNvSpPr/>
            <p:nvPr/>
          </p:nvSpPr>
          <p:spPr>
            <a:xfrm>
              <a:off x="1562000" y="3547934"/>
              <a:ext cx="532746" cy="532746"/>
            </a:xfrm>
            <a:prstGeom prst="hex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F379F91-DA7F-4200-8603-A149A1D42835}"/>
                </a:ext>
              </a:extLst>
            </p:cNvPr>
            <p:cNvSpPr/>
            <p:nvPr/>
          </p:nvSpPr>
          <p:spPr>
            <a:xfrm>
              <a:off x="1517804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E5565EA4-D268-4FE6-854E-BD1868036C4F}"/>
              </a:ext>
            </a:extLst>
          </p:cNvPr>
          <p:cNvGrpSpPr/>
          <p:nvPr/>
        </p:nvGrpSpPr>
        <p:grpSpPr>
          <a:xfrm>
            <a:off x="3665841" y="2994344"/>
            <a:ext cx="685800" cy="640080"/>
            <a:chOff x="3646792" y="3503738"/>
            <a:chExt cx="621139" cy="621139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7519779-881D-4C95-AC8B-31598B2C2A8C}"/>
                </a:ext>
              </a:extLst>
            </p:cNvPr>
            <p:cNvSpPr/>
            <p:nvPr/>
          </p:nvSpPr>
          <p:spPr>
            <a:xfrm>
              <a:off x="3690988" y="3547934"/>
              <a:ext cx="532746" cy="532746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5839E50-DDF1-4DFB-8DB1-F5FCB393D3E4}"/>
                </a:ext>
              </a:extLst>
            </p:cNvPr>
            <p:cNvSpPr/>
            <p:nvPr/>
          </p:nvSpPr>
          <p:spPr>
            <a:xfrm>
              <a:off x="3646792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0" name="그룹 5">
            <a:extLst>
              <a:ext uri="{FF2B5EF4-FFF2-40B4-BE49-F238E27FC236}">
                <a16:creationId xmlns:a16="http://schemas.microsoft.com/office/drawing/2014/main" id="{28F0289C-C5B1-41DE-961B-A850D72D2053}"/>
              </a:ext>
            </a:extLst>
          </p:cNvPr>
          <p:cNvGrpSpPr/>
          <p:nvPr/>
        </p:nvGrpSpPr>
        <p:grpSpPr>
          <a:xfrm>
            <a:off x="5794829" y="2994344"/>
            <a:ext cx="685800" cy="640080"/>
            <a:chOff x="5775780" y="3503738"/>
            <a:chExt cx="621139" cy="621139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92B7DB7-90F0-4DD2-924B-D58834C0287A}"/>
                </a:ext>
              </a:extLst>
            </p:cNvPr>
            <p:cNvSpPr/>
            <p:nvPr/>
          </p:nvSpPr>
          <p:spPr>
            <a:xfrm>
              <a:off x="5819977" y="3547935"/>
              <a:ext cx="532746" cy="532746"/>
            </a:xfrm>
            <a:prstGeom prst="hex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8D5F67B-C72E-4E58-B76F-AF403DEDCB84}"/>
                </a:ext>
              </a:extLst>
            </p:cNvPr>
            <p:cNvSpPr/>
            <p:nvPr/>
          </p:nvSpPr>
          <p:spPr>
            <a:xfrm>
              <a:off x="5775780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09D70F8E-88BF-4F41-AE10-4F76B54E6C49}"/>
              </a:ext>
            </a:extLst>
          </p:cNvPr>
          <p:cNvGrpSpPr/>
          <p:nvPr/>
        </p:nvGrpSpPr>
        <p:grpSpPr>
          <a:xfrm>
            <a:off x="7923817" y="2994344"/>
            <a:ext cx="685800" cy="640080"/>
            <a:chOff x="7904768" y="3503738"/>
            <a:chExt cx="621139" cy="621139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9DB5ED3-2003-412E-B042-021BE7771249}"/>
                </a:ext>
              </a:extLst>
            </p:cNvPr>
            <p:cNvSpPr/>
            <p:nvPr/>
          </p:nvSpPr>
          <p:spPr>
            <a:xfrm>
              <a:off x="7948964" y="3547934"/>
              <a:ext cx="532746" cy="532746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0E528F-A4F3-41DA-A8D6-F2D1DA478FD3}"/>
                </a:ext>
              </a:extLst>
            </p:cNvPr>
            <p:cNvSpPr/>
            <p:nvPr/>
          </p:nvSpPr>
          <p:spPr>
            <a:xfrm>
              <a:off x="7904768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6" name="그룹 23">
            <a:extLst>
              <a:ext uri="{FF2B5EF4-FFF2-40B4-BE49-F238E27FC236}">
                <a16:creationId xmlns:a16="http://schemas.microsoft.com/office/drawing/2014/main" id="{8FCEE073-33FC-4A40-B7D8-21FB26BED8E3}"/>
              </a:ext>
            </a:extLst>
          </p:cNvPr>
          <p:cNvGrpSpPr/>
          <p:nvPr/>
        </p:nvGrpSpPr>
        <p:grpSpPr>
          <a:xfrm>
            <a:off x="10052804" y="2994344"/>
            <a:ext cx="685800" cy="640080"/>
            <a:chOff x="10033755" y="3503738"/>
            <a:chExt cx="621139" cy="621139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FC239D0-E8D3-46A0-A6AF-3B3544DF6FC3}"/>
                </a:ext>
              </a:extLst>
            </p:cNvPr>
            <p:cNvSpPr/>
            <p:nvPr/>
          </p:nvSpPr>
          <p:spPr>
            <a:xfrm>
              <a:off x="10077951" y="3547934"/>
              <a:ext cx="532746" cy="532746"/>
            </a:xfrm>
            <a:prstGeom prst="hexagon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7E9EF46-FF3F-4CB8-8CE4-512E69A000A2}"/>
                </a:ext>
              </a:extLst>
            </p:cNvPr>
            <p:cNvSpPr/>
            <p:nvPr/>
          </p:nvSpPr>
          <p:spPr>
            <a:xfrm>
              <a:off x="10033755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455A9F3-152D-4B7A-82A7-F5F24B7CC06A}"/>
              </a:ext>
            </a:extLst>
          </p:cNvPr>
          <p:cNvGrpSpPr/>
          <p:nvPr/>
        </p:nvGrpSpPr>
        <p:grpSpPr>
          <a:xfrm>
            <a:off x="898091" y="4144628"/>
            <a:ext cx="1979046" cy="1143519"/>
            <a:chOff x="662404" y="4636435"/>
            <a:chExt cx="1728192" cy="114351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5ADB5CF-C398-472C-8571-10B98F984386}"/>
                </a:ext>
              </a:extLst>
            </p:cNvPr>
            <p:cNvSpPr txBox="1"/>
            <p:nvPr/>
          </p:nvSpPr>
          <p:spPr>
            <a:xfrm>
              <a:off x="662404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D35B43-3DF2-45D9-95D1-CD8393A79F82}"/>
                </a:ext>
              </a:extLst>
            </p:cNvPr>
            <p:cNvSpPr txBox="1"/>
            <p:nvPr/>
          </p:nvSpPr>
          <p:spPr>
            <a:xfrm>
              <a:off x="662404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348751B-415C-4F00-8A58-9B4C118A2FED}"/>
              </a:ext>
            </a:extLst>
          </p:cNvPr>
          <p:cNvGrpSpPr/>
          <p:nvPr/>
        </p:nvGrpSpPr>
        <p:grpSpPr>
          <a:xfrm>
            <a:off x="7285055" y="1709016"/>
            <a:ext cx="1979046" cy="1143519"/>
            <a:chOff x="5202982" y="2341496"/>
            <a:chExt cx="1728192" cy="114351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BB60849-98A6-4574-9811-6D91A2ED66C8}"/>
                </a:ext>
              </a:extLst>
            </p:cNvPr>
            <p:cNvSpPr txBox="1"/>
            <p:nvPr/>
          </p:nvSpPr>
          <p:spPr>
            <a:xfrm>
              <a:off x="5202982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3E59D70-FCDB-4EAC-952A-26DB1DBBFBAB}"/>
                </a:ext>
              </a:extLst>
            </p:cNvPr>
            <p:cNvSpPr txBox="1"/>
            <p:nvPr/>
          </p:nvSpPr>
          <p:spPr>
            <a:xfrm>
              <a:off x="5202982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66E0453-EA43-4BEF-B687-467E09E08C7C}"/>
              </a:ext>
            </a:extLst>
          </p:cNvPr>
          <p:cNvGrpSpPr/>
          <p:nvPr/>
        </p:nvGrpSpPr>
        <p:grpSpPr>
          <a:xfrm>
            <a:off x="3027079" y="1709016"/>
            <a:ext cx="1979046" cy="1143519"/>
            <a:chOff x="2175930" y="2341496"/>
            <a:chExt cx="1728192" cy="114351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71826E-0BFA-4DA2-851A-B2EDE7DCE687}"/>
                </a:ext>
              </a:extLst>
            </p:cNvPr>
            <p:cNvSpPr txBox="1"/>
            <p:nvPr/>
          </p:nvSpPr>
          <p:spPr>
            <a:xfrm>
              <a:off x="2175930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DC4A20E-7CC3-4AFA-A8D1-7DF7399396D8}"/>
                </a:ext>
              </a:extLst>
            </p:cNvPr>
            <p:cNvSpPr txBox="1"/>
            <p:nvPr/>
          </p:nvSpPr>
          <p:spPr>
            <a:xfrm>
              <a:off x="2175930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69281B-9717-4188-ADEB-FADD414E5DC0}"/>
              </a:ext>
            </a:extLst>
          </p:cNvPr>
          <p:cNvGrpSpPr/>
          <p:nvPr/>
        </p:nvGrpSpPr>
        <p:grpSpPr>
          <a:xfrm>
            <a:off x="5156067" y="4144628"/>
            <a:ext cx="1979046" cy="1143519"/>
            <a:chOff x="3689456" y="4636435"/>
            <a:chExt cx="1728192" cy="114351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1C3C8CC-0FE0-4DDC-9B5B-5C4C8A8A2B00}"/>
                </a:ext>
              </a:extLst>
            </p:cNvPr>
            <p:cNvSpPr txBox="1"/>
            <p:nvPr/>
          </p:nvSpPr>
          <p:spPr>
            <a:xfrm>
              <a:off x="3689456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0333597-5F5C-47A5-BA05-9C2E55742F10}"/>
                </a:ext>
              </a:extLst>
            </p:cNvPr>
            <p:cNvSpPr txBox="1"/>
            <p:nvPr/>
          </p:nvSpPr>
          <p:spPr>
            <a:xfrm>
              <a:off x="3689456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45C8AA5-A160-4630-945C-A68C6A01C767}"/>
              </a:ext>
            </a:extLst>
          </p:cNvPr>
          <p:cNvGrpSpPr/>
          <p:nvPr/>
        </p:nvGrpSpPr>
        <p:grpSpPr>
          <a:xfrm>
            <a:off x="9414041" y="4144628"/>
            <a:ext cx="1979046" cy="1143519"/>
            <a:chOff x="6716509" y="4636435"/>
            <a:chExt cx="1728192" cy="11435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1FDC684-4C7D-4E26-8C77-8816851165E2}"/>
                </a:ext>
              </a:extLst>
            </p:cNvPr>
            <p:cNvSpPr txBox="1"/>
            <p:nvPr/>
          </p:nvSpPr>
          <p:spPr>
            <a:xfrm>
              <a:off x="6716509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4135FF1-B759-47FD-91E9-E42767460568}"/>
                </a:ext>
              </a:extLst>
            </p:cNvPr>
            <p:cNvSpPr txBox="1"/>
            <p:nvPr/>
          </p:nvSpPr>
          <p:spPr>
            <a:xfrm>
              <a:off x="6716509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직사각형 113">
            <a:extLst>
              <a:ext uri="{FF2B5EF4-FFF2-40B4-BE49-F238E27FC236}">
                <a16:creationId xmlns:a16="http://schemas.microsoft.com/office/drawing/2014/main" id="{74E07D70-3333-407E-8528-66EEDBA64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382" y="3771485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2016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75CD3E4-8044-48E1-879D-047BED8AA7E3}"/>
              </a:ext>
            </a:extLst>
          </p:cNvPr>
          <p:cNvSpPr txBox="1"/>
          <p:nvPr/>
        </p:nvSpPr>
        <p:spPr>
          <a:xfrm>
            <a:off x="7846486" y="1339681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7909B01-347F-4F3F-8720-7BDF3668A1CE}"/>
              </a:ext>
            </a:extLst>
          </p:cNvPr>
          <p:cNvSpPr txBox="1"/>
          <p:nvPr/>
        </p:nvSpPr>
        <p:spPr>
          <a:xfrm>
            <a:off x="3585366" y="1339681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2017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2DABBEF-82DD-4A05-BF6F-59AC25DC5E97}"/>
              </a:ext>
            </a:extLst>
          </p:cNvPr>
          <p:cNvSpPr txBox="1"/>
          <p:nvPr/>
        </p:nvSpPr>
        <p:spPr>
          <a:xfrm>
            <a:off x="5715926" y="3771485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7151DC4-F37E-4788-8EC7-36C230E2916F}"/>
              </a:ext>
            </a:extLst>
          </p:cNvPr>
          <p:cNvSpPr txBox="1"/>
          <p:nvPr/>
        </p:nvSpPr>
        <p:spPr>
          <a:xfrm>
            <a:off x="9977045" y="3771485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5407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32">
            <a:extLst>
              <a:ext uri="{FF2B5EF4-FFF2-40B4-BE49-F238E27FC236}">
                <a16:creationId xmlns:a16="http://schemas.microsoft.com/office/drawing/2014/main" id="{CE688A5F-DB04-4DC9-88E8-C784E31F6016}"/>
              </a:ext>
            </a:extLst>
          </p:cNvPr>
          <p:cNvSpPr/>
          <p:nvPr/>
        </p:nvSpPr>
        <p:spPr>
          <a:xfrm rot="19800000">
            <a:off x="70624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73B525D-1B06-4604-A8AB-CC15B83B1453}"/>
              </a:ext>
            </a:extLst>
          </p:cNvPr>
          <p:cNvGrpSpPr/>
          <p:nvPr/>
        </p:nvGrpSpPr>
        <p:grpSpPr>
          <a:xfrm>
            <a:off x="1622003" y="5012029"/>
            <a:ext cx="1546075" cy="585250"/>
            <a:chOff x="1622003" y="5012029"/>
            <a:chExt cx="1546075" cy="585250"/>
          </a:xfrm>
        </p:grpSpPr>
        <p:sp>
          <p:nvSpPr>
            <p:cNvPr id="16" name="Text Placeholder 17">
              <a:extLst>
                <a:ext uri="{FF2B5EF4-FFF2-40B4-BE49-F238E27FC236}">
                  <a16:creationId xmlns:a16="http://schemas.microsoft.com/office/drawing/2014/main" id="{7E27FEA6-3DC7-452F-8BBB-2FDDCC87EF0B}"/>
                </a:ext>
              </a:extLst>
            </p:cNvPr>
            <p:cNvSpPr txBox="1">
              <a:spLocks/>
            </p:cNvSpPr>
            <p:nvPr/>
          </p:nvSpPr>
          <p:spPr>
            <a:xfrm>
              <a:off x="1622003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17" name="Text Placeholder 18">
              <a:extLst>
                <a:ext uri="{FF2B5EF4-FFF2-40B4-BE49-F238E27FC236}">
                  <a16:creationId xmlns:a16="http://schemas.microsoft.com/office/drawing/2014/main" id="{E8ADCBD6-E31F-49D6-8710-A402211486B1}"/>
                </a:ext>
              </a:extLst>
            </p:cNvPr>
            <p:cNvSpPr txBox="1">
              <a:spLocks/>
            </p:cNvSpPr>
            <p:nvPr/>
          </p:nvSpPr>
          <p:spPr>
            <a:xfrm>
              <a:off x="1622003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Director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AA2367E-C1C4-4F8D-8ACD-74316D11E8C1}"/>
              </a:ext>
            </a:extLst>
          </p:cNvPr>
          <p:cNvGrpSpPr/>
          <p:nvPr/>
        </p:nvGrpSpPr>
        <p:grpSpPr>
          <a:xfrm>
            <a:off x="4092824" y="5012029"/>
            <a:ext cx="1546075" cy="585250"/>
            <a:chOff x="4092824" y="5012029"/>
            <a:chExt cx="1546075" cy="585250"/>
          </a:xfrm>
        </p:grpSpPr>
        <p:sp>
          <p:nvSpPr>
            <p:cNvPr id="19" name="Text Placeholder 17">
              <a:extLst>
                <a:ext uri="{FF2B5EF4-FFF2-40B4-BE49-F238E27FC236}">
                  <a16:creationId xmlns:a16="http://schemas.microsoft.com/office/drawing/2014/main" id="{74474A67-1D18-4CA8-93D5-DD0924716F46}"/>
                </a:ext>
              </a:extLst>
            </p:cNvPr>
            <p:cNvSpPr txBox="1">
              <a:spLocks/>
            </p:cNvSpPr>
            <p:nvPr/>
          </p:nvSpPr>
          <p:spPr>
            <a:xfrm>
              <a:off x="4092824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0" name="Text Placeholder 18">
              <a:extLst>
                <a:ext uri="{FF2B5EF4-FFF2-40B4-BE49-F238E27FC236}">
                  <a16:creationId xmlns:a16="http://schemas.microsoft.com/office/drawing/2014/main" id="{6E0AA472-F92C-4A80-A7E7-941B0CF36303}"/>
                </a:ext>
              </a:extLst>
            </p:cNvPr>
            <p:cNvSpPr txBox="1">
              <a:spLocks/>
            </p:cNvSpPr>
            <p:nvPr/>
          </p:nvSpPr>
          <p:spPr>
            <a:xfrm>
              <a:off x="4092824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Developer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681A7C6-BEC4-4F28-AEC2-B935D4ACF3BC}"/>
              </a:ext>
            </a:extLst>
          </p:cNvPr>
          <p:cNvGrpSpPr/>
          <p:nvPr/>
        </p:nvGrpSpPr>
        <p:grpSpPr>
          <a:xfrm>
            <a:off x="6563645" y="5012029"/>
            <a:ext cx="1546075" cy="585250"/>
            <a:chOff x="6563645" y="5012029"/>
            <a:chExt cx="1546075" cy="585250"/>
          </a:xfrm>
        </p:grpSpPr>
        <p:sp>
          <p:nvSpPr>
            <p:cNvPr id="22" name="Text Placeholder 17">
              <a:extLst>
                <a:ext uri="{FF2B5EF4-FFF2-40B4-BE49-F238E27FC236}">
                  <a16:creationId xmlns:a16="http://schemas.microsoft.com/office/drawing/2014/main" id="{EA2409E7-AAEB-49CD-BE4B-0BC7E4BCBC78}"/>
                </a:ext>
              </a:extLst>
            </p:cNvPr>
            <p:cNvSpPr txBox="1">
              <a:spLocks/>
            </p:cNvSpPr>
            <p:nvPr/>
          </p:nvSpPr>
          <p:spPr>
            <a:xfrm>
              <a:off x="6563645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3" name="Text Placeholder 18">
              <a:extLst>
                <a:ext uri="{FF2B5EF4-FFF2-40B4-BE49-F238E27FC236}">
                  <a16:creationId xmlns:a16="http://schemas.microsoft.com/office/drawing/2014/main" id="{327E4A20-C39E-41FF-B31B-D66742660E31}"/>
                </a:ext>
              </a:extLst>
            </p:cNvPr>
            <p:cNvSpPr txBox="1">
              <a:spLocks/>
            </p:cNvSpPr>
            <p:nvPr/>
          </p:nvSpPr>
          <p:spPr>
            <a:xfrm>
              <a:off x="6563645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Programmer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945C902-889E-4D6A-9AFE-2B4FE4B731C6}"/>
              </a:ext>
            </a:extLst>
          </p:cNvPr>
          <p:cNvGrpSpPr/>
          <p:nvPr/>
        </p:nvGrpSpPr>
        <p:grpSpPr>
          <a:xfrm>
            <a:off x="9034467" y="5012029"/>
            <a:ext cx="1546075" cy="585250"/>
            <a:chOff x="9034467" y="5012029"/>
            <a:chExt cx="1546075" cy="585250"/>
          </a:xfrm>
        </p:grpSpPr>
        <p:sp>
          <p:nvSpPr>
            <p:cNvPr id="25" name="Text Placeholder 17">
              <a:extLst>
                <a:ext uri="{FF2B5EF4-FFF2-40B4-BE49-F238E27FC236}">
                  <a16:creationId xmlns:a16="http://schemas.microsoft.com/office/drawing/2014/main" id="{E8B00842-20E2-49A7-A0F3-979BA9A353B0}"/>
                </a:ext>
              </a:extLst>
            </p:cNvPr>
            <p:cNvSpPr txBox="1">
              <a:spLocks/>
            </p:cNvSpPr>
            <p:nvPr/>
          </p:nvSpPr>
          <p:spPr>
            <a:xfrm>
              <a:off x="9034467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6" name="Text Placeholder 18">
              <a:extLst>
                <a:ext uri="{FF2B5EF4-FFF2-40B4-BE49-F238E27FC236}">
                  <a16:creationId xmlns:a16="http://schemas.microsoft.com/office/drawing/2014/main" id="{33C883DB-81F2-43C8-98EE-E506038EF3DF}"/>
                </a:ext>
              </a:extLst>
            </p:cNvPr>
            <p:cNvSpPr txBox="1">
              <a:spLocks/>
            </p:cNvSpPr>
            <p:nvPr/>
          </p:nvSpPr>
          <p:spPr>
            <a:xfrm>
              <a:off x="9034467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Designer</a:t>
              </a:r>
            </a:p>
          </p:txBody>
        </p:sp>
      </p:grpSp>
      <p:grpSp>
        <p:nvGrpSpPr>
          <p:cNvPr id="27" name="Group 29">
            <a:extLst>
              <a:ext uri="{FF2B5EF4-FFF2-40B4-BE49-F238E27FC236}">
                <a16:creationId xmlns:a16="http://schemas.microsoft.com/office/drawing/2014/main" id="{9DA1C5DA-EE89-45FC-BE69-47A1FEE78D24}"/>
              </a:ext>
            </a:extLst>
          </p:cNvPr>
          <p:cNvGrpSpPr/>
          <p:nvPr/>
        </p:nvGrpSpPr>
        <p:grpSpPr>
          <a:xfrm>
            <a:off x="1857890" y="5719668"/>
            <a:ext cx="1074300" cy="309125"/>
            <a:chOff x="3130166" y="5667342"/>
            <a:chExt cx="1254837" cy="361074"/>
          </a:xfrm>
        </p:grpSpPr>
        <p:sp>
          <p:nvSpPr>
            <p:cNvPr id="28" name="Rounded Rectangle 3">
              <a:extLst>
                <a:ext uri="{FF2B5EF4-FFF2-40B4-BE49-F238E27FC236}">
                  <a16:creationId xmlns:a16="http://schemas.microsoft.com/office/drawing/2014/main" id="{5B6DB0C7-378E-43F4-89E5-748F6EC73A2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Rounded Rectangle 39">
              <a:extLst>
                <a:ext uri="{FF2B5EF4-FFF2-40B4-BE49-F238E27FC236}">
                  <a16:creationId xmlns:a16="http://schemas.microsoft.com/office/drawing/2014/main" id="{018A7E74-6C74-424C-B701-7558BDEDB3F7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ed Rectangle 2">
              <a:extLst>
                <a:ext uri="{FF2B5EF4-FFF2-40B4-BE49-F238E27FC236}">
                  <a16:creationId xmlns:a16="http://schemas.microsoft.com/office/drawing/2014/main" id="{EB742360-95CE-403E-B99A-BB00174CD5B3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Group 38">
            <a:extLst>
              <a:ext uri="{FF2B5EF4-FFF2-40B4-BE49-F238E27FC236}">
                <a16:creationId xmlns:a16="http://schemas.microsoft.com/office/drawing/2014/main" id="{5A336AB8-CDE0-437E-99F9-15C709AB1D10}"/>
              </a:ext>
            </a:extLst>
          </p:cNvPr>
          <p:cNvGrpSpPr/>
          <p:nvPr/>
        </p:nvGrpSpPr>
        <p:grpSpPr>
          <a:xfrm>
            <a:off x="4328711" y="5719668"/>
            <a:ext cx="1074300" cy="309125"/>
            <a:chOff x="3130166" y="5667342"/>
            <a:chExt cx="1254837" cy="361074"/>
          </a:xfrm>
        </p:grpSpPr>
        <p:sp>
          <p:nvSpPr>
            <p:cNvPr id="32" name="Rounded Rectangle 3">
              <a:extLst>
                <a:ext uri="{FF2B5EF4-FFF2-40B4-BE49-F238E27FC236}">
                  <a16:creationId xmlns:a16="http://schemas.microsoft.com/office/drawing/2014/main" id="{A719BB19-345A-4036-B95D-4F642927B6CD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3" name="Rounded Rectangle 39">
              <a:extLst>
                <a:ext uri="{FF2B5EF4-FFF2-40B4-BE49-F238E27FC236}">
                  <a16:creationId xmlns:a16="http://schemas.microsoft.com/office/drawing/2014/main" id="{FCFB094A-E635-4BF9-A32D-2733E2DBCA58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Rounded Rectangle 2">
              <a:extLst>
                <a:ext uri="{FF2B5EF4-FFF2-40B4-BE49-F238E27FC236}">
                  <a16:creationId xmlns:a16="http://schemas.microsoft.com/office/drawing/2014/main" id="{F6E1A4D5-447B-481C-9103-C58CBFCDCE6B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2DA73D4F-3D48-44C0-9D8F-713083B2BC29}"/>
              </a:ext>
            </a:extLst>
          </p:cNvPr>
          <p:cNvGrpSpPr/>
          <p:nvPr/>
        </p:nvGrpSpPr>
        <p:grpSpPr>
          <a:xfrm>
            <a:off x="6799532" y="5719668"/>
            <a:ext cx="1074300" cy="309125"/>
            <a:chOff x="3130166" y="5667342"/>
            <a:chExt cx="1254837" cy="361074"/>
          </a:xfrm>
        </p:grpSpPr>
        <p:sp>
          <p:nvSpPr>
            <p:cNvPr id="36" name="Rounded Rectangle 3">
              <a:extLst>
                <a:ext uri="{FF2B5EF4-FFF2-40B4-BE49-F238E27FC236}">
                  <a16:creationId xmlns:a16="http://schemas.microsoft.com/office/drawing/2014/main" id="{334F3139-ABBB-47F9-86A1-C824DB1E4446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7" name="Rounded Rectangle 39">
              <a:extLst>
                <a:ext uri="{FF2B5EF4-FFF2-40B4-BE49-F238E27FC236}">
                  <a16:creationId xmlns:a16="http://schemas.microsoft.com/office/drawing/2014/main" id="{56DC9401-27BB-4357-9C53-E82852D74B4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Rounded Rectangle 2">
              <a:extLst>
                <a:ext uri="{FF2B5EF4-FFF2-40B4-BE49-F238E27FC236}">
                  <a16:creationId xmlns:a16="http://schemas.microsoft.com/office/drawing/2014/main" id="{57FC8A58-4C30-4F88-A8B4-56867BCBFBA5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50">
            <a:extLst>
              <a:ext uri="{FF2B5EF4-FFF2-40B4-BE49-F238E27FC236}">
                <a16:creationId xmlns:a16="http://schemas.microsoft.com/office/drawing/2014/main" id="{4856F738-63B6-4278-8CF3-FD2CC3333419}"/>
              </a:ext>
            </a:extLst>
          </p:cNvPr>
          <p:cNvGrpSpPr/>
          <p:nvPr/>
        </p:nvGrpSpPr>
        <p:grpSpPr>
          <a:xfrm>
            <a:off x="9270354" y="5719668"/>
            <a:ext cx="1074300" cy="309125"/>
            <a:chOff x="3130166" y="5667342"/>
            <a:chExt cx="1254837" cy="361074"/>
          </a:xfrm>
        </p:grpSpPr>
        <p:sp>
          <p:nvSpPr>
            <p:cNvPr id="40" name="Rounded Rectangle 3">
              <a:extLst>
                <a:ext uri="{FF2B5EF4-FFF2-40B4-BE49-F238E27FC236}">
                  <a16:creationId xmlns:a16="http://schemas.microsoft.com/office/drawing/2014/main" id="{9A833951-67E7-44F6-A183-72D3E7A8E54B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1" name="Rounded Rectangle 39">
              <a:extLst>
                <a:ext uri="{FF2B5EF4-FFF2-40B4-BE49-F238E27FC236}">
                  <a16:creationId xmlns:a16="http://schemas.microsoft.com/office/drawing/2014/main" id="{8D2E24F3-B0B4-4119-8162-2F121D663DC9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ounded Rectangle 2">
              <a:extLst>
                <a:ext uri="{FF2B5EF4-FFF2-40B4-BE49-F238E27FC236}">
                  <a16:creationId xmlns:a16="http://schemas.microsoft.com/office/drawing/2014/main" id="{D08C2212-9AC7-49B1-89D4-DFF5C2EEADE1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12" name="Graphic 32">
            <a:extLst>
              <a:ext uri="{FF2B5EF4-FFF2-40B4-BE49-F238E27FC236}">
                <a16:creationId xmlns:a16="http://schemas.microsoft.com/office/drawing/2014/main" id="{5BF5C2E3-4BB3-48A7-AF5D-CA339A18FA4F}"/>
              </a:ext>
            </a:extLst>
          </p:cNvPr>
          <p:cNvSpPr/>
          <p:nvPr/>
        </p:nvSpPr>
        <p:spPr>
          <a:xfrm rot="19800000">
            <a:off x="317537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2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32">
            <a:extLst>
              <a:ext uri="{FF2B5EF4-FFF2-40B4-BE49-F238E27FC236}">
                <a16:creationId xmlns:a16="http://schemas.microsoft.com/office/drawing/2014/main" id="{D8B330DC-6E7E-4877-AA4C-6A1F56190470}"/>
              </a:ext>
            </a:extLst>
          </p:cNvPr>
          <p:cNvSpPr/>
          <p:nvPr/>
        </p:nvSpPr>
        <p:spPr>
          <a:xfrm rot="19800000">
            <a:off x="564450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3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32">
            <a:extLst>
              <a:ext uri="{FF2B5EF4-FFF2-40B4-BE49-F238E27FC236}">
                <a16:creationId xmlns:a16="http://schemas.microsoft.com/office/drawing/2014/main" id="{6A2D2679-9387-4795-B4A6-B7A68DB328F7}"/>
              </a:ext>
            </a:extLst>
          </p:cNvPr>
          <p:cNvSpPr/>
          <p:nvPr/>
        </p:nvSpPr>
        <p:spPr>
          <a:xfrm rot="19800000">
            <a:off x="8113678" y="1509179"/>
            <a:ext cx="3326984" cy="3117412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2429AD4-EC34-4917-AD0A-8EC0AEBCBFAD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A410306-DB07-48EB-97D8-E4A9F98A556C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3608546-E211-47D7-A1B8-8E1E985CE617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78D173F-7D81-4C8B-8ED9-667653FD41E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2336302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30B2A10-540F-4B7E-8E40-8F8F37FF6E87}"/>
              </a:ext>
            </a:extLst>
          </p:cNvPr>
          <p:cNvGrpSpPr/>
          <p:nvPr/>
        </p:nvGrpSpPr>
        <p:grpSpPr>
          <a:xfrm>
            <a:off x="1336017" y="2859371"/>
            <a:ext cx="9519966" cy="1722056"/>
            <a:chOff x="769786" y="2854532"/>
            <a:chExt cx="11130811" cy="201344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008432A-5ED2-44DB-A461-61CC3A12A958}"/>
                </a:ext>
              </a:extLst>
            </p:cNvPr>
            <p:cNvSpPr/>
            <p:nvPr/>
          </p:nvSpPr>
          <p:spPr>
            <a:xfrm>
              <a:off x="769786" y="2854532"/>
              <a:ext cx="4356129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387361"/>
                <a:gd name="connsiteY0" fmla="*/ 958362 h 2013439"/>
                <a:gd name="connsiteX1" fmla="*/ 8792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0 w 4387361"/>
                <a:gd name="connsiteY0" fmla="*/ 958362 h 2013439"/>
                <a:gd name="connsiteX1" fmla="*/ 17584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238312 w 4369777"/>
                <a:gd name="connsiteY0" fmla="*/ 504574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5858 w 4369777"/>
                <a:gd name="connsiteY0" fmla="*/ 0 h 2024068"/>
                <a:gd name="connsiteX1" fmla="*/ 0 w 4369777"/>
                <a:gd name="connsiteY1" fmla="*/ 951406 h 2024068"/>
                <a:gd name="connsiteX2" fmla="*/ 571500 w 4369777"/>
                <a:gd name="connsiteY2" fmla="*/ 2024068 h 2024068"/>
                <a:gd name="connsiteX3" fmla="*/ 1617785 w 4369777"/>
                <a:gd name="connsiteY3" fmla="*/ 2006483 h 2024068"/>
                <a:gd name="connsiteX4" fmla="*/ 2769577 w 4369777"/>
                <a:gd name="connsiteY4" fmla="*/ 10629 h 2024068"/>
                <a:gd name="connsiteX5" fmla="*/ 3886200 w 4369777"/>
                <a:gd name="connsiteY5" fmla="*/ 19421 h 2024068"/>
                <a:gd name="connsiteX6" fmla="*/ 4369777 w 4369777"/>
                <a:gd name="connsiteY6" fmla="*/ 810729 h 2024068"/>
                <a:gd name="connsiteX0" fmla="*/ 562446 w 4369777"/>
                <a:gd name="connsiteY0" fmla="*/ 6431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2446 w 4369777"/>
                <a:gd name="connsiteY0" fmla="*/ 6431 h 2013439"/>
                <a:gd name="connsiteX1" fmla="*/ 554047 w 4369777"/>
                <a:gd name="connsiteY1" fmla="*/ 3281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562446 w 4369777"/>
                <a:gd name="connsiteY0" fmla="*/ 85037 h 2092045"/>
                <a:gd name="connsiteX1" fmla="*/ 670053 w 4369777"/>
                <a:gd name="connsiteY1" fmla="*/ 0 h 2092045"/>
                <a:gd name="connsiteX2" fmla="*/ 0 w 4369777"/>
                <a:gd name="connsiteY2" fmla="*/ 1019383 h 2092045"/>
                <a:gd name="connsiteX3" fmla="*/ 571500 w 4369777"/>
                <a:gd name="connsiteY3" fmla="*/ 2092045 h 2092045"/>
                <a:gd name="connsiteX4" fmla="*/ 1617785 w 4369777"/>
                <a:gd name="connsiteY4" fmla="*/ 2074460 h 2092045"/>
                <a:gd name="connsiteX5" fmla="*/ 2769577 w 4369777"/>
                <a:gd name="connsiteY5" fmla="*/ 78606 h 2092045"/>
                <a:gd name="connsiteX6" fmla="*/ 3886200 w 4369777"/>
                <a:gd name="connsiteY6" fmla="*/ 87398 h 2092045"/>
                <a:gd name="connsiteX7" fmla="*/ 4369777 w 4369777"/>
                <a:gd name="connsiteY7" fmla="*/ 878706 h 2092045"/>
                <a:gd name="connsiteX0" fmla="*/ 562446 w 4369777"/>
                <a:gd name="connsiteY0" fmla="*/ 6431 h 2013439"/>
                <a:gd name="connsiteX1" fmla="*/ 608638 w 4369777"/>
                <a:gd name="connsiteY1" fmla="*/ 112463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1244834 w 4369777"/>
                <a:gd name="connsiteY0" fmla="*/ 0 h 2112778"/>
                <a:gd name="connsiteX1" fmla="*/ 608638 w 4369777"/>
                <a:gd name="connsiteY1" fmla="*/ 211802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08638 w 4369777"/>
                <a:gd name="connsiteY1" fmla="*/ 119680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15462 w 4369777"/>
                <a:gd name="connsiteY1" fmla="*/ 136739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77931 w 4369777"/>
                <a:gd name="connsiteY1" fmla="*/ 9238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81343 w 4369777"/>
                <a:gd name="connsiteY1" fmla="*/ 10944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34598 w 4359541"/>
                <a:gd name="connsiteY0" fmla="*/ 0 h 2112778"/>
                <a:gd name="connsiteX1" fmla="*/ 571107 w 4359541"/>
                <a:gd name="connsiteY1" fmla="*/ 109444 h 2112778"/>
                <a:gd name="connsiteX2" fmla="*/ 0 w 4359541"/>
                <a:gd name="connsiteY2" fmla="*/ 1053764 h 2112778"/>
                <a:gd name="connsiteX3" fmla="*/ 561264 w 4359541"/>
                <a:gd name="connsiteY3" fmla="*/ 2112778 h 2112778"/>
                <a:gd name="connsiteX4" fmla="*/ 1607549 w 4359541"/>
                <a:gd name="connsiteY4" fmla="*/ 2095193 h 2112778"/>
                <a:gd name="connsiteX5" fmla="*/ 2759341 w 4359541"/>
                <a:gd name="connsiteY5" fmla="*/ 99339 h 2112778"/>
                <a:gd name="connsiteX6" fmla="*/ 3875964 w 4359541"/>
                <a:gd name="connsiteY6" fmla="*/ 108131 h 2112778"/>
                <a:gd name="connsiteX7" fmla="*/ 4359541 w 4359541"/>
                <a:gd name="connsiteY7" fmla="*/ 899439 h 2112778"/>
                <a:gd name="connsiteX0" fmla="*/ 1231186 w 4356129"/>
                <a:gd name="connsiteY0" fmla="*/ 0 h 2112778"/>
                <a:gd name="connsiteX1" fmla="*/ 567695 w 4356129"/>
                <a:gd name="connsiteY1" fmla="*/ 109444 h 2112778"/>
                <a:gd name="connsiteX2" fmla="*/ 0 w 4356129"/>
                <a:gd name="connsiteY2" fmla="*/ 1064000 h 2112778"/>
                <a:gd name="connsiteX3" fmla="*/ 557852 w 4356129"/>
                <a:gd name="connsiteY3" fmla="*/ 2112778 h 2112778"/>
                <a:gd name="connsiteX4" fmla="*/ 1604137 w 4356129"/>
                <a:gd name="connsiteY4" fmla="*/ 2095193 h 2112778"/>
                <a:gd name="connsiteX5" fmla="*/ 2755929 w 4356129"/>
                <a:gd name="connsiteY5" fmla="*/ 99339 h 2112778"/>
                <a:gd name="connsiteX6" fmla="*/ 3872552 w 4356129"/>
                <a:gd name="connsiteY6" fmla="*/ 108131 h 2112778"/>
                <a:gd name="connsiteX7" fmla="*/ 4356129 w 4356129"/>
                <a:gd name="connsiteY7" fmla="*/ 899439 h 2112778"/>
                <a:gd name="connsiteX0" fmla="*/ 1592852 w 4356129"/>
                <a:gd name="connsiteY0" fmla="*/ 0 h 2047951"/>
                <a:gd name="connsiteX1" fmla="*/ 567695 w 4356129"/>
                <a:gd name="connsiteY1" fmla="*/ 44617 h 2047951"/>
                <a:gd name="connsiteX2" fmla="*/ 0 w 4356129"/>
                <a:gd name="connsiteY2" fmla="*/ 999173 h 2047951"/>
                <a:gd name="connsiteX3" fmla="*/ 557852 w 4356129"/>
                <a:gd name="connsiteY3" fmla="*/ 2047951 h 2047951"/>
                <a:gd name="connsiteX4" fmla="*/ 1604137 w 4356129"/>
                <a:gd name="connsiteY4" fmla="*/ 2030366 h 2047951"/>
                <a:gd name="connsiteX5" fmla="*/ 2755929 w 4356129"/>
                <a:gd name="connsiteY5" fmla="*/ 34512 h 2047951"/>
                <a:gd name="connsiteX6" fmla="*/ 3872552 w 4356129"/>
                <a:gd name="connsiteY6" fmla="*/ 43304 h 2047951"/>
                <a:gd name="connsiteX7" fmla="*/ 4356129 w 4356129"/>
                <a:gd name="connsiteY7" fmla="*/ 834612 h 2047951"/>
                <a:gd name="connsiteX0" fmla="*/ 1592852 w 4356129"/>
                <a:gd name="connsiteY0" fmla="*/ 6562 h 2054513"/>
                <a:gd name="connsiteX1" fmla="*/ 1584453 w 4356129"/>
                <a:gd name="connsiteY1" fmla="*/ 0 h 2054513"/>
                <a:gd name="connsiteX2" fmla="*/ 567695 w 4356129"/>
                <a:gd name="connsiteY2" fmla="*/ 51179 h 2054513"/>
                <a:gd name="connsiteX3" fmla="*/ 0 w 4356129"/>
                <a:gd name="connsiteY3" fmla="*/ 1005735 h 2054513"/>
                <a:gd name="connsiteX4" fmla="*/ 557852 w 4356129"/>
                <a:gd name="connsiteY4" fmla="*/ 2054513 h 2054513"/>
                <a:gd name="connsiteX5" fmla="*/ 1604137 w 4356129"/>
                <a:gd name="connsiteY5" fmla="*/ 2036928 h 2054513"/>
                <a:gd name="connsiteX6" fmla="*/ 2755929 w 4356129"/>
                <a:gd name="connsiteY6" fmla="*/ 41074 h 2054513"/>
                <a:gd name="connsiteX7" fmla="*/ 3872552 w 4356129"/>
                <a:gd name="connsiteY7" fmla="*/ 49866 h 2054513"/>
                <a:gd name="connsiteX8" fmla="*/ 4356129 w 4356129"/>
                <a:gd name="connsiteY8" fmla="*/ 841174 h 2054513"/>
                <a:gd name="connsiteX0" fmla="*/ 1592852 w 4356129"/>
                <a:gd name="connsiteY0" fmla="*/ 0 h 2047951"/>
                <a:gd name="connsiteX1" fmla="*/ 1857408 w 4356129"/>
                <a:gd name="connsiteY1" fmla="*/ 150388 h 2047951"/>
                <a:gd name="connsiteX2" fmla="*/ 567695 w 4356129"/>
                <a:gd name="connsiteY2" fmla="*/ 44617 h 2047951"/>
                <a:gd name="connsiteX3" fmla="*/ 0 w 4356129"/>
                <a:gd name="connsiteY3" fmla="*/ 999173 h 2047951"/>
                <a:gd name="connsiteX4" fmla="*/ 557852 w 4356129"/>
                <a:gd name="connsiteY4" fmla="*/ 2047951 h 2047951"/>
                <a:gd name="connsiteX5" fmla="*/ 1604137 w 4356129"/>
                <a:gd name="connsiteY5" fmla="*/ 2030366 h 2047951"/>
                <a:gd name="connsiteX6" fmla="*/ 2755929 w 4356129"/>
                <a:gd name="connsiteY6" fmla="*/ 34512 h 2047951"/>
                <a:gd name="connsiteX7" fmla="*/ 3872552 w 4356129"/>
                <a:gd name="connsiteY7" fmla="*/ 43304 h 2047951"/>
                <a:gd name="connsiteX8" fmla="*/ 4356129 w 4356129"/>
                <a:gd name="connsiteY8" fmla="*/ 834612 h 2047951"/>
                <a:gd name="connsiteX0" fmla="*/ 1592852 w 4356129"/>
                <a:gd name="connsiteY0" fmla="*/ 3044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2646 w 4356129"/>
                <a:gd name="connsiteY0" fmla="*/ 83225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5823 w 4356129"/>
                <a:gd name="connsiteY0" fmla="*/ 85272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7319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9235 w 4356129"/>
                <a:gd name="connsiteY0" fmla="*/ 84931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6978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25428 h 2034041"/>
                <a:gd name="connsiteX1" fmla="*/ 1693635 w 4356129"/>
                <a:gd name="connsiteY1" fmla="*/ 0 h 2034041"/>
                <a:gd name="connsiteX2" fmla="*/ 567695 w 4356129"/>
                <a:gd name="connsiteY2" fmla="*/ 30707 h 2034041"/>
                <a:gd name="connsiteX3" fmla="*/ 0 w 4356129"/>
                <a:gd name="connsiteY3" fmla="*/ 985263 h 2034041"/>
                <a:gd name="connsiteX4" fmla="*/ 557852 w 4356129"/>
                <a:gd name="connsiteY4" fmla="*/ 2034041 h 2034041"/>
                <a:gd name="connsiteX5" fmla="*/ 1604137 w 4356129"/>
                <a:gd name="connsiteY5" fmla="*/ 2016456 h 2034041"/>
                <a:gd name="connsiteX6" fmla="*/ 2755929 w 4356129"/>
                <a:gd name="connsiteY6" fmla="*/ 20602 h 2034041"/>
                <a:gd name="connsiteX7" fmla="*/ 3872552 w 4356129"/>
                <a:gd name="connsiteY7" fmla="*/ 29394 h 2034041"/>
                <a:gd name="connsiteX8" fmla="*/ 4356129 w 4356129"/>
                <a:gd name="connsiteY8" fmla="*/ 820702 h 2034041"/>
                <a:gd name="connsiteX0" fmla="*/ 2169471 w 4356129"/>
                <a:gd name="connsiteY0" fmla="*/ 804826 h 2013439"/>
                <a:gd name="connsiteX1" fmla="*/ 1693635 w 4356129"/>
                <a:gd name="connsiteY1" fmla="*/ 16930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19229 w 4356129"/>
                <a:gd name="connsiteY0" fmla="*/ 714391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6129" h="2013439">
                  <a:moveTo>
                    <a:pt x="2119229" y="714391"/>
                  </a:moveTo>
                  <a:lnTo>
                    <a:pt x="1679987" y="13518"/>
                  </a:lnTo>
                  <a:lnTo>
                    <a:pt x="567695" y="10105"/>
                  </a:lnTo>
                  <a:lnTo>
                    <a:pt x="0" y="964661"/>
                  </a:lnTo>
                  <a:lnTo>
                    <a:pt x="557852" y="2013439"/>
                  </a:lnTo>
                  <a:lnTo>
                    <a:pt x="1604137" y="1995854"/>
                  </a:lnTo>
                  <a:lnTo>
                    <a:pt x="2755929" y="0"/>
                  </a:lnTo>
                  <a:lnTo>
                    <a:pt x="3872552" y="8792"/>
                  </a:lnTo>
                  <a:lnTo>
                    <a:pt x="4356129" y="800100"/>
                  </a:lnTo>
                </a:path>
              </a:pathLst>
            </a:custGeom>
            <a:noFill/>
            <a:ln w="165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EC0CA3A-21D1-4193-884B-136094350130}"/>
                </a:ext>
              </a:extLst>
            </p:cNvPr>
            <p:cNvSpPr/>
            <p:nvPr/>
          </p:nvSpPr>
          <p:spPr>
            <a:xfrm>
              <a:off x="3065807" y="2854532"/>
              <a:ext cx="4299438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264269"/>
                <a:gd name="connsiteY0" fmla="*/ 1169378 h 2013439"/>
                <a:gd name="connsiteX1" fmla="*/ 465992 w 4264269"/>
                <a:gd name="connsiteY1" fmla="*/ 2013439 h 2013439"/>
                <a:gd name="connsiteX2" fmla="*/ 1512277 w 4264269"/>
                <a:gd name="connsiteY2" fmla="*/ 1995854 h 2013439"/>
                <a:gd name="connsiteX3" fmla="*/ 2664069 w 4264269"/>
                <a:gd name="connsiteY3" fmla="*/ 0 h 2013439"/>
                <a:gd name="connsiteX4" fmla="*/ 3780692 w 4264269"/>
                <a:gd name="connsiteY4" fmla="*/ 8792 h 2013439"/>
                <a:gd name="connsiteX5" fmla="*/ 4264269 w 4264269"/>
                <a:gd name="connsiteY5" fmla="*/ 800100 h 2013439"/>
                <a:gd name="connsiteX0" fmla="*/ 0 w 4299438"/>
                <a:gd name="connsiteY0" fmla="*/ 1099040 h 2013439"/>
                <a:gd name="connsiteX1" fmla="*/ 501161 w 4299438"/>
                <a:gd name="connsiteY1" fmla="*/ 2013439 h 2013439"/>
                <a:gd name="connsiteX2" fmla="*/ 1547446 w 4299438"/>
                <a:gd name="connsiteY2" fmla="*/ 1995854 h 2013439"/>
                <a:gd name="connsiteX3" fmla="*/ 2699238 w 4299438"/>
                <a:gd name="connsiteY3" fmla="*/ 0 h 2013439"/>
                <a:gd name="connsiteX4" fmla="*/ 3815861 w 4299438"/>
                <a:gd name="connsiteY4" fmla="*/ 8792 h 2013439"/>
                <a:gd name="connsiteX5" fmla="*/ 4299438 w 4299438"/>
                <a:gd name="connsiteY5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438" h="2013439">
                  <a:moveTo>
                    <a:pt x="0" y="1099040"/>
                  </a:moveTo>
                  <a:lnTo>
                    <a:pt x="501161" y="2013439"/>
                  </a:lnTo>
                  <a:lnTo>
                    <a:pt x="1547446" y="1995854"/>
                  </a:lnTo>
                  <a:lnTo>
                    <a:pt x="2699238" y="0"/>
                  </a:lnTo>
                  <a:lnTo>
                    <a:pt x="3815861" y="8792"/>
                  </a:lnTo>
                  <a:lnTo>
                    <a:pt x="4299438" y="800100"/>
                  </a:lnTo>
                </a:path>
              </a:pathLst>
            </a:custGeom>
            <a:noFill/>
            <a:ln w="165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8EF1C2-8CF2-4433-9A28-5229295F0272}"/>
                </a:ext>
              </a:extLst>
            </p:cNvPr>
            <p:cNvSpPr/>
            <p:nvPr/>
          </p:nvSpPr>
          <p:spPr>
            <a:xfrm>
              <a:off x="5305137" y="2854532"/>
              <a:ext cx="4299438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264269"/>
                <a:gd name="connsiteY0" fmla="*/ 1169378 h 2013439"/>
                <a:gd name="connsiteX1" fmla="*/ 465992 w 4264269"/>
                <a:gd name="connsiteY1" fmla="*/ 2013439 h 2013439"/>
                <a:gd name="connsiteX2" fmla="*/ 1512277 w 4264269"/>
                <a:gd name="connsiteY2" fmla="*/ 1995854 h 2013439"/>
                <a:gd name="connsiteX3" fmla="*/ 2664069 w 4264269"/>
                <a:gd name="connsiteY3" fmla="*/ 0 h 2013439"/>
                <a:gd name="connsiteX4" fmla="*/ 3780692 w 4264269"/>
                <a:gd name="connsiteY4" fmla="*/ 8792 h 2013439"/>
                <a:gd name="connsiteX5" fmla="*/ 4264269 w 4264269"/>
                <a:gd name="connsiteY5" fmla="*/ 800100 h 2013439"/>
                <a:gd name="connsiteX0" fmla="*/ 0 w 4299438"/>
                <a:gd name="connsiteY0" fmla="*/ 1099040 h 2013439"/>
                <a:gd name="connsiteX1" fmla="*/ 501161 w 4299438"/>
                <a:gd name="connsiteY1" fmla="*/ 2013439 h 2013439"/>
                <a:gd name="connsiteX2" fmla="*/ 1547446 w 4299438"/>
                <a:gd name="connsiteY2" fmla="*/ 1995854 h 2013439"/>
                <a:gd name="connsiteX3" fmla="*/ 2699238 w 4299438"/>
                <a:gd name="connsiteY3" fmla="*/ 0 h 2013439"/>
                <a:gd name="connsiteX4" fmla="*/ 3815861 w 4299438"/>
                <a:gd name="connsiteY4" fmla="*/ 8792 h 2013439"/>
                <a:gd name="connsiteX5" fmla="*/ 4299438 w 4299438"/>
                <a:gd name="connsiteY5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438" h="2013439">
                  <a:moveTo>
                    <a:pt x="0" y="1099040"/>
                  </a:moveTo>
                  <a:lnTo>
                    <a:pt x="501161" y="2013439"/>
                  </a:lnTo>
                  <a:lnTo>
                    <a:pt x="1547446" y="1995854"/>
                  </a:lnTo>
                  <a:lnTo>
                    <a:pt x="2699238" y="0"/>
                  </a:lnTo>
                  <a:lnTo>
                    <a:pt x="3815861" y="8792"/>
                  </a:lnTo>
                  <a:lnTo>
                    <a:pt x="4299438" y="800100"/>
                  </a:lnTo>
                </a:path>
              </a:pathLst>
            </a:custGeom>
            <a:noFill/>
            <a:ln w="165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F794F3-FE79-47D6-AC5E-472D5A11DCCA}"/>
                </a:ext>
              </a:extLst>
            </p:cNvPr>
            <p:cNvSpPr/>
            <p:nvPr/>
          </p:nvSpPr>
          <p:spPr>
            <a:xfrm rot="10800000">
              <a:off x="7544468" y="2854533"/>
              <a:ext cx="4356129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387361"/>
                <a:gd name="connsiteY0" fmla="*/ 958362 h 2013439"/>
                <a:gd name="connsiteX1" fmla="*/ 8792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0 w 4387361"/>
                <a:gd name="connsiteY0" fmla="*/ 958362 h 2013439"/>
                <a:gd name="connsiteX1" fmla="*/ 17584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238312 w 4369777"/>
                <a:gd name="connsiteY0" fmla="*/ 504574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5858 w 4369777"/>
                <a:gd name="connsiteY0" fmla="*/ 0 h 2024068"/>
                <a:gd name="connsiteX1" fmla="*/ 0 w 4369777"/>
                <a:gd name="connsiteY1" fmla="*/ 951406 h 2024068"/>
                <a:gd name="connsiteX2" fmla="*/ 571500 w 4369777"/>
                <a:gd name="connsiteY2" fmla="*/ 2024068 h 2024068"/>
                <a:gd name="connsiteX3" fmla="*/ 1617785 w 4369777"/>
                <a:gd name="connsiteY3" fmla="*/ 2006483 h 2024068"/>
                <a:gd name="connsiteX4" fmla="*/ 2769577 w 4369777"/>
                <a:gd name="connsiteY4" fmla="*/ 10629 h 2024068"/>
                <a:gd name="connsiteX5" fmla="*/ 3886200 w 4369777"/>
                <a:gd name="connsiteY5" fmla="*/ 19421 h 2024068"/>
                <a:gd name="connsiteX6" fmla="*/ 4369777 w 4369777"/>
                <a:gd name="connsiteY6" fmla="*/ 810729 h 2024068"/>
                <a:gd name="connsiteX0" fmla="*/ 562446 w 4369777"/>
                <a:gd name="connsiteY0" fmla="*/ 6431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2446 w 4369777"/>
                <a:gd name="connsiteY0" fmla="*/ 6431 h 2013439"/>
                <a:gd name="connsiteX1" fmla="*/ 554047 w 4369777"/>
                <a:gd name="connsiteY1" fmla="*/ 3281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562446 w 4369777"/>
                <a:gd name="connsiteY0" fmla="*/ 85037 h 2092045"/>
                <a:gd name="connsiteX1" fmla="*/ 670053 w 4369777"/>
                <a:gd name="connsiteY1" fmla="*/ 0 h 2092045"/>
                <a:gd name="connsiteX2" fmla="*/ 0 w 4369777"/>
                <a:gd name="connsiteY2" fmla="*/ 1019383 h 2092045"/>
                <a:gd name="connsiteX3" fmla="*/ 571500 w 4369777"/>
                <a:gd name="connsiteY3" fmla="*/ 2092045 h 2092045"/>
                <a:gd name="connsiteX4" fmla="*/ 1617785 w 4369777"/>
                <a:gd name="connsiteY4" fmla="*/ 2074460 h 2092045"/>
                <a:gd name="connsiteX5" fmla="*/ 2769577 w 4369777"/>
                <a:gd name="connsiteY5" fmla="*/ 78606 h 2092045"/>
                <a:gd name="connsiteX6" fmla="*/ 3886200 w 4369777"/>
                <a:gd name="connsiteY6" fmla="*/ 87398 h 2092045"/>
                <a:gd name="connsiteX7" fmla="*/ 4369777 w 4369777"/>
                <a:gd name="connsiteY7" fmla="*/ 878706 h 2092045"/>
                <a:gd name="connsiteX0" fmla="*/ 562446 w 4369777"/>
                <a:gd name="connsiteY0" fmla="*/ 6431 h 2013439"/>
                <a:gd name="connsiteX1" fmla="*/ 608638 w 4369777"/>
                <a:gd name="connsiteY1" fmla="*/ 112463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1244834 w 4369777"/>
                <a:gd name="connsiteY0" fmla="*/ 0 h 2112778"/>
                <a:gd name="connsiteX1" fmla="*/ 608638 w 4369777"/>
                <a:gd name="connsiteY1" fmla="*/ 211802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08638 w 4369777"/>
                <a:gd name="connsiteY1" fmla="*/ 119680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15462 w 4369777"/>
                <a:gd name="connsiteY1" fmla="*/ 136739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77931 w 4369777"/>
                <a:gd name="connsiteY1" fmla="*/ 9238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81343 w 4369777"/>
                <a:gd name="connsiteY1" fmla="*/ 10944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34598 w 4359541"/>
                <a:gd name="connsiteY0" fmla="*/ 0 h 2112778"/>
                <a:gd name="connsiteX1" fmla="*/ 571107 w 4359541"/>
                <a:gd name="connsiteY1" fmla="*/ 109444 h 2112778"/>
                <a:gd name="connsiteX2" fmla="*/ 0 w 4359541"/>
                <a:gd name="connsiteY2" fmla="*/ 1053764 h 2112778"/>
                <a:gd name="connsiteX3" fmla="*/ 561264 w 4359541"/>
                <a:gd name="connsiteY3" fmla="*/ 2112778 h 2112778"/>
                <a:gd name="connsiteX4" fmla="*/ 1607549 w 4359541"/>
                <a:gd name="connsiteY4" fmla="*/ 2095193 h 2112778"/>
                <a:gd name="connsiteX5" fmla="*/ 2759341 w 4359541"/>
                <a:gd name="connsiteY5" fmla="*/ 99339 h 2112778"/>
                <a:gd name="connsiteX6" fmla="*/ 3875964 w 4359541"/>
                <a:gd name="connsiteY6" fmla="*/ 108131 h 2112778"/>
                <a:gd name="connsiteX7" fmla="*/ 4359541 w 4359541"/>
                <a:gd name="connsiteY7" fmla="*/ 899439 h 2112778"/>
                <a:gd name="connsiteX0" fmla="*/ 1231186 w 4356129"/>
                <a:gd name="connsiteY0" fmla="*/ 0 h 2112778"/>
                <a:gd name="connsiteX1" fmla="*/ 567695 w 4356129"/>
                <a:gd name="connsiteY1" fmla="*/ 109444 h 2112778"/>
                <a:gd name="connsiteX2" fmla="*/ 0 w 4356129"/>
                <a:gd name="connsiteY2" fmla="*/ 1064000 h 2112778"/>
                <a:gd name="connsiteX3" fmla="*/ 557852 w 4356129"/>
                <a:gd name="connsiteY3" fmla="*/ 2112778 h 2112778"/>
                <a:gd name="connsiteX4" fmla="*/ 1604137 w 4356129"/>
                <a:gd name="connsiteY4" fmla="*/ 2095193 h 2112778"/>
                <a:gd name="connsiteX5" fmla="*/ 2755929 w 4356129"/>
                <a:gd name="connsiteY5" fmla="*/ 99339 h 2112778"/>
                <a:gd name="connsiteX6" fmla="*/ 3872552 w 4356129"/>
                <a:gd name="connsiteY6" fmla="*/ 108131 h 2112778"/>
                <a:gd name="connsiteX7" fmla="*/ 4356129 w 4356129"/>
                <a:gd name="connsiteY7" fmla="*/ 899439 h 2112778"/>
                <a:gd name="connsiteX0" fmla="*/ 1592852 w 4356129"/>
                <a:gd name="connsiteY0" fmla="*/ 0 h 2047951"/>
                <a:gd name="connsiteX1" fmla="*/ 567695 w 4356129"/>
                <a:gd name="connsiteY1" fmla="*/ 44617 h 2047951"/>
                <a:gd name="connsiteX2" fmla="*/ 0 w 4356129"/>
                <a:gd name="connsiteY2" fmla="*/ 999173 h 2047951"/>
                <a:gd name="connsiteX3" fmla="*/ 557852 w 4356129"/>
                <a:gd name="connsiteY3" fmla="*/ 2047951 h 2047951"/>
                <a:gd name="connsiteX4" fmla="*/ 1604137 w 4356129"/>
                <a:gd name="connsiteY4" fmla="*/ 2030366 h 2047951"/>
                <a:gd name="connsiteX5" fmla="*/ 2755929 w 4356129"/>
                <a:gd name="connsiteY5" fmla="*/ 34512 h 2047951"/>
                <a:gd name="connsiteX6" fmla="*/ 3872552 w 4356129"/>
                <a:gd name="connsiteY6" fmla="*/ 43304 h 2047951"/>
                <a:gd name="connsiteX7" fmla="*/ 4356129 w 4356129"/>
                <a:gd name="connsiteY7" fmla="*/ 834612 h 2047951"/>
                <a:gd name="connsiteX0" fmla="*/ 1592852 w 4356129"/>
                <a:gd name="connsiteY0" fmla="*/ 6562 h 2054513"/>
                <a:gd name="connsiteX1" fmla="*/ 1584453 w 4356129"/>
                <a:gd name="connsiteY1" fmla="*/ 0 h 2054513"/>
                <a:gd name="connsiteX2" fmla="*/ 567695 w 4356129"/>
                <a:gd name="connsiteY2" fmla="*/ 51179 h 2054513"/>
                <a:gd name="connsiteX3" fmla="*/ 0 w 4356129"/>
                <a:gd name="connsiteY3" fmla="*/ 1005735 h 2054513"/>
                <a:gd name="connsiteX4" fmla="*/ 557852 w 4356129"/>
                <a:gd name="connsiteY4" fmla="*/ 2054513 h 2054513"/>
                <a:gd name="connsiteX5" fmla="*/ 1604137 w 4356129"/>
                <a:gd name="connsiteY5" fmla="*/ 2036928 h 2054513"/>
                <a:gd name="connsiteX6" fmla="*/ 2755929 w 4356129"/>
                <a:gd name="connsiteY6" fmla="*/ 41074 h 2054513"/>
                <a:gd name="connsiteX7" fmla="*/ 3872552 w 4356129"/>
                <a:gd name="connsiteY7" fmla="*/ 49866 h 2054513"/>
                <a:gd name="connsiteX8" fmla="*/ 4356129 w 4356129"/>
                <a:gd name="connsiteY8" fmla="*/ 841174 h 2054513"/>
                <a:gd name="connsiteX0" fmla="*/ 1592852 w 4356129"/>
                <a:gd name="connsiteY0" fmla="*/ 0 h 2047951"/>
                <a:gd name="connsiteX1" fmla="*/ 1857408 w 4356129"/>
                <a:gd name="connsiteY1" fmla="*/ 150388 h 2047951"/>
                <a:gd name="connsiteX2" fmla="*/ 567695 w 4356129"/>
                <a:gd name="connsiteY2" fmla="*/ 44617 h 2047951"/>
                <a:gd name="connsiteX3" fmla="*/ 0 w 4356129"/>
                <a:gd name="connsiteY3" fmla="*/ 999173 h 2047951"/>
                <a:gd name="connsiteX4" fmla="*/ 557852 w 4356129"/>
                <a:gd name="connsiteY4" fmla="*/ 2047951 h 2047951"/>
                <a:gd name="connsiteX5" fmla="*/ 1604137 w 4356129"/>
                <a:gd name="connsiteY5" fmla="*/ 2030366 h 2047951"/>
                <a:gd name="connsiteX6" fmla="*/ 2755929 w 4356129"/>
                <a:gd name="connsiteY6" fmla="*/ 34512 h 2047951"/>
                <a:gd name="connsiteX7" fmla="*/ 3872552 w 4356129"/>
                <a:gd name="connsiteY7" fmla="*/ 43304 h 2047951"/>
                <a:gd name="connsiteX8" fmla="*/ 4356129 w 4356129"/>
                <a:gd name="connsiteY8" fmla="*/ 834612 h 2047951"/>
                <a:gd name="connsiteX0" fmla="*/ 1592852 w 4356129"/>
                <a:gd name="connsiteY0" fmla="*/ 3044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2646 w 4356129"/>
                <a:gd name="connsiteY0" fmla="*/ 83225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5823 w 4356129"/>
                <a:gd name="connsiteY0" fmla="*/ 85272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7319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9235 w 4356129"/>
                <a:gd name="connsiteY0" fmla="*/ 84931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6978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25428 h 2034041"/>
                <a:gd name="connsiteX1" fmla="*/ 1693635 w 4356129"/>
                <a:gd name="connsiteY1" fmla="*/ 0 h 2034041"/>
                <a:gd name="connsiteX2" fmla="*/ 567695 w 4356129"/>
                <a:gd name="connsiteY2" fmla="*/ 30707 h 2034041"/>
                <a:gd name="connsiteX3" fmla="*/ 0 w 4356129"/>
                <a:gd name="connsiteY3" fmla="*/ 985263 h 2034041"/>
                <a:gd name="connsiteX4" fmla="*/ 557852 w 4356129"/>
                <a:gd name="connsiteY4" fmla="*/ 2034041 h 2034041"/>
                <a:gd name="connsiteX5" fmla="*/ 1604137 w 4356129"/>
                <a:gd name="connsiteY5" fmla="*/ 2016456 h 2034041"/>
                <a:gd name="connsiteX6" fmla="*/ 2755929 w 4356129"/>
                <a:gd name="connsiteY6" fmla="*/ 20602 h 2034041"/>
                <a:gd name="connsiteX7" fmla="*/ 3872552 w 4356129"/>
                <a:gd name="connsiteY7" fmla="*/ 29394 h 2034041"/>
                <a:gd name="connsiteX8" fmla="*/ 4356129 w 4356129"/>
                <a:gd name="connsiteY8" fmla="*/ 820702 h 2034041"/>
                <a:gd name="connsiteX0" fmla="*/ 2169471 w 4356129"/>
                <a:gd name="connsiteY0" fmla="*/ 804826 h 2013439"/>
                <a:gd name="connsiteX1" fmla="*/ 1693635 w 4356129"/>
                <a:gd name="connsiteY1" fmla="*/ 16930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068988 w 4356129"/>
                <a:gd name="connsiteY0" fmla="*/ 754584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068988 w 4356129"/>
                <a:gd name="connsiteY0" fmla="*/ 754584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6129" h="2013439">
                  <a:moveTo>
                    <a:pt x="2068988" y="754584"/>
                  </a:moveTo>
                  <a:lnTo>
                    <a:pt x="1679987" y="13518"/>
                  </a:lnTo>
                  <a:lnTo>
                    <a:pt x="567695" y="10105"/>
                  </a:lnTo>
                  <a:lnTo>
                    <a:pt x="0" y="964661"/>
                  </a:lnTo>
                  <a:lnTo>
                    <a:pt x="557852" y="2013439"/>
                  </a:lnTo>
                  <a:lnTo>
                    <a:pt x="1604137" y="1995854"/>
                  </a:lnTo>
                  <a:lnTo>
                    <a:pt x="2755929" y="0"/>
                  </a:lnTo>
                  <a:lnTo>
                    <a:pt x="3872552" y="8792"/>
                  </a:lnTo>
                  <a:lnTo>
                    <a:pt x="4356129" y="800100"/>
                  </a:lnTo>
                </a:path>
              </a:pathLst>
            </a:custGeom>
            <a:noFill/>
            <a:ln w="165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ounded Rectangle 25">
            <a:extLst>
              <a:ext uri="{FF2B5EF4-FFF2-40B4-BE49-F238E27FC236}">
                <a16:creationId xmlns:a16="http://schemas.microsoft.com/office/drawing/2014/main" id="{0298A8D6-C52C-4513-BAC0-E84CDAF5D344}"/>
              </a:ext>
            </a:extLst>
          </p:cNvPr>
          <p:cNvSpPr/>
          <p:nvPr/>
        </p:nvSpPr>
        <p:spPr>
          <a:xfrm>
            <a:off x="7769034" y="3540983"/>
            <a:ext cx="525244" cy="384921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 Same Side Corner Rectangle 11">
            <a:extLst>
              <a:ext uri="{FF2B5EF4-FFF2-40B4-BE49-F238E27FC236}">
                <a16:creationId xmlns:a16="http://schemas.microsoft.com/office/drawing/2014/main" id="{A7F30A4E-592C-45A3-8904-B31D3E3EB6DC}"/>
              </a:ext>
            </a:extLst>
          </p:cNvPr>
          <p:cNvSpPr/>
          <p:nvPr/>
        </p:nvSpPr>
        <p:spPr>
          <a:xfrm rot="9900000">
            <a:off x="2053705" y="3513100"/>
            <a:ext cx="518879" cy="4406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27">
            <a:extLst>
              <a:ext uri="{FF2B5EF4-FFF2-40B4-BE49-F238E27FC236}">
                <a16:creationId xmlns:a16="http://schemas.microsoft.com/office/drawing/2014/main" id="{ABADE290-A7F4-4D6C-9F91-F1EFC7F1B62B}"/>
              </a:ext>
            </a:extLst>
          </p:cNvPr>
          <p:cNvSpPr/>
          <p:nvPr/>
        </p:nvSpPr>
        <p:spPr>
          <a:xfrm>
            <a:off x="3940621" y="3525413"/>
            <a:ext cx="541650" cy="41606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Rounded Rectangle 7">
            <a:extLst>
              <a:ext uri="{FF2B5EF4-FFF2-40B4-BE49-F238E27FC236}">
                <a16:creationId xmlns:a16="http://schemas.microsoft.com/office/drawing/2014/main" id="{647A4FAC-D043-4764-8621-3FBAB0D9686F}"/>
              </a:ext>
            </a:extLst>
          </p:cNvPr>
          <p:cNvSpPr/>
          <p:nvPr/>
        </p:nvSpPr>
        <p:spPr>
          <a:xfrm>
            <a:off x="5850308" y="3495824"/>
            <a:ext cx="550689" cy="47523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Donut 24">
            <a:extLst>
              <a:ext uri="{FF2B5EF4-FFF2-40B4-BE49-F238E27FC236}">
                <a16:creationId xmlns:a16="http://schemas.microsoft.com/office/drawing/2014/main" id="{2CAB178E-039C-43ED-AB7B-D17FAE44D856}"/>
              </a:ext>
            </a:extLst>
          </p:cNvPr>
          <p:cNvSpPr/>
          <p:nvPr/>
        </p:nvSpPr>
        <p:spPr>
          <a:xfrm>
            <a:off x="9662316" y="3454914"/>
            <a:ext cx="552561" cy="557059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BC92A06-CC39-43B5-B76E-61658A54867C}"/>
              </a:ext>
            </a:extLst>
          </p:cNvPr>
          <p:cNvGrpSpPr/>
          <p:nvPr/>
        </p:nvGrpSpPr>
        <p:grpSpPr>
          <a:xfrm>
            <a:off x="1259344" y="4852244"/>
            <a:ext cx="1979046" cy="1143519"/>
            <a:chOff x="662404" y="4636435"/>
            <a:chExt cx="1728192" cy="114351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2D2F9BD-CF30-4A7C-AD10-C7C88819FD2F}"/>
                </a:ext>
              </a:extLst>
            </p:cNvPr>
            <p:cNvSpPr txBox="1"/>
            <p:nvPr/>
          </p:nvSpPr>
          <p:spPr>
            <a:xfrm>
              <a:off x="662404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116DF74-BF15-4FB6-B8F7-CE29D5711321}"/>
                </a:ext>
              </a:extLst>
            </p:cNvPr>
            <p:cNvSpPr txBox="1"/>
            <p:nvPr/>
          </p:nvSpPr>
          <p:spPr>
            <a:xfrm>
              <a:off x="662404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29F3E24-3892-4054-A877-E45C80112DE0}"/>
              </a:ext>
            </a:extLst>
          </p:cNvPr>
          <p:cNvGrpSpPr/>
          <p:nvPr/>
        </p:nvGrpSpPr>
        <p:grpSpPr>
          <a:xfrm>
            <a:off x="7026640" y="1508050"/>
            <a:ext cx="1979046" cy="1143519"/>
            <a:chOff x="5202982" y="2341496"/>
            <a:chExt cx="1728192" cy="114351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402E3B5-FBFE-4262-997F-62F2AB699070}"/>
                </a:ext>
              </a:extLst>
            </p:cNvPr>
            <p:cNvSpPr txBox="1"/>
            <p:nvPr/>
          </p:nvSpPr>
          <p:spPr>
            <a:xfrm>
              <a:off x="5202982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18D2071-EC70-425F-9424-400C37D62FEA}"/>
                </a:ext>
              </a:extLst>
            </p:cNvPr>
            <p:cNvSpPr txBox="1"/>
            <p:nvPr/>
          </p:nvSpPr>
          <p:spPr>
            <a:xfrm>
              <a:off x="5202982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63D0573-002E-415E-A94B-4717AD6D9E06}"/>
              </a:ext>
            </a:extLst>
          </p:cNvPr>
          <p:cNvGrpSpPr/>
          <p:nvPr/>
        </p:nvGrpSpPr>
        <p:grpSpPr>
          <a:xfrm>
            <a:off x="3181776" y="1508050"/>
            <a:ext cx="1979046" cy="1143519"/>
            <a:chOff x="2175930" y="2341496"/>
            <a:chExt cx="1728192" cy="114351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C968B69-6229-4970-B603-6C6AC643F85B}"/>
                </a:ext>
              </a:extLst>
            </p:cNvPr>
            <p:cNvSpPr txBox="1"/>
            <p:nvPr/>
          </p:nvSpPr>
          <p:spPr>
            <a:xfrm>
              <a:off x="2175930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38844D-53A1-4A6B-BB03-5417A48A3224}"/>
                </a:ext>
              </a:extLst>
            </p:cNvPr>
            <p:cNvSpPr txBox="1"/>
            <p:nvPr/>
          </p:nvSpPr>
          <p:spPr>
            <a:xfrm>
              <a:off x="2175930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AF4E640-D1CF-4850-9234-FD665146CE47}"/>
              </a:ext>
            </a:extLst>
          </p:cNvPr>
          <p:cNvGrpSpPr/>
          <p:nvPr/>
        </p:nvGrpSpPr>
        <p:grpSpPr>
          <a:xfrm>
            <a:off x="5104208" y="4852244"/>
            <a:ext cx="1979046" cy="1143519"/>
            <a:chOff x="3689456" y="4636435"/>
            <a:chExt cx="1728192" cy="114351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BADBB7F-A75D-4274-9520-252643BCD140}"/>
                </a:ext>
              </a:extLst>
            </p:cNvPr>
            <p:cNvSpPr txBox="1"/>
            <p:nvPr/>
          </p:nvSpPr>
          <p:spPr>
            <a:xfrm>
              <a:off x="3689456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7AB7708-7F2E-422B-A0AF-982CAC2DFB56}"/>
                </a:ext>
              </a:extLst>
            </p:cNvPr>
            <p:cNvSpPr txBox="1"/>
            <p:nvPr/>
          </p:nvSpPr>
          <p:spPr>
            <a:xfrm>
              <a:off x="3689456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1283E47-278E-4FD4-BEE9-3373AF91724B}"/>
              </a:ext>
            </a:extLst>
          </p:cNvPr>
          <p:cNvGrpSpPr/>
          <p:nvPr/>
        </p:nvGrpSpPr>
        <p:grpSpPr>
          <a:xfrm>
            <a:off x="8949073" y="4852244"/>
            <a:ext cx="1979046" cy="1143519"/>
            <a:chOff x="6716509" y="4636435"/>
            <a:chExt cx="1728192" cy="1143519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349FB7B-C109-4CE8-A92E-235D9C6755BD}"/>
                </a:ext>
              </a:extLst>
            </p:cNvPr>
            <p:cNvSpPr txBox="1"/>
            <p:nvPr/>
          </p:nvSpPr>
          <p:spPr>
            <a:xfrm>
              <a:off x="6716509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53D2782-5397-4E28-B696-CABAD0AA6505}"/>
                </a:ext>
              </a:extLst>
            </p:cNvPr>
            <p:cNvSpPr txBox="1"/>
            <p:nvPr/>
          </p:nvSpPr>
          <p:spPr>
            <a:xfrm>
              <a:off x="6716509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16504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A64573C-81B9-4381-A798-84EBC7AE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8366F5-4FD3-46EE-BE11-370451E330C2}"/>
              </a:ext>
            </a:extLst>
          </p:cNvPr>
          <p:cNvGrpSpPr/>
          <p:nvPr/>
        </p:nvGrpSpPr>
        <p:grpSpPr>
          <a:xfrm>
            <a:off x="7197984" y="2163349"/>
            <a:ext cx="4117716" cy="3074765"/>
            <a:chOff x="6084168" y="1875695"/>
            <a:chExt cx="2842224" cy="307476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68FDDEB-6428-415C-AC0D-C5113D2FE748}"/>
                </a:ext>
              </a:extLst>
            </p:cNvPr>
            <p:cNvSpPr txBox="1"/>
            <p:nvPr/>
          </p:nvSpPr>
          <p:spPr>
            <a:xfrm>
              <a:off x="6085587" y="1875695"/>
              <a:ext cx="2840805" cy="897682"/>
            </a:xfrm>
            <a:prstGeom prst="rect">
              <a:avLst/>
            </a:prstGeom>
            <a:noFill/>
          </p:spPr>
          <p:txBody>
            <a:bodyPr wrap="square" lIns="72000" tIns="0" rIns="36000" bIns="0" rtlCol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Power</a:t>
              </a:r>
            </a:p>
            <a:p>
              <a:pPr>
                <a:lnSpc>
                  <a:spcPts val="3500"/>
                </a:lnSpc>
              </a:pPr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49CBC0ED-5B83-411F-832E-8D9830DA1A97}"/>
                </a:ext>
              </a:extLst>
            </p:cNvPr>
            <p:cNvGrpSpPr/>
            <p:nvPr/>
          </p:nvGrpSpPr>
          <p:grpSpPr>
            <a:xfrm>
              <a:off x="6084168" y="2895621"/>
              <a:ext cx="2842224" cy="2054839"/>
              <a:chOff x="6084168" y="3048562"/>
              <a:chExt cx="2842224" cy="2054839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06B9FAC8-3420-4541-AC92-8EF54E3AE91F}"/>
                  </a:ext>
                </a:extLst>
              </p:cNvPr>
              <p:cNvSpPr txBox="1"/>
              <p:nvPr/>
            </p:nvSpPr>
            <p:spPr>
              <a:xfrm>
                <a:off x="6085587" y="3718406"/>
                <a:ext cx="2836816" cy="1384995"/>
              </a:xfrm>
              <a:prstGeom prst="rect">
                <a:avLst/>
              </a:prstGeom>
              <a:noFill/>
            </p:spPr>
            <p:txBody>
              <a:bodyPr wrap="square" lIns="72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Example Text : Get a modern PowerPoint  Presentation that is beautifully designed. I hope and I believe that this Template will your Time, Money and Reputation.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This text can be replaced with your own text.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Get a modern PowerPoint  Presentation that is beautifully designed.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9C9E92EF-9451-4906-8B68-4A5B4B59B120}"/>
                  </a:ext>
                </a:extLst>
              </p:cNvPr>
              <p:cNvSpPr txBox="1"/>
              <p:nvPr/>
            </p:nvSpPr>
            <p:spPr>
              <a:xfrm>
                <a:off x="6084168" y="3048562"/>
                <a:ext cx="2842224" cy="553998"/>
              </a:xfrm>
              <a:prstGeom prst="rect">
                <a:avLst/>
              </a:prstGeom>
              <a:noFill/>
            </p:spPr>
            <p:txBody>
              <a:bodyPr wrap="square" lIns="72000" tIns="0" rIns="36000" bIns="0" rtlCol="0">
                <a:spAutoFit/>
              </a:bodyPr>
              <a:lstStyle/>
              <a:p>
                <a:r>
                  <a:rPr lang="en-US" altLang="ko-KR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We Create</a:t>
                </a:r>
              </a:p>
              <a:p>
                <a:r>
                  <a:rPr lang="en-US" altLang="ko-KR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Professional Presentation</a:t>
                </a:r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32" name="Oval 31">
            <a:extLst>
              <a:ext uri="{FF2B5EF4-FFF2-40B4-BE49-F238E27FC236}">
                <a16:creationId xmlns:a16="http://schemas.microsoft.com/office/drawing/2014/main" id="{162E198F-9203-4861-BCA6-87519694862E}"/>
              </a:ext>
            </a:extLst>
          </p:cNvPr>
          <p:cNvSpPr/>
          <p:nvPr/>
        </p:nvSpPr>
        <p:spPr>
          <a:xfrm>
            <a:off x="3408324" y="2044520"/>
            <a:ext cx="1432356" cy="143235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2DFB8E79-36C1-4EF1-A625-4305CC0F2A97}"/>
              </a:ext>
            </a:extLst>
          </p:cNvPr>
          <p:cNvSpPr/>
          <p:nvPr/>
        </p:nvSpPr>
        <p:spPr>
          <a:xfrm>
            <a:off x="2836505" y="3754453"/>
            <a:ext cx="1432356" cy="143235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46152772-EAE2-4013-BFED-3F27BADDA1DC}"/>
              </a:ext>
            </a:extLst>
          </p:cNvPr>
          <p:cNvSpPr/>
          <p:nvPr/>
        </p:nvSpPr>
        <p:spPr>
          <a:xfrm>
            <a:off x="1109909" y="4262077"/>
            <a:ext cx="1432356" cy="14323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자유형: 도형 36">
            <a:extLst>
              <a:ext uri="{FF2B5EF4-FFF2-40B4-BE49-F238E27FC236}">
                <a16:creationId xmlns:a16="http://schemas.microsoft.com/office/drawing/2014/main" id="{1CD53F40-5A0B-4BA0-AA52-567AEA20FEB3}"/>
              </a:ext>
            </a:extLst>
          </p:cNvPr>
          <p:cNvSpPr/>
          <p:nvPr/>
        </p:nvSpPr>
        <p:spPr>
          <a:xfrm rot="20811759">
            <a:off x="-481050" y="2040666"/>
            <a:ext cx="6384745" cy="3657374"/>
          </a:xfrm>
          <a:custGeom>
            <a:avLst/>
            <a:gdLst>
              <a:gd name="connsiteX0" fmla="*/ 6317827 w 6384745"/>
              <a:gd name="connsiteY0" fmla="*/ 0 h 3657374"/>
              <a:gd name="connsiteX1" fmla="*/ 6384745 w 6384745"/>
              <a:gd name="connsiteY1" fmla="*/ 50557 h 3657374"/>
              <a:gd name="connsiteX2" fmla="*/ 5172745 w 6384745"/>
              <a:gd name="connsiteY2" fmla="*/ 300515 h 3657374"/>
              <a:gd name="connsiteX3" fmla="*/ 4059342 w 6384745"/>
              <a:gd name="connsiteY3" fmla="*/ 677474 h 3657374"/>
              <a:gd name="connsiteX4" fmla="*/ 4400636 w 6384745"/>
              <a:gd name="connsiteY4" fmla="*/ 1824535 h 3657374"/>
              <a:gd name="connsiteX5" fmla="*/ 4396495 w 6384745"/>
              <a:gd name="connsiteY5" fmla="*/ 1831995 h 3657374"/>
              <a:gd name="connsiteX6" fmla="*/ 4742295 w 6384745"/>
              <a:gd name="connsiteY6" fmla="*/ 2918976 h 3657374"/>
              <a:gd name="connsiteX7" fmla="*/ 3716324 w 6384745"/>
              <a:gd name="connsiteY7" fmla="*/ 3526559 h 3657374"/>
              <a:gd name="connsiteX8" fmla="*/ 2923941 w 6384745"/>
              <a:gd name="connsiteY8" fmla="*/ 2659002 h 3657374"/>
              <a:gd name="connsiteX9" fmla="*/ 2916014 w 6384745"/>
              <a:gd name="connsiteY9" fmla="*/ 2659337 h 3657374"/>
              <a:gd name="connsiteX10" fmla="*/ 2043420 w 6384745"/>
              <a:gd name="connsiteY10" fmla="*/ 1840309 h 3657374"/>
              <a:gd name="connsiteX11" fmla="*/ 1223054 w 6384745"/>
              <a:gd name="connsiteY11" fmla="*/ 2525483 h 3657374"/>
              <a:gd name="connsiteX12" fmla="*/ 1207635 w 6384745"/>
              <a:gd name="connsiteY12" fmla="*/ 2680585 h 3657374"/>
              <a:gd name="connsiteX13" fmla="*/ 1209576 w 6384745"/>
              <a:gd name="connsiteY13" fmla="*/ 2680522 h 3657374"/>
              <a:gd name="connsiteX14" fmla="*/ 294736 w 6384745"/>
              <a:gd name="connsiteY14" fmla="*/ 3656865 h 3657374"/>
              <a:gd name="connsiteX15" fmla="*/ 12163 w 6384745"/>
              <a:gd name="connsiteY15" fmla="*/ 3623498 h 3657374"/>
              <a:gd name="connsiteX16" fmla="*/ 0 w 6384745"/>
              <a:gd name="connsiteY16" fmla="*/ 3619489 h 3657374"/>
              <a:gd name="connsiteX17" fmla="*/ 20206 w 6384745"/>
              <a:gd name="connsiteY17" fmla="*/ 3532917 h 3657374"/>
              <a:gd name="connsiteX18" fmla="*/ 35754 w 6384745"/>
              <a:gd name="connsiteY18" fmla="*/ 3538041 h 3657374"/>
              <a:gd name="connsiteX19" fmla="*/ 291855 w 6384745"/>
              <a:gd name="connsiteY19" fmla="*/ 3568282 h 3657374"/>
              <a:gd name="connsiteX20" fmla="*/ 1109199 w 6384745"/>
              <a:gd name="connsiteY20" fmla="*/ 2856686 h 3657374"/>
              <a:gd name="connsiteX21" fmla="*/ 1120779 w 6384745"/>
              <a:gd name="connsiteY21" fmla="*/ 2686554 h 3657374"/>
              <a:gd name="connsiteX22" fmla="*/ 1117395 w 6384745"/>
              <a:gd name="connsiteY22" fmla="*/ 2685764 h 3657374"/>
              <a:gd name="connsiteX23" fmla="*/ 1117170 w 6384745"/>
              <a:gd name="connsiteY23" fmla="*/ 2677170 h 3657374"/>
              <a:gd name="connsiteX24" fmla="*/ 1123225 w 6384745"/>
              <a:gd name="connsiteY24" fmla="*/ 2676706 h 3657374"/>
              <a:gd name="connsiteX25" fmla="*/ 2041651 w 6384745"/>
              <a:gd name="connsiteY25" fmla="*/ 1756459 h 3657374"/>
              <a:gd name="connsiteX26" fmla="*/ 2997869 w 6384745"/>
              <a:gd name="connsiteY26" fmla="*/ 2634756 h 3657374"/>
              <a:gd name="connsiteX27" fmla="*/ 3004992 w 6384745"/>
              <a:gd name="connsiteY27" fmla="*/ 2634455 h 3657374"/>
              <a:gd name="connsiteX28" fmla="*/ 3729114 w 6384745"/>
              <a:gd name="connsiteY28" fmla="*/ 3443670 h 3657374"/>
              <a:gd name="connsiteX29" fmla="*/ 4663465 w 6384745"/>
              <a:gd name="connsiteY29" fmla="*/ 2890345 h 3657374"/>
              <a:gd name="connsiteX30" fmla="*/ 4301973 w 6384745"/>
              <a:gd name="connsiteY30" fmla="*/ 1866380 h 3657374"/>
              <a:gd name="connsiteX31" fmla="*/ 4303980 w 6384745"/>
              <a:gd name="connsiteY31" fmla="*/ 1863056 h 3657374"/>
              <a:gd name="connsiteX32" fmla="*/ 3985172 w 6384745"/>
              <a:gd name="connsiteY32" fmla="*/ 638326 h 3657374"/>
              <a:gd name="connsiteX33" fmla="*/ 5061376 w 6384745"/>
              <a:gd name="connsiteY33" fmla="*/ 170051 h 3657374"/>
              <a:gd name="connsiteX34" fmla="*/ 5172781 w 6384745"/>
              <a:gd name="connsiteY34" fmla="*/ 209004 h 3657374"/>
              <a:gd name="connsiteX35" fmla="*/ 5175129 w 6384745"/>
              <a:gd name="connsiteY35" fmla="*/ 205328 h 3657374"/>
              <a:gd name="connsiteX36" fmla="*/ 6317827 w 6384745"/>
              <a:gd name="connsiteY36" fmla="*/ 0 h 36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384745" h="3657374">
                <a:moveTo>
                  <a:pt x="6317827" y="0"/>
                </a:moveTo>
                <a:lnTo>
                  <a:pt x="6384745" y="50557"/>
                </a:lnTo>
                <a:cubicBezTo>
                  <a:pt x="6099318" y="428355"/>
                  <a:pt x="5579572" y="532755"/>
                  <a:pt x="5172745" y="300515"/>
                </a:cubicBezTo>
                <a:cubicBezTo>
                  <a:pt x="4762196" y="110361"/>
                  <a:pt x="4272083" y="274413"/>
                  <a:pt x="4059342" y="677474"/>
                </a:cubicBezTo>
                <a:cubicBezTo>
                  <a:pt x="3842129" y="1089008"/>
                  <a:pt x="3993777" y="1598687"/>
                  <a:pt x="4400636" y="1824535"/>
                </a:cubicBezTo>
                <a:lnTo>
                  <a:pt x="4396495" y="1831995"/>
                </a:lnTo>
                <a:cubicBezTo>
                  <a:pt x="4744176" y="2071112"/>
                  <a:pt x="4888120" y="2517468"/>
                  <a:pt x="4742295" y="2918976"/>
                </a:cubicBezTo>
                <a:cubicBezTo>
                  <a:pt x="4589213" y="3340468"/>
                  <a:pt x="4159511" y="3594939"/>
                  <a:pt x="3716324" y="3526559"/>
                </a:cubicBezTo>
                <a:cubicBezTo>
                  <a:pt x="3280119" y="3459256"/>
                  <a:pt x="2950636" y="3097673"/>
                  <a:pt x="2923941" y="2659002"/>
                </a:cubicBezTo>
                <a:lnTo>
                  <a:pt x="2916014" y="2659337"/>
                </a:lnTo>
                <a:cubicBezTo>
                  <a:pt x="2896379" y="2194411"/>
                  <a:pt x="2508655" y="1830489"/>
                  <a:pt x="2043420" y="1840309"/>
                </a:cubicBezTo>
                <a:cubicBezTo>
                  <a:pt x="1636338" y="1848901"/>
                  <a:pt x="1300622" y="2140881"/>
                  <a:pt x="1223054" y="2525483"/>
                </a:cubicBezTo>
                <a:lnTo>
                  <a:pt x="1207635" y="2680585"/>
                </a:lnTo>
                <a:lnTo>
                  <a:pt x="1209576" y="2680522"/>
                </a:lnTo>
                <a:cubicBezTo>
                  <a:pt x="1226560" y="3202758"/>
                  <a:pt x="816972" y="3639882"/>
                  <a:pt x="294736" y="3656865"/>
                </a:cubicBezTo>
                <a:cubicBezTo>
                  <a:pt x="196817" y="3660050"/>
                  <a:pt x="101890" y="3648237"/>
                  <a:pt x="12163" y="3623498"/>
                </a:cubicBezTo>
                <a:lnTo>
                  <a:pt x="0" y="3619489"/>
                </a:lnTo>
                <a:lnTo>
                  <a:pt x="20206" y="3532917"/>
                </a:lnTo>
                <a:lnTo>
                  <a:pt x="35754" y="3538041"/>
                </a:lnTo>
                <a:cubicBezTo>
                  <a:pt x="117075" y="3560463"/>
                  <a:pt x="203109" y="3571168"/>
                  <a:pt x="291855" y="3568282"/>
                </a:cubicBezTo>
                <a:cubicBezTo>
                  <a:pt x="706004" y="3554814"/>
                  <a:pt x="1041986" y="3249809"/>
                  <a:pt x="1109199" y="2856686"/>
                </a:cubicBezTo>
                <a:lnTo>
                  <a:pt x="1120779" y="2686554"/>
                </a:lnTo>
                <a:lnTo>
                  <a:pt x="1117395" y="2685764"/>
                </a:lnTo>
                <a:lnTo>
                  <a:pt x="1117170" y="2677170"/>
                </a:lnTo>
                <a:lnTo>
                  <a:pt x="1123225" y="2676706"/>
                </a:lnTo>
                <a:cubicBezTo>
                  <a:pt x="1132317" y="2174296"/>
                  <a:pt x="1537053" y="1767111"/>
                  <a:pt x="2041651" y="1756459"/>
                </a:cubicBezTo>
                <a:cubicBezTo>
                  <a:pt x="2545448" y="1745826"/>
                  <a:pt x="2966468" y="2134321"/>
                  <a:pt x="2997869" y="2634756"/>
                </a:cubicBezTo>
                <a:lnTo>
                  <a:pt x="3004992" y="2634455"/>
                </a:lnTo>
                <a:cubicBezTo>
                  <a:pt x="3022224" y="3042476"/>
                  <a:pt x="3325505" y="3381396"/>
                  <a:pt x="3729114" y="3443670"/>
                </a:cubicBezTo>
                <a:cubicBezTo>
                  <a:pt x="4132722" y="3505944"/>
                  <a:pt x="4524054" y="3274197"/>
                  <a:pt x="4663465" y="2890345"/>
                </a:cubicBezTo>
                <a:cubicBezTo>
                  <a:pt x="4802877" y="2506492"/>
                  <a:pt x="4651475" y="2077630"/>
                  <a:pt x="4301973" y="1866380"/>
                </a:cubicBezTo>
                <a:lnTo>
                  <a:pt x="4303980" y="1863056"/>
                </a:lnTo>
                <a:cubicBezTo>
                  <a:pt x="3899505" y="1601560"/>
                  <a:pt x="3756996" y="1070628"/>
                  <a:pt x="3985172" y="638326"/>
                </a:cubicBezTo>
                <a:cubicBezTo>
                  <a:pt x="4193869" y="242924"/>
                  <a:pt x="4645658" y="56995"/>
                  <a:pt x="5061376" y="170051"/>
                </a:cubicBezTo>
                <a:cubicBezTo>
                  <a:pt x="5098993" y="180281"/>
                  <a:pt x="5136314" y="192959"/>
                  <a:pt x="5172781" y="209004"/>
                </a:cubicBezTo>
                <a:lnTo>
                  <a:pt x="5175129" y="205328"/>
                </a:lnTo>
                <a:cubicBezTo>
                  <a:pt x="5551266" y="445470"/>
                  <a:pt x="6048820" y="356066"/>
                  <a:pt x="631782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A851FCA-C301-4BA4-B041-20CC7CD883EF}"/>
              </a:ext>
            </a:extLst>
          </p:cNvPr>
          <p:cNvGrpSpPr/>
          <p:nvPr/>
        </p:nvGrpSpPr>
        <p:grpSpPr>
          <a:xfrm>
            <a:off x="2683190" y="5393948"/>
            <a:ext cx="2980997" cy="742062"/>
            <a:chOff x="575693" y="4067336"/>
            <a:chExt cx="2330517" cy="86795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4C6397-908F-41D7-AC1F-91B174268BBB}"/>
                </a:ext>
              </a:extLst>
            </p:cNvPr>
            <p:cNvSpPr txBox="1"/>
            <p:nvPr/>
          </p:nvSpPr>
          <p:spPr>
            <a:xfrm>
              <a:off x="578400" y="4395301"/>
              <a:ext cx="2318193" cy="539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B91EDB1-6855-4691-92DB-02001F90AAAE}"/>
                </a:ext>
              </a:extLst>
            </p:cNvPr>
            <p:cNvSpPr txBox="1"/>
            <p:nvPr/>
          </p:nvSpPr>
          <p:spPr>
            <a:xfrm>
              <a:off x="575693" y="4067336"/>
              <a:ext cx="2330517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FCB8A5B-6DC3-4883-991F-920E7B65B9B7}"/>
              </a:ext>
            </a:extLst>
          </p:cNvPr>
          <p:cNvGrpSpPr/>
          <p:nvPr/>
        </p:nvGrpSpPr>
        <p:grpSpPr>
          <a:xfrm>
            <a:off x="4634216" y="4070951"/>
            <a:ext cx="2079754" cy="926727"/>
            <a:chOff x="575693" y="4067337"/>
            <a:chExt cx="1625933" cy="108394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ADE1673-A365-420A-9989-025DE39D8591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EEA9C2E-3180-4BC8-8AB4-5A591F53A4D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53275EF-03AD-479A-A22B-87F15285CC5F}"/>
              </a:ext>
            </a:extLst>
          </p:cNvPr>
          <p:cNvGrpSpPr/>
          <p:nvPr/>
        </p:nvGrpSpPr>
        <p:grpSpPr>
          <a:xfrm>
            <a:off x="961094" y="2297339"/>
            <a:ext cx="2079754" cy="926727"/>
            <a:chOff x="575693" y="4067337"/>
            <a:chExt cx="1625933" cy="108394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954F341-B83B-4F12-84F8-FB232E63A426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221CDEE-0D15-4813-BBCA-80CBB82670C8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8C63CA33-F384-4DB9-81CF-FB823C63462F}"/>
              </a:ext>
            </a:extLst>
          </p:cNvPr>
          <p:cNvSpPr txBox="1"/>
          <p:nvPr/>
        </p:nvSpPr>
        <p:spPr>
          <a:xfrm>
            <a:off x="3499920" y="2838600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88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D700756-8ED9-4675-B5A4-E52A43FD9F58}"/>
              </a:ext>
            </a:extLst>
          </p:cNvPr>
          <p:cNvSpPr txBox="1"/>
          <p:nvPr/>
        </p:nvSpPr>
        <p:spPr>
          <a:xfrm>
            <a:off x="2915804" y="4519274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45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C27337-1E1F-4050-9996-D8BEB6D25D7C}"/>
              </a:ext>
            </a:extLst>
          </p:cNvPr>
          <p:cNvSpPr txBox="1"/>
          <p:nvPr/>
        </p:nvSpPr>
        <p:spPr>
          <a:xfrm>
            <a:off x="1210526" y="5045300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64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Freeform 18">
            <a:extLst>
              <a:ext uri="{FF2B5EF4-FFF2-40B4-BE49-F238E27FC236}">
                <a16:creationId xmlns:a16="http://schemas.microsoft.com/office/drawing/2014/main" id="{EB0044CC-7654-440B-BF07-FFFAAA38DF82}"/>
              </a:ext>
            </a:extLst>
          </p:cNvPr>
          <p:cNvSpPr/>
          <p:nvPr/>
        </p:nvSpPr>
        <p:spPr>
          <a:xfrm>
            <a:off x="3347794" y="400639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Oval 7">
            <a:extLst>
              <a:ext uri="{FF2B5EF4-FFF2-40B4-BE49-F238E27FC236}">
                <a16:creationId xmlns:a16="http://schemas.microsoft.com/office/drawing/2014/main" id="{18337563-A84E-477B-AAEF-2514010EF742}"/>
              </a:ext>
            </a:extLst>
          </p:cNvPr>
          <p:cNvSpPr/>
          <p:nvPr/>
        </p:nvSpPr>
        <p:spPr>
          <a:xfrm>
            <a:off x="3907585" y="2357077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ounded Rectangle 25">
            <a:extLst>
              <a:ext uri="{FF2B5EF4-FFF2-40B4-BE49-F238E27FC236}">
                <a16:creationId xmlns:a16="http://schemas.microsoft.com/office/drawing/2014/main" id="{8F009A18-04C0-4F40-A83D-69913B4258E8}"/>
              </a:ext>
            </a:extLst>
          </p:cNvPr>
          <p:cNvSpPr/>
          <p:nvPr/>
        </p:nvSpPr>
        <p:spPr>
          <a:xfrm>
            <a:off x="1586767" y="4565078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79351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extBox 82">
            <a:extLst>
              <a:ext uri="{FF2B5EF4-FFF2-40B4-BE49-F238E27FC236}">
                <a16:creationId xmlns:a16="http://schemas.microsoft.com/office/drawing/2014/main" id="{F073FBF3-DA1A-4EC2-9CC1-F25F4024EF76}"/>
              </a:ext>
            </a:extLst>
          </p:cNvPr>
          <p:cNvSpPr txBox="1"/>
          <p:nvPr/>
        </p:nvSpPr>
        <p:spPr>
          <a:xfrm>
            <a:off x="3498359" y="1909083"/>
            <a:ext cx="5271482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bg1"/>
                </a:solidFill>
                <a:cs typeface="Arial" pitchFamily="34" charset="0"/>
              </a:rPr>
              <a:t>2020</a:t>
            </a:r>
            <a:endParaRPr lang="ko-KR" altLang="en-US" sz="9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9F3798D-66C8-4F6F-8A13-2E79BDE5A183}"/>
              </a:ext>
            </a:extLst>
          </p:cNvPr>
          <p:cNvSpPr txBox="1"/>
          <p:nvPr/>
        </p:nvSpPr>
        <p:spPr>
          <a:xfrm>
            <a:off x="3498285" y="4262296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0DE0B98-892C-4151-9B16-4066F81390F4}"/>
              </a:ext>
            </a:extLst>
          </p:cNvPr>
          <p:cNvSpPr txBox="1"/>
          <p:nvPr/>
        </p:nvSpPr>
        <p:spPr>
          <a:xfrm>
            <a:off x="3498285" y="3526053"/>
            <a:ext cx="527148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FOOTBALL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4547986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soccer-sport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7602</TotalTime>
  <Words>4186</Words>
  <Application>Microsoft Office PowerPoint</Application>
  <PresentationFormat>Widescreen</PresentationFormat>
  <Paragraphs>534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8" baseType="lpstr">
      <vt:lpstr>Arial Unicode MS</vt:lpstr>
      <vt:lpstr>HY견명조</vt:lpstr>
      <vt:lpstr>Arial</vt:lpstr>
      <vt:lpstr>Arial Black</vt:lpstr>
      <vt:lpstr>Calibri</vt:lpstr>
      <vt:lpstr>FZShuTi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140</cp:revision>
  <dcterms:created xsi:type="dcterms:W3CDTF">2018-04-24T17:14:44Z</dcterms:created>
  <dcterms:modified xsi:type="dcterms:W3CDTF">2018-10-28T07:24:35Z</dcterms:modified>
</cp:coreProperties>
</file>