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48" r:id="rId2"/>
    <p:sldMasterId id="2147483658" r:id="rId3"/>
  </p:sldMasterIdLst>
  <p:notesMasterIdLst>
    <p:notesMasterId r:id="rId38"/>
  </p:notesMasterIdLst>
  <p:handoutMasterIdLst>
    <p:handoutMasterId r:id="rId39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77" r:id="rId11"/>
    <p:sldId id="265" r:id="rId12"/>
    <p:sldId id="269" r:id="rId13"/>
    <p:sldId id="289" r:id="rId14"/>
    <p:sldId id="285" r:id="rId15"/>
    <p:sldId id="274" r:id="rId16"/>
    <p:sldId id="284" r:id="rId17"/>
    <p:sldId id="267" r:id="rId18"/>
    <p:sldId id="287" r:id="rId19"/>
    <p:sldId id="264" r:id="rId20"/>
    <p:sldId id="286" r:id="rId21"/>
    <p:sldId id="278" r:id="rId22"/>
    <p:sldId id="275" r:id="rId23"/>
    <p:sldId id="271" r:id="rId24"/>
    <p:sldId id="276" r:id="rId25"/>
    <p:sldId id="266" r:id="rId26"/>
    <p:sldId id="272" r:id="rId27"/>
    <p:sldId id="268" r:id="rId28"/>
    <p:sldId id="270" r:id="rId29"/>
    <p:sldId id="263" r:id="rId30"/>
    <p:sldId id="279" r:id="rId31"/>
    <p:sldId id="280" r:id="rId32"/>
    <p:sldId id="281" r:id="rId33"/>
    <p:sldId id="282" r:id="rId34"/>
    <p:sldId id="290" r:id="rId35"/>
    <p:sldId id="292" r:id="rId36"/>
    <p:sldId id="294" r:id="rId37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6D9A"/>
    <a:srgbClr val="76B1D1"/>
    <a:srgbClr val="F3C04A"/>
    <a:srgbClr val="A0C4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37" d="100"/>
          <a:sy n="137" d="100"/>
        </p:scale>
        <p:origin x="1548" y="114"/>
      </p:cViewPr>
      <p:guideLst>
        <p:guide orient="horz" pos="180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5850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D0-4840-B602-F753B8264C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0079232"/>
        <c:axId val="50080768"/>
      </c:barChart>
      <c:catAx>
        <c:axId val="50079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0080768"/>
        <c:crosses val="autoZero"/>
        <c:auto val="1"/>
        <c:lblAlgn val="ctr"/>
        <c:lblOffset val="100"/>
        <c:noMultiLvlLbl val="0"/>
      </c:catAx>
      <c:valAx>
        <c:axId val="5008076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0079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9E-41A4-81B9-8CB94302A4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0079232"/>
        <c:axId val="50080768"/>
      </c:barChart>
      <c:catAx>
        <c:axId val="50079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0080768"/>
        <c:crosses val="autoZero"/>
        <c:auto val="1"/>
        <c:lblAlgn val="ctr"/>
        <c:lblOffset val="100"/>
        <c:noMultiLvlLbl val="0"/>
      </c:catAx>
      <c:valAx>
        <c:axId val="5008076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0079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C5-4073-86E3-7A2FA48E0E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0079232"/>
        <c:axId val="50080768"/>
      </c:barChart>
      <c:catAx>
        <c:axId val="50079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0080768"/>
        <c:crosses val="autoZero"/>
        <c:auto val="1"/>
        <c:lblAlgn val="ctr"/>
        <c:lblOffset val="100"/>
        <c:noMultiLvlLbl val="0"/>
      </c:catAx>
      <c:valAx>
        <c:axId val="5008076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0079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C9-40AB-9639-F1691EB2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0079232"/>
        <c:axId val="50080768"/>
      </c:barChart>
      <c:catAx>
        <c:axId val="50079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0080768"/>
        <c:crosses val="autoZero"/>
        <c:auto val="1"/>
        <c:lblAlgn val="ctr"/>
        <c:lblOffset val="100"/>
        <c:noMultiLvlLbl val="0"/>
      </c:catAx>
      <c:valAx>
        <c:axId val="5008076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500792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502086428072614E-2"/>
          <c:y val="0"/>
          <c:w val="0.90152633558416406"/>
          <c:h val="0.99783667073374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9FE3-4714-8E45-DC49758226BE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9FE3-4714-8E45-DC49758226BE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FE3-4714-8E45-DC49758226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502086428072614E-2"/>
          <c:y val="0"/>
          <c:w val="0.90152633558416406"/>
          <c:h val="0.99783667073374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E6B0-4C73-A4D4-770BF8E3665F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E6B0-4C73-A4D4-770BF8E3665F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6B0-4C73-A4D4-770BF8E366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502086428072614E-2"/>
          <c:y val="0"/>
          <c:w val="0.90152633558416406"/>
          <c:h val="0.99783667073374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E57D-460F-9D2F-5215590166D1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E57D-460F-9D2F-5215590166D1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57D-460F-9D2F-5215590166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2700">
                <a:solidFill>
                  <a:schemeClr val="bg1">
                    <a:lumMod val="9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1-A4BE-4A82-AAE2-9C3241FC5B2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2700">
                <a:solidFill>
                  <a:schemeClr val="bg1">
                    <a:lumMod val="9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3-A4BE-4A82-AAE2-9C3241FC5B2B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12700">
                <a:solidFill>
                  <a:schemeClr val="bg1">
                    <a:lumMod val="9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5-A4BE-4A82-AAE2-9C3241FC5B2B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70</c:v>
                </c:pt>
                <c:pt idx="1">
                  <c:v>20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4BE-4A82-AAE2-9C3241FC5B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87649-87BE-48A6-AB38-3A28AD0FAB86}" type="datetimeFigureOut">
              <a:rPr lang="ko-KR" altLang="en-US" smtClean="0"/>
              <a:t>2018-07-16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DE6650-FA3D-4205-A4D4-AA0375A1773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91151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4DDF7-921D-4AC8-B946-4DD615DDC886}" type="datetimeFigureOut">
              <a:rPr lang="ko-KR" altLang="en-US" smtClean="0"/>
              <a:t>2018-07-16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42B24-5628-4EE2-A5C0-B4E095A4480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5444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42B24-5628-4EE2-A5C0-B4E095A44801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1824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42B24-5628-4EE2-A5C0-B4E095A44801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6661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42B24-5628-4EE2-A5C0-B4E095A44801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2774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42B24-5628-4EE2-A5C0-B4E095A44801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7868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42B24-5628-4EE2-A5C0-B4E095A44801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922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002-KIMS BUSINESS\007-bizdesign.tv\000-PPT FOR KMONG\PSD\13-05-14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637" y="646773"/>
            <a:ext cx="3420164" cy="2989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920519" y="744654"/>
            <a:ext cx="3146400" cy="194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2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120A1E39-4EAE-4670-B341-E8765113888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4203515"/>
            <a:ext cx="9143999" cy="207553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1" baseline="0">
                <a:solidFill>
                  <a:schemeClr val="tx1"/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 OF YOUR PRESENTATION HERE</a:t>
            </a:r>
            <a:endParaRPr lang="ko-KR" altLang="en-US" dirty="0"/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3DAC9DBF-2FD4-4775-8F53-02C2F29CA8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651870"/>
            <a:ext cx="9143998" cy="5400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TEMPLATES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70206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39552" y="539550"/>
            <a:ext cx="3528392" cy="4068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6043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-1" y="0"/>
            <a:ext cx="9138113" cy="25717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tIns="540000" anchor="t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977152" y="1491630"/>
            <a:ext cx="1390030" cy="19844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889704" y="1491630"/>
            <a:ext cx="1390030" cy="19844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26582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9144000" cy="27877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03995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lIns="1260000" anchor="ctr"/>
          <a:lstStyle>
            <a:lvl1pPr marL="0" indent="0" algn="l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853984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46042" y="1171934"/>
            <a:ext cx="1944000" cy="10436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546042" y="2862166"/>
            <a:ext cx="1944000" cy="12241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546042" y="2217207"/>
            <a:ext cx="1944000" cy="5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546042" y="4085904"/>
            <a:ext cx="1944000" cy="53095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1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2583307" y="1171934"/>
            <a:ext cx="1944000" cy="10436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582971" y="2862166"/>
            <a:ext cx="1944000" cy="12241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2582971" y="2217207"/>
            <a:ext cx="1944000" cy="5309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2582635" y="4085904"/>
            <a:ext cx="1944000" cy="5309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5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619900" y="1171934"/>
            <a:ext cx="1944000" cy="10436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619564" y="2862166"/>
            <a:ext cx="1944000" cy="12241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4619564" y="2217207"/>
            <a:ext cx="1944000" cy="5309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4619228" y="4085904"/>
            <a:ext cx="1944000" cy="5309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656494" y="1171934"/>
            <a:ext cx="1944000" cy="10436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20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6656494" y="2862166"/>
            <a:ext cx="1944000" cy="12241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6656494" y="2217207"/>
            <a:ext cx="1944000" cy="53095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6656494" y="4085904"/>
            <a:ext cx="1944000" cy="5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77122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1239542"/>
            <a:ext cx="9144000" cy="33484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4098" name="Picture 2" descr="D:\KBM-정애\014-Fullppt\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6568" y="1419622"/>
            <a:ext cx="5760640" cy="292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070504" y="1806558"/>
            <a:ext cx="2701398" cy="19894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493825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D:\KBM-정애\014-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52" y="1203598"/>
            <a:ext cx="2497429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D:\KBM-정애\014-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128" y="1203598"/>
            <a:ext cx="2497429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D:\KBM-정애\014-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404" y="1203598"/>
            <a:ext cx="2497429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351812" y="1311088"/>
            <a:ext cx="1448000" cy="22120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3841834" y="1311088"/>
            <a:ext cx="1448000" cy="22120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331856" y="1311088"/>
            <a:ext cx="1448000" cy="22120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493305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2" name="Rounded Rectangle 11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Rounded Rectangle 14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Half Frame 15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41248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8"/>
          <p:cNvSpPr>
            <a:spLocks noGrp="1"/>
          </p:cNvSpPr>
          <p:nvPr>
            <p:ph type="title" hasCustomPrompt="1"/>
          </p:nvPr>
        </p:nvSpPr>
        <p:spPr>
          <a:xfrm>
            <a:off x="3671392" y="2181756"/>
            <a:ext cx="5472608" cy="542078"/>
          </a:xfrm>
          <a:prstGeom prst="rect">
            <a:avLst/>
          </a:prstGeom>
        </p:spPr>
        <p:txBody>
          <a:bodyPr anchor="ctr"/>
          <a:lstStyle>
            <a:lvl1pPr algn="l">
              <a:defRPr sz="3600"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Section Break</a:t>
            </a:r>
            <a:endParaRPr lang="ko-KR" alt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9315AC1-362C-42C8-AC5D-93231CD549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71392" y="2734184"/>
            <a:ext cx="5472608" cy="197606"/>
          </a:xfrm>
          <a:prstGeom prst="rect">
            <a:avLst/>
          </a:prstGeom>
        </p:spPr>
        <p:txBody>
          <a:bodyPr lIns="108000" anchor="ctr"/>
          <a:lstStyle>
            <a:lvl1pPr marL="0" indent="0" algn="l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This text can be replaced with your own text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715058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KBM-정애\014-Fullppt\PNG이미지\탭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2052" y="483518"/>
            <a:ext cx="2049645" cy="25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836710" y="731206"/>
            <a:ext cx="1440672" cy="1803564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2899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002-KIMS BUSINESS\007-bizdesign.tv\000-PPT FOR KMONG\PSD\13-05-14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637" y="646773"/>
            <a:ext cx="3420164" cy="2989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920519" y="744654"/>
            <a:ext cx="3146400" cy="194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5397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837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47664" y="25735"/>
            <a:ext cx="7596336" cy="776530"/>
          </a:xfrm>
          <a:prstGeom prst="rect">
            <a:avLst/>
          </a:prstGeom>
        </p:spPr>
        <p:txBody>
          <a:bodyPr anchor="ctr"/>
          <a:lstStyle>
            <a:lvl1pPr algn="l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5772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83568" y="1189414"/>
            <a:ext cx="1728192" cy="1958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710172" y="1189414"/>
            <a:ext cx="1728192" cy="1958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736776" y="1189414"/>
            <a:ext cx="1728192" cy="1958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763380" y="1189414"/>
            <a:ext cx="1728192" cy="19584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39587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3225800" y="1183642"/>
            <a:ext cx="3146400" cy="194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04851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1200786"/>
            <a:ext cx="457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0" y="25735"/>
            <a:ext cx="9144000" cy="776530"/>
          </a:xfrm>
          <a:prstGeom prst="rect">
            <a:avLst/>
          </a:prstGeom>
        </p:spPr>
        <p:txBody>
          <a:bodyPr anchor="ctr"/>
          <a:lstStyle>
            <a:lvl1pPr algn="ctr"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572000" y="2892706"/>
            <a:ext cx="457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4568305" y="1200090"/>
            <a:ext cx="1416959" cy="169269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3156888" y="2892706"/>
            <a:ext cx="1416959" cy="16926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370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139952" y="555525"/>
            <a:ext cx="1650297" cy="40484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339752" y="555525"/>
            <a:ext cx="1650297" cy="40484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539552" y="555525"/>
            <a:ext cx="1650297" cy="40484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5997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0478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3" r:id="rId2"/>
    <p:sldLayoutId id="2147483663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28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8" r:id="rId3"/>
    <p:sldLayoutId id="2147483665" r:id="rId4"/>
    <p:sldLayoutId id="2147483667" r:id="rId5"/>
    <p:sldLayoutId id="2147483669" r:id="rId6"/>
    <p:sldLayoutId id="2147483670" r:id="rId7"/>
    <p:sldLayoutId id="2147483671" r:id="rId8"/>
    <p:sldLayoutId id="2147483672" r:id="rId9"/>
    <p:sldLayoutId id="2147483675" r:id="rId10"/>
    <p:sldLayoutId id="2147483674" r:id="rId11"/>
    <p:sldLayoutId id="2147483666" r:id="rId12"/>
    <p:sldLayoutId id="2147483657" r:id="rId13"/>
    <p:sldLayoutId id="2147483676" r:id="rId1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9947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ree-powerpoint-templates-design.com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4501738"/>
            <a:ext cx="1008112" cy="249295"/>
          </a:xfrm>
          <a:prstGeom prst="rect">
            <a:avLst/>
          </a:prstGeom>
        </p:spPr>
      </p:pic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851939D0-0950-49D5-964E-AF7DFAADC12E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INSERT THE TITLEOF YOUR PRESENTATION HERE 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ko-KR" altLang="en-US" dirty="0"/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2873539" y="1455044"/>
            <a:ext cx="32403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ea typeface="맑은 고딕" pitchFamily="50" charset="-127"/>
                <a:cs typeface="Calibri" pitchFamily="34" charset="0"/>
              </a:rPr>
              <a:t>Insert Your Image</a:t>
            </a:r>
          </a:p>
        </p:txBody>
      </p:sp>
      <p:sp>
        <p:nvSpPr>
          <p:cNvPr id="11" name="TextBox 10">
            <a:hlinkClick r:id="rId4"/>
          </p:cNvPr>
          <p:cNvSpPr txBox="1"/>
          <p:nvPr/>
        </p:nvSpPr>
        <p:spPr>
          <a:xfrm>
            <a:off x="-18256" y="4825165"/>
            <a:ext cx="91805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>
                <a:solidFill>
                  <a:schemeClr val="bg1"/>
                </a:solidFill>
                <a:cs typeface="Arial" pitchFamily="34" charset="0"/>
                <a:hlinkClick r:id="rId4"/>
              </a:rPr>
              <a:t>http://www.free-powerpoint-templates-design.com</a:t>
            </a:r>
            <a:endParaRPr lang="ko-KR" alt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331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286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/>
        </p:nvSpPr>
        <p:spPr>
          <a:xfrm>
            <a:off x="2283646" y="0"/>
            <a:ext cx="2286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/>
        </p:nvSpPr>
        <p:spPr>
          <a:xfrm>
            <a:off x="4569646" y="0"/>
            <a:ext cx="2286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Rectangle 6"/>
          <p:cNvSpPr/>
          <p:nvPr/>
        </p:nvSpPr>
        <p:spPr>
          <a:xfrm>
            <a:off x="6858000" y="0"/>
            <a:ext cx="2286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471602"/>
              </p:ext>
            </p:extLst>
          </p:nvPr>
        </p:nvGraphicFramePr>
        <p:xfrm>
          <a:off x="-2395" y="267495"/>
          <a:ext cx="9144001" cy="45714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1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6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4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80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95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25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0499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3845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9680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52117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6802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092426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Simple  PowerPoint Presentation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Simple  PowerPoint Presentation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Simple  PowerPoint Presentation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Simple  PowerPoint Presentation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8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 and appeal to your Presentations. 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 and appeal to your Presentations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 and appeal to your Presentations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 and appeal to your Presentations</a:t>
                      </a:r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0388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$1,200</a:t>
                      </a:r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$1,000</a:t>
                      </a:r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$800</a:t>
                      </a:r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$500</a:t>
                      </a:r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Trapezoid 13"/>
          <p:cNvSpPr/>
          <p:nvPr/>
        </p:nvSpPr>
        <p:spPr>
          <a:xfrm>
            <a:off x="859837" y="609131"/>
            <a:ext cx="608532" cy="514550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Rounded Rectangle 7"/>
          <p:cNvSpPr/>
          <p:nvPr/>
        </p:nvSpPr>
        <p:spPr>
          <a:xfrm>
            <a:off x="5508104" y="537548"/>
            <a:ext cx="380056" cy="657717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Rectangle 18"/>
          <p:cNvSpPr/>
          <p:nvPr/>
        </p:nvSpPr>
        <p:spPr>
          <a:xfrm>
            <a:off x="3091636" y="605121"/>
            <a:ext cx="657718" cy="522571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Rounded Rectangle 25"/>
          <p:cNvSpPr/>
          <p:nvPr/>
        </p:nvSpPr>
        <p:spPr>
          <a:xfrm>
            <a:off x="7804823" y="537547"/>
            <a:ext cx="467762" cy="657718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039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126590" y="1563638"/>
            <a:ext cx="60528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26590" y="2583872"/>
            <a:ext cx="60528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126590" y="3604106"/>
            <a:ext cx="60528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156176" y="1563638"/>
            <a:ext cx="1985779" cy="894546"/>
            <a:chOff x="4320398" y="1245513"/>
            <a:chExt cx="2874451" cy="894546"/>
          </a:xfrm>
        </p:grpSpPr>
        <p:sp>
          <p:nvSpPr>
            <p:cNvPr id="14" name="TextBox 13"/>
            <p:cNvSpPr txBox="1"/>
            <p:nvPr/>
          </p:nvSpPr>
          <p:spPr>
            <a:xfrm>
              <a:off x="4320399" y="1493728"/>
              <a:ext cx="28744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156176" y="2583872"/>
            <a:ext cx="1985779" cy="894546"/>
            <a:chOff x="4320398" y="1245513"/>
            <a:chExt cx="2874451" cy="894546"/>
          </a:xfrm>
        </p:grpSpPr>
        <p:sp>
          <p:nvSpPr>
            <p:cNvPr id="17" name="TextBox 16"/>
            <p:cNvSpPr txBox="1"/>
            <p:nvPr/>
          </p:nvSpPr>
          <p:spPr>
            <a:xfrm>
              <a:off x="4320399" y="1493728"/>
              <a:ext cx="28744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156176" y="3604106"/>
            <a:ext cx="1985779" cy="894546"/>
            <a:chOff x="4320398" y="1245513"/>
            <a:chExt cx="2874451" cy="894546"/>
          </a:xfrm>
        </p:grpSpPr>
        <p:sp>
          <p:nvSpPr>
            <p:cNvPr id="20" name="TextBox 19"/>
            <p:cNvSpPr txBox="1"/>
            <p:nvPr/>
          </p:nvSpPr>
          <p:spPr>
            <a:xfrm>
              <a:off x="4320399" y="1493728"/>
              <a:ext cx="28744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2" name="Text Placeholder 13"/>
          <p:cNvSpPr txBox="1">
            <a:spLocks/>
          </p:cNvSpPr>
          <p:nvPr/>
        </p:nvSpPr>
        <p:spPr>
          <a:xfrm>
            <a:off x="6084169" y="543453"/>
            <a:ext cx="2520280" cy="79208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10000"/>
              </a:lnSpc>
              <a:buNone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Simple </a:t>
            </a:r>
            <a:r>
              <a:rPr lang="en-US" altLang="ko-KR" sz="2400" b="1" dirty="0">
                <a:solidFill>
                  <a:schemeClr val="accent3"/>
                </a:solidFill>
                <a:latin typeface="+mj-lt"/>
                <a:cs typeface="Arial" pitchFamily="34" charset="0"/>
              </a:rPr>
              <a:t>Portfolio </a:t>
            </a: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Presentation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9B382D5-3F78-446D-908F-49F074D24D7C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860456B9-9AA5-4671-AFB3-B2D061A25FE0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D7E25987-A8FB-4688-9579-C8C44E38B5E5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3809171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Infographic</a:t>
            </a:r>
            <a:r>
              <a:rPr lang="en-US" altLang="ko-KR" dirty="0">
                <a:solidFill>
                  <a:srgbClr val="0DD2D9"/>
                </a:solidFill>
              </a:rPr>
              <a:t> </a:t>
            </a:r>
            <a:r>
              <a:rPr lang="en-US" altLang="ko-KR" dirty="0"/>
              <a:t>Layout</a:t>
            </a:r>
            <a:endParaRPr lang="ko-KR" altLang="en-US" dirty="0"/>
          </a:p>
        </p:txBody>
      </p:sp>
      <p:sp>
        <p:nvSpPr>
          <p:cNvPr id="3" name="Rounded Rectangle 6"/>
          <p:cNvSpPr/>
          <p:nvPr/>
        </p:nvSpPr>
        <p:spPr>
          <a:xfrm>
            <a:off x="1019340" y="1538887"/>
            <a:ext cx="936104" cy="450891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" name="Rounded Rectangle 6"/>
          <p:cNvSpPr/>
          <p:nvPr/>
        </p:nvSpPr>
        <p:spPr>
          <a:xfrm>
            <a:off x="3073095" y="1538887"/>
            <a:ext cx="936104" cy="450891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Rounded Rectangle 6"/>
          <p:cNvSpPr/>
          <p:nvPr/>
        </p:nvSpPr>
        <p:spPr>
          <a:xfrm>
            <a:off x="5126850" y="1538887"/>
            <a:ext cx="936104" cy="450891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Rounded Rectangle 6"/>
          <p:cNvSpPr/>
          <p:nvPr/>
        </p:nvSpPr>
        <p:spPr>
          <a:xfrm>
            <a:off x="7180604" y="1538887"/>
            <a:ext cx="936104" cy="450891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240385" y="234376"/>
                </a:moveTo>
                <a:lnTo>
                  <a:pt x="2744441" y="234376"/>
                </a:lnTo>
                <a:lnTo>
                  <a:pt x="2744441" y="1314376"/>
                </a:lnTo>
                <a:lnTo>
                  <a:pt x="2240385" y="1314376"/>
                </a:ln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184753" y="2405857"/>
            <a:ext cx="60528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8507" y="2405857"/>
            <a:ext cx="60528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92261" y="2405857"/>
            <a:ext cx="60528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46015" y="2405857"/>
            <a:ext cx="60528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03609" y="3141457"/>
            <a:ext cx="1767568" cy="1292662"/>
            <a:chOff x="2113657" y="4283314"/>
            <a:chExt cx="2120136" cy="1292662"/>
          </a:xfrm>
        </p:grpSpPr>
        <p:sp>
          <p:nvSpPr>
            <p:cNvPr id="12" name="TextBox 11"/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711117" y="3141457"/>
            <a:ext cx="1767568" cy="1292662"/>
            <a:chOff x="2113657" y="4283314"/>
            <a:chExt cx="2120135" cy="1292662"/>
          </a:xfrm>
        </p:grpSpPr>
        <p:sp>
          <p:nvSpPr>
            <p:cNvPr id="15" name="TextBox 14"/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113658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657363" y="3141457"/>
            <a:ext cx="1767568" cy="1292662"/>
            <a:chOff x="2113657" y="4283314"/>
            <a:chExt cx="2120136" cy="1292662"/>
          </a:xfrm>
        </p:grpSpPr>
        <p:sp>
          <p:nvSpPr>
            <p:cNvPr id="18" name="TextBox 17"/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764872" y="3141457"/>
            <a:ext cx="1767568" cy="1292662"/>
            <a:chOff x="2113657" y="4283314"/>
            <a:chExt cx="2120135" cy="1292662"/>
          </a:xfrm>
        </p:grpSpPr>
        <p:sp>
          <p:nvSpPr>
            <p:cNvPr id="21" name="TextBox 20"/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113658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3" name="Right Arrow 22"/>
          <p:cNvSpPr/>
          <p:nvPr/>
        </p:nvSpPr>
        <p:spPr>
          <a:xfrm>
            <a:off x="2313958" y="1588827"/>
            <a:ext cx="400623" cy="351010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" name="Right Arrow 23"/>
          <p:cNvSpPr/>
          <p:nvPr/>
        </p:nvSpPr>
        <p:spPr>
          <a:xfrm>
            <a:off x="4367713" y="1588827"/>
            <a:ext cx="400623" cy="351010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5" name="Right Arrow 24"/>
          <p:cNvSpPr/>
          <p:nvPr/>
        </p:nvSpPr>
        <p:spPr>
          <a:xfrm>
            <a:off x="6421468" y="1588827"/>
            <a:ext cx="400623" cy="351010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2882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D7704A71-9289-48C3-98B6-9C2916B6B46F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pic>
        <p:nvPicPr>
          <p:cNvPr id="2051" name="Picture 3" descr="D:\KBM-정애\014-Fullppt\PNG이미지\핸드폰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762291"/>
            <a:ext cx="2299962" cy="361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D:\KBM-정애\014-Fullppt\PNG이미지\핸드폰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3911" y="762291"/>
            <a:ext cx="2299962" cy="361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up 13"/>
          <p:cNvGrpSpPr/>
          <p:nvPr/>
        </p:nvGrpSpPr>
        <p:grpSpPr>
          <a:xfrm>
            <a:off x="556144" y="3579862"/>
            <a:ext cx="1767568" cy="923330"/>
            <a:chOff x="2113657" y="4283314"/>
            <a:chExt cx="2120136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2113657" y="4560313"/>
              <a:ext cx="21201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665157" y="3579862"/>
            <a:ext cx="1767568" cy="923330"/>
            <a:chOff x="2113657" y="4283314"/>
            <a:chExt cx="2120135" cy="923330"/>
          </a:xfrm>
        </p:grpSpPr>
        <p:sp>
          <p:nvSpPr>
            <p:cNvPr id="18" name="TextBox 17"/>
            <p:cNvSpPr txBox="1"/>
            <p:nvPr/>
          </p:nvSpPr>
          <p:spPr>
            <a:xfrm>
              <a:off x="2113657" y="4560313"/>
              <a:ext cx="21201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13658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467544" y="411510"/>
            <a:ext cx="2189605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Presentation Designed</a:t>
            </a:r>
          </a:p>
        </p:txBody>
      </p:sp>
      <p:sp>
        <p:nvSpPr>
          <p:cNvPr id="21" name="Text Placeholder 13"/>
          <p:cNvSpPr txBox="1">
            <a:spLocks/>
          </p:cNvSpPr>
          <p:nvPr/>
        </p:nvSpPr>
        <p:spPr>
          <a:xfrm>
            <a:off x="467544" y="705678"/>
            <a:ext cx="2952328" cy="92996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n-US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Simple </a:t>
            </a: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Portfolio Presentation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7544" y="1637387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This PowerPoint Template has clean and neutral design that can be adapted to any content and meets various market segments.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" name="Rectangle 36"/>
          <p:cNvSpPr/>
          <p:nvPr/>
        </p:nvSpPr>
        <p:spPr>
          <a:xfrm>
            <a:off x="1205903" y="3036550"/>
            <a:ext cx="468051" cy="39125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5" name="Rectangle 16"/>
          <p:cNvSpPr/>
          <p:nvPr/>
        </p:nvSpPr>
        <p:spPr>
          <a:xfrm>
            <a:off x="3311010" y="3075806"/>
            <a:ext cx="475862" cy="312743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92D9161-17E5-41F2-A355-319955C7C33D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208659D8-FEBD-4F1D-8043-5D15E4C1C278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</p:spTree>
    <p:extLst>
      <p:ext uri="{BB962C8B-B14F-4D97-AF65-F5344CB8AC3E}">
        <p14:creationId xmlns:p14="http://schemas.microsoft.com/office/powerpoint/2010/main" val="3169021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Infographic</a:t>
            </a:r>
            <a:r>
              <a:rPr lang="en-US" altLang="ko-KR" dirty="0">
                <a:solidFill>
                  <a:srgbClr val="0DD2D9"/>
                </a:solidFill>
              </a:rPr>
              <a:t> </a:t>
            </a:r>
            <a:r>
              <a:rPr lang="en-US" altLang="ko-KR" dirty="0"/>
              <a:t>Layout</a:t>
            </a:r>
            <a:endParaRPr lang="ko-KR" altLang="en-US" dirty="0"/>
          </a:p>
        </p:txBody>
      </p:sp>
      <p:sp>
        <p:nvSpPr>
          <p:cNvPr id="3" name="Oval 2"/>
          <p:cNvSpPr/>
          <p:nvPr/>
        </p:nvSpPr>
        <p:spPr>
          <a:xfrm>
            <a:off x="633264" y="1275606"/>
            <a:ext cx="986408" cy="98640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Oval 7"/>
          <p:cNvSpPr/>
          <p:nvPr/>
        </p:nvSpPr>
        <p:spPr>
          <a:xfrm>
            <a:off x="633264" y="3385542"/>
            <a:ext cx="986408" cy="9864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Oval 8"/>
          <p:cNvSpPr/>
          <p:nvPr/>
        </p:nvSpPr>
        <p:spPr>
          <a:xfrm>
            <a:off x="2903642" y="1931629"/>
            <a:ext cx="1884382" cy="188438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Plus 9"/>
          <p:cNvSpPr/>
          <p:nvPr/>
        </p:nvSpPr>
        <p:spPr>
          <a:xfrm>
            <a:off x="633264" y="2353778"/>
            <a:ext cx="986408" cy="986408"/>
          </a:xfrm>
          <a:prstGeom prst="mathPlus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Right Arrow 10"/>
          <p:cNvSpPr/>
          <p:nvPr/>
        </p:nvSpPr>
        <p:spPr>
          <a:xfrm>
            <a:off x="2036789" y="2621458"/>
            <a:ext cx="576064" cy="504724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Rectangle 36"/>
          <p:cNvSpPr/>
          <p:nvPr/>
        </p:nvSpPr>
        <p:spPr>
          <a:xfrm>
            <a:off x="928031" y="1583889"/>
            <a:ext cx="405154" cy="33867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Rectangle 16"/>
          <p:cNvSpPr/>
          <p:nvPr/>
        </p:nvSpPr>
        <p:spPr>
          <a:xfrm>
            <a:off x="882105" y="3781131"/>
            <a:ext cx="451080" cy="296456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Rounded Rectangle 7"/>
          <p:cNvSpPr/>
          <p:nvPr/>
        </p:nvSpPr>
        <p:spPr>
          <a:xfrm>
            <a:off x="3655805" y="2530229"/>
            <a:ext cx="380056" cy="657717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Oval 14"/>
          <p:cNvSpPr/>
          <p:nvPr/>
        </p:nvSpPr>
        <p:spPr>
          <a:xfrm>
            <a:off x="5117264" y="1232613"/>
            <a:ext cx="619057" cy="6190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Oval 15"/>
          <p:cNvSpPr/>
          <p:nvPr/>
        </p:nvSpPr>
        <p:spPr>
          <a:xfrm>
            <a:off x="5117264" y="2142994"/>
            <a:ext cx="619057" cy="6190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Oval 16"/>
          <p:cNvSpPr/>
          <p:nvPr/>
        </p:nvSpPr>
        <p:spPr>
          <a:xfrm>
            <a:off x="5117264" y="3053375"/>
            <a:ext cx="619057" cy="6190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Oval 17"/>
          <p:cNvSpPr/>
          <p:nvPr/>
        </p:nvSpPr>
        <p:spPr>
          <a:xfrm>
            <a:off x="5117264" y="3963755"/>
            <a:ext cx="619057" cy="6190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5210998" y="1365225"/>
            <a:ext cx="44907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10998" y="2273022"/>
            <a:ext cx="44907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10998" y="3180819"/>
            <a:ext cx="44907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10998" y="4088617"/>
            <a:ext cx="44907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5791249" y="1213134"/>
            <a:ext cx="2831165" cy="673514"/>
            <a:chOff x="2113657" y="4283314"/>
            <a:chExt cx="3647460" cy="673514"/>
          </a:xfrm>
        </p:grpSpPr>
        <p:sp>
          <p:nvSpPr>
            <p:cNvPr id="24" name="TextBox 23"/>
            <p:cNvSpPr txBox="1"/>
            <p:nvPr/>
          </p:nvSpPr>
          <p:spPr>
            <a:xfrm>
              <a:off x="2113657" y="4495163"/>
              <a:ext cx="3647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791249" y="2125452"/>
            <a:ext cx="2831165" cy="673514"/>
            <a:chOff x="2113657" y="4283314"/>
            <a:chExt cx="3647460" cy="673514"/>
          </a:xfrm>
        </p:grpSpPr>
        <p:sp>
          <p:nvSpPr>
            <p:cNvPr id="36" name="TextBox 35"/>
            <p:cNvSpPr txBox="1"/>
            <p:nvPr/>
          </p:nvSpPr>
          <p:spPr>
            <a:xfrm>
              <a:off x="2113657" y="4495163"/>
              <a:ext cx="3647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791249" y="3037770"/>
            <a:ext cx="2831165" cy="673514"/>
            <a:chOff x="2113657" y="4283314"/>
            <a:chExt cx="3647460" cy="673514"/>
          </a:xfrm>
        </p:grpSpPr>
        <p:sp>
          <p:nvSpPr>
            <p:cNvPr id="39" name="TextBox 38"/>
            <p:cNvSpPr txBox="1"/>
            <p:nvPr/>
          </p:nvSpPr>
          <p:spPr>
            <a:xfrm>
              <a:off x="2113657" y="4495163"/>
              <a:ext cx="3647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791249" y="3950088"/>
            <a:ext cx="2831165" cy="673514"/>
            <a:chOff x="2113657" y="4283314"/>
            <a:chExt cx="3647460" cy="673514"/>
          </a:xfrm>
        </p:grpSpPr>
        <p:sp>
          <p:nvSpPr>
            <p:cNvPr id="42" name="TextBox 41"/>
            <p:cNvSpPr txBox="1"/>
            <p:nvPr/>
          </p:nvSpPr>
          <p:spPr>
            <a:xfrm>
              <a:off x="2113657" y="4495163"/>
              <a:ext cx="3647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821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Chart</a:t>
            </a:r>
            <a:r>
              <a:rPr lang="en-US" altLang="ko-KR" dirty="0">
                <a:solidFill>
                  <a:srgbClr val="0DD2D9"/>
                </a:solidFill>
              </a:rPr>
              <a:t> </a:t>
            </a:r>
            <a:r>
              <a:rPr lang="en-US" altLang="ko-KR" dirty="0"/>
              <a:t>Layout</a:t>
            </a:r>
            <a:endParaRPr lang="ko-KR" altLang="en-US" dirty="0"/>
          </a:p>
        </p:txBody>
      </p:sp>
      <p:sp>
        <p:nvSpPr>
          <p:cNvPr id="3" name="Rectangle 2"/>
          <p:cNvSpPr/>
          <p:nvPr/>
        </p:nvSpPr>
        <p:spPr>
          <a:xfrm>
            <a:off x="514082" y="1156808"/>
            <a:ext cx="1977637" cy="34035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Rectangle 3"/>
          <p:cNvSpPr/>
          <p:nvPr/>
        </p:nvSpPr>
        <p:spPr>
          <a:xfrm>
            <a:off x="2562274" y="1156807"/>
            <a:ext cx="1977637" cy="34035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/>
        </p:nvSpPr>
        <p:spPr>
          <a:xfrm>
            <a:off x="4610466" y="1156806"/>
            <a:ext cx="1977637" cy="34035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/>
        </p:nvSpPr>
        <p:spPr>
          <a:xfrm>
            <a:off x="6658658" y="1156805"/>
            <a:ext cx="1977637" cy="34035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ectangle 6"/>
          <p:cNvSpPr/>
          <p:nvPr/>
        </p:nvSpPr>
        <p:spPr>
          <a:xfrm>
            <a:off x="514082" y="1059133"/>
            <a:ext cx="1977637" cy="46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ectangle 7"/>
          <p:cNvSpPr/>
          <p:nvPr/>
        </p:nvSpPr>
        <p:spPr>
          <a:xfrm>
            <a:off x="2560786" y="1059133"/>
            <a:ext cx="1977637" cy="46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ectangle 8"/>
          <p:cNvSpPr/>
          <p:nvPr/>
        </p:nvSpPr>
        <p:spPr>
          <a:xfrm>
            <a:off x="4607490" y="1059133"/>
            <a:ext cx="1977637" cy="46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ectangle 9"/>
          <p:cNvSpPr/>
          <p:nvPr/>
        </p:nvSpPr>
        <p:spPr>
          <a:xfrm>
            <a:off x="6654194" y="1059133"/>
            <a:ext cx="1977637" cy="46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32441" y="1574771"/>
            <a:ext cx="174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9701" y="1155443"/>
            <a:ext cx="1772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77557" y="1574771"/>
            <a:ext cx="174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64817" y="1155443"/>
            <a:ext cx="1772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22673" y="1574771"/>
            <a:ext cx="174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09933" y="1155443"/>
            <a:ext cx="1772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67789" y="1574771"/>
            <a:ext cx="1747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55049" y="1155443"/>
            <a:ext cx="1772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19" name="Chart 18"/>
          <p:cNvGraphicFramePr/>
          <p:nvPr>
            <p:extLst>
              <p:ext uri="{D42A27DB-BD31-4B8C-83A1-F6EECF244321}">
                <p14:modId xmlns:p14="http://schemas.microsoft.com/office/powerpoint/2010/main" val="470901012"/>
              </p:ext>
            </p:extLst>
          </p:nvPr>
        </p:nvGraphicFramePr>
        <p:xfrm>
          <a:off x="662976" y="2251442"/>
          <a:ext cx="1679848" cy="2231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Chart 18">
            <a:extLst>
              <a:ext uri="{FF2B5EF4-FFF2-40B4-BE49-F238E27FC236}">
                <a16:creationId xmlns:a16="http://schemas.microsoft.com/office/drawing/2014/main" id="{0138E111-9D81-4BB1-858F-56FCBDF293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4429049"/>
              </p:ext>
            </p:extLst>
          </p:nvPr>
        </p:nvGraphicFramePr>
        <p:xfrm>
          <a:off x="2711168" y="2251442"/>
          <a:ext cx="1679848" cy="2231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Chart 18">
            <a:extLst>
              <a:ext uri="{FF2B5EF4-FFF2-40B4-BE49-F238E27FC236}">
                <a16:creationId xmlns:a16="http://schemas.microsoft.com/office/drawing/2014/main" id="{B4506CD8-E3EA-4AD7-8730-C9A56E152A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9117154"/>
              </p:ext>
            </p:extLst>
          </p:nvPr>
        </p:nvGraphicFramePr>
        <p:xfrm>
          <a:off x="4759360" y="2251442"/>
          <a:ext cx="1679848" cy="2231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5" name="Chart 18">
            <a:extLst>
              <a:ext uri="{FF2B5EF4-FFF2-40B4-BE49-F238E27FC236}">
                <a16:creationId xmlns:a16="http://schemas.microsoft.com/office/drawing/2014/main" id="{69F1CC9D-CA02-415C-B620-4709DAD40E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9819436"/>
              </p:ext>
            </p:extLst>
          </p:nvPr>
        </p:nvGraphicFramePr>
        <p:xfrm>
          <a:off x="6807552" y="2251442"/>
          <a:ext cx="1679848" cy="2231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588894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4E7943EB-44F1-4040-A86E-6B4129EAA630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grpSp>
        <p:nvGrpSpPr>
          <p:cNvPr id="4" name="Group 3"/>
          <p:cNvGrpSpPr/>
          <p:nvPr/>
        </p:nvGrpSpPr>
        <p:grpSpPr>
          <a:xfrm rot="5400000">
            <a:off x="3654152" y="-574853"/>
            <a:ext cx="1835696" cy="2985402"/>
            <a:chOff x="1" y="1321321"/>
            <a:chExt cx="2051719" cy="2469467"/>
          </a:xfrm>
        </p:grpSpPr>
        <p:sp>
          <p:nvSpPr>
            <p:cNvPr id="5" name="Rectangle 4"/>
            <p:cNvSpPr/>
            <p:nvPr/>
          </p:nvSpPr>
          <p:spPr>
            <a:xfrm>
              <a:off x="1" y="1321321"/>
              <a:ext cx="2051719" cy="50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" y="1976477"/>
              <a:ext cx="2051719" cy="504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A0C458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" y="2631633"/>
              <a:ext cx="2051719" cy="50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" y="3286788"/>
              <a:ext cx="2051719" cy="504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Rounded Rectangle 27"/>
          <p:cNvSpPr/>
          <p:nvPr/>
        </p:nvSpPr>
        <p:spPr>
          <a:xfrm>
            <a:off x="4243897" y="2139702"/>
            <a:ext cx="656206" cy="50405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3465496" y="2787774"/>
            <a:ext cx="2189605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Presentation Designed</a:t>
            </a:r>
          </a:p>
        </p:txBody>
      </p:sp>
      <p:sp>
        <p:nvSpPr>
          <p:cNvPr id="12" name="Text Placeholder 13"/>
          <p:cNvSpPr txBox="1">
            <a:spLocks/>
          </p:cNvSpPr>
          <p:nvPr/>
        </p:nvSpPr>
        <p:spPr>
          <a:xfrm>
            <a:off x="2915816" y="3132633"/>
            <a:ext cx="3288966" cy="87227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r>
              <a:rPr lang="en-US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Simple </a:t>
            </a: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Portfolio Presentation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07887" y="4054301"/>
            <a:ext cx="4728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This PowerPoint Template has clean and neutral design that can be adapted to any content and meets various market segments.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5415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Infographic</a:t>
            </a:r>
            <a:r>
              <a:rPr lang="en-US" altLang="ko-KR" dirty="0">
                <a:solidFill>
                  <a:srgbClr val="0DD2D9"/>
                </a:solidFill>
              </a:rPr>
              <a:t> </a:t>
            </a:r>
            <a:r>
              <a:rPr lang="en-US" altLang="ko-KR" dirty="0"/>
              <a:t>Layout</a:t>
            </a:r>
            <a:endParaRPr lang="ko-KR" altLang="en-US" dirty="0"/>
          </a:p>
        </p:txBody>
      </p:sp>
      <p:sp>
        <p:nvSpPr>
          <p:cNvPr id="37" name="Rectangle 36"/>
          <p:cNvSpPr/>
          <p:nvPr/>
        </p:nvSpPr>
        <p:spPr>
          <a:xfrm rot="16200000">
            <a:off x="4325425" y="4297660"/>
            <a:ext cx="539552" cy="11521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8" name="Trapezoid 13"/>
          <p:cNvSpPr/>
          <p:nvPr/>
        </p:nvSpPr>
        <p:spPr>
          <a:xfrm>
            <a:off x="1677709" y="2097280"/>
            <a:ext cx="413412" cy="349565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" name="Rounded Rectangle 7"/>
          <p:cNvSpPr/>
          <p:nvPr/>
        </p:nvSpPr>
        <p:spPr>
          <a:xfrm>
            <a:off x="4444871" y="2048649"/>
            <a:ext cx="258195" cy="446827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0" name="Rectangle 18"/>
          <p:cNvSpPr/>
          <p:nvPr/>
        </p:nvSpPr>
        <p:spPr>
          <a:xfrm>
            <a:off x="4220308" y="1167086"/>
            <a:ext cx="703383" cy="558852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1" name="Rounded Rectangle 25"/>
          <p:cNvSpPr/>
          <p:nvPr/>
        </p:nvSpPr>
        <p:spPr>
          <a:xfrm>
            <a:off x="7060027" y="2048649"/>
            <a:ext cx="317779" cy="446827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2" name="Rectangle 41"/>
          <p:cNvSpPr/>
          <p:nvPr/>
        </p:nvSpPr>
        <p:spPr>
          <a:xfrm>
            <a:off x="578390" y="3075806"/>
            <a:ext cx="2664296" cy="206769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3" name="Rectangle 42"/>
          <p:cNvSpPr/>
          <p:nvPr/>
        </p:nvSpPr>
        <p:spPr>
          <a:xfrm>
            <a:off x="3239852" y="3075806"/>
            <a:ext cx="2664296" cy="20676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4" name="Rectangle 43"/>
          <p:cNvSpPr/>
          <p:nvPr/>
        </p:nvSpPr>
        <p:spPr>
          <a:xfrm>
            <a:off x="5901314" y="3075806"/>
            <a:ext cx="2664296" cy="206769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58" name="Group 57"/>
          <p:cNvGrpSpPr/>
          <p:nvPr/>
        </p:nvGrpSpPr>
        <p:grpSpPr>
          <a:xfrm>
            <a:off x="1907834" y="1741337"/>
            <a:ext cx="5311949" cy="271030"/>
            <a:chOff x="1907834" y="1781092"/>
            <a:chExt cx="5311949" cy="271030"/>
          </a:xfrm>
        </p:grpSpPr>
        <p:sp>
          <p:nvSpPr>
            <p:cNvPr id="55" name="Freeform 54"/>
            <p:cNvSpPr/>
            <p:nvPr/>
          </p:nvSpPr>
          <p:spPr>
            <a:xfrm>
              <a:off x="1907834" y="1896284"/>
              <a:ext cx="5311949" cy="155838"/>
            </a:xfrm>
            <a:custGeom>
              <a:avLst/>
              <a:gdLst>
                <a:gd name="connsiteX0" fmla="*/ 7951 w 5311471"/>
                <a:gd name="connsiteY0" fmla="*/ 159026 h 159026"/>
                <a:gd name="connsiteX1" fmla="*/ 0 w 5311471"/>
                <a:gd name="connsiteY1" fmla="*/ 0 h 159026"/>
                <a:gd name="connsiteX2" fmla="*/ 5311471 w 5311471"/>
                <a:gd name="connsiteY2" fmla="*/ 15903 h 159026"/>
                <a:gd name="connsiteX3" fmla="*/ 5303520 w 5311471"/>
                <a:gd name="connsiteY3" fmla="*/ 151075 h 159026"/>
                <a:gd name="connsiteX0" fmla="*/ 0 w 5327374"/>
                <a:gd name="connsiteY0" fmla="*/ 159026 h 159026"/>
                <a:gd name="connsiteX1" fmla="*/ 15903 w 5327374"/>
                <a:gd name="connsiteY1" fmla="*/ 0 h 159026"/>
                <a:gd name="connsiteX2" fmla="*/ 5327374 w 5327374"/>
                <a:gd name="connsiteY2" fmla="*/ 15903 h 159026"/>
                <a:gd name="connsiteX3" fmla="*/ 5319423 w 5327374"/>
                <a:gd name="connsiteY3" fmla="*/ 151075 h 159026"/>
                <a:gd name="connsiteX0" fmla="*/ 15902 w 5311471"/>
                <a:gd name="connsiteY0" fmla="*/ 159026 h 159026"/>
                <a:gd name="connsiteX1" fmla="*/ 0 w 5311471"/>
                <a:gd name="connsiteY1" fmla="*/ 0 h 159026"/>
                <a:gd name="connsiteX2" fmla="*/ 5311471 w 5311471"/>
                <a:gd name="connsiteY2" fmla="*/ 15903 h 159026"/>
                <a:gd name="connsiteX3" fmla="*/ 5303520 w 5311471"/>
                <a:gd name="connsiteY3" fmla="*/ 151075 h 159026"/>
                <a:gd name="connsiteX0" fmla="*/ 18604 w 5314173"/>
                <a:gd name="connsiteY0" fmla="*/ 159026 h 159026"/>
                <a:gd name="connsiteX1" fmla="*/ 0 w 5314173"/>
                <a:gd name="connsiteY1" fmla="*/ 140999 h 159026"/>
                <a:gd name="connsiteX2" fmla="*/ 2702 w 5314173"/>
                <a:gd name="connsiteY2" fmla="*/ 0 h 159026"/>
                <a:gd name="connsiteX3" fmla="*/ 5314173 w 5314173"/>
                <a:gd name="connsiteY3" fmla="*/ 15903 h 159026"/>
                <a:gd name="connsiteX4" fmla="*/ 5306222 w 5314173"/>
                <a:gd name="connsiteY4" fmla="*/ 151075 h 159026"/>
                <a:gd name="connsiteX0" fmla="*/ 0 w 5314173"/>
                <a:gd name="connsiteY0" fmla="*/ 140999 h 151075"/>
                <a:gd name="connsiteX1" fmla="*/ 2702 w 5314173"/>
                <a:gd name="connsiteY1" fmla="*/ 0 h 151075"/>
                <a:gd name="connsiteX2" fmla="*/ 5314173 w 5314173"/>
                <a:gd name="connsiteY2" fmla="*/ 15903 h 151075"/>
                <a:gd name="connsiteX3" fmla="*/ 5306222 w 5314173"/>
                <a:gd name="connsiteY3" fmla="*/ 151075 h 151075"/>
                <a:gd name="connsiteX0" fmla="*/ 8328 w 5311529"/>
                <a:gd name="connsiteY0" fmla="*/ 140999 h 151075"/>
                <a:gd name="connsiteX1" fmla="*/ 58 w 5311529"/>
                <a:gd name="connsiteY1" fmla="*/ 0 h 151075"/>
                <a:gd name="connsiteX2" fmla="*/ 5311529 w 5311529"/>
                <a:gd name="connsiteY2" fmla="*/ 15903 h 151075"/>
                <a:gd name="connsiteX3" fmla="*/ 5303578 w 5311529"/>
                <a:gd name="connsiteY3" fmla="*/ 151075 h 151075"/>
                <a:gd name="connsiteX0" fmla="*/ 0 w 5314174"/>
                <a:gd name="connsiteY0" fmla="*/ 140999 h 151075"/>
                <a:gd name="connsiteX1" fmla="*/ 2703 w 5314174"/>
                <a:gd name="connsiteY1" fmla="*/ 0 h 151075"/>
                <a:gd name="connsiteX2" fmla="*/ 5314174 w 5314174"/>
                <a:gd name="connsiteY2" fmla="*/ 15903 h 151075"/>
                <a:gd name="connsiteX3" fmla="*/ 5306223 w 5314174"/>
                <a:gd name="connsiteY3" fmla="*/ 151075 h 151075"/>
                <a:gd name="connsiteX0" fmla="*/ 874 w 5315048"/>
                <a:gd name="connsiteY0" fmla="*/ 140999 h 151075"/>
                <a:gd name="connsiteX1" fmla="*/ 3577 w 5315048"/>
                <a:gd name="connsiteY1" fmla="*/ 0 h 151075"/>
                <a:gd name="connsiteX2" fmla="*/ 5315048 w 5315048"/>
                <a:gd name="connsiteY2" fmla="*/ 15903 h 151075"/>
                <a:gd name="connsiteX3" fmla="*/ 5307097 w 5315048"/>
                <a:gd name="connsiteY3" fmla="*/ 151075 h 151075"/>
                <a:gd name="connsiteX0" fmla="*/ 8356 w 5311557"/>
                <a:gd name="connsiteY0" fmla="*/ 144656 h 151075"/>
                <a:gd name="connsiteX1" fmla="*/ 86 w 5311557"/>
                <a:gd name="connsiteY1" fmla="*/ 0 h 151075"/>
                <a:gd name="connsiteX2" fmla="*/ 5311557 w 5311557"/>
                <a:gd name="connsiteY2" fmla="*/ 15903 h 151075"/>
                <a:gd name="connsiteX3" fmla="*/ 5303606 w 5311557"/>
                <a:gd name="connsiteY3" fmla="*/ 151075 h 151075"/>
                <a:gd name="connsiteX0" fmla="*/ 8436 w 5311637"/>
                <a:gd name="connsiteY0" fmla="*/ 144656 h 151075"/>
                <a:gd name="connsiteX1" fmla="*/ 166 w 5311637"/>
                <a:gd name="connsiteY1" fmla="*/ 0 h 151075"/>
                <a:gd name="connsiteX2" fmla="*/ 5311637 w 5311637"/>
                <a:gd name="connsiteY2" fmla="*/ 15903 h 151075"/>
                <a:gd name="connsiteX3" fmla="*/ 5303686 w 5311637"/>
                <a:gd name="connsiteY3" fmla="*/ 151075 h 151075"/>
                <a:gd name="connsiteX0" fmla="*/ 3427 w 5313772"/>
                <a:gd name="connsiteY0" fmla="*/ 149419 h 151075"/>
                <a:gd name="connsiteX1" fmla="*/ 2301 w 5313772"/>
                <a:gd name="connsiteY1" fmla="*/ 0 h 151075"/>
                <a:gd name="connsiteX2" fmla="*/ 5313772 w 5313772"/>
                <a:gd name="connsiteY2" fmla="*/ 15903 h 151075"/>
                <a:gd name="connsiteX3" fmla="*/ 5305821 w 5313772"/>
                <a:gd name="connsiteY3" fmla="*/ 151075 h 151075"/>
                <a:gd name="connsiteX0" fmla="*/ 1604 w 5311949"/>
                <a:gd name="connsiteY0" fmla="*/ 149419 h 151075"/>
                <a:gd name="connsiteX1" fmla="*/ 478 w 5311949"/>
                <a:gd name="connsiteY1" fmla="*/ 0 h 151075"/>
                <a:gd name="connsiteX2" fmla="*/ 5311949 w 5311949"/>
                <a:gd name="connsiteY2" fmla="*/ 15903 h 151075"/>
                <a:gd name="connsiteX3" fmla="*/ 5303998 w 5311949"/>
                <a:gd name="connsiteY3" fmla="*/ 151075 h 151075"/>
                <a:gd name="connsiteX0" fmla="*/ 1604 w 5311949"/>
                <a:gd name="connsiteY0" fmla="*/ 149419 h 155838"/>
                <a:gd name="connsiteX1" fmla="*/ 478 w 5311949"/>
                <a:gd name="connsiteY1" fmla="*/ 0 h 155838"/>
                <a:gd name="connsiteX2" fmla="*/ 5311949 w 5311949"/>
                <a:gd name="connsiteY2" fmla="*/ 15903 h 155838"/>
                <a:gd name="connsiteX3" fmla="*/ 5311142 w 5311949"/>
                <a:gd name="connsiteY3" fmla="*/ 155838 h 155838"/>
                <a:gd name="connsiteX0" fmla="*/ 1604 w 5311949"/>
                <a:gd name="connsiteY0" fmla="*/ 149419 h 155838"/>
                <a:gd name="connsiteX1" fmla="*/ 478 w 5311949"/>
                <a:gd name="connsiteY1" fmla="*/ 0 h 155838"/>
                <a:gd name="connsiteX2" fmla="*/ 5311949 w 5311949"/>
                <a:gd name="connsiteY2" fmla="*/ 15903 h 155838"/>
                <a:gd name="connsiteX3" fmla="*/ 5311142 w 5311949"/>
                <a:gd name="connsiteY3" fmla="*/ 155838 h 155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311949" h="155838">
                  <a:moveTo>
                    <a:pt x="1604" y="149419"/>
                  </a:moveTo>
                  <a:cubicBezTo>
                    <a:pt x="-49" y="-4985"/>
                    <a:pt x="-423" y="47000"/>
                    <a:pt x="478" y="0"/>
                  </a:cubicBezTo>
                  <a:lnTo>
                    <a:pt x="5311949" y="15903"/>
                  </a:lnTo>
                  <a:cubicBezTo>
                    <a:pt x="5311680" y="62548"/>
                    <a:pt x="5309030" y="68712"/>
                    <a:pt x="5311142" y="155838"/>
                  </a:cubicBezTo>
                </a:path>
              </a:pathLst>
            </a:cu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4564049" y="1781092"/>
              <a:ext cx="0" cy="254442"/>
            </a:xfrm>
            <a:custGeom>
              <a:avLst/>
              <a:gdLst>
                <a:gd name="connsiteX0" fmla="*/ 0 w 0"/>
                <a:gd name="connsiteY0" fmla="*/ 0 h 254442"/>
                <a:gd name="connsiteX1" fmla="*/ 0 w 0"/>
                <a:gd name="connsiteY1" fmla="*/ 254442 h 254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54442">
                  <a:moveTo>
                    <a:pt x="0" y="0"/>
                  </a:moveTo>
                  <a:lnTo>
                    <a:pt x="0" y="254442"/>
                  </a:lnTo>
                </a:path>
              </a:pathLst>
            </a:custGeom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604693" y="2509815"/>
            <a:ext cx="1931426" cy="493983"/>
            <a:chOff x="3233964" y="1954419"/>
            <a:chExt cx="1400520" cy="493983"/>
          </a:xfrm>
        </p:grpSpPr>
        <p:sp>
          <p:nvSpPr>
            <p:cNvPr id="60" name="TextBox 59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926653" y="2509815"/>
            <a:ext cx="1931426" cy="493983"/>
            <a:chOff x="3233964" y="1954419"/>
            <a:chExt cx="1400520" cy="493983"/>
          </a:xfrm>
        </p:grpSpPr>
        <p:sp>
          <p:nvSpPr>
            <p:cNvPr id="63" name="TextBox 62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6282734" y="2509815"/>
            <a:ext cx="1931426" cy="493983"/>
            <a:chOff x="3233964" y="1954419"/>
            <a:chExt cx="1400520" cy="493983"/>
          </a:xfrm>
        </p:grpSpPr>
        <p:sp>
          <p:nvSpPr>
            <p:cNvPr id="66" name="TextBox 65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1027671" y="3363838"/>
            <a:ext cx="1767568" cy="1292662"/>
            <a:chOff x="2113657" y="4283314"/>
            <a:chExt cx="2120135" cy="1292662"/>
          </a:xfrm>
        </p:grpSpPr>
        <p:sp>
          <p:nvSpPr>
            <p:cNvPr id="69" name="TextBox 68"/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113658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687975" y="3363838"/>
            <a:ext cx="1767568" cy="1292662"/>
            <a:chOff x="2113657" y="4283314"/>
            <a:chExt cx="2120135" cy="1292662"/>
          </a:xfrm>
        </p:grpSpPr>
        <p:sp>
          <p:nvSpPr>
            <p:cNvPr id="72" name="TextBox 71"/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113658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372614" y="3363838"/>
            <a:ext cx="1767568" cy="1292662"/>
            <a:chOff x="2113657" y="4283314"/>
            <a:chExt cx="2120135" cy="1292662"/>
          </a:xfrm>
        </p:grpSpPr>
        <p:sp>
          <p:nvSpPr>
            <p:cNvPr id="75" name="TextBox 74"/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113658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91086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Infographic</a:t>
            </a:r>
            <a:r>
              <a:rPr lang="en-US" altLang="ko-KR" dirty="0">
                <a:solidFill>
                  <a:srgbClr val="0DD2D9"/>
                </a:solidFill>
              </a:rPr>
              <a:t> </a:t>
            </a:r>
            <a:r>
              <a:rPr lang="en-US" altLang="ko-KR" dirty="0"/>
              <a:t>Layout</a:t>
            </a:r>
            <a:endParaRPr lang="ko-KR" alt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4091869"/>
            <a:ext cx="5292080" cy="50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ectangle 7"/>
          <p:cNvSpPr/>
          <p:nvPr/>
        </p:nvSpPr>
        <p:spPr>
          <a:xfrm>
            <a:off x="-8037" y="3371665"/>
            <a:ext cx="4680000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ectangle 8"/>
          <p:cNvSpPr/>
          <p:nvPr/>
        </p:nvSpPr>
        <p:spPr>
          <a:xfrm>
            <a:off x="0" y="2651463"/>
            <a:ext cx="4068000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ectangle 9"/>
          <p:cNvSpPr/>
          <p:nvPr/>
        </p:nvSpPr>
        <p:spPr>
          <a:xfrm>
            <a:off x="0" y="1931261"/>
            <a:ext cx="3456000" cy="50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Rectangle 10"/>
          <p:cNvSpPr/>
          <p:nvPr/>
        </p:nvSpPr>
        <p:spPr>
          <a:xfrm>
            <a:off x="0" y="1211059"/>
            <a:ext cx="2844000" cy="50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2" name="Group 11"/>
          <p:cNvGrpSpPr/>
          <p:nvPr/>
        </p:nvGrpSpPr>
        <p:grpSpPr>
          <a:xfrm>
            <a:off x="5492719" y="4008075"/>
            <a:ext cx="3111729" cy="671588"/>
            <a:chOff x="2543198" y="4388490"/>
            <a:chExt cx="2577763" cy="671588"/>
          </a:xfrm>
        </p:grpSpPr>
        <p:sp>
          <p:nvSpPr>
            <p:cNvPr id="13" name="TextBox 12"/>
            <p:cNvSpPr txBox="1"/>
            <p:nvPr/>
          </p:nvSpPr>
          <p:spPr>
            <a:xfrm>
              <a:off x="2551706" y="4598413"/>
              <a:ext cx="25692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43198" y="4388490"/>
              <a:ext cx="2547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>
                      <a:lumMod val="7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>
                    <a:lumMod val="7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869253" y="3293125"/>
            <a:ext cx="3111729" cy="671588"/>
            <a:chOff x="2543198" y="4388490"/>
            <a:chExt cx="2577763" cy="671588"/>
          </a:xfrm>
        </p:grpSpPr>
        <p:sp>
          <p:nvSpPr>
            <p:cNvPr id="16" name="TextBox 15"/>
            <p:cNvSpPr txBox="1"/>
            <p:nvPr/>
          </p:nvSpPr>
          <p:spPr>
            <a:xfrm>
              <a:off x="2551706" y="4598413"/>
              <a:ext cx="25692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543198" y="4388490"/>
              <a:ext cx="2547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245785" y="2578176"/>
            <a:ext cx="3111729" cy="671588"/>
            <a:chOff x="2543198" y="4388490"/>
            <a:chExt cx="2577763" cy="671588"/>
          </a:xfrm>
        </p:grpSpPr>
        <p:sp>
          <p:nvSpPr>
            <p:cNvPr id="19" name="TextBox 18"/>
            <p:cNvSpPr txBox="1"/>
            <p:nvPr/>
          </p:nvSpPr>
          <p:spPr>
            <a:xfrm>
              <a:off x="2551706" y="4598413"/>
              <a:ext cx="25692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43198" y="4388490"/>
              <a:ext cx="2547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622317" y="1863227"/>
            <a:ext cx="3111729" cy="671588"/>
            <a:chOff x="2543198" y="4388490"/>
            <a:chExt cx="2577763" cy="671588"/>
          </a:xfrm>
        </p:grpSpPr>
        <p:sp>
          <p:nvSpPr>
            <p:cNvPr id="22" name="TextBox 21"/>
            <p:cNvSpPr txBox="1"/>
            <p:nvPr/>
          </p:nvSpPr>
          <p:spPr>
            <a:xfrm>
              <a:off x="2551706" y="4598413"/>
              <a:ext cx="25692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543198" y="4388490"/>
              <a:ext cx="2547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998849" y="1148278"/>
            <a:ext cx="3111729" cy="671588"/>
            <a:chOff x="2543198" y="4388490"/>
            <a:chExt cx="2577763" cy="671588"/>
          </a:xfrm>
        </p:grpSpPr>
        <p:sp>
          <p:nvSpPr>
            <p:cNvPr id="25" name="TextBox 24"/>
            <p:cNvSpPr txBox="1"/>
            <p:nvPr/>
          </p:nvSpPr>
          <p:spPr>
            <a:xfrm>
              <a:off x="2551706" y="4598413"/>
              <a:ext cx="25692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543198" y="4388490"/>
              <a:ext cx="2547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010558" y="1299459"/>
            <a:ext cx="12083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A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558880" y="2019539"/>
            <a:ext cx="12083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B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107202" y="2739619"/>
            <a:ext cx="12083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C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655524" y="3459699"/>
            <a:ext cx="12083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D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03848" y="4179779"/>
            <a:ext cx="12083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213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Portfolio</a:t>
            </a:r>
            <a:r>
              <a:rPr lang="en-US" altLang="ko-KR" dirty="0"/>
              <a:t> Presentation</a:t>
            </a:r>
            <a:endParaRPr lang="ko-KR" altLang="en-US" dirty="0"/>
          </a:p>
        </p:txBody>
      </p:sp>
      <p:sp>
        <p:nvSpPr>
          <p:cNvPr id="7" name="L-Shape 6"/>
          <p:cNvSpPr/>
          <p:nvPr/>
        </p:nvSpPr>
        <p:spPr>
          <a:xfrm rot="13500000">
            <a:off x="3018803" y="2318218"/>
            <a:ext cx="507062" cy="507062"/>
          </a:xfrm>
          <a:prstGeom prst="corner">
            <a:avLst>
              <a:gd name="adj1" fmla="val 32612"/>
              <a:gd name="adj2" fmla="val 3261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L-Shape 7"/>
          <p:cNvSpPr/>
          <p:nvPr/>
        </p:nvSpPr>
        <p:spPr>
          <a:xfrm rot="13500000">
            <a:off x="5508825" y="2313022"/>
            <a:ext cx="507062" cy="507062"/>
          </a:xfrm>
          <a:prstGeom prst="corner">
            <a:avLst>
              <a:gd name="adj1" fmla="val 32612"/>
              <a:gd name="adj2" fmla="val 3261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243730" y="4011910"/>
            <a:ext cx="1715402" cy="678649"/>
            <a:chOff x="3233964" y="1954419"/>
            <a:chExt cx="1400520" cy="678649"/>
          </a:xfrm>
        </p:grpSpPr>
        <p:sp>
          <p:nvSpPr>
            <p:cNvPr id="13" name="TextBox 12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233964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716079" y="4041969"/>
            <a:ext cx="1715402" cy="678649"/>
            <a:chOff x="3233964" y="1954419"/>
            <a:chExt cx="1400520" cy="678649"/>
          </a:xfrm>
        </p:grpSpPr>
        <p:sp>
          <p:nvSpPr>
            <p:cNvPr id="16" name="TextBox 15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233964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188429" y="4072028"/>
            <a:ext cx="1715402" cy="678649"/>
            <a:chOff x="3233964" y="1954419"/>
            <a:chExt cx="1400520" cy="678649"/>
          </a:xfrm>
        </p:grpSpPr>
        <p:sp>
          <p:nvSpPr>
            <p:cNvPr id="19" name="TextBox 18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233964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" name="그림 개체 틀 3">
            <a:extLst>
              <a:ext uri="{FF2B5EF4-FFF2-40B4-BE49-F238E27FC236}">
                <a16:creationId xmlns:a16="http://schemas.microsoft.com/office/drawing/2014/main" id="{76DF3E1C-10E2-44DD-B0A3-6AD2160DD269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1F0B3564-E885-4B59-9EA8-A37D01B455C3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22" name="그림 개체 틀 21">
            <a:extLst>
              <a:ext uri="{FF2B5EF4-FFF2-40B4-BE49-F238E27FC236}">
                <a16:creationId xmlns:a16="http://schemas.microsoft.com/office/drawing/2014/main" id="{A56C2A40-E6C4-4476-A6A4-A1D2F19A4A80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</p:spTree>
    <p:extLst>
      <p:ext uri="{BB962C8B-B14F-4D97-AF65-F5344CB8AC3E}">
        <p14:creationId xmlns:p14="http://schemas.microsoft.com/office/powerpoint/2010/main" val="370214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Agenda Layout</a:t>
            </a:r>
            <a:endParaRPr lang="ko-KR" altLang="en-US" dirty="0"/>
          </a:p>
        </p:txBody>
      </p:sp>
      <p:sp>
        <p:nvSpPr>
          <p:cNvPr id="9" name="Rectangle 8"/>
          <p:cNvSpPr/>
          <p:nvPr/>
        </p:nvSpPr>
        <p:spPr>
          <a:xfrm>
            <a:off x="1527165" y="1182355"/>
            <a:ext cx="7020000" cy="64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Rectangle 10"/>
          <p:cNvSpPr/>
          <p:nvPr/>
        </p:nvSpPr>
        <p:spPr>
          <a:xfrm>
            <a:off x="2327140" y="1254355"/>
            <a:ext cx="6116031" cy="50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ectangle 9"/>
          <p:cNvSpPr/>
          <p:nvPr/>
        </p:nvSpPr>
        <p:spPr>
          <a:xfrm>
            <a:off x="1619505" y="1254355"/>
            <a:ext cx="612000" cy="50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626224" y="1275523"/>
            <a:ext cx="60528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2"/>
          <p:cNvSpPr txBox="1"/>
          <p:nvPr/>
        </p:nvSpPr>
        <p:spPr bwMode="auto">
          <a:xfrm>
            <a:off x="2622011" y="1394567"/>
            <a:ext cx="4813049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27165" y="2089104"/>
            <a:ext cx="7020000" cy="64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Rectangle 27"/>
          <p:cNvSpPr/>
          <p:nvPr/>
        </p:nvSpPr>
        <p:spPr>
          <a:xfrm>
            <a:off x="2327140" y="2161104"/>
            <a:ext cx="6116031" cy="5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A0C458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619505" y="2161104"/>
            <a:ext cx="612000" cy="50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/>
          <p:cNvSpPr txBox="1"/>
          <p:nvPr/>
        </p:nvSpPr>
        <p:spPr>
          <a:xfrm>
            <a:off x="1626224" y="2182272"/>
            <a:ext cx="60528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12"/>
          <p:cNvSpPr txBox="1"/>
          <p:nvPr/>
        </p:nvSpPr>
        <p:spPr bwMode="auto">
          <a:xfrm>
            <a:off x="2622011" y="2301316"/>
            <a:ext cx="4813049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527165" y="2995853"/>
            <a:ext cx="7020000" cy="64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Rectangle 34"/>
          <p:cNvSpPr/>
          <p:nvPr/>
        </p:nvSpPr>
        <p:spPr>
          <a:xfrm>
            <a:off x="2327140" y="3067853"/>
            <a:ext cx="6116031" cy="50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Rectangle 35"/>
          <p:cNvSpPr/>
          <p:nvPr/>
        </p:nvSpPr>
        <p:spPr>
          <a:xfrm>
            <a:off x="1619505" y="3067853"/>
            <a:ext cx="612000" cy="50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1626224" y="3089021"/>
            <a:ext cx="60528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12"/>
          <p:cNvSpPr txBox="1"/>
          <p:nvPr/>
        </p:nvSpPr>
        <p:spPr bwMode="auto">
          <a:xfrm>
            <a:off x="2622011" y="3208065"/>
            <a:ext cx="4813049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527165" y="3902601"/>
            <a:ext cx="7020000" cy="64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Rectangle 40"/>
          <p:cNvSpPr/>
          <p:nvPr/>
        </p:nvSpPr>
        <p:spPr>
          <a:xfrm>
            <a:off x="2327140" y="3974601"/>
            <a:ext cx="6116031" cy="504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Rectangle 41"/>
          <p:cNvSpPr/>
          <p:nvPr/>
        </p:nvSpPr>
        <p:spPr>
          <a:xfrm>
            <a:off x="1619505" y="3974601"/>
            <a:ext cx="612000" cy="50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TextBox 42"/>
          <p:cNvSpPr txBox="1"/>
          <p:nvPr/>
        </p:nvSpPr>
        <p:spPr>
          <a:xfrm>
            <a:off x="1626224" y="3995769"/>
            <a:ext cx="60528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12"/>
          <p:cNvSpPr txBox="1"/>
          <p:nvPr/>
        </p:nvSpPr>
        <p:spPr bwMode="auto">
          <a:xfrm>
            <a:off x="2622011" y="4114813"/>
            <a:ext cx="4813049" cy="27699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4461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Portfolio</a:t>
            </a:r>
            <a:r>
              <a:rPr lang="en-US" altLang="ko-KR" dirty="0"/>
              <a:t> Presentation</a:t>
            </a:r>
            <a:endParaRPr lang="ko-KR" alt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531601" y="2225322"/>
            <a:ext cx="1931426" cy="493983"/>
            <a:chOff x="3233964" y="1954419"/>
            <a:chExt cx="1400520" cy="493983"/>
          </a:xfrm>
        </p:grpSpPr>
        <p:sp>
          <p:nvSpPr>
            <p:cNvPr id="42" name="TextBox 41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577128" y="2225322"/>
            <a:ext cx="1931426" cy="493983"/>
            <a:chOff x="3233964" y="1954419"/>
            <a:chExt cx="1400520" cy="493983"/>
          </a:xfrm>
        </p:grpSpPr>
        <p:sp>
          <p:nvSpPr>
            <p:cNvPr id="45" name="TextBox 44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4622655" y="2225322"/>
            <a:ext cx="1931426" cy="493983"/>
            <a:chOff x="3233964" y="1954419"/>
            <a:chExt cx="1400520" cy="493983"/>
          </a:xfrm>
        </p:grpSpPr>
        <p:sp>
          <p:nvSpPr>
            <p:cNvPr id="48" name="TextBox 47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668183" y="2225322"/>
            <a:ext cx="1931426" cy="493983"/>
            <a:chOff x="3233964" y="1954419"/>
            <a:chExt cx="1400520" cy="493983"/>
          </a:xfrm>
        </p:grpSpPr>
        <p:sp>
          <p:nvSpPr>
            <p:cNvPr id="51" name="TextBox 50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9552" y="4101942"/>
            <a:ext cx="1931426" cy="493983"/>
            <a:chOff x="3233964" y="1954419"/>
            <a:chExt cx="1400520" cy="493983"/>
          </a:xfrm>
        </p:grpSpPr>
        <p:sp>
          <p:nvSpPr>
            <p:cNvPr id="54" name="TextBox 53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2585079" y="4101942"/>
            <a:ext cx="1931426" cy="493983"/>
            <a:chOff x="3233964" y="1954419"/>
            <a:chExt cx="1400520" cy="493983"/>
          </a:xfrm>
        </p:grpSpPr>
        <p:sp>
          <p:nvSpPr>
            <p:cNvPr id="57" name="TextBox 56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630606" y="4101942"/>
            <a:ext cx="1931426" cy="493983"/>
            <a:chOff x="3233964" y="1954419"/>
            <a:chExt cx="1400520" cy="493983"/>
          </a:xfrm>
        </p:grpSpPr>
        <p:sp>
          <p:nvSpPr>
            <p:cNvPr id="60" name="TextBox 59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6676134" y="4101942"/>
            <a:ext cx="1931426" cy="493983"/>
            <a:chOff x="3233964" y="1954419"/>
            <a:chExt cx="1400520" cy="493983"/>
          </a:xfrm>
        </p:grpSpPr>
        <p:sp>
          <p:nvSpPr>
            <p:cNvPr id="63" name="TextBox 62"/>
            <p:cNvSpPr txBox="1"/>
            <p:nvPr/>
          </p:nvSpPr>
          <p:spPr>
            <a:xfrm>
              <a:off x="3233965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395636B-B3E3-4DA2-B9E2-729F5712FA82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7A46D529-4CDD-4CCB-B13F-BC815C8EF9EF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BC40448B-1498-4347-A496-CDFB8E9A6B35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id="{1E136535-CE90-4299-956A-F25B5ED820BB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11" name="그림 개체 틀 10">
            <a:extLst>
              <a:ext uri="{FF2B5EF4-FFF2-40B4-BE49-F238E27FC236}">
                <a16:creationId xmlns:a16="http://schemas.microsoft.com/office/drawing/2014/main" id="{6DAD1B28-D303-437D-B03B-12766B0CFADD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  <p:sp>
        <p:nvSpPr>
          <p:cNvPr id="13" name="그림 개체 틀 12">
            <a:extLst>
              <a:ext uri="{FF2B5EF4-FFF2-40B4-BE49-F238E27FC236}">
                <a16:creationId xmlns:a16="http://schemas.microsoft.com/office/drawing/2014/main" id="{F6676B25-46FA-42D9-ACDB-A448B8234D73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15" name="그림 개체 틀 14">
            <a:extLst>
              <a:ext uri="{FF2B5EF4-FFF2-40B4-BE49-F238E27FC236}">
                <a16:creationId xmlns:a16="http://schemas.microsoft.com/office/drawing/2014/main" id="{3219CE2F-2942-483E-9785-C3DD821F9A83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18" name="그림 개체 틀 17">
            <a:extLst>
              <a:ext uri="{FF2B5EF4-FFF2-40B4-BE49-F238E27FC236}">
                <a16:creationId xmlns:a16="http://schemas.microsoft.com/office/drawing/2014/main" id="{34D3E005-DFFA-4F28-A794-0E1F834E73CC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10770781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9" name="그룹 288">
            <a:extLst>
              <a:ext uri="{FF2B5EF4-FFF2-40B4-BE49-F238E27FC236}">
                <a16:creationId xmlns:a16="http://schemas.microsoft.com/office/drawing/2014/main" id="{48DA6D34-5AF5-4FD9-9EFA-92B1BA4D2D4B}"/>
              </a:ext>
            </a:extLst>
          </p:cNvPr>
          <p:cNvGrpSpPr/>
          <p:nvPr/>
        </p:nvGrpSpPr>
        <p:grpSpPr>
          <a:xfrm>
            <a:off x="299863" y="1390212"/>
            <a:ext cx="5453609" cy="3181550"/>
            <a:chOff x="635000" y="1382713"/>
            <a:chExt cx="7869238" cy="4572000"/>
          </a:xfrm>
          <a:solidFill>
            <a:schemeClr val="bg1">
              <a:lumMod val="85000"/>
            </a:schemeClr>
          </a:solidFill>
        </p:grpSpPr>
        <p:sp>
          <p:nvSpPr>
            <p:cNvPr id="290" name="Freeform 8">
              <a:extLst>
                <a:ext uri="{FF2B5EF4-FFF2-40B4-BE49-F238E27FC236}">
                  <a16:creationId xmlns:a16="http://schemas.microsoft.com/office/drawing/2014/main" id="{28AC3F4A-AFBC-47F3-B9FB-A46F6C978F5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91" name="Freeform 9">
              <a:extLst>
                <a:ext uri="{FF2B5EF4-FFF2-40B4-BE49-F238E27FC236}">
                  <a16:creationId xmlns:a16="http://schemas.microsoft.com/office/drawing/2014/main" id="{82EDF0F5-C078-493D-9E6A-23A9CD997D1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92" name="Freeform 10">
              <a:extLst>
                <a:ext uri="{FF2B5EF4-FFF2-40B4-BE49-F238E27FC236}">
                  <a16:creationId xmlns:a16="http://schemas.microsoft.com/office/drawing/2014/main" id="{654D4ADE-964B-4792-905A-9A4606728D8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93" name="Freeform 11">
              <a:extLst>
                <a:ext uri="{FF2B5EF4-FFF2-40B4-BE49-F238E27FC236}">
                  <a16:creationId xmlns:a16="http://schemas.microsoft.com/office/drawing/2014/main" id="{5A6C766B-C49F-4468-BB12-2F507A00403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Worldmap</a:t>
            </a:r>
            <a:r>
              <a:rPr lang="en-US" altLang="ko-KR" dirty="0">
                <a:solidFill>
                  <a:srgbClr val="0DD2D9"/>
                </a:solidFill>
              </a:rPr>
              <a:t> </a:t>
            </a:r>
            <a:r>
              <a:rPr lang="en-US" altLang="ko-KR" dirty="0"/>
              <a:t>Infographic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60315" y="1251304"/>
            <a:ext cx="122413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2"/>
                </a:solidFill>
                <a:cs typeface="Arial" pitchFamily="34" charset="0"/>
              </a:rPr>
              <a:t>$600</a:t>
            </a:r>
            <a:endParaRPr lang="ko-KR" altLang="en-US" sz="3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60315" y="1797507"/>
            <a:ext cx="2448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60315" y="2899937"/>
            <a:ext cx="122413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3"/>
                </a:solidFill>
                <a:cs typeface="Arial" pitchFamily="34" charset="0"/>
              </a:rPr>
              <a:t>$450</a:t>
            </a:r>
            <a:endParaRPr lang="ko-KR" altLang="en-US" sz="3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60315" y="3446140"/>
            <a:ext cx="2448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sp>
        <p:nvSpPr>
          <p:cNvPr id="12" name="Oval 11"/>
          <p:cNvSpPr/>
          <p:nvPr/>
        </p:nvSpPr>
        <p:spPr>
          <a:xfrm>
            <a:off x="3981620" y="2134496"/>
            <a:ext cx="756879" cy="756879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Oval 12"/>
          <p:cNvSpPr/>
          <p:nvPr/>
        </p:nvSpPr>
        <p:spPr>
          <a:xfrm>
            <a:off x="1590677" y="3447477"/>
            <a:ext cx="756879" cy="756879"/>
          </a:xfrm>
          <a:prstGeom prst="ellipse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08407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Portfolio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dirty="0"/>
              <a:t>Presentation</a:t>
            </a:r>
            <a:endParaRPr lang="ko-KR" alt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4740620" y="1908775"/>
            <a:ext cx="1767568" cy="923330"/>
            <a:chOff x="2113657" y="4283314"/>
            <a:chExt cx="2120136" cy="923330"/>
          </a:xfrm>
        </p:grpSpPr>
        <p:sp>
          <p:nvSpPr>
            <p:cNvPr id="10" name="TextBox 9"/>
            <p:cNvSpPr txBox="1"/>
            <p:nvPr/>
          </p:nvSpPr>
          <p:spPr>
            <a:xfrm>
              <a:off x="2113657" y="4560313"/>
              <a:ext cx="21201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980896" y="1908775"/>
            <a:ext cx="1767568" cy="923330"/>
            <a:chOff x="2113657" y="4283314"/>
            <a:chExt cx="2120135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2113657" y="4560313"/>
              <a:ext cx="21201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113658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740620" y="3363838"/>
            <a:ext cx="1767568" cy="923330"/>
            <a:chOff x="2113657" y="4283314"/>
            <a:chExt cx="2120136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2113657" y="4560313"/>
              <a:ext cx="21201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980896" y="3363838"/>
            <a:ext cx="1767568" cy="923330"/>
            <a:chOff x="2113657" y="4283314"/>
            <a:chExt cx="2120135" cy="923330"/>
          </a:xfrm>
        </p:grpSpPr>
        <p:sp>
          <p:nvSpPr>
            <p:cNvPr id="19" name="TextBox 18"/>
            <p:cNvSpPr txBox="1"/>
            <p:nvPr/>
          </p:nvSpPr>
          <p:spPr>
            <a:xfrm>
              <a:off x="2113657" y="4560313"/>
              <a:ext cx="21201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113658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8" name="Rounded Rectangle 27"/>
          <p:cNvSpPr/>
          <p:nvPr/>
        </p:nvSpPr>
        <p:spPr>
          <a:xfrm>
            <a:off x="7651530" y="1461504"/>
            <a:ext cx="426298" cy="327455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" name="Rounded Rectangle 7"/>
          <p:cNvSpPr/>
          <p:nvPr/>
        </p:nvSpPr>
        <p:spPr>
          <a:xfrm>
            <a:off x="5407696" y="1438216"/>
            <a:ext cx="433413" cy="374031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0" name="Rectangle 36"/>
          <p:cNvSpPr/>
          <p:nvPr/>
        </p:nvSpPr>
        <p:spPr>
          <a:xfrm>
            <a:off x="5421828" y="2945667"/>
            <a:ext cx="405154" cy="33867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1" name="Rectangle 16"/>
          <p:cNvSpPr/>
          <p:nvPr/>
        </p:nvSpPr>
        <p:spPr>
          <a:xfrm>
            <a:off x="7639140" y="2966777"/>
            <a:ext cx="451080" cy="296456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E5583E6-1B14-4766-8C43-E68D756EDAD2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41097955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Chart 2">
            <a:extLst>
              <a:ext uri="{FF2B5EF4-FFF2-40B4-BE49-F238E27FC236}">
                <a16:creationId xmlns:a16="http://schemas.microsoft.com/office/drawing/2014/main" id="{8F110771-1394-460F-9116-DF97788E69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549810"/>
              </p:ext>
            </p:extLst>
          </p:nvPr>
        </p:nvGraphicFramePr>
        <p:xfrm>
          <a:off x="511540" y="1239092"/>
          <a:ext cx="2764316" cy="2744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1" name="Chart 2">
            <a:extLst>
              <a:ext uri="{FF2B5EF4-FFF2-40B4-BE49-F238E27FC236}">
                <a16:creationId xmlns:a16="http://schemas.microsoft.com/office/drawing/2014/main" id="{88531F76-F172-4855-8E9E-B70B4DB801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9944839"/>
              </p:ext>
            </p:extLst>
          </p:nvPr>
        </p:nvGraphicFramePr>
        <p:xfrm>
          <a:off x="3204177" y="1239092"/>
          <a:ext cx="2764316" cy="2744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2" name="Chart 2">
            <a:extLst>
              <a:ext uri="{FF2B5EF4-FFF2-40B4-BE49-F238E27FC236}">
                <a16:creationId xmlns:a16="http://schemas.microsoft.com/office/drawing/2014/main" id="{ADE54E24-7450-4612-A781-7BE3832ACE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9006559"/>
              </p:ext>
            </p:extLst>
          </p:nvPr>
        </p:nvGraphicFramePr>
        <p:xfrm>
          <a:off x="5896814" y="1239092"/>
          <a:ext cx="2764316" cy="2744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Chart</a:t>
            </a:r>
            <a:r>
              <a:rPr lang="en-US" altLang="ko-KR" dirty="0">
                <a:solidFill>
                  <a:srgbClr val="0DD2D9"/>
                </a:solidFill>
              </a:rPr>
              <a:t> </a:t>
            </a:r>
            <a:r>
              <a:rPr lang="en-US" altLang="ko-KR" dirty="0"/>
              <a:t>Layout</a:t>
            </a:r>
            <a:endParaRPr lang="ko-KR" altLang="en-US" dirty="0"/>
          </a:p>
        </p:txBody>
      </p:sp>
      <p:sp>
        <p:nvSpPr>
          <p:cNvPr id="14" name="Trapezoid 13"/>
          <p:cNvSpPr/>
          <p:nvPr/>
        </p:nvSpPr>
        <p:spPr>
          <a:xfrm>
            <a:off x="3864194" y="1247720"/>
            <a:ext cx="509988" cy="431226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Rounded Rectangle 7"/>
          <p:cNvSpPr/>
          <p:nvPr/>
        </p:nvSpPr>
        <p:spPr>
          <a:xfrm>
            <a:off x="1331640" y="1187729"/>
            <a:ext cx="318511" cy="551209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Rectangle 18"/>
          <p:cNvSpPr/>
          <p:nvPr/>
        </p:nvSpPr>
        <p:spPr>
          <a:xfrm>
            <a:off x="6588224" y="1244360"/>
            <a:ext cx="551209" cy="437947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7" name="Group 16"/>
          <p:cNvGrpSpPr/>
          <p:nvPr/>
        </p:nvGrpSpPr>
        <p:grpSpPr>
          <a:xfrm>
            <a:off x="981243" y="1943167"/>
            <a:ext cx="1767568" cy="1292662"/>
            <a:chOff x="2113657" y="4283314"/>
            <a:chExt cx="2120136" cy="1292662"/>
          </a:xfrm>
        </p:grpSpPr>
        <p:sp>
          <p:nvSpPr>
            <p:cNvPr id="18" name="TextBox 17"/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688216" y="1943167"/>
            <a:ext cx="1767568" cy="1292662"/>
            <a:chOff x="2113657" y="4283314"/>
            <a:chExt cx="2120136" cy="1292662"/>
          </a:xfrm>
        </p:grpSpPr>
        <p:sp>
          <p:nvSpPr>
            <p:cNvPr id="21" name="TextBox 20"/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395189" y="1943167"/>
            <a:ext cx="1767568" cy="1292662"/>
            <a:chOff x="2113657" y="4283314"/>
            <a:chExt cx="2120136" cy="1292662"/>
          </a:xfrm>
        </p:grpSpPr>
        <p:sp>
          <p:nvSpPr>
            <p:cNvPr id="24" name="TextBox 23"/>
            <p:cNvSpPr txBox="1"/>
            <p:nvPr/>
          </p:nvSpPr>
          <p:spPr>
            <a:xfrm>
              <a:off x="2113657" y="4560313"/>
              <a:ext cx="21201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340687" y="3957616"/>
            <a:ext cx="104868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80</a:t>
            </a:r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047659" y="3957615"/>
            <a:ext cx="104868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3"/>
                </a:solidFill>
                <a:cs typeface="Arial" pitchFamily="34" charset="0"/>
              </a:rPr>
              <a:t>60</a:t>
            </a:r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54633" y="3968773"/>
            <a:ext cx="104868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40</a:t>
            </a:r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7861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Portfolio</a:t>
            </a:r>
            <a:r>
              <a:rPr lang="en-US" altLang="ko-KR" dirty="0"/>
              <a:t> Presentation</a:t>
            </a:r>
            <a:endParaRPr lang="ko-KR" altLang="en-US" dirty="0"/>
          </a:p>
        </p:txBody>
      </p:sp>
      <p:sp>
        <p:nvSpPr>
          <p:cNvPr id="6" name="Text Placeholder 13"/>
          <p:cNvSpPr txBox="1">
            <a:spLocks/>
          </p:cNvSpPr>
          <p:nvPr/>
        </p:nvSpPr>
        <p:spPr>
          <a:xfrm>
            <a:off x="618487" y="3023043"/>
            <a:ext cx="2189605" cy="79208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10000"/>
              </a:lnSpc>
              <a:buNone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8518" y="3750050"/>
            <a:ext cx="21895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" name="Text Placeholder 13"/>
          <p:cNvSpPr txBox="1">
            <a:spLocks/>
          </p:cNvSpPr>
          <p:nvPr/>
        </p:nvSpPr>
        <p:spPr>
          <a:xfrm>
            <a:off x="6414843" y="1206251"/>
            <a:ext cx="2189605" cy="79208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14874" y="1933258"/>
            <a:ext cx="21895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" name="Rounded Rectangle 27"/>
          <p:cNvSpPr/>
          <p:nvPr/>
        </p:nvSpPr>
        <p:spPr>
          <a:xfrm>
            <a:off x="5004048" y="1812247"/>
            <a:ext cx="593594" cy="45596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Rounded Rectangle 7"/>
          <p:cNvSpPr/>
          <p:nvPr/>
        </p:nvSpPr>
        <p:spPr>
          <a:xfrm>
            <a:off x="3583569" y="3489642"/>
            <a:ext cx="603501" cy="520815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" name="그림 개체 틀 3">
            <a:extLst>
              <a:ext uri="{FF2B5EF4-FFF2-40B4-BE49-F238E27FC236}">
                <a16:creationId xmlns:a16="http://schemas.microsoft.com/office/drawing/2014/main" id="{AD522C84-109B-4838-B95D-EB9CA00D8C04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91546C6F-D630-4CFD-BE48-6100EDB9D25F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2574482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Chart 12">
            <a:extLst>
              <a:ext uri="{FF2B5EF4-FFF2-40B4-BE49-F238E27FC236}">
                <a16:creationId xmlns:a16="http://schemas.microsoft.com/office/drawing/2014/main" id="{E01B9F2B-236D-4875-BD4A-F081C941F8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782655"/>
              </p:ext>
            </p:extLst>
          </p:nvPr>
        </p:nvGraphicFramePr>
        <p:xfrm>
          <a:off x="4943655" y="2226852"/>
          <a:ext cx="2423372" cy="2428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Table</a:t>
            </a:r>
            <a:r>
              <a:rPr lang="en-US" altLang="ko-KR" dirty="0"/>
              <a:t> &amp; </a:t>
            </a:r>
            <a:r>
              <a:rPr lang="en-US" altLang="ko-KR" dirty="0">
                <a:solidFill>
                  <a:schemeClr val="accent3"/>
                </a:solidFill>
              </a:rPr>
              <a:t>Chart</a:t>
            </a:r>
            <a:endParaRPr lang="ko-KR" altLang="en-US" dirty="0">
              <a:solidFill>
                <a:schemeClr val="accent3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860033" y="1131590"/>
            <a:ext cx="3600399" cy="936104"/>
            <a:chOff x="80902" y="1114177"/>
            <a:chExt cx="3303444" cy="936104"/>
          </a:xfrm>
        </p:grpSpPr>
        <p:sp>
          <p:nvSpPr>
            <p:cNvPr id="9" name="TextBox 8"/>
            <p:cNvSpPr txBox="1"/>
            <p:nvPr/>
          </p:nvSpPr>
          <p:spPr>
            <a:xfrm>
              <a:off x="80902" y="1114177"/>
              <a:ext cx="330344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2915" y="1403950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295754" y="3563506"/>
            <a:ext cx="70714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70%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34779" y="3116261"/>
            <a:ext cx="70714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79763" y="2550022"/>
            <a:ext cx="70714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10%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7467475" y="2780854"/>
            <a:ext cx="1208981" cy="1181651"/>
            <a:chOff x="7192728" y="2780854"/>
            <a:chExt cx="1208981" cy="1181651"/>
          </a:xfrm>
        </p:grpSpPr>
        <p:sp>
          <p:nvSpPr>
            <p:cNvPr id="18" name="Rectangle 17"/>
            <p:cNvSpPr/>
            <p:nvPr/>
          </p:nvSpPr>
          <p:spPr>
            <a:xfrm>
              <a:off x="7192728" y="2811218"/>
              <a:ext cx="216272" cy="2162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192728" y="3263544"/>
              <a:ext cx="216272" cy="21627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192728" y="3715870"/>
              <a:ext cx="216272" cy="2162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409000" y="2780854"/>
              <a:ext cx="99270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vl="0" algn="ctr">
                <a:lnSpc>
                  <a:spcPct val="100000"/>
                </a:lnSpc>
              </a:pPr>
              <a:r>
                <a:rPr lang="en-JM" altLang="ko-KR" sz="1200" b="1" spc="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 TITLE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409000" y="3233180"/>
              <a:ext cx="99270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vl="0" algn="ctr">
                <a:lnSpc>
                  <a:spcPct val="100000"/>
                </a:lnSpc>
              </a:pPr>
              <a:r>
                <a:rPr lang="en-JM" altLang="ko-KR" sz="1200" b="1" spc="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 TITLE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409000" y="3685506"/>
              <a:ext cx="99270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vl="0" algn="ctr">
                <a:lnSpc>
                  <a:spcPct val="100000"/>
                </a:lnSpc>
              </a:pPr>
              <a:r>
                <a:rPr lang="en-JM" altLang="ko-KR" sz="1200" b="1" spc="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 TITLE</a:t>
              </a:r>
            </a:p>
          </p:txBody>
        </p:sp>
      </p:grp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932200"/>
              </p:ext>
            </p:extLst>
          </p:nvPr>
        </p:nvGraphicFramePr>
        <p:xfrm>
          <a:off x="587785" y="1202834"/>
          <a:ext cx="3984214" cy="3401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90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1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17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17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70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400" b="1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TITLE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en-JM" altLang="ko-KR" sz="1400" b="1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A TITLE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en-JM" altLang="ko-KR" sz="1400" b="1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B TITLE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en-JM" altLang="ko-KR" sz="1400" b="1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 TITLE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012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012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012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012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012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012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012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012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55496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Table</a:t>
            </a:r>
            <a:r>
              <a:rPr lang="en-US" altLang="ko-KR" dirty="0">
                <a:solidFill>
                  <a:srgbClr val="0DD2D9"/>
                </a:solidFill>
              </a:rPr>
              <a:t> </a:t>
            </a:r>
            <a:r>
              <a:rPr lang="en-US" altLang="ko-KR" dirty="0"/>
              <a:t>Layout</a:t>
            </a:r>
            <a:endParaRPr lang="ko-KR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920581"/>
              </p:ext>
            </p:extLst>
          </p:nvPr>
        </p:nvGraphicFramePr>
        <p:xfrm>
          <a:off x="683567" y="1186832"/>
          <a:ext cx="2232249" cy="34003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9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611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8681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4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$25</a:t>
                      </a:r>
                      <a:endParaRPr lang="en-US" altLang="ko-KR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1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1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61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61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611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427356"/>
              </p:ext>
            </p:extLst>
          </p:nvPr>
        </p:nvGraphicFramePr>
        <p:xfrm>
          <a:off x="3419871" y="1186832"/>
          <a:ext cx="2232249" cy="34003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9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611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8681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4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$25</a:t>
                      </a:r>
                      <a:endParaRPr lang="en-US" altLang="ko-KR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1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1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61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61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611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183402"/>
              </p:ext>
            </p:extLst>
          </p:nvPr>
        </p:nvGraphicFramePr>
        <p:xfrm>
          <a:off x="6156176" y="1186832"/>
          <a:ext cx="2232249" cy="34003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9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611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8681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4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$25</a:t>
                      </a:r>
                      <a:endParaRPr lang="en-US" altLang="ko-KR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1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1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61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61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Here</a:t>
                      </a:r>
                      <a:endParaRPr lang="en-US" altLang="ko-KR" sz="4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611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70923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9D2EF9E-C2D4-4319-BAEF-C83A47AC1153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pic>
        <p:nvPicPr>
          <p:cNvPr id="5" name="Picture 2" descr="E:\002-KIMS BUSINESS\007-bizdesign.tv\000-PPT FOR KMONG\PSD\13-05-14\모니터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7540" y="1077178"/>
            <a:ext cx="3420164" cy="2989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9552" y="592364"/>
            <a:ext cx="2189605" cy="279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Presentation Designed</a:t>
            </a:r>
          </a:p>
        </p:txBody>
      </p:sp>
      <p:sp>
        <p:nvSpPr>
          <p:cNvPr id="7" name="Text Placeholder 13"/>
          <p:cNvSpPr txBox="1">
            <a:spLocks/>
          </p:cNvSpPr>
          <p:nvPr/>
        </p:nvSpPr>
        <p:spPr>
          <a:xfrm>
            <a:off x="539552" y="876587"/>
            <a:ext cx="2412484" cy="139859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n-US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Simple </a:t>
            </a: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Portfolio Presentation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9552" y="2279650"/>
            <a:ext cx="21896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You can simply impress your audience and add a unique zing and appeal to your Presentations.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그림 개체 틀 9">
            <a:extLst>
              <a:ext uri="{FF2B5EF4-FFF2-40B4-BE49-F238E27FC236}">
                <a16:creationId xmlns:a16="http://schemas.microsoft.com/office/drawing/2014/main" id="{9ECAE783-BE7B-4D48-B170-6B279F761A0A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32442447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Worldmap</a:t>
            </a:r>
            <a:r>
              <a:rPr lang="en-US" altLang="ko-KR" dirty="0">
                <a:solidFill>
                  <a:srgbClr val="0DD2D9"/>
                </a:solidFill>
              </a:rPr>
              <a:t> </a:t>
            </a:r>
            <a:r>
              <a:rPr lang="en-US" altLang="ko-KR" dirty="0"/>
              <a:t>Infographic</a:t>
            </a:r>
            <a:endParaRPr lang="ko-KR" alt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4283968" y="1040502"/>
            <a:ext cx="4442212" cy="3637171"/>
            <a:chOff x="2217738" y="944563"/>
            <a:chExt cx="8032750" cy="6577013"/>
          </a:xfrm>
          <a:solidFill>
            <a:schemeClr val="bg1">
              <a:lumMod val="85000"/>
            </a:schemeClr>
          </a:solidFill>
        </p:grpSpPr>
        <p:sp>
          <p:nvSpPr>
            <p:cNvPr id="4" name="Freeform 9"/>
            <p:cNvSpPr>
              <a:spLocks noEditPoints="1"/>
            </p:cNvSpPr>
            <p:nvPr/>
          </p:nvSpPr>
          <p:spPr bwMode="auto">
            <a:xfrm>
              <a:off x="2217738" y="2614613"/>
              <a:ext cx="8032750" cy="4906963"/>
            </a:xfrm>
            <a:custGeom>
              <a:avLst/>
              <a:gdLst>
                <a:gd name="T0" fmla="*/ 4549 w 5060"/>
                <a:gd name="T1" fmla="*/ 1931 h 3091"/>
                <a:gd name="T2" fmla="*/ 4280 w 5060"/>
                <a:gd name="T3" fmla="*/ 1728 h 3091"/>
                <a:gd name="T4" fmla="*/ 20 w 5060"/>
                <a:gd name="T5" fmla="*/ 1848 h 3091"/>
                <a:gd name="T6" fmla="*/ 2866 w 5060"/>
                <a:gd name="T7" fmla="*/ 1097 h 3091"/>
                <a:gd name="T8" fmla="*/ 2382 w 5060"/>
                <a:gd name="T9" fmla="*/ 826 h 3091"/>
                <a:gd name="T10" fmla="*/ 2680 w 5060"/>
                <a:gd name="T11" fmla="*/ 917 h 3091"/>
                <a:gd name="T12" fmla="*/ 2533 w 5060"/>
                <a:gd name="T13" fmla="*/ 773 h 3091"/>
                <a:gd name="T14" fmla="*/ 2753 w 5060"/>
                <a:gd name="T15" fmla="*/ 477 h 3091"/>
                <a:gd name="T16" fmla="*/ 1384 w 5060"/>
                <a:gd name="T17" fmla="*/ 98 h 3091"/>
                <a:gd name="T18" fmla="*/ 1933 w 5060"/>
                <a:gd name="T19" fmla="*/ 311 h 3091"/>
                <a:gd name="T20" fmla="*/ 1911 w 5060"/>
                <a:gd name="T21" fmla="*/ 57 h 3091"/>
                <a:gd name="T22" fmla="*/ 2469 w 5060"/>
                <a:gd name="T23" fmla="*/ 24 h 3091"/>
                <a:gd name="T24" fmla="*/ 2140 w 5060"/>
                <a:gd name="T25" fmla="*/ 320 h 3091"/>
                <a:gd name="T26" fmla="*/ 2353 w 5060"/>
                <a:gd name="T27" fmla="*/ 511 h 3091"/>
                <a:gd name="T28" fmla="*/ 2433 w 5060"/>
                <a:gd name="T29" fmla="*/ 368 h 3091"/>
                <a:gd name="T30" fmla="*/ 2549 w 5060"/>
                <a:gd name="T31" fmla="*/ 720 h 3091"/>
                <a:gd name="T32" fmla="*/ 2328 w 5060"/>
                <a:gd name="T33" fmla="*/ 1037 h 3091"/>
                <a:gd name="T34" fmla="*/ 2246 w 5060"/>
                <a:gd name="T35" fmla="*/ 1542 h 3091"/>
                <a:gd name="T36" fmla="*/ 2640 w 5060"/>
                <a:gd name="T37" fmla="*/ 1724 h 3091"/>
                <a:gd name="T38" fmla="*/ 3069 w 5060"/>
                <a:gd name="T39" fmla="*/ 1968 h 3091"/>
                <a:gd name="T40" fmla="*/ 3240 w 5060"/>
                <a:gd name="T41" fmla="*/ 1860 h 3091"/>
                <a:gd name="T42" fmla="*/ 3209 w 5060"/>
                <a:gd name="T43" fmla="*/ 1488 h 3091"/>
                <a:gd name="T44" fmla="*/ 3044 w 5060"/>
                <a:gd name="T45" fmla="*/ 1191 h 3091"/>
                <a:gd name="T46" fmla="*/ 3180 w 5060"/>
                <a:gd name="T47" fmla="*/ 897 h 3091"/>
                <a:gd name="T48" fmla="*/ 3457 w 5060"/>
                <a:gd name="T49" fmla="*/ 1071 h 3091"/>
                <a:gd name="T50" fmla="*/ 3733 w 5060"/>
                <a:gd name="T51" fmla="*/ 900 h 3091"/>
                <a:gd name="T52" fmla="*/ 4131 w 5060"/>
                <a:gd name="T53" fmla="*/ 1093 h 3091"/>
                <a:gd name="T54" fmla="*/ 4488 w 5060"/>
                <a:gd name="T55" fmla="*/ 1140 h 3091"/>
                <a:gd name="T56" fmla="*/ 4633 w 5060"/>
                <a:gd name="T57" fmla="*/ 1360 h 3091"/>
                <a:gd name="T58" fmla="*/ 4920 w 5060"/>
                <a:gd name="T59" fmla="*/ 1393 h 3091"/>
                <a:gd name="T60" fmla="*/ 4948 w 5060"/>
                <a:gd name="T61" fmla="*/ 1464 h 3091"/>
                <a:gd name="T62" fmla="*/ 4793 w 5060"/>
                <a:gd name="T63" fmla="*/ 1608 h 3091"/>
                <a:gd name="T64" fmla="*/ 4546 w 5060"/>
                <a:gd name="T65" fmla="*/ 1380 h 3091"/>
                <a:gd name="T66" fmla="*/ 4260 w 5060"/>
                <a:gd name="T67" fmla="*/ 1668 h 3091"/>
                <a:gd name="T68" fmla="*/ 4069 w 5060"/>
                <a:gd name="T69" fmla="*/ 1920 h 3091"/>
                <a:gd name="T70" fmla="*/ 4149 w 5060"/>
                <a:gd name="T71" fmla="*/ 1868 h 3091"/>
                <a:gd name="T72" fmla="*/ 4489 w 5060"/>
                <a:gd name="T73" fmla="*/ 2029 h 3091"/>
                <a:gd name="T74" fmla="*/ 4709 w 5060"/>
                <a:gd name="T75" fmla="*/ 1844 h 3091"/>
                <a:gd name="T76" fmla="*/ 4553 w 5060"/>
                <a:gd name="T77" fmla="*/ 2340 h 3091"/>
                <a:gd name="T78" fmla="*/ 4417 w 5060"/>
                <a:gd name="T79" fmla="*/ 2204 h 3091"/>
                <a:gd name="T80" fmla="*/ 4089 w 5060"/>
                <a:gd name="T81" fmla="*/ 2268 h 3091"/>
                <a:gd name="T82" fmla="*/ 3920 w 5060"/>
                <a:gd name="T83" fmla="*/ 2540 h 3091"/>
                <a:gd name="T84" fmla="*/ 3589 w 5060"/>
                <a:gd name="T85" fmla="*/ 2868 h 3091"/>
                <a:gd name="T86" fmla="*/ 3395 w 5060"/>
                <a:gd name="T87" fmla="*/ 3049 h 3091"/>
                <a:gd name="T88" fmla="*/ 3462 w 5060"/>
                <a:gd name="T89" fmla="*/ 2684 h 3091"/>
                <a:gd name="T90" fmla="*/ 3053 w 5060"/>
                <a:gd name="T91" fmla="*/ 2540 h 3091"/>
                <a:gd name="T92" fmla="*/ 2573 w 5060"/>
                <a:gd name="T93" fmla="*/ 2628 h 3091"/>
                <a:gd name="T94" fmla="*/ 2046 w 5060"/>
                <a:gd name="T95" fmla="*/ 2624 h 3091"/>
                <a:gd name="T96" fmla="*/ 700 w 5060"/>
                <a:gd name="T97" fmla="*/ 2508 h 3091"/>
                <a:gd name="T98" fmla="*/ 348 w 5060"/>
                <a:gd name="T99" fmla="*/ 2438 h 3091"/>
                <a:gd name="T100" fmla="*/ 244 w 5060"/>
                <a:gd name="T101" fmla="*/ 1964 h 3091"/>
                <a:gd name="T102" fmla="*/ 260 w 5060"/>
                <a:gd name="T103" fmla="*/ 1617 h 3091"/>
                <a:gd name="T104" fmla="*/ 57 w 5060"/>
                <a:gd name="T105" fmla="*/ 1024 h 3091"/>
                <a:gd name="T106" fmla="*/ 173 w 5060"/>
                <a:gd name="T107" fmla="*/ 637 h 3091"/>
                <a:gd name="T108" fmla="*/ 426 w 5060"/>
                <a:gd name="T109" fmla="*/ 260 h 3091"/>
                <a:gd name="T110" fmla="*/ 689 w 5060"/>
                <a:gd name="T111" fmla="*/ 228 h 3091"/>
                <a:gd name="T112" fmla="*/ 1069 w 5060"/>
                <a:gd name="T113" fmla="*/ 317 h 3091"/>
                <a:gd name="T114" fmla="*/ 1349 w 5060"/>
                <a:gd name="T115" fmla="*/ 504 h 3091"/>
                <a:gd name="T116" fmla="*/ 1629 w 5060"/>
                <a:gd name="T117" fmla="*/ 717 h 3091"/>
                <a:gd name="T118" fmla="*/ 1600 w 5060"/>
                <a:gd name="T119" fmla="*/ 580 h 3091"/>
                <a:gd name="T120" fmla="*/ 1986 w 5060"/>
                <a:gd name="T121" fmla="*/ 651 h 3091"/>
                <a:gd name="T122" fmla="*/ 2069 w 5060"/>
                <a:gd name="T123" fmla="*/ 620 h 3091"/>
                <a:gd name="T124" fmla="*/ 2028 w 5060"/>
                <a:gd name="T125" fmla="*/ 298 h 30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060" h="3091">
                  <a:moveTo>
                    <a:pt x="3317" y="2666"/>
                  </a:moveTo>
                  <a:lnTo>
                    <a:pt x="3333" y="2668"/>
                  </a:lnTo>
                  <a:lnTo>
                    <a:pt x="3337" y="2677"/>
                  </a:lnTo>
                  <a:lnTo>
                    <a:pt x="3346" y="2677"/>
                  </a:lnTo>
                  <a:lnTo>
                    <a:pt x="3346" y="2682"/>
                  </a:lnTo>
                  <a:lnTo>
                    <a:pt x="3348" y="2686"/>
                  </a:lnTo>
                  <a:lnTo>
                    <a:pt x="3348" y="2691"/>
                  </a:lnTo>
                  <a:lnTo>
                    <a:pt x="3349" y="2697"/>
                  </a:lnTo>
                  <a:lnTo>
                    <a:pt x="3349" y="2704"/>
                  </a:lnTo>
                  <a:lnTo>
                    <a:pt x="3346" y="2704"/>
                  </a:lnTo>
                  <a:lnTo>
                    <a:pt x="3346" y="2708"/>
                  </a:lnTo>
                  <a:lnTo>
                    <a:pt x="3304" y="2711"/>
                  </a:lnTo>
                  <a:lnTo>
                    <a:pt x="3257" y="2713"/>
                  </a:lnTo>
                  <a:lnTo>
                    <a:pt x="3257" y="2691"/>
                  </a:lnTo>
                  <a:lnTo>
                    <a:pt x="3268" y="2686"/>
                  </a:lnTo>
                  <a:lnTo>
                    <a:pt x="3282" y="2678"/>
                  </a:lnTo>
                  <a:lnTo>
                    <a:pt x="3298" y="2669"/>
                  </a:lnTo>
                  <a:lnTo>
                    <a:pt x="3317" y="2666"/>
                  </a:lnTo>
                  <a:close/>
                  <a:moveTo>
                    <a:pt x="349" y="2217"/>
                  </a:moveTo>
                  <a:lnTo>
                    <a:pt x="355" y="2237"/>
                  </a:lnTo>
                  <a:lnTo>
                    <a:pt x="358" y="2258"/>
                  </a:lnTo>
                  <a:lnTo>
                    <a:pt x="366" y="2280"/>
                  </a:lnTo>
                  <a:lnTo>
                    <a:pt x="369" y="2280"/>
                  </a:lnTo>
                  <a:lnTo>
                    <a:pt x="369" y="2297"/>
                  </a:lnTo>
                  <a:lnTo>
                    <a:pt x="373" y="2297"/>
                  </a:lnTo>
                  <a:lnTo>
                    <a:pt x="373" y="2233"/>
                  </a:lnTo>
                  <a:lnTo>
                    <a:pt x="349" y="2217"/>
                  </a:lnTo>
                  <a:close/>
                  <a:moveTo>
                    <a:pt x="4029" y="2160"/>
                  </a:moveTo>
                  <a:lnTo>
                    <a:pt x="4029" y="2173"/>
                  </a:lnTo>
                  <a:lnTo>
                    <a:pt x="4033" y="2173"/>
                  </a:lnTo>
                  <a:lnTo>
                    <a:pt x="4033" y="2160"/>
                  </a:lnTo>
                  <a:lnTo>
                    <a:pt x="4029" y="2160"/>
                  </a:lnTo>
                  <a:close/>
                  <a:moveTo>
                    <a:pt x="273" y="2137"/>
                  </a:moveTo>
                  <a:lnTo>
                    <a:pt x="273" y="2140"/>
                  </a:lnTo>
                  <a:lnTo>
                    <a:pt x="277" y="2140"/>
                  </a:lnTo>
                  <a:lnTo>
                    <a:pt x="277" y="2144"/>
                  </a:lnTo>
                  <a:lnTo>
                    <a:pt x="282" y="2148"/>
                  </a:lnTo>
                  <a:lnTo>
                    <a:pt x="286" y="2149"/>
                  </a:lnTo>
                  <a:lnTo>
                    <a:pt x="289" y="2151"/>
                  </a:lnTo>
                  <a:lnTo>
                    <a:pt x="295" y="2155"/>
                  </a:lnTo>
                  <a:lnTo>
                    <a:pt x="300" y="2157"/>
                  </a:lnTo>
                  <a:lnTo>
                    <a:pt x="300" y="2144"/>
                  </a:lnTo>
                  <a:lnTo>
                    <a:pt x="297" y="2144"/>
                  </a:lnTo>
                  <a:lnTo>
                    <a:pt x="293" y="2140"/>
                  </a:lnTo>
                  <a:lnTo>
                    <a:pt x="288" y="2138"/>
                  </a:lnTo>
                  <a:lnTo>
                    <a:pt x="282" y="2137"/>
                  </a:lnTo>
                  <a:lnTo>
                    <a:pt x="273" y="2137"/>
                  </a:lnTo>
                  <a:close/>
                  <a:moveTo>
                    <a:pt x="4549" y="1931"/>
                  </a:moveTo>
                  <a:lnTo>
                    <a:pt x="4573" y="1931"/>
                  </a:lnTo>
                  <a:lnTo>
                    <a:pt x="4577" y="1988"/>
                  </a:lnTo>
                  <a:lnTo>
                    <a:pt x="4542" y="1995"/>
                  </a:lnTo>
                  <a:lnTo>
                    <a:pt x="4509" y="2004"/>
                  </a:lnTo>
                  <a:lnTo>
                    <a:pt x="4489" y="2004"/>
                  </a:lnTo>
                  <a:lnTo>
                    <a:pt x="4478" y="2008"/>
                  </a:lnTo>
                  <a:lnTo>
                    <a:pt x="4464" y="2013"/>
                  </a:lnTo>
                  <a:lnTo>
                    <a:pt x="4449" y="2013"/>
                  </a:lnTo>
                  <a:lnTo>
                    <a:pt x="4449" y="2008"/>
                  </a:lnTo>
                  <a:lnTo>
                    <a:pt x="4429" y="2004"/>
                  </a:lnTo>
                  <a:lnTo>
                    <a:pt x="4426" y="1964"/>
                  </a:lnTo>
                  <a:lnTo>
                    <a:pt x="4449" y="1964"/>
                  </a:lnTo>
                  <a:lnTo>
                    <a:pt x="4449" y="1971"/>
                  </a:lnTo>
                  <a:lnTo>
                    <a:pt x="4455" y="1975"/>
                  </a:lnTo>
                  <a:lnTo>
                    <a:pt x="4460" y="1978"/>
                  </a:lnTo>
                  <a:lnTo>
                    <a:pt x="4466" y="1982"/>
                  </a:lnTo>
                  <a:lnTo>
                    <a:pt x="4469" y="1988"/>
                  </a:lnTo>
                  <a:lnTo>
                    <a:pt x="4480" y="1980"/>
                  </a:lnTo>
                  <a:lnTo>
                    <a:pt x="4480" y="1977"/>
                  </a:lnTo>
                  <a:lnTo>
                    <a:pt x="4497" y="1971"/>
                  </a:lnTo>
                  <a:lnTo>
                    <a:pt x="4500" y="1964"/>
                  </a:lnTo>
                  <a:lnTo>
                    <a:pt x="4513" y="1964"/>
                  </a:lnTo>
                  <a:lnTo>
                    <a:pt x="4513" y="1960"/>
                  </a:lnTo>
                  <a:lnTo>
                    <a:pt x="4520" y="1960"/>
                  </a:lnTo>
                  <a:lnTo>
                    <a:pt x="4526" y="1953"/>
                  </a:lnTo>
                  <a:lnTo>
                    <a:pt x="4531" y="1949"/>
                  </a:lnTo>
                  <a:lnTo>
                    <a:pt x="4535" y="1948"/>
                  </a:lnTo>
                  <a:lnTo>
                    <a:pt x="4538" y="1948"/>
                  </a:lnTo>
                  <a:lnTo>
                    <a:pt x="4542" y="1946"/>
                  </a:lnTo>
                  <a:lnTo>
                    <a:pt x="4544" y="1944"/>
                  </a:lnTo>
                  <a:lnTo>
                    <a:pt x="4548" y="1938"/>
                  </a:lnTo>
                  <a:lnTo>
                    <a:pt x="4549" y="1931"/>
                  </a:lnTo>
                  <a:close/>
                  <a:moveTo>
                    <a:pt x="4420" y="1668"/>
                  </a:moveTo>
                  <a:lnTo>
                    <a:pt x="4420" y="1688"/>
                  </a:lnTo>
                  <a:lnTo>
                    <a:pt x="4417" y="1700"/>
                  </a:lnTo>
                  <a:lnTo>
                    <a:pt x="4409" y="1708"/>
                  </a:lnTo>
                  <a:lnTo>
                    <a:pt x="4398" y="1715"/>
                  </a:lnTo>
                  <a:lnTo>
                    <a:pt x="4386" y="1720"/>
                  </a:lnTo>
                  <a:lnTo>
                    <a:pt x="4373" y="1720"/>
                  </a:lnTo>
                  <a:lnTo>
                    <a:pt x="4373" y="1724"/>
                  </a:lnTo>
                  <a:lnTo>
                    <a:pt x="4360" y="1724"/>
                  </a:lnTo>
                  <a:lnTo>
                    <a:pt x="4360" y="1728"/>
                  </a:lnTo>
                  <a:lnTo>
                    <a:pt x="4349" y="1728"/>
                  </a:lnTo>
                  <a:lnTo>
                    <a:pt x="4349" y="1733"/>
                  </a:lnTo>
                  <a:lnTo>
                    <a:pt x="4340" y="1733"/>
                  </a:lnTo>
                  <a:lnTo>
                    <a:pt x="4340" y="1737"/>
                  </a:lnTo>
                  <a:lnTo>
                    <a:pt x="4280" y="1733"/>
                  </a:lnTo>
                  <a:lnTo>
                    <a:pt x="4280" y="1728"/>
                  </a:lnTo>
                  <a:lnTo>
                    <a:pt x="4240" y="1733"/>
                  </a:lnTo>
                  <a:lnTo>
                    <a:pt x="4240" y="1708"/>
                  </a:lnTo>
                  <a:lnTo>
                    <a:pt x="4253" y="1700"/>
                  </a:lnTo>
                  <a:lnTo>
                    <a:pt x="4253" y="1697"/>
                  </a:lnTo>
                  <a:lnTo>
                    <a:pt x="4289" y="1688"/>
                  </a:lnTo>
                  <a:lnTo>
                    <a:pt x="4289" y="1684"/>
                  </a:lnTo>
                  <a:lnTo>
                    <a:pt x="4297" y="1684"/>
                  </a:lnTo>
                  <a:lnTo>
                    <a:pt x="4300" y="1677"/>
                  </a:lnTo>
                  <a:lnTo>
                    <a:pt x="4317" y="1677"/>
                  </a:lnTo>
                  <a:lnTo>
                    <a:pt x="4348" y="1669"/>
                  </a:lnTo>
                  <a:lnTo>
                    <a:pt x="4384" y="1668"/>
                  </a:lnTo>
                  <a:lnTo>
                    <a:pt x="4420" y="1668"/>
                  </a:lnTo>
                  <a:close/>
                  <a:moveTo>
                    <a:pt x="37" y="1631"/>
                  </a:moveTo>
                  <a:lnTo>
                    <a:pt x="66" y="1631"/>
                  </a:lnTo>
                  <a:lnTo>
                    <a:pt x="69" y="1640"/>
                  </a:lnTo>
                  <a:lnTo>
                    <a:pt x="80" y="1640"/>
                  </a:lnTo>
                  <a:lnTo>
                    <a:pt x="80" y="1648"/>
                  </a:lnTo>
                  <a:lnTo>
                    <a:pt x="89" y="1648"/>
                  </a:lnTo>
                  <a:lnTo>
                    <a:pt x="91" y="1655"/>
                  </a:lnTo>
                  <a:lnTo>
                    <a:pt x="95" y="1660"/>
                  </a:lnTo>
                  <a:lnTo>
                    <a:pt x="98" y="1666"/>
                  </a:lnTo>
                  <a:lnTo>
                    <a:pt x="100" y="1673"/>
                  </a:lnTo>
                  <a:lnTo>
                    <a:pt x="129" y="1673"/>
                  </a:lnTo>
                  <a:lnTo>
                    <a:pt x="129" y="1677"/>
                  </a:lnTo>
                  <a:lnTo>
                    <a:pt x="133" y="1677"/>
                  </a:lnTo>
                  <a:lnTo>
                    <a:pt x="133" y="1708"/>
                  </a:lnTo>
                  <a:lnTo>
                    <a:pt x="129" y="1708"/>
                  </a:lnTo>
                  <a:lnTo>
                    <a:pt x="129" y="1717"/>
                  </a:lnTo>
                  <a:lnTo>
                    <a:pt x="120" y="1720"/>
                  </a:lnTo>
                  <a:lnTo>
                    <a:pt x="120" y="1728"/>
                  </a:lnTo>
                  <a:lnTo>
                    <a:pt x="117" y="1728"/>
                  </a:lnTo>
                  <a:lnTo>
                    <a:pt x="117" y="1737"/>
                  </a:lnTo>
                  <a:lnTo>
                    <a:pt x="93" y="1757"/>
                  </a:lnTo>
                  <a:lnTo>
                    <a:pt x="93" y="1764"/>
                  </a:lnTo>
                  <a:lnTo>
                    <a:pt x="89" y="1764"/>
                  </a:lnTo>
                  <a:lnTo>
                    <a:pt x="89" y="1804"/>
                  </a:lnTo>
                  <a:lnTo>
                    <a:pt x="86" y="1804"/>
                  </a:lnTo>
                  <a:lnTo>
                    <a:pt x="86" y="1813"/>
                  </a:lnTo>
                  <a:lnTo>
                    <a:pt x="69" y="1824"/>
                  </a:lnTo>
                  <a:lnTo>
                    <a:pt x="73" y="1897"/>
                  </a:lnTo>
                  <a:lnTo>
                    <a:pt x="37" y="1897"/>
                  </a:lnTo>
                  <a:lnTo>
                    <a:pt x="33" y="1884"/>
                  </a:lnTo>
                  <a:lnTo>
                    <a:pt x="29" y="1884"/>
                  </a:lnTo>
                  <a:lnTo>
                    <a:pt x="29" y="1877"/>
                  </a:lnTo>
                  <a:lnTo>
                    <a:pt x="26" y="1877"/>
                  </a:lnTo>
                  <a:lnTo>
                    <a:pt x="26" y="1860"/>
                  </a:lnTo>
                  <a:lnTo>
                    <a:pt x="20" y="1860"/>
                  </a:lnTo>
                  <a:lnTo>
                    <a:pt x="20" y="1848"/>
                  </a:lnTo>
                  <a:lnTo>
                    <a:pt x="17" y="1848"/>
                  </a:lnTo>
                  <a:lnTo>
                    <a:pt x="17" y="1828"/>
                  </a:lnTo>
                  <a:lnTo>
                    <a:pt x="13" y="1828"/>
                  </a:lnTo>
                  <a:lnTo>
                    <a:pt x="13" y="1777"/>
                  </a:lnTo>
                  <a:lnTo>
                    <a:pt x="17" y="1777"/>
                  </a:lnTo>
                  <a:lnTo>
                    <a:pt x="20" y="1708"/>
                  </a:lnTo>
                  <a:lnTo>
                    <a:pt x="17" y="1708"/>
                  </a:lnTo>
                  <a:lnTo>
                    <a:pt x="17" y="1688"/>
                  </a:lnTo>
                  <a:lnTo>
                    <a:pt x="20" y="1669"/>
                  </a:lnTo>
                  <a:lnTo>
                    <a:pt x="26" y="1657"/>
                  </a:lnTo>
                  <a:lnTo>
                    <a:pt x="26" y="1640"/>
                  </a:lnTo>
                  <a:lnTo>
                    <a:pt x="37" y="1637"/>
                  </a:lnTo>
                  <a:lnTo>
                    <a:pt x="37" y="1631"/>
                  </a:lnTo>
                  <a:close/>
                  <a:moveTo>
                    <a:pt x="4260" y="1148"/>
                  </a:moveTo>
                  <a:lnTo>
                    <a:pt x="4260" y="1151"/>
                  </a:lnTo>
                  <a:lnTo>
                    <a:pt x="4253" y="1164"/>
                  </a:lnTo>
                  <a:lnTo>
                    <a:pt x="4246" y="1177"/>
                  </a:lnTo>
                  <a:lnTo>
                    <a:pt x="4240" y="1193"/>
                  </a:lnTo>
                  <a:lnTo>
                    <a:pt x="4237" y="1193"/>
                  </a:lnTo>
                  <a:lnTo>
                    <a:pt x="4237" y="1220"/>
                  </a:lnTo>
                  <a:lnTo>
                    <a:pt x="4229" y="1224"/>
                  </a:lnTo>
                  <a:lnTo>
                    <a:pt x="4226" y="1260"/>
                  </a:lnTo>
                  <a:lnTo>
                    <a:pt x="4237" y="1257"/>
                  </a:lnTo>
                  <a:lnTo>
                    <a:pt x="4266" y="1148"/>
                  </a:lnTo>
                  <a:lnTo>
                    <a:pt x="4260" y="1148"/>
                  </a:lnTo>
                  <a:close/>
                  <a:moveTo>
                    <a:pt x="2229" y="1028"/>
                  </a:moveTo>
                  <a:lnTo>
                    <a:pt x="2231" y="1029"/>
                  </a:lnTo>
                  <a:lnTo>
                    <a:pt x="2231" y="1031"/>
                  </a:lnTo>
                  <a:lnTo>
                    <a:pt x="2231" y="1031"/>
                  </a:lnTo>
                  <a:lnTo>
                    <a:pt x="2233" y="1031"/>
                  </a:lnTo>
                  <a:lnTo>
                    <a:pt x="2235" y="1031"/>
                  </a:lnTo>
                  <a:lnTo>
                    <a:pt x="2237" y="1033"/>
                  </a:lnTo>
                  <a:lnTo>
                    <a:pt x="2235" y="1031"/>
                  </a:lnTo>
                  <a:lnTo>
                    <a:pt x="2235" y="1029"/>
                  </a:lnTo>
                  <a:lnTo>
                    <a:pt x="2235" y="1029"/>
                  </a:lnTo>
                  <a:lnTo>
                    <a:pt x="2233" y="1029"/>
                  </a:lnTo>
                  <a:lnTo>
                    <a:pt x="2231" y="1029"/>
                  </a:lnTo>
                  <a:lnTo>
                    <a:pt x="2229" y="1028"/>
                  </a:lnTo>
                  <a:close/>
                  <a:moveTo>
                    <a:pt x="2886" y="1017"/>
                  </a:moveTo>
                  <a:lnTo>
                    <a:pt x="2886" y="1020"/>
                  </a:lnTo>
                  <a:lnTo>
                    <a:pt x="2889" y="1020"/>
                  </a:lnTo>
                  <a:lnTo>
                    <a:pt x="2891" y="1058"/>
                  </a:lnTo>
                  <a:lnTo>
                    <a:pt x="2893" y="1100"/>
                  </a:lnTo>
                  <a:lnTo>
                    <a:pt x="2886" y="1100"/>
                  </a:lnTo>
                  <a:lnTo>
                    <a:pt x="2880" y="1098"/>
                  </a:lnTo>
                  <a:lnTo>
                    <a:pt x="2875" y="1098"/>
                  </a:lnTo>
                  <a:lnTo>
                    <a:pt x="2871" y="1097"/>
                  </a:lnTo>
                  <a:lnTo>
                    <a:pt x="2866" y="1097"/>
                  </a:lnTo>
                  <a:lnTo>
                    <a:pt x="2858" y="1073"/>
                  </a:lnTo>
                  <a:lnTo>
                    <a:pt x="2855" y="1049"/>
                  </a:lnTo>
                  <a:lnTo>
                    <a:pt x="2853" y="1020"/>
                  </a:lnTo>
                  <a:lnTo>
                    <a:pt x="2868" y="1017"/>
                  </a:lnTo>
                  <a:lnTo>
                    <a:pt x="2886" y="1017"/>
                  </a:lnTo>
                  <a:close/>
                  <a:moveTo>
                    <a:pt x="2720" y="1004"/>
                  </a:moveTo>
                  <a:lnTo>
                    <a:pt x="2749" y="1004"/>
                  </a:lnTo>
                  <a:lnTo>
                    <a:pt x="2753" y="1037"/>
                  </a:lnTo>
                  <a:lnTo>
                    <a:pt x="2749" y="1037"/>
                  </a:lnTo>
                  <a:lnTo>
                    <a:pt x="2749" y="1044"/>
                  </a:lnTo>
                  <a:lnTo>
                    <a:pt x="2746" y="1044"/>
                  </a:lnTo>
                  <a:lnTo>
                    <a:pt x="2746" y="1057"/>
                  </a:lnTo>
                  <a:lnTo>
                    <a:pt x="2740" y="1057"/>
                  </a:lnTo>
                  <a:lnTo>
                    <a:pt x="2740" y="1064"/>
                  </a:lnTo>
                  <a:lnTo>
                    <a:pt x="2737" y="1064"/>
                  </a:lnTo>
                  <a:lnTo>
                    <a:pt x="2737" y="1080"/>
                  </a:lnTo>
                  <a:lnTo>
                    <a:pt x="2726" y="1088"/>
                  </a:lnTo>
                  <a:lnTo>
                    <a:pt x="2726" y="1097"/>
                  </a:lnTo>
                  <a:lnTo>
                    <a:pt x="2720" y="1097"/>
                  </a:lnTo>
                  <a:lnTo>
                    <a:pt x="2717" y="1104"/>
                  </a:lnTo>
                  <a:lnTo>
                    <a:pt x="2697" y="1104"/>
                  </a:lnTo>
                  <a:lnTo>
                    <a:pt x="2697" y="1033"/>
                  </a:lnTo>
                  <a:lnTo>
                    <a:pt x="2700" y="1033"/>
                  </a:lnTo>
                  <a:lnTo>
                    <a:pt x="2706" y="1026"/>
                  </a:lnTo>
                  <a:lnTo>
                    <a:pt x="2709" y="1020"/>
                  </a:lnTo>
                  <a:lnTo>
                    <a:pt x="2715" y="1017"/>
                  </a:lnTo>
                  <a:lnTo>
                    <a:pt x="2718" y="1011"/>
                  </a:lnTo>
                  <a:lnTo>
                    <a:pt x="2720" y="1004"/>
                  </a:lnTo>
                  <a:close/>
                  <a:moveTo>
                    <a:pt x="2889" y="884"/>
                  </a:moveTo>
                  <a:lnTo>
                    <a:pt x="2920" y="884"/>
                  </a:lnTo>
                  <a:lnTo>
                    <a:pt x="2924" y="898"/>
                  </a:lnTo>
                  <a:lnTo>
                    <a:pt x="2926" y="917"/>
                  </a:lnTo>
                  <a:lnTo>
                    <a:pt x="2906" y="915"/>
                  </a:lnTo>
                  <a:lnTo>
                    <a:pt x="2889" y="913"/>
                  </a:lnTo>
                  <a:lnTo>
                    <a:pt x="2889" y="884"/>
                  </a:lnTo>
                  <a:close/>
                  <a:moveTo>
                    <a:pt x="2349" y="813"/>
                  </a:moveTo>
                  <a:lnTo>
                    <a:pt x="2349" y="820"/>
                  </a:lnTo>
                  <a:lnTo>
                    <a:pt x="2360" y="826"/>
                  </a:lnTo>
                  <a:lnTo>
                    <a:pt x="2371" y="835"/>
                  </a:lnTo>
                  <a:lnTo>
                    <a:pt x="2380" y="842"/>
                  </a:lnTo>
                  <a:lnTo>
                    <a:pt x="2393" y="848"/>
                  </a:lnTo>
                  <a:lnTo>
                    <a:pt x="2393" y="844"/>
                  </a:lnTo>
                  <a:lnTo>
                    <a:pt x="2413" y="844"/>
                  </a:lnTo>
                  <a:lnTo>
                    <a:pt x="2413" y="840"/>
                  </a:lnTo>
                  <a:lnTo>
                    <a:pt x="2417" y="840"/>
                  </a:lnTo>
                  <a:lnTo>
                    <a:pt x="2417" y="837"/>
                  </a:lnTo>
                  <a:lnTo>
                    <a:pt x="2398" y="833"/>
                  </a:lnTo>
                  <a:lnTo>
                    <a:pt x="2382" y="826"/>
                  </a:lnTo>
                  <a:lnTo>
                    <a:pt x="2366" y="818"/>
                  </a:lnTo>
                  <a:lnTo>
                    <a:pt x="2349" y="813"/>
                  </a:lnTo>
                  <a:close/>
                  <a:moveTo>
                    <a:pt x="2533" y="773"/>
                  </a:moveTo>
                  <a:lnTo>
                    <a:pt x="2553" y="800"/>
                  </a:lnTo>
                  <a:lnTo>
                    <a:pt x="2557" y="800"/>
                  </a:lnTo>
                  <a:lnTo>
                    <a:pt x="2557" y="797"/>
                  </a:lnTo>
                  <a:lnTo>
                    <a:pt x="2580" y="797"/>
                  </a:lnTo>
                  <a:lnTo>
                    <a:pt x="2580" y="800"/>
                  </a:lnTo>
                  <a:lnTo>
                    <a:pt x="2589" y="800"/>
                  </a:lnTo>
                  <a:lnTo>
                    <a:pt x="2597" y="813"/>
                  </a:lnTo>
                  <a:lnTo>
                    <a:pt x="2626" y="813"/>
                  </a:lnTo>
                  <a:lnTo>
                    <a:pt x="2626" y="817"/>
                  </a:lnTo>
                  <a:lnTo>
                    <a:pt x="2633" y="817"/>
                  </a:lnTo>
                  <a:lnTo>
                    <a:pt x="2633" y="820"/>
                  </a:lnTo>
                  <a:lnTo>
                    <a:pt x="2646" y="820"/>
                  </a:lnTo>
                  <a:lnTo>
                    <a:pt x="2646" y="824"/>
                  </a:lnTo>
                  <a:lnTo>
                    <a:pt x="2693" y="833"/>
                  </a:lnTo>
                  <a:lnTo>
                    <a:pt x="2713" y="857"/>
                  </a:lnTo>
                  <a:lnTo>
                    <a:pt x="2717" y="857"/>
                  </a:lnTo>
                  <a:lnTo>
                    <a:pt x="2718" y="860"/>
                  </a:lnTo>
                  <a:lnTo>
                    <a:pt x="2720" y="866"/>
                  </a:lnTo>
                  <a:lnTo>
                    <a:pt x="2720" y="869"/>
                  </a:lnTo>
                  <a:lnTo>
                    <a:pt x="2718" y="871"/>
                  </a:lnTo>
                  <a:lnTo>
                    <a:pt x="2718" y="873"/>
                  </a:lnTo>
                  <a:lnTo>
                    <a:pt x="2720" y="877"/>
                  </a:lnTo>
                  <a:lnTo>
                    <a:pt x="2724" y="877"/>
                  </a:lnTo>
                  <a:lnTo>
                    <a:pt x="2729" y="878"/>
                  </a:lnTo>
                  <a:lnTo>
                    <a:pt x="2737" y="880"/>
                  </a:lnTo>
                  <a:lnTo>
                    <a:pt x="2746" y="873"/>
                  </a:lnTo>
                  <a:lnTo>
                    <a:pt x="2757" y="871"/>
                  </a:lnTo>
                  <a:lnTo>
                    <a:pt x="2769" y="873"/>
                  </a:lnTo>
                  <a:lnTo>
                    <a:pt x="2780" y="877"/>
                  </a:lnTo>
                  <a:lnTo>
                    <a:pt x="2786" y="888"/>
                  </a:lnTo>
                  <a:lnTo>
                    <a:pt x="2789" y="888"/>
                  </a:lnTo>
                  <a:lnTo>
                    <a:pt x="2789" y="917"/>
                  </a:lnTo>
                  <a:lnTo>
                    <a:pt x="2786" y="917"/>
                  </a:lnTo>
                  <a:lnTo>
                    <a:pt x="2782" y="924"/>
                  </a:lnTo>
                  <a:lnTo>
                    <a:pt x="2780" y="929"/>
                  </a:lnTo>
                  <a:lnTo>
                    <a:pt x="2777" y="935"/>
                  </a:lnTo>
                  <a:lnTo>
                    <a:pt x="2773" y="940"/>
                  </a:lnTo>
                  <a:lnTo>
                    <a:pt x="2706" y="940"/>
                  </a:lnTo>
                  <a:lnTo>
                    <a:pt x="2704" y="933"/>
                  </a:lnTo>
                  <a:lnTo>
                    <a:pt x="2702" y="928"/>
                  </a:lnTo>
                  <a:lnTo>
                    <a:pt x="2698" y="924"/>
                  </a:lnTo>
                  <a:lnTo>
                    <a:pt x="2695" y="922"/>
                  </a:lnTo>
                  <a:lnTo>
                    <a:pt x="2689" y="920"/>
                  </a:lnTo>
                  <a:lnTo>
                    <a:pt x="2680" y="920"/>
                  </a:lnTo>
                  <a:lnTo>
                    <a:pt x="2680" y="917"/>
                  </a:lnTo>
                  <a:lnTo>
                    <a:pt x="2666" y="917"/>
                  </a:lnTo>
                  <a:lnTo>
                    <a:pt x="2666" y="908"/>
                  </a:lnTo>
                  <a:lnTo>
                    <a:pt x="2657" y="913"/>
                  </a:lnTo>
                  <a:lnTo>
                    <a:pt x="2655" y="924"/>
                  </a:lnTo>
                  <a:lnTo>
                    <a:pt x="2655" y="938"/>
                  </a:lnTo>
                  <a:lnTo>
                    <a:pt x="2653" y="951"/>
                  </a:lnTo>
                  <a:lnTo>
                    <a:pt x="2649" y="951"/>
                  </a:lnTo>
                  <a:lnTo>
                    <a:pt x="2649" y="960"/>
                  </a:lnTo>
                  <a:lnTo>
                    <a:pt x="2646" y="960"/>
                  </a:lnTo>
                  <a:lnTo>
                    <a:pt x="2646" y="973"/>
                  </a:lnTo>
                  <a:lnTo>
                    <a:pt x="2637" y="977"/>
                  </a:lnTo>
                  <a:lnTo>
                    <a:pt x="2637" y="988"/>
                  </a:lnTo>
                  <a:lnTo>
                    <a:pt x="2633" y="988"/>
                  </a:lnTo>
                  <a:lnTo>
                    <a:pt x="2629" y="1004"/>
                  </a:lnTo>
                  <a:lnTo>
                    <a:pt x="2626" y="1004"/>
                  </a:lnTo>
                  <a:lnTo>
                    <a:pt x="2626" y="1017"/>
                  </a:lnTo>
                  <a:lnTo>
                    <a:pt x="2613" y="1020"/>
                  </a:lnTo>
                  <a:lnTo>
                    <a:pt x="2609" y="1028"/>
                  </a:lnTo>
                  <a:lnTo>
                    <a:pt x="2586" y="1028"/>
                  </a:lnTo>
                  <a:lnTo>
                    <a:pt x="2580" y="1017"/>
                  </a:lnTo>
                  <a:lnTo>
                    <a:pt x="2577" y="1008"/>
                  </a:lnTo>
                  <a:lnTo>
                    <a:pt x="2571" y="995"/>
                  </a:lnTo>
                  <a:lnTo>
                    <a:pt x="2569" y="984"/>
                  </a:lnTo>
                  <a:lnTo>
                    <a:pt x="2557" y="989"/>
                  </a:lnTo>
                  <a:lnTo>
                    <a:pt x="2546" y="995"/>
                  </a:lnTo>
                  <a:lnTo>
                    <a:pt x="2537" y="1000"/>
                  </a:lnTo>
                  <a:lnTo>
                    <a:pt x="2524" y="1006"/>
                  </a:lnTo>
                  <a:lnTo>
                    <a:pt x="2506" y="1008"/>
                  </a:lnTo>
                  <a:lnTo>
                    <a:pt x="2509" y="964"/>
                  </a:lnTo>
                  <a:lnTo>
                    <a:pt x="2520" y="957"/>
                  </a:lnTo>
                  <a:lnTo>
                    <a:pt x="2520" y="948"/>
                  </a:lnTo>
                  <a:lnTo>
                    <a:pt x="2526" y="948"/>
                  </a:lnTo>
                  <a:lnTo>
                    <a:pt x="2520" y="928"/>
                  </a:lnTo>
                  <a:lnTo>
                    <a:pt x="2517" y="928"/>
                  </a:lnTo>
                  <a:lnTo>
                    <a:pt x="2517" y="900"/>
                  </a:lnTo>
                  <a:lnTo>
                    <a:pt x="2513" y="900"/>
                  </a:lnTo>
                  <a:lnTo>
                    <a:pt x="2513" y="880"/>
                  </a:lnTo>
                  <a:lnTo>
                    <a:pt x="2509" y="880"/>
                  </a:lnTo>
                  <a:lnTo>
                    <a:pt x="2509" y="860"/>
                  </a:lnTo>
                  <a:lnTo>
                    <a:pt x="2506" y="860"/>
                  </a:lnTo>
                  <a:lnTo>
                    <a:pt x="2506" y="837"/>
                  </a:lnTo>
                  <a:lnTo>
                    <a:pt x="2500" y="837"/>
                  </a:lnTo>
                  <a:lnTo>
                    <a:pt x="2506" y="777"/>
                  </a:lnTo>
                  <a:lnTo>
                    <a:pt x="2511" y="775"/>
                  </a:lnTo>
                  <a:lnTo>
                    <a:pt x="2515" y="775"/>
                  </a:lnTo>
                  <a:lnTo>
                    <a:pt x="2520" y="773"/>
                  </a:lnTo>
                  <a:lnTo>
                    <a:pt x="2526" y="773"/>
                  </a:lnTo>
                  <a:lnTo>
                    <a:pt x="2533" y="773"/>
                  </a:lnTo>
                  <a:close/>
                  <a:moveTo>
                    <a:pt x="3533" y="748"/>
                  </a:moveTo>
                  <a:lnTo>
                    <a:pt x="3535" y="762"/>
                  </a:lnTo>
                  <a:lnTo>
                    <a:pt x="3537" y="780"/>
                  </a:lnTo>
                  <a:lnTo>
                    <a:pt x="3529" y="782"/>
                  </a:lnTo>
                  <a:lnTo>
                    <a:pt x="3520" y="784"/>
                  </a:lnTo>
                  <a:lnTo>
                    <a:pt x="3509" y="784"/>
                  </a:lnTo>
                  <a:lnTo>
                    <a:pt x="3506" y="769"/>
                  </a:lnTo>
                  <a:lnTo>
                    <a:pt x="3506" y="753"/>
                  </a:lnTo>
                  <a:lnTo>
                    <a:pt x="3511" y="751"/>
                  </a:lnTo>
                  <a:lnTo>
                    <a:pt x="3515" y="749"/>
                  </a:lnTo>
                  <a:lnTo>
                    <a:pt x="3520" y="749"/>
                  </a:lnTo>
                  <a:lnTo>
                    <a:pt x="3526" y="749"/>
                  </a:lnTo>
                  <a:lnTo>
                    <a:pt x="3533" y="748"/>
                  </a:lnTo>
                  <a:close/>
                  <a:moveTo>
                    <a:pt x="1997" y="657"/>
                  </a:moveTo>
                  <a:lnTo>
                    <a:pt x="1998" y="660"/>
                  </a:lnTo>
                  <a:lnTo>
                    <a:pt x="1998" y="664"/>
                  </a:lnTo>
                  <a:lnTo>
                    <a:pt x="2000" y="666"/>
                  </a:lnTo>
                  <a:lnTo>
                    <a:pt x="2002" y="666"/>
                  </a:lnTo>
                  <a:lnTo>
                    <a:pt x="2004" y="668"/>
                  </a:lnTo>
                  <a:lnTo>
                    <a:pt x="2009" y="668"/>
                  </a:lnTo>
                  <a:lnTo>
                    <a:pt x="2009" y="671"/>
                  </a:lnTo>
                  <a:lnTo>
                    <a:pt x="2020" y="671"/>
                  </a:lnTo>
                  <a:lnTo>
                    <a:pt x="2026" y="660"/>
                  </a:lnTo>
                  <a:lnTo>
                    <a:pt x="2020" y="660"/>
                  </a:lnTo>
                  <a:lnTo>
                    <a:pt x="2020" y="657"/>
                  </a:lnTo>
                  <a:lnTo>
                    <a:pt x="1997" y="657"/>
                  </a:lnTo>
                  <a:close/>
                  <a:moveTo>
                    <a:pt x="2773" y="404"/>
                  </a:moveTo>
                  <a:lnTo>
                    <a:pt x="2817" y="404"/>
                  </a:lnTo>
                  <a:lnTo>
                    <a:pt x="2824" y="415"/>
                  </a:lnTo>
                  <a:lnTo>
                    <a:pt x="2831" y="429"/>
                  </a:lnTo>
                  <a:lnTo>
                    <a:pt x="2840" y="444"/>
                  </a:lnTo>
                  <a:lnTo>
                    <a:pt x="2846" y="460"/>
                  </a:lnTo>
                  <a:lnTo>
                    <a:pt x="2846" y="477"/>
                  </a:lnTo>
                  <a:lnTo>
                    <a:pt x="2840" y="477"/>
                  </a:lnTo>
                  <a:lnTo>
                    <a:pt x="2837" y="497"/>
                  </a:lnTo>
                  <a:lnTo>
                    <a:pt x="2828" y="502"/>
                  </a:lnTo>
                  <a:lnTo>
                    <a:pt x="2820" y="509"/>
                  </a:lnTo>
                  <a:lnTo>
                    <a:pt x="2811" y="515"/>
                  </a:lnTo>
                  <a:lnTo>
                    <a:pt x="2800" y="518"/>
                  </a:lnTo>
                  <a:lnTo>
                    <a:pt x="2786" y="520"/>
                  </a:lnTo>
                  <a:lnTo>
                    <a:pt x="2782" y="517"/>
                  </a:lnTo>
                  <a:lnTo>
                    <a:pt x="2780" y="513"/>
                  </a:lnTo>
                  <a:lnTo>
                    <a:pt x="2778" y="511"/>
                  </a:lnTo>
                  <a:lnTo>
                    <a:pt x="2775" y="509"/>
                  </a:lnTo>
                  <a:lnTo>
                    <a:pt x="2769" y="508"/>
                  </a:lnTo>
                  <a:lnTo>
                    <a:pt x="2764" y="497"/>
                  </a:lnTo>
                  <a:lnTo>
                    <a:pt x="2758" y="486"/>
                  </a:lnTo>
                  <a:lnTo>
                    <a:pt x="2753" y="477"/>
                  </a:lnTo>
                  <a:lnTo>
                    <a:pt x="2753" y="420"/>
                  </a:lnTo>
                  <a:lnTo>
                    <a:pt x="2758" y="417"/>
                  </a:lnTo>
                  <a:lnTo>
                    <a:pt x="2764" y="413"/>
                  </a:lnTo>
                  <a:lnTo>
                    <a:pt x="2769" y="408"/>
                  </a:lnTo>
                  <a:lnTo>
                    <a:pt x="2773" y="404"/>
                  </a:lnTo>
                  <a:close/>
                  <a:moveTo>
                    <a:pt x="2866" y="393"/>
                  </a:moveTo>
                  <a:lnTo>
                    <a:pt x="2866" y="397"/>
                  </a:lnTo>
                  <a:lnTo>
                    <a:pt x="2880" y="400"/>
                  </a:lnTo>
                  <a:lnTo>
                    <a:pt x="2880" y="424"/>
                  </a:lnTo>
                  <a:lnTo>
                    <a:pt x="2860" y="428"/>
                  </a:lnTo>
                  <a:lnTo>
                    <a:pt x="2837" y="428"/>
                  </a:lnTo>
                  <a:lnTo>
                    <a:pt x="2837" y="397"/>
                  </a:lnTo>
                  <a:lnTo>
                    <a:pt x="2866" y="393"/>
                  </a:lnTo>
                  <a:close/>
                  <a:moveTo>
                    <a:pt x="813" y="273"/>
                  </a:moveTo>
                  <a:lnTo>
                    <a:pt x="809" y="275"/>
                  </a:lnTo>
                  <a:lnTo>
                    <a:pt x="806" y="277"/>
                  </a:lnTo>
                  <a:lnTo>
                    <a:pt x="802" y="278"/>
                  </a:lnTo>
                  <a:lnTo>
                    <a:pt x="798" y="278"/>
                  </a:lnTo>
                  <a:lnTo>
                    <a:pt x="797" y="278"/>
                  </a:lnTo>
                  <a:lnTo>
                    <a:pt x="793" y="280"/>
                  </a:lnTo>
                  <a:lnTo>
                    <a:pt x="793" y="284"/>
                  </a:lnTo>
                  <a:lnTo>
                    <a:pt x="829" y="284"/>
                  </a:lnTo>
                  <a:lnTo>
                    <a:pt x="829" y="288"/>
                  </a:lnTo>
                  <a:lnTo>
                    <a:pt x="833" y="288"/>
                  </a:lnTo>
                  <a:lnTo>
                    <a:pt x="833" y="284"/>
                  </a:lnTo>
                  <a:lnTo>
                    <a:pt x="853" y="280"/>
                  </a:lnTo>
                  <a:lnTo>
                    <a:pt x="853" y="277"/>
                  </a:lnTo>
                  <a:lnTo>
                    <a:pt x="813" y="273"/>
                  </a:lnTo>
                  <a:close/>
                  <a:moveTo>
                    <a:pt x="2353" y="200"/>
                  </a:moveTo>
                  <a:lnTo>
                    <a:pt x="2360" y="208"/>
                  </a:lnTo>
                  <a:lnTo>
                    <a:pt x="2366" y="213"/>
                  </a:lnTo>
                  <a:lnTo>
                    <a:pt x="2371" y="218"/>
                  </a:lnTo>
                  <a:lnTo>
                    <a:pt x="2377" y="226"/>
                  </a:lnTo>
                  <a:lnTo>
                    <a:pt x="2377" y="235"/>
                  </a:lnTo>
                  <a:lnTo>
                    <a:pt x="2373" y="248"/>
                  </a:lnTo>
                  <a:lnTo>
                    <a:pt x="2378" y="249"/>
                  </a:lnTo>
                  <a:lnTo>
                    <a:pt x="2382" y="249"/>
                  </a:lnTo>
                  <a:lnTo>
                    <a:pt x="2386" y="251"/>
                  </a:lnTo>
                  <a:lnTo>
                    <a:pt x="2389" y="253"/>
                  </a:lnTo>
                  <a:lnTo>
                    <a:pt x="2389" y="231"/>
                  </a:lnTo>
                  <a:lnTo>
                    <a:pt x="2386" y="231"/>
                  </a:lnTo>
                  <a:lnTo>
                    <a:pt x="2386" y="213"/>
                  </a:lnTo>
                  <a:lnTo>
                    <a:pt x="2369" y="206"/>
                  </a:lnTo>
                  <a:lnTo>
                    <a:pt x="2353" y="200"/>
                  </a:lnTo>
                  <a:close/>
                  <a:moveTo>
                    <a:pt x="1386" y="91"/>
                  </a:moveTo>
                  <a:lnTo>
                    <a:pt x="1380" y="100"/>
                  </a:lnTo>
                  <a:lnTo>
                    <a:pt x="1382" y="100"/>
                  </a:lnTo>
                  <a:lnTo>
                    <a:pt x="1384" y="98"/>
                  </a:lnTo>
                  <a:lnTo>
                    <a:pt x="1386" y="97"/>
                  </a:lnTo>
                  <a:lnTo>
                    <a:pt x="1389" y="95"/>
                  </a:lnTo>
                  <a:lnTo>
                    <a:pt x="1389" y="93"/>
                  </a:lnTo>
                  <a:lnTo>
                    <a:pt x="1389" y="91"/>
                  </a:lnTo>
                  <a:lnTo>
                    <a:pt x="1386" y="91"/>
                  </a:lnTo>
                  <a:close/>
                  <a:moveTo>
                    <a:pt x="1949" y="31"/>
                  </a:moveTo>
                  <a:lnTo>
                    <a:pt x="1949" y="53"/>
                  </a:lnTo>
                  <a:lnTo>
                    <a:pt x="1977" y="53"/>
                  </a:lnTo>
                  <a:lnTo>
                    <a:pt x="1973" y="113"/>
                  </a:lnTo>
                  <a:lnTo>
                    <a:pt x="1966" y="117"/>
                  </a:lnTo>
                  <a:lnTo>
                    <a:pt x="1966" y="124"/>
                  </a:lnTo>
                  <a:lnTo>
                    <a:pt x="1960" y="124"/>
                  </a:lnTo>
                  <a:lnTo>
                    <a:pt x="1960" y="128"/>
                  </a:lnTo>
                  <a:lnTo>
                    <a:pt x="1960" y="129"/>
                  </a:lnTo>
                  <a:lnTo>
                    <a:pt x="1962" y="129"/>
                  </a:lnTo>
                  <a:lnTo>
                    <a:pt x="1962" y="131"/>
                  </a:lnTo>
                  <a:lnTo>
                    <a:pt x="1964" y="131"/>
                  </a:lnTo>
                  <a:lnTo>
                    <a:pt x="1966" y="133"/>
                  </a:lnTo>
                  <a:lnTo>
                    <a:pt x="1969" y="135"/>
                  </a:lnTo>
                  <a:lnTo>
                    <a:pt x="1971" y="138"/>
                  </a:lnTo>
                  <a:lnTo>
                    <a:pt x="1975" y="140"/>
                  </a:lnTo>
                  <a:lnTo>
                    <a:pt x="1977" y="142"/>
                  </a:lnTo>
                  <a:lnTo>
                    <a:pt x="1978" y="146"/>
                  </a:lnTo>
                  <a:lnTo>
                    <a:pt x="1980" y="151"/>
                  </a:lnTo>
                  <a:lnTo>
                    <a:pt x="1997" y="158"/>
                  </a:lnTo>
                  <a:lnTo>
                    <a:pt x="2006" y="169"/>
                  </a:lnTo>
                  <a:lnTo>
                    <a:pt x="2009" y="184"/>
                  </a:lnTo>
                  <a:lnTo>
                    <a:pt x="2009" y="202"/>
                  </a:lnTo>
                  <a:lnTo>
                    <a:pt x="2009" y="224"/>
                  </a:lnTo>
                  <a:lnTo>
                    <a:pt x="2013" y="235"/>
                  </a:lnTo>
                  <a:lnTo>
                    <a:pt x="2013" y="249"/>
                  </a:lnTo>
                  <a:lnTo>
                    <a:pt x="2009" y="262"/>
                  </a:lnTo>
                  <a:lnTo>
                    <a:pt x="2006" y="273"/>
                  </a:lnTo>
                  <a:lnTo>
                    <a:pt x="2002" y="275"/>
                  </a:lnTo>
                  <a:lnTo>
                    <a:pt x="2000" y="277"/>
                  </a:lnTo>
                  <a:lnTo>
                    <a:pt x="1998" y="278"/>
                  </a:lnTo>
                  <a:lnTo>
                    <a:pt x="1997" y="280"/>
                  </a:lnTo>
                  <a:lnTo>
                    <a:pt x="1989" y="280"/>
                  </a:lnTo>
                  <a:lnTo>
                    <a:pt x="1989" y="284"/>
                  </a:lnTo>
                  <a:lnTo>
                    <a:pt x="1977" y="284"/>
                  </a:lnTo>
                  <a:lnTo>
                    <a:pt x="1977" y="288"/>
                  </a:lnTo>
                  <a:lnTo>
                    <a:pt x="1973" y="291"/>
                  </a:lnTo>
                  <a:lnTo>
                    <a:pt x="1971" y="295"/>
                  </a:lnTo>
                  <a:lnTo>
                    <a:pt x="1969" y="297"/>
                  </a:lnTo>
                  <a:lnTo>
                    <a:pt x="1969" y="300"/>
                  </a:lnTo>
                  <a:lnTo>
                    <a:pt x="1969" y="306"/>
                  </a:lnTo>
                  <a:lnTo>
                    <a:pt x="1969" y="311"/>
                  </a:lnTo>
                  <a:lnTo>
                    <a:pt x="1933" y="311"/>
                  </a:lnTo>
                  <a:lnTo>
                    <a:pt x="1929" y="300"/>
                  </a:lnTo>
                  <a:lnTo>
                    <a:pt x="1926" y="300"/>
                  </a:lnTo>
                  <a:lnTo>
                    <a:pt x="1926" y="291"/>
                  </a:lnTo>
                  <a:lnTo>
                    <a:pt x="1920" y="291"/>
                  </a:lnTo>
                  <a:lnTo>
                    <a:pt x="1920" y="284"/>
                  </a:lnTo>
                  <a:lnTo>
                    <a:pt x="1897" y="264"/>
                  </a:lnTo>
                  <a:lnTo>
                    <a:pt x="1893" y="253"/>
                  </a:lnTo>
                  <a:lnTo>
                    <a:pt x="1886" y="253"/>
                  </a:lnTo>
                  <a:lnTo>
                    <a:pt x="1886" y="244"/>
                  </a:lnTo>
                  <a:lnTo>
                    <a:pt x="1878" y="240"/>
                  </a:lnTo>
                  <a:lnTo>
                    <a:pt x="1873" y="235"/>
                  </a:lnTo>
                  <a:lnTo>
                    <a:pt x="1866" y="233"/>
                  </a:lnTo>
                  <a:lnTo>
                    <a:pt x="1853" y="231"/>
                  </a:lnTo>
                  <a:lnTo>
                    <a:pt x="1853" y="224"/>
                  </a:lnTo>
                  <a:lnTo>
                    <a:pt x="1837" y="211"/>
                  </a:lnTo>
                  <a:lnTo>
                    <a:pt x="1828" y="197"/>
                  </a:lnTo>
                  <a:lnTo>
                    <a:pt x="1826" y="177"/>
                  </a:lnTo>
                  <a:lnTo>
                    <a:pt x="1826" y="148"/>
                  </a:lnTo>
                  <a:lnTo>
                    <a:pt x="1849" y="148"/>
                  </a:lnTo>
                  <a:lnTo>
                    <a:pt x="1849" y="157"/>
                  </a:lnTo>
                  <a:lnTo>
                    <a:pt x="1855" y="160"/>
                  </a:lnTo>
                  <a:lnTo>
                    <a:pt x="1858" y="164"/>
                  </a:lnTo>
                  <a:lnTo>
                    <a:pt x="1862" y="166"/>
                  </a:lnTo>
                  <a:lnTo>
                    <a:pt x="1866" y="169"/>
                  </a:lnTo>
                  <a:lnTo>
                    <a:pt x="1873" y="171"/>
                  </a:lnTo>
                  <a:lnTo>
                    <a:pt x="1873" y="177"/>
                  </a:lnTo>
                  <a:lnTo>
                    <a:pt x="1877" y="177"/>
                  </a:lnTo>
                  <a:lnTo>
                    <a:pt x="1877" y="171"/>
                  </a:lnTo>
                  <a:lnTo>
                    <a:pt x="1886" y="168"/>
                  </a:lnTo>
                  <a:lnTo>
                    <a:pt x="1886" y="124"/>
                  </a:lnTo>
                  <a:lnTo>
                    <a:pt x="1869" y="124"/>
                  </a:lnTo>
                  <a:lnTo>
                    <a:pt x="1868" y="118"/>
                  </a:lnTo>
                  <a:lnTo>
                    <a:pt x="1866" y="115"/>
                  </a:lnTo>
                  <a:lnTo>
                    <a:pt x="1866" y="109"/>
                  </a:lnTo>
                  <a:lnTo>
                    <a:pt x="1864" y="104"/>
                  </a:lnTo>
                  <a:lnTo>
                    <a:pt x="1866" y="97"/>
                  </a:lnTo>
                  <a:lnTo>
                    <a:pt x="1866" y="95"/>
                  </a:lnTo>
                  <a:lnTo>
                    <a:pt x="1866" y="93"/>
                  </a:lnTo>
                  <a:lnTo>
                    <a:pt x="1868" y="95"/>
                  </a:lnTo>
                  <a:lnTo>
                    <a:pt x="1868" y="95"/>
                  </a:lnTo>
                  <a:lnTo>
                    <a:pt x="1869" y="95"/>
                  </a:lnTo>
                  <a:lnTo>
                    <a:pt x="1869" y="91"/>
                  </a:lnTo>
                  <a:lnTo>
                    <a:pt x="1866" y="91"/>
                  </a:lnTo>
                  <a:lnTo>
                    <a:pt x="1866" y="68"/>
                  </a:lnTo>
                  <a:lnTo>
                    <a:pt x="1880" y="64"/>
                  </a:lnTo>
                  <a:lnTo>
                    <a:pt x="1886" y="57"/>
                  </a:lnTo>
                  <a:lnTo>
                    <a:pt x="1898" y="55"/>
                  </a:lnTo>
                  <a:lnTo>
                    <a:pt x="1911" y="57"/>
                  </a:lnTo>
                  <a:lnTo>
                    <a:pt x="1920" y="60"/>
                  </a:lnTo>
                  <a:lnTo>
                    <a:pt x="1920" y="64"/>
                  </a:lnTo>
                  <a:lnTo>
                    <a:pt x="1933" y="60"/>
                  </a:lnTo>
                  <a:lnTo>
                    <a:pt x="1933" y="57"/>
                  </a:lnTo>
                  <a:lnTo>
                    <a:pt x="1920" y="57"/>
                  </a:lnTo>
                  <a:lnTo>
                    <a:pt x="1920" y="37"/>
                  </a:lnTo>
                  <a:lnTo>
                    <a:pt x="1929" y="33"/>
                  </a:lnTo>
                  <a:lnTo>
                    <a:pt x="1938" y="33"/>
                  </a:lnTo>
                  <a:lnTo>
                    <a:pt x="1949" y="31"/>
                  </a:lnTo>
                  <a:close/>
                  <a:moveTo>
                    <a:pt x="2453" y="8"/>
                  </a:moveTo>
                  <a:lnTo>
                    <a:pt x="2453" y="11"/>
                  </a:lnTo>
                  <a:lnTo>
                    <a:pt x="2457" y="15"/>
                  </a:lnTo>
                  <a:lnTo>
                    <a:pt x="2458" y="18"/>
                  </a:lnTo>
                  <a:lnTo>
                    <a:pt x="2458" y="20"/>
                  </a:lnTo>
                  <a:lnTo>
                    <a:pt x="2458" y="24"/>
                  </a:lnTo>
                  <a:lnTo>
                    <a:pt x="2458" y="26"/>
                  </a:lnTo>
                  <a:lnTo>
                    <a:pt x="2460" y="29"/>
                  </a:lnTo>
                  <a:lnTo>
                    <a:pt x="2460" y="31"/>
                  </a:lnTo>
                  <a:lnTo>
                    <a:pt x="2473" y="40"/>
                  </a:lnTo>
                  <a:lnTo>
                    <a:pt x="2473" y="48"/>
                  </a:lnTo>
                  <a:lnTo>
                    <a:pt x="2477" y="48"/>
                  </a:lnTo>
                  <a:lnTo>
                    <a:pt x="2480" y="64"/>
                  </a:lnTo>
                  <a:lnTo>
                    <a:pt x="2486" y="64"/>
                  </a:lnTo>
                  <a:lnTo>
                    <a:pt x="2488" y="77"/>
                  </a:lnTo>
                  <a:lnTo>
                    <a:pt x="2486" y="88"/>
                  </a:lnTo>
                  <a:lnTo>
                    <a:pt x="2486" y="98"/>
                  </a:lnTo>
                  <a:lnTo>
                    <a:pt x="2489" y="108"/>
                  </a:lnTo>
                  <a:lnTo>
                    <a:pt x="2497" y="73"/>
                  </a:lnTo>
                  <a:lnTo>
                    <a:pt x="2526" y="73"/>
                  </a:lnTo>
                  <a:lnTo>
                    <a:pt x="2526" y="69"/>
                  </a:lnTo>
                  <a:lnTo>
                    <a:pt x="2529" y="68"/>
                  </a:lnTo>
                  <a:lnTo>
                    <a:pt x="2531" y="66"/>
                  </a:lnTo>
                  <a:lnTo>
                    <a:pt x="2533" y="64"/>
                  </a:lnTo>
                  <a:lnTo>
                    <a:pt x="2533" y="64"/>
                  </a:lnTo>
                  <a:lnTo>
                    <a:pt x="2533" y="28"/>
                  </a:lnTo>
                  <a:lnTo>
                    <a:pt x="2537" y="28"/>
                  </a:lnTo>
                  <a:lnTo>
                    <a:pt x="2553" y="8"/>
                  </a:lnTo>
                  <a:lnTo>
                    <a:pt x="2549" y="8"/>
                  </a:lnTo>
                  <a:lnTo>
                    <a:pt x="2549" y="11"/>
                  </a:lnTo>
                  <a:lnTo>
                    <a:pt x="2529" y="17"/>
                  </a:lnTo>
                  <a:lnTo>
                    <a:pt x="2526" y="24"/>
                  </a:lnTo>
                  <a:lnTo>
                    <a:pt x="2515" y="33"/>
                  </a:lnTo>
                  <a:lnTo>
                    <a:pt x="2502" y="38"/>
                  </a:lnTo>
                  <a:lnTo>
                    <a:pt x="2486" y="40"/>
                  </a:lnTo>
                  <a:lnTo>
                    <a:pt x="2480" y="37"/>
                  </a:lnTo>
                  <a:lnTo>
                    <a:pt x="2477" y="33"/>
                  </a:lnTo>
                  <a:lnTo>
                    <a:pt x="2473" y="29"/>
                  </a:lnTo>
                  <a:lnTo>
                    <a:pt x="2469" y="24"/>
                  </a:lnTo>
                  <a:lnTo>
                    <a:pt x="2466" y="24"/>
                  </a:lnTo>
                  <a:lnTo>
                    <a:pt x="2466" y="11"/>
                  </a:lnTo>
                  <a:lnTo>
                    <a:pt x="2460" y="11"/>
                  </a:lnTo>
                  <a:lnTo>
                    <a:pt x="2460" y="8"/>
                  </a:lnTo>
                  <a:lnTo>
                    <a:pt x="2453" y="8"/>
                  </a:lnTo>
                  <a:close/>
                  <a:moveTo>
                    <a:pt x="2071" y="0"/>
                  </a:moveTo>
                  <a:lnTo>
                    <a:pt x="2084" y="2"/>
                  </a:lnTo>
                  <a:lnTo>
                    <a:pt x="2097" y="6"/>
                  </a:lnTo>
                  <a:lnTo>
                    <a:pt x="2106" y="8"/>
                  </a:lnTo>
                  <a:lnTo>
                    <a:pt x="2126" y="8"/>
                  </a:lnTo>
                  <a:lnTo>
                    <a:pt x="2126" y="4"/>
                  </a:lnTo>
                  <a:lnTo>
                    <a:pt x="2157" y="8"/>
                  </a:lnTo>
                  <a:lnTo>
                    <a:pt x="2160" y="38"/>
                  </a:lnTo>
                  <a:lnTo>
                    <a:pt x="2157" y="66"/>
                  </a:lnTo>
                  <a:lnTo>
                    <a:pt x="2151" y="91"/>
                  </a:lnTo>
                  <a:lnTo>
                    <a:pt x="2146" y="117"/>
                  </a:lnTo>
                  <a:lnTo>
                    <a:pt x="2140" y="144"/>
                  </a:lnTo>
                  <a:lnTo>
                    <a:pt x="2135" y="146"/>
                  </a:lnTo>
                  <a:lnTo>
                    <a:pt x="2133" y="148"/>
                  </a:lnTo>
                  <a:lnTo>
                    <a:pt x="2131" y="149"/>
                  </a:lnTo>
                  <a:lnTo>
                    <a:pt x="2129" y="151"/>
                  </a:lnTo>
                  <a:lnTo>
                    <a:pt x="2129" y="151"/>
                  </a:lnTo>
                  <a:lnTo>
                    <a:pt x="2118" y="155"/>
                  </a:lnTo>
                  <a:lnTo>
                    <a:pt x="2108" y="153"/>
                  </a:lnTo>
                  <a:lnTo>
                    <a:pt x="2100" y="151"/>
                  </a:lnTo>
                  <a:lnTo>
                    <a:pt x="2093" y="151"/>
                  </a:lnTo>
                  <a:lnTo>
                    <a:pt x="2089" y="151"/>
                  </a:lnTo>
                  <a:lnTo>
                    <a:pt x="2093" y="168"/>
                  </a:lnTo>
                  <a:lnTo>
                    <a:pt x="2097" y="168"/>
                  </a:lnTo>
                  <a:lnTo>
                    <a:pt x="2097" y="182"/>
                  </a:lnTo>
                  <a:lnTo>
                    <a:pt x="2093" y="198"/>
                  </a:lnTo>
                  <a:lnTo>
                    <a:pt x="2089" y="215"/>
                  </a:lnTo>
                  <a:lnTo>
                    <a:pt x="2086" y="228"/>
                  </a:lnTo>
                  <a:lnTo>
                    <a:pt x="2077" y="228"/>
                  </a:lnTo>
                  <a:lnTo>
                    <a:pt x="2077" y="244"/>
                  </a:lnTo>
                  <a:lnTo>
                    <a:pt x="2078" y="246"/>
                  </a:lnTo>
                  <a:lnTo>
                    <a:pt x="2078" y="246"/>
                  </a:lnTo>
                  <a:lnTo>
                    <a:pt x="2078" y="246"/>
                  </a:lnTo>
                  <a:lnTo>
                    <a:pt x="2078" y="248"/>
                  </a:lnTo>
                  <a:lnTo>
                    <a:pt x="2080" y="248"/>
                  </a:lnTo>
                  <a:lnTo>
                    <a:pt x="2100" y="248"/>
                  </a:lnTo>
                  <a:lnTo>
                    <a:pt x="2120" y="273"/>
                  </a:lnTo>
                  <a:lnTo>
                    <a:pt x="2126" y="273"/>
                  </a:lnTo>
                  <a:lnTo>
                    <a:pt x="2126" y="280"/>
                  </a:lnTo>
                  <a:lnTo>
                    <a:pt x="2133" y="284"/>
                  </a:lnTo>
                  <a:lnTo>
                    <a:pt x="2133" y="304"/>
                  </a:lnTo>
                  <a:lnTo>
                    <a:pt x="2137" y="304"/>
                  </a:lnTo>
                  <a:lnTo>
                    <a:pt x="2140" y="320"/>
                  </a:lnTo>
                  <a:lnTo>
                    <a:pt x="2146" y="320"/>
                  </a:lnTo>
                  <a:lnTo>
                    <a:pt x="2146" y="333"/>
                  </a:lnTo>
                  <a:lnTo>
                    <a:pt x="2153" y="337"/>
                  </a:lnTo>
                  <a:lnTo>
                    <a:pt x="2162" y="346"/>
                  </a:lnTo>
                  <a:lnTo>
                    <a:pt x="2168" y="355"/>
                  </a:lnTo>
                  <a:lnTo>
                    <a:pt x="2173" y="368"/>
                  </a:lnTo>
                  <a:lnTo>
                    <a:pt x="2186" y="375"/>
                  </a:lnTo>
                  <a:lnTo>
                    <a:pt x="2191" y="386"/>
                  </a:lnTo>
                  <a:lnTo>
                    <a:pt x="2193" y="404"/>
                  </a:lnTo>
                  <a:lnTo>
                    <a:pt x="2177" y="404"/>
                  </a:lnTo>
                  <a:lnTo>
                    <a:pt x="2177" y="408"/>
                  </a:lnTo>
                  <a:lnTo>
                    <a:pt x="2186" y="417"/>
                  </a:lnTo>
                  <a:lnTo>
                    <a:pt x="2186" y="424"/>
                  </a:lnTo>
                  <a:lnTo>
                    <a:pt x="2182" y="431"/>
                  </a:lnTo>
                  <a:lnTo>
                    <a:pt x="2178" y="438"/>
                  </a:lnTo>
                  <a:lnTo>
                    <a:pt x="2177" y="444"/>
                  </a:lnTo>
                  <a:lnTo>
                    <a:pt x="2180" y="444"/>
                  </a:lnTo>
                  <a:lnTo>
                    <a:pt x="2184" y="449"/>
                  </a:lnTo>
                  <a:lnTo>
                    <a:pt x="2188" y="453"/>
                  </a:lnTo>
                  <a:lnTo>
                    <a:pt x="2191" y="455"/>
                  </a:lnTo>
                  <a:lnTo>
                    <a:pt x="2197" y="455"/>
                  </a:lnTo>
                  <a:lnTo>
                    <a:pt x="2206" y="457"/>
                  </a:lnTo>
                  <a:lnTo>
                    <a:pt x="2206" y="451"/>
                  </a:lnTo>
                  <a:lnTo>
                    <a:pt x="2233" y="457"/>
                  </a:lnTo>
                  <a:lnTo>
                    <a:pt x="2233" y="468"/>
                  </a:lnTo>
                  <a:lnTo>
                    <a:pt x="2233" y="480"/>
                  </a:lnTo>
                  <a:lnTo>
                    <a:pt x="2237" y="488"/>
                  </a:lnTo>
                  <a:lnTo>
                    <a:pt x="2246" y="488"/>
                  </a:lnTo>
                  <a:lnTo>
                    <a:pt x="2249" y="497"/>
                  </a:lnTo>
                  <a:lnTo>
                    <a:pt x="2257" y="500"/>
                  </a:lnTo>
                  <a:lnTo>
                    <a:pt x="2257" y="511"/>
                  </a:lnTo>
                  <a:lnTo>
                    <a:pt x="2266" y="531"/>
                  </a:lnTo>
                  <a:lnTo>
                    <a:pt x="2273" y="553"/>
                  </a:lnTo>
                  <a:lnTo>
                    <a:pt x="2280" y="553"/>
                  </a:lnTo>
                  <a:lnTo>
                    <a:pt x="2280" y="488"/>
                  </a:lnTo>
                  <a:lnTo>
                    <a:pt x="2286" y="488"/>
                  </a:lnTo>
                  <a:lnTo>
                    <a:pt x="2289" y="468"/>
                  </a:lnTo>
                  <a:lnTo>
                    <a:pt x="2309" y="468"/>
                  </a:lnTo>
                  <a:lnTo>
                    <a:pt x="2311" y="471"/>
                  </a:lnTo>
                  <a:lnTo>
                    <a:pt x="2313" y="473"/>
                  </a:lnTo>
                  <a:lnTo>
                    <a:pt x="2313" y="473"/>
                  </a:lnTo>
                  <a:lnTo>
                    <a:pt x="2315" y="473"/>
                  </a:lnTo>
                  <a:lnTo>
                    <a:pt x="2317" y="473"/>
                  </a:lnTo>
                  <a:lnTo>
                    <a:pt x="2318" y="475"/>
                  </a:lnTo>
                  <a:lnTo>
                    <a:pt x="2320" y="477"/>
                  </a:lnTo>
                  <a:lnTo>
                    <a:pt x="2320" y="480"/>
                  </a:lnTo>
                  <a:lnTo>
                    <a:pt x="2329" y="480"/>
                  </a:lnTo>
                  <a:lnTo>
                    <a:pt x="2353" y="511"/>
                  </a:lnTo>
                  <a:lnTo>
                    <a:pt x="2353" y="520"/>
                  </a:lnTo>
                  <a:lnTo>
                    <a:pt x="2357" y="528"/>
                  </a:lnTo>
                  <a:lnTo>
                    <a:pt x="2362" y="538"/>
                  </a:lnTo>
                  <a:lnTo>
                    <a:pt x="2360" y="553"/>
                  </a:lnTo>
                  <a:lnTo>
                    <a:pt x="2357" y="553"/>
                  </a:lnTo>
                  <a:lnTo>
                    <a:pt x="2355" y="557"/>
                  </a:lnTo>
                  <a:lnTo>
                    <a:pt x="2355" y="560"/>
                  </a:lnTo>
                  <a:lnTo>
                    <a:pt x="2353" y="566"/>
                  </a:lnTo>
                  <a:lnTo>
                    <a:pt x="2353" y="571"/>
                  </a:lnTo>
                  <a:lnTo>
                    <a:pt x="2364" y="582"/>
                  </a:lnTo>
                  <a:lnTo>
                    <a:pt x="2371" y="593"/>
                  </a:lnTo>
                  <a:lnTo>
                    <a:pt x="2377" y="608"/>
                  </a:lnTo>
                  <a:lnTo>
                    <a:pt x="2386" y="620"/>
                  </a:lnTo>
                  <a:lnTo>
                    <a:pt x="2389" y="620"/>
                  </a:lnTo>
                  <a:lnTo>
                    <a:pt x="2406" y="640"/>
                  </a:lnTo>
                  <a:lnTo>
                    <a:pt x="2406" y="638"/>
                  </a:lnTo>
                  <a:lnTo>
                    <a:pt x="2408" y="638"/>
                  </a:lnTo>
                  <a:lnTo>
                    <a:pt x="2408" y="638"/>
                  </a:lnTo>
                  <a:lnTo>
                    <a:pt x="2408" y="638"/>
                  </a:lnTo>
                  <a:lnTo>
                    <a:pt x="2408" y="638"/>
                  </a:lnTo>
                  <a:lnTo>
                    <a:pt x="2409" y="637"/>
                  </a:lnTo>
                  <a:lnTo>
                    <a:pt x="2424" y="626"/>
                  </a:lnTo>
                  <a:lnTo>
                    <a:pt x="2429" y="611"/>
                  </a:lnTo>
                  <a:lnTo>
                    <a:pt x="2429" y="593"/>
                  </a:lnTo>
                  <a:lnTo>
                    <a:pt x="2429" y="568"/>
                  </a:lnTo>
                  <a:lnTo>
                    <a:pt x="2433" y="558"/>
                  </a:lnTo>
                  <a:lnTo>
                    <a:pt x="2435" y="546"/>
                  </a:lnTo>
                  <a:lnTo>
                    <a:pt x="2433" y="529"/>
                  </a:lnTo>
                  <a:lnTo>
                    <a:pt x="2431" y="515"/>
                  </a:lnTo>
                  <a:lnTo>
                    <a:pt x="2431" y="500"/>
                  </a:lnTo>
                  <a:lnTo>
                    <a:pt x="2433" y="488"/>
                  </a:lnTo>
                  <a:lnTo>
                    <a:pt x="2440" y="484"/>
                  </a:lnTo>
                  <a:lnTo>
                    <a:pt x="2446" y="475"/>
                  </a:lnTo>
                  <a:lnTo>
                    <a:pt x="2449" y="466"/>
                  </a:lnTo>
                  <a:lnTo>
                    <a:pt x="2449" y="451"/>
                  </a:lnTo>
                  <a:lnTo>
                    <a:pt x="2442" y="451"/>
                  </a:lnTo>
                  <a:lnTo>
                    <a:pt x="2437" y="448"/>
                  </a:lnTo>
                  <a:lnTo>
                    <a:pt x="2433" y="446"/>
                  </a:lnTo>
                  <a:lnTo>
                    <a:pt x="2431" y="442"/>
                  </a:lnTo>
                  <a:lnTo>
                    <a:pt x="2429" y="438"/>
                  </a:lnTo>
                  <a:lnTo>
                    <a:pt x="2428" y="435"/>
                  </a:lnTo>
                  <a:lnTo>
                    <a:pt x="2426" y="428"/>
                  </a:lnTo>
                  <a:lnTo>
                    <a:pt x="2420" y="428"/>
                  </a:lnTo>
                  <a:lnTo>
                    <a:pt x="2420" y="417"/>
                  </a:lnTo>
                  <a:lnTo>
                    <a:pt x="2413" y="413"/>
                  </a:lnTo>
                  <a:lnTo>
                    <a:pt x="2417" y="377"/>
                  </a:lnTo>
                  <a:lnTo>
                    <a:pt x="2433" y="371"/>
                  </a:lnTo>
                  <a:lnTo>
                    <a:pt x="2433" y="368"/>
                  </a:lnTo>
                  <a:lnTo>
                    <a:pt x="2517" y="368"/>
                  </a:lnTo>
                  <a:lnTo>
                    <a:pt x="2518" y="375"/>
                  </a:lnTo>
                  <a:lnTo>
                    <a:pt x="2520" y="378"/>
                  </a:lnTo>
                  <a:lnTo>
                    <a:pt x="2524" y="380"/>
                  </a:lnTo>
                  <a:lnTo>
                    <a:pt x="2528" y="382"/>
                  </a:lnTo>
                  <a:lnTo>
                    <a:pt x="2533" y="384"/>
                  </a:lnTo>
                  <a:lnTo>
                    <a:pt x="2533" y="393"/>
                  </a:lnTo>
                  <a:lnTo>
                    <a:pt x="2546" y="393"/>
                  </a:lnTo>
                  <a:lnTo>
                    <a:pt x="2557" y="395"/>
                  </a:lnTo>
                  <a:lnTo>
                    <a:pt x="2566" y="400"/>
                  </a:lnTo>
                  <a:lnTo>
                    <a:pt x="2569" y="400"/>
                  </a:lnTo>
                  <a:lnTo>
                    <a:pt x="2569" y="420"/>
                  </a:lnTo>
                  <a:lnTo>
                    <a:pt x="2566" y="420"/>
                  </a:lnTo>
                  <a:lnTo>
                    <a:pt x="2566" y="424"/>
                  </a:lnTo>
                  <a:lnTo>
                    <a:pt x="2580" y="431"/>
                  </a:lnTo>
                  <a:lnTo>
                    <a:pt x="2586" y="446"/>
                  </a:lnTo>
                  <a:lnTo>
                    <a:pt x="2584" y="462"/>
                  </a:lnTo>
                  <a:lnTo>
                    <a:pt x="2580" y="477"/>
                  </a:lnTo>
                  <a:lnTo>
                    <a:pt x="2560" y="477"/>
                  </a:lnTo>
                  <a:lnTo>
                    <a:pt x="2560" y="484"/>
                  </a:lnTo>
                  <a:lnTo>
                    <a:pt x="2568" y="486"/>
                  </a:lnTo>
                  <a:lnTo>
                    <a:pt x="2573" y="489"/>
                  </a:lnTo>
                  <a:lnTo>
                    <a:pt x="2577" y="493"/>
                  </a:lnTo>
                  <a:lnTo>
                    <a:pt x="2578" y="497"/>
                  </a:lnTo>
                  <a:lnTo>
                    <a:pt x="2580" y="504"/>
                  </a:lnTo>
                  <a:lnTo>
                    <a:pt x="2580" y="517"/>
                  </a:lnTo>
                  <a:lnTo>
                    <a:pt x="2593" y="520"/>
                  </a:lnTo>
                  <a:lnTo>
                    <a:pt x="2597" y="528"/>
                  </a:lnTo>
                  <a:lnTo>
                    <a:pt x="2606" y="528"/>
                  </a:lnTo>
                  <a:lnTo>
                    <a:pt x="2609" y="537"/>
                  </a:lnTo>
                  <a:lnTo>
                    <a:pt x="2626" y="548"/>
                  </a:lnTo>
                  <a:lnTo>
                    <a:pt x="2626" y="560"/>
                  </a:lnTo>
                  <a:lnTo>
                    <a:pt x="2633" y="564"/>
                  </a:lnTo>
                  <a:lnTo>
                    <a:pt x="2633" y="608"/>
                  </a:lnTo>
                  <a:lnTo>
                    <a:pt x="2629" y="608"/>
                  </a:lnTo>
                  <a:lnTo>
                    <a:pt x="2626" y="637"/>
                  </a:lnTo>
                  <a:lnTo>
                    <a:pt x="2620" y="637"/>
                  </a:lnTo>
                  <a:lnTo>
                    <a:pt x="2620" y="644"/>
                  </a:lnTo>
                  <a:lnTo>
                    <a:pt x="2617" y="644"/>
                  </a:lnTo>
                  <a:lnTo>
                    <a:pt x="2617" y="651"/>
                  </a:lnTo>
                  <a:lnTo>
                    <a:pt x="2606" y="660"/>
                  </a:lnTo>
                  <a:lnTo>
                    <a:pt x="2606" y="671"/>
                  </a:lnTo>
                  <a:lnTo>
                    <a:pt x="2597" y="677"/>
                  </a:lnTo>
                  <a:lnTo>
                    <a:pt x="2593" y="688"/>
                  </a:lnTo>
                  <a:lnTo>
                    <a:pt x="2566" y="688"/>
                  </a:lnTo>
                  <a:lnTo>
                    <a:pt x="2569" y="711"/>
                  </a:lnTo>
                  <a:lnTo>
                    <a:pt x="2549" y="711"/>
                  </a:lnTo>
                  <a:lnTo>
                    <a:pt x="2549" y="720"/>
                  </a:lnTo>
                  <a:lnTo>
                    <a:pt x="2509" y="717"/>
                  </a:lnTo>
                  <a:lnTo>
                    <a:pt x="2506" y="704"/>
                  </a:lnTo>
                  <a:lnTo>
                    <a:pt x="2460" y="720"/>
                  </a:lnTo>
                  <a:lnTo>
                    <a:pt x="2460" y="724"/>
                  </a:lnTo>
                  <a:lnTo>
                    <a:pt x="2466" y="724"/>
                  </a:lnTo>
                  <a:lnTo>
                    <a:pt x="2466" y="728"/>
                  </a:lnTo>
                  <a:lnTo>
                    <a:pt x="2486" y="728"/>
                  </a:lnTo>
                  <a:lnTo>
                    <a:pt x="2488" y="755"/>
                  </a:lnTo>
                  <a:lnTo>
                    <a:pt x="2484" y="780"/>
                  </a:lnTo>
                  <a:lnTo>
                    <a:pt x="2478" y="804"/>
                  </a:lnTo>
                  <a:lnTo>
                    <a:pt x="2468" y="824"/>
                  </a:lnTo>
                  <a:lnTo>
                    <a:pt x="2457" y="844"/>
                  </a:lnTo>
                  <a:lnTo>
                    <a:pt x="2466" y="844"/>
                  </a:lnTo>
                  <a:lnTo>
                    <a:pt x="2471" y="844"/>
                  </a:lnTo>
                  <a:lnTo>
                    <a:pt x="2477" y="846"/>
                  </a:lnTo>
                  <a:lnTo>
                    <a:pt x="2478" y="849"/>
                  </a:lnTo>
                  <a:lnTo>
                    <a:pt x="2480" y="853"/>
                  </a:lnTo>
                  <a:lnTo>
                    <a:pt x="2480" y="860"/>
                  </a:lnTo>
                  <a:lnTo>
                    <a:pt x="2480" y="868"/>
                  </a:lnTo>
                  <a:lnTo>
                    <a:pt x="2477" y="868"/>
                  </a:lnTo>
                  <a:lnTo>
                    <a:pt x="2477" y="900"/>
                  </a:lnTo>
                  <a:lnTo>
                    <a:pt x="2473" y="900"/>
                  </a:lnTo>
                  <a:lnTo>
                    <a:pt x="2473" y="924"/>
                  </a:lnTo>
                  <a:lnTo>
                    <a:pt x="2469" y="924"/>
                  </a:lnTo>
                  <a:lnTo>
                    <a:pt x="2469" y="940"/>
                  </a:lnTo>
                  <a:lnTo>
                    <a:pt x="2466" y="940"/>
                  </a:lnTo>
                  <a:lnTo>
                    <a:pt x="2466" y="951"/>
                  </a:lnTo>
                  <a:lnTo>
                    <a:pt x="2460" y="951"/>
                  </a:lnTo>
                  <a:lnTo>
                    <a:pt x="2460" y="964"/>
                  </a:lnTo>
                  <a:lnTo>
                    <a:pt x="2437" y="984"/>
                  </a:lnTo>
                  <a:lnTo>
                    <a:pt x="2420" y="984"/>
                  </a:lnTo>
                  <a:lnTo>
                    <a:pt x="2420" y="988"/>
                  </a:lnTo>
                  <a:lnTo>
                    <a:pt x="2413" y="989"/>
                  </a:lnTo>
                  <a:lnTo>
                    <a:pt x="2406" y="988"/>
                  </a:lnTo>
                  <a:lnTo>
                    <a:pt x="2398" y="986"/>
                  </a:lnTo>
                  <a:lnTo>
                    <a:pt x="2393" y="984"/>
                  </a:lnTo>
                  <a:lnTo>
                    <a:pt x="2393" y="988"/>
                  </a:lnTo>
                  <a:lnTo>
                    <a:pt x="2388" y="998"/>
                  </a:lnTo>
                  <a:lnTo>
                    <a:pt x="2386" y="1013"/>
                  </a:lnTo>
                  <a:lnTo>
                    <a:pt x="2384" y="1028"/>
                  </a:lnTo>
                  <a:lnTo>
                    <a:pt x="2380" y="1040"/>
                  </a:lnTo>
                  <a:lnTo>
                    <a:pt x="2377" y="1042"/>
                  </a:lnTo>
                  <a:lnTo>
                    <a:pt x="2373" y="1044"/>
                  </a:lnTo>
                  <a:lnTo>
                    <a:pt x="2369" y="1048"/>
                  </a:lnTo>
                  <a:lnTo>
                    <a:pt x="2346" y="1048"/>
                  </a:lnTo>
                  <a:lnTo>
                    <a:pt x="2346" y="1044"/>
                  </a:lnTo>
                  <a:lnTo>
                    <a:pt x="2338" y="1042"/>
                  </a:lnTo>
                  <a:lnTo>
                    <a:pt x="2328" y="1037"/>
                  </a:lnTo>
                  <a:lnTo>
                    <a:pt x="2318" y="1033"/>
                  </a:lnTo>
                  <a:lnTo>
                    <a:pt x="2313" y="1033"/>
                  </a:lnTo>
                  <a:lnTo>
                    <a:pt x="2313" y="1037"/>
                  </a:lnTo>
                  <a:lnTo>
                    <a:pt x="2306" y="1037"/>
                  </a:lnTo>
                  <a:lnTo>
                    <a:pt x="2306" y="1040"/>
                  </a:lnTo>
                  <a:lnTo>
                    <a:pt x="2328" y="1042"/>
                  </a:lnTo>
                  <a:lnTo>
                    <a:pt x="2344" y="1049"/>
                  </a:lnTo>
                  <a:lnTo>
                    <a:pt x="2357" y="1060"/>
                  </a:lnTo>
                  <a:lnTo>
                    <a:pt x="2364" y="1077"/>
                  </a:lnTo>
                  <a:lnTo>
                    <a:pt x="2368" y="1097"/>
                  </a:lnTo>
                  <a:lnTo>
                    <a:pt x="2369" y="1120"/>
                  </a:lnTo>
                  <a:lnTo>
                    <a:pt x="2349" y="1129"/>
                  </a:lnTo>
                  <a:lnTo>
                    <a:pt x="2329" y="1137"/>
                  </a:lnTo>
                  <a:lnTo>
                    <a:pt x="2306" y="1144"/>
                  </a:lnTo>
                  <a:lnTo>
                    <a:pt x="2304" y="1151"/>
                  </a:lnTo>
                  <a:lnTo>
                    <a:pt x="2304" y="1157"/>
                  </a:lnTo>
                  <a:lnTo>
                    <a:pt x="2304" y="1160"/>
                  </a:lnTo>
                  <a:lnTo>
                    <a:pt x="2302" y="1164"/>
                  </a:lnTo>
                  <a:lnTo>
                    <a:pt x="2300" y="1168"/>
                  </a:lnTo>
                  <a:lnTo>
                    <a:pt x="2297" y="1173"/>
                  </a:lnTo>
                  <a:lnTo>
                    <a:pt x="2293" y="1173"/>
                  </a:lnTo>
                  <a:lnTo>
                    <a:pt x="2293" y="1178"/>
                  </a:lnTo>
                  <a:lnTo>
                    <a:pt x="2297" y="1186"/>
                  </a:lnTo>
                  <a:lnTo>
                    <a:pt x="2298" y="1195"/>
                  </a:lnTo>
                  <a:lnTo>
                    <a:pt x="2297" y="1204"/>
                  </a:lnTo>
                  <a:lnTo>
                    <a:pt x="2286" y="1208"/>
                  </a:lnTo>
                  <a:lnTo>
                    <a:pt x="2277" y="1233"/>
                  </a:lnTo>
                  <a:lnTo>
                    <a:pt x="2266" y="1240"/>
                  </a:lnTo>
                  <a:lnTo>
                    <a:pt x="2266" y="1268"/>
                  </a:lnTo>
                  <a:lnTo>
                    <a:pt x="2249" y="1280"/>
                  </a:lnTo>
                  <a:lnTo>
                    <a:pt x="2249" y="1284"/>
                  </a:lnTo>
                  <a:lnTo>
                    <a:pt x="2240" y="1284"/>
                  </a:lnTo>
                  <a:lnTo>
                    <a:pt x="2238" y="1288"/>
                  </a:lnTo>
                  <a:lnTo>
                    <a:pt x="2235" y="1291"/>
                  </a:lnTo>
                  <a:lnTo>
                    <a:pt x="2233" y="1297"/>
                  </a:lnTo>
                  <a:lnTo>
                    <a:pt x="2229" y="1300"/>
                  </a:lnTo>
                  <a:lnTo>
                    <a:pt x="2235" y="1320"/>
                  </a:lnTo>
                  <a:lnTo>
                    <a:pt x="2235" y="1338"/>
                  </a:lnTo>
                  <a:lnTo>
                    <a:pt x="2231" y="1357"/>
                  </a:lnTo>
                  <a:lnTo>
                    <a:pt x="2228" y="1375"/>
                  </a:lnTo>
                  <a:lnTo>
                    <a:pt x="2226" y="1397"/>
                  </a:lnTo>
                  <a:lnTo>
                    <a:pt x="2226" y="1431"/>
                  </a:lnTo>
                  <a:lnTo>
                    <a:pt x="2231" y="1462"/>
                  </a:lnTo>
                  <a:lnTo>
                    <a:pt x="2235" y="1497"/>
                  </a:lnTo>
                  <a:lnTo>
                    <a:pt x="2237" y="1533"/>
                  </a:lnTo>
                  <a:lnTo>
                    <a:pt x="2242" y="1535"/>
                  </a:lnTo>
                  <a:lnTo>
                    <a:pt x="2244" y="1538"/>
                  </a:lnTo>
                  <a:lnTo>
                    <a:pt x="2246" y="1542"/>
                  </a:lnTo>
                  <a:lnTo>
                    <a:pt x="2246" y="1546"/>
                  </a:lnTo>
                  <a:lnTo>
                    <a:pt x="2249" y="1548"/>
                  </a:lnTo>
                  <a:lnTo>
                    <a:pt x="2257" y="1548"/>
                  </a:lnTo>
                  <a:lnTo>
                    <a:pt x="2266" y="1560"/>
                  </a:lnTo>
                  <a:lnTo>
                    <a:pt x="2277" y="1557"/>
                  </a:lnTo>
                  <a:lnTo>
                    <a:pt x="2280" y="1548"/>
                  </a:lnTo>
                  <a:lnTo>
                    <a:pt x="2326" y="1548"/>
                  </a:lnTo>
                  <a:lnTo>
                    <a:pt x="2329" y="1560"/>
                  </a:lnTo>
                  <a:lnTo>
                    <a:pt x="2337" y="1564"/>
                  </a:lnTo>
                  <a:lnTo>
                    <a:pt x="2337" y="1571"/>
                  </a:lnTo>
                  <a:lnTo>
                    <a:pt x="2346" y="1577"/>
                  </a:lnTo>
                  <a:lnTo>
                    <a:pt x="2349" y="1597"/>
                  </a:lnTo>
                  <a:lnTo>
                    <a:pt x="2353" y="1597"/>
                  </a:lnTo>
                  <a:lnTo>
                    <a:pt x="2353" y="1608"/>
                  </a:lnTo>
                  <a:lnTo>
                    <a:pt x="2357" y="1608"/>
                  </a:lnTo>
                  <a:lnTo>
                    <a:pt x="2366" y="1631"/>
                  </a:lnTo>
                  <a:lnTo>
                    <a:pt x="2369" y="1631"/>
                  </a:lnTo>
                  <a:lnTo>
                    <a:pt x="2369" y="1640"/>
                  </a:lnTo>
                  <a:lnTo>
                    <a:pt x="2373" y="1640"/>
                  </a:lnTo>
                  <a:lnTo>
                    <a:pt x="2373" y="1651"/>
                  </a:lnTo>
                  <a:lnTo>
                    <a:pt x="2380" y="1657"/>
                  </a:lnTo>
                  <a:lnTo>
                    <a:pt x="2380" y="1668"/>
                  </a:lnTo>
                  <a:lnTo>
                    <a:pt x="2389" y="1673"/>
                  </a:lnTo>
                  <a:lnTo>
                    <a:pt x="2391" y="1682"/>
                  </a:lnTo>
                  <a:lnTo>
                    <a:pt x="2393" y="1693"/>
                  </a:lnTo>
                  <a:lnTo>
                    <a:pt x="2393" y="1704"/>
                  </a:lnTo>
                  <a:lnTo>
                    <a:pt x="2397" y="1711"/>
                  </a:lnTo>
                  <a:lnTo>
                    <a:pt x="2397" y="1708"/>
                  </a:lnTo>
                  <a:lnTo>
                    <a:pt x="2417" y="1704"/>
                  </a:lnTo>
                  <a:lnTo>
                    <a:pt x="2433" y="1684"/>
                  </a:lnTo>
                  <a:lnTo>
                    <a:pt x="2440" y="1684"/>
                  </a:lnTo>
                  <a:lnTo>
                    <a:pt x="2440" y="1680"/>
                  </a:lnTo>
                  <a:lnTo>
                    <a:pt x="2460" y="1673"/>
                  </a:lnTo>
                  <a:lnTo>
                    <a:pt x="2486" y="1673"/>
                  </a:lnTo>
                  <a:lnTo>
                    <a:pt x="2486" y="1680"/>
                  </a:lnTo>
                  <a:lnTo>
                    <a:pt x="2526" y="1688"/>
                  </a:lnTo>
                  <a:lnTo>
                    <a:pt x="2526" y="1691"/>
                  </a:lnTo>
                  <a:lnTo>
                    <a:pt x="2533" y="1691"/>
                  </a:lnTo>
                  <a:lnTo>
                    <a:pt x="2533" y="1697"/>
                  </a:lnTo>
                  <a:lnTo>
                    <a:pt x="2546" y="1697"/>
                  </a:lnTo>
                  <a:lnTo>
                    <a:pt x="2546" y="1700"/>
                  </a:lnTo>
                  <a:lnTo>
                    <a:pt x="2580" y="1700"/>
                  </a:lnTo>
                  <a:lnTo>
                    <a:pt x="2580" y="1704"/>
                  </a:lnTo>
                  <a:lnTo>
                    <a:pt x="2593" y="1704"/>
                  </a:lnTo>
                  <a:lnTo>
                    <a:pt x="2593" y="1708"/>
                  </a:lnTo>
                  <a:lnTo>
                    <a:pt x="2609" y="1708"/>
                  </a:lnTo>
                  <a:lnTo>
                    <a:pt x="2617" y="1724"/>
                  </a:lnTo>
                  <a:lnTo>
                    <a:pt x="2640" y="1724"/>
                  </a:lnTo>
                  <a:lnTo>
                    <a:pt x="2677" y="1764"/>
                  </a:lnTo>
                  <a:lnTo>
                    <a:pt x="2757" y="1768"/>
                  </a:lnTo>
                  <a:lnTo>
                    <a:pt x="2757" y="1771"/>
                  </a:lnTo>
                  <a:lnTo>
                    <a:pt x="2797" y="1777"/>
                  </a:lnTo>
                  <a:lnTo>
                    <a:pt x="2800" y="1784"/>
                  </a:lnTo>
                  <a:lnTo>
                    <a:pt x="2813" y="1784"/>
                  </a:lnTo>
                  <a:lnTo>
                    <a:pt x="2820" y="1797"/>
                  </a:lnTo>
                  <a:lnTo>
                    <a:pt x="2877" y="1784"/>
                  </a:lnTo>
                  <a:lnTo>
                    <a:pt x="2877" y="1780"/>
                  </a:lnTo>
                  <a:lnTo>
                    <a:pt x="2886" y="1780"/>
                  </a:lnTo>
                  <a:lnTo>
                    <a:pt x="2886" y="1777"/>
                  </a:lnTo>
                  <a:lnTo>
                    <a:pt x="2900" y="1777"/>
                  </a:lnTo>
                  <a:lnTo>
                    <a:pt x="2900" y="1771"/>
                  </a:lnTo>
                  <a:lnTo>
                    <a:pt x="2917" y="1771"/>
                  </a:lnTo>
                  <a:lnTo>
                    <a:pt x="2917" y="1768"/>
                  </a:lnTo>
                  <a:lnTo>
                    <a:pt x="2926" y="1768"/>
                  </a:lnTo>
                  <a:lnTo>
                    <a:pt x="2926" y="1764"/>
                  </a:lnTo>
                  <a:lnTo>
                    <a:pt x="2997" y="1768"/>
                  </a:lnTo>
                  <a:lnTo>
                    <a:pt x="3000" y="1771"/>
                  </a:lnTo>
                  <a:lnTo>
                    <a:pt x="3002" y="1775"/>
                  </a:lnTo>
                  <a:lnTo>
                    <a:pt x="3006" y="1777"/>
                  </a:lnTo>
                  <a:lnTo>
                    <a:pt x="3006" y="1784"/>
                  </a:lnTo>
                  <a:lnTo>
                    <a:pt x="3009" y="1784"/>
                  </a:lnTo>
                  <a:lnTo>
                    <a:pt x="3017" y="1844"/>
                  </a:lnTo>
                  <a:lnTo>
                    <a:pt x="3020" y="1844"/>
                  </a:lnTo>
                  <a:lnTo>
                    <a:pt x="3026" y="1860"/>
                  </a:lnTo>
                  <a:lnTo>
                    <a:pt x="3029" y="1860"/>
                  </a:lnTo>
                  <a:lnTo>
                    <a:pt x="3029" y="1868"/>
                  </a:lnTo>
                  <a:lnTo>
                    <a:pt x="3033" y="1868"/>
                  </a:lnTo>
                  <a:lnTo>
                    <a:pt x="3033" y="1877"/>
                  </a:lnTo>
                  <a:lnTo>
                    <a:pt x="3037" y="1877"/>
                  </a:lnTo>
                  <a:lnTo>
                    <a:pt x="3037" y="1884"/>
                  </a:lnTo>
                  <a:lnTo>
                    <a:pt x="3040" y="1884"/>
                  </a:lnTo>
                  <a:lnTo>
                    <a:pt x="3040" y="1893"/>
                  </a:lnTo>
                  <a:lnTo>
                    <a:pt x="3046" y="1893"/>
                  </a:lnTo>
                  <a:lnTo>
                    <a:pt x="3046" y="1900"/>
                  </a:lnTo>
                  <a:lnTo>
                    <a:pt x="3049" y="1900"/>
                  </a:lnTo>
                  <a:lnTo>
                    <a:pt x="3049" y="1908"/>
                  </a:lnTo>
                  <a:lnTo>
                    <a:pt x="3053" y="1908"/>
                  </a:lnTo>
                  <a:lnTo>
                    <a:pt x="3053" y="1917"/>
                  </a:lnTo>
                  <a:lnTo>
                    <a:pt x="3057" y="1917"/>
                  </a:lnTo>
                  <a:lnTo>
                    <a:pt x="3057" y="1940"/>
                  </a:lnTo>
                  <a:lnTo>
                    <a:pt x="3060" y="1940"/>
                  </a:lnTo>
                  <a:lnTo>
                    <a:pt x="3060" y="1953"/>
                  </a:lnTo>
                  <a:lnTo>
                    <a:pt x="3066" y="1953"/>
                  </a:lnTo>
                  <a:lnTo>
                    <a:pt x="3066" y="1960"/>
                  </a:lnTo>
                  <a:lnTo>
                    <a:pt x="3069" y="1960"/>
                  </a:lnTo>
                  <a:lnTo>
                    <a:pt x="3069" y="1968"/>
                  </a:lnTo>
                  <a:lnTo>
                    <a:pt x="3129" y="2013"/>
                  </a:lnTo>
                  <a:lnTo>
                    <a:pt x="3129" y="2040"/>
                  </a:lnTo>
                  <a:lnTo>
                    <a:pt x="3133" y="2040"/>
                  </a:lnTo>
                  <a:lnTo>
                    <a:pt x="3133" y="2037"/>
                  </a:lnTo>
                  <a:lnTo>
                    <a:pt x="3166" y="2037"/>
                  </a:lnTo>
                  <a:lnTo>
                    <a:pt x="3169" y="2044"/>
                  </a:lnTo>
                  <a:lnTo>
                    <a:pt x="3177" y="2044"/>
                  </a:lnTo>
                  <a:lnTo>
                    <a:pt x="3177" y="2048"/>
                  </a:lnTo>
                  <a:lnTo>
                    <a:pt x="3186" y="2048"/>
                  </a:lnTo>
                  <a:lnTo>
                    <a:pt x="3186" y="2051"/>
                  </a:lnTo>
                  <a:lnTo>
                    <a:pt x="3200" y="2057"/>
                  </a:lnTo>
                  <a:lnTo>
                    <a:pt x="3206" y="2060"/>
                  </a:lnTo>
                  <a:lnTo>
                    <a:pt x="3208" y="2064"/>
                  </a:lnTo>
                  <a:lnTo>
                    <a:pt x="3211" y="2069"/>
                  </a:lnTo>
                  <a:lnTo>
                    <a:pt x="3215" y="2075"/>
                  </a:lnTo>
                  <a:lnTo>
                    <a:pt x="3217" y="2080"/>
                  </a:lnTo>
                  <a:lnTo>
                    <a:pt x="3220" y="2080"/>
                  </a:lnTo>
                  <a:lnTo>
                    <a:pt x="3220" y="2100"/>
                  </a:lnTo>
                  <a:lnTo>
                    <a:pt x="3273" y="2100"/>
                  </a:lnTo>
                  <a:lnTo>
                    <a:pt x="3269" y="2057"/>
                  </a:lnTo>
                  <a:lnTo>
                    <a:pt x="3277" y="2051"/>
                  </a:lnTo>
                  <a:lnTo>
                    <a:pt x="3284" y="2048"/>
                  </a:lnTo>
                  <a:lnTo>
                    <a:pt x="3293" y="2046"/>
                  </a:lnTo>
                  <a:lnTo>
                    <a:pt x="3306" y="2044"/>
                  </a:lnTo>
                  <a:lnTo>
                    <a:pt x="3313" y="2060"/>
                  </a:lnTo>
                  <a:lnTo>
                    <a:pt x="3317" y="2060"/>
                  </a:lnTo>
                  <a:lnTo>
                    <a:pt x="3317" y="2057"/>
                  </a:lnTo>
                  <a:lnTo>
                    <a:pt x="3320" y="2057"/>
                  </a:lnTo>
                  <a:lnTo>
                    <a:pt x="3320" y="2044"/>
                  </a:lnTo>
                  <a:lnTo>
                    <a:pt x="3308" y="2033"/>
                  </a:lnTo>
                  <a:lnTo>
                    <a:pt x="3302" y="2017"/>
                  </a:lnTo>
                  <a:lnTo>
                    <a:pt x="3300" y="1991"/>
                  </a:lnTo>
                  <a:lnTo>
                    <a:pt x="3306" y="1991"/>
                  </a:lnTo>
                  <a:lnTo>
                    <a:pt x="3309" y="1964"/>
                  </a:lnTo>
                  <a:lnTo>
                    <a:pt x="3309" y="1964"/>
                  </a:lnTo>
                  <a:lnTo>
                    <a:pt x="3311" y="1962"/>
                  </a:lnTo>
                  <a:lnTo>
                    <a:pt x="3313" y="1960"/>
                  </a:lnTo>
                  <a:lnTo>
                    <a:pt x="3315" y="1958"/>
                  </a:lnTo>
                  <a:lnTo>
                    <a:pt x="3317" y="1957"/>
                  </a:lnTo>
                  <a:lnTo>
                    <a:pt x="3300" y="1957"/>
                  </a:lnTo>
                  <a:lnTo>
                    <a:pt x="3260" y="1911"/>
                  </a:lnTo>
                  <a:lnTo>
                    <a:pt x="3260" y="1897"/>
                  </a:lnTo>
                  <a:lnTo>
                    <a:pt x="3253" y="1893"/>
                  </a:lnTo>
                  <a:lnTo>
                    <a:pt x="3253" y="1884"/>
                  </a:lnTo>
                  <a:lnTo>
                    <a:pt x="3246" y="1880"/>
                  </a:lnTo>
                  <a:lnTo>
                    <a:pt x="3246" y="1873"/>
                  </a:lnTo>
                  <a:lnTo>
                    <a:pt x="3240" y="1873"/>
                  </a:lnTo>
                  <a:lnTo>
                    <a:pt x="3240" y="1860"/>
                  </a:lnTo>
                  <a:lnTo>
                    <a:pt x="3237" y="1860"/>
                  </a:lnTo>
                  <a:lnTo>
                    <a:pt x="3237" y="1851"/>
                  </a:lnTo>
                  <a:lnTo>
                    <a:pt x="3233" y="1851"/>
                  </a:lnTo>
                  <a:lnTo>
                    <a:pt x="3233" y="1844"/>
                  </a:lnTo>
                  <a:lnTo>
                    <a:pt x="3226" y="1840"/>
                  </a:lnTo>
                  <a:lnTo>
                    <a:pt x="3217" y="1817"/>
                  </a:lnTo>
                  <a:lnTo>
                    <a:pt x="3213" y="1817"/>
                  </a:lnTo>
                  <a:lnTo>
                    <a:pt x="3209" y="1813"/>
                  </a:lnTo>
                  <a:lnTo>
                    <a:pt x="3208" y="1809"/>
                  </a:lnTo>
                  <a:lnTo>
                    <a:pt x="3206" y="1806"/>
                  </a:lnTo>
                  <a:lnTo>
                    <a:pt x="3206" y="1800"/>
                  </a:lnTo>
                  <a:lnTo>
                    <a:pt x="3198" y="1798"/>
                  </a:lnTo>
                  <a:lnTo>
                    <a:pt x="3193" y="1795"/>
                  </a:lnTo>
                  <a:lnTo>
                    <a:pt x="3189" y="1791"/>
                  </a:lnTo>
                  <a:lnTo>
                    <a:pt x="3186" y="1788"/>
                  </a:lnTo>
                  <a:lnTo>
                    <a:pt x="3186" y="1784"/>
                  </a:lnTo>
                  <a:lnTo>
                    <a:pt x="3177" y="1784"/>
                  </a:lnTo>
                  <a:lnTo>
                    <a:pt x="3171" y="1775"/>
                  </a:lnTo>
                  <a:lnTo>
                    <a:pt x="3169" y="1760"/>
                  </a:lnTo>
                  <a:lnTo>
                    <a:pt x="3169" y="1744"/>
                  </a:lnTo>
                  <a:lnTo>
                    <a:pt x="3178" y="1735"/>
                  </a:lnTo>
                  <a:lnTo>
                    <a:pt x="3184" y="1722"/>
                  </a:lnTo>
                  <a:lnTo>
                    <a:pt x="3189" y="1708"/>
                  </a:lnTo>
                  <a:lnTo>
                    <a:pt x="3193" y="1708"/>
                  </a:lnTo>
                  <a:lnTo>
                    <a:pt x="3193" y="1700"/>
                  </a:lnTo>
                  <a:lnTo>
                    <a:pt x="3209" y="1688"/>
                  </a:lnTo>
                  <a:lnTo>
                    <a:pt x="3213" y="1668"/>
                  </a:lnTo>
                  <a:lnTo>
                    <a:pt x="3220" y="1664"/>
                  </a:lnTo>
                  <a:lnTo>
                    <a:pt x="3226" y="1648"/>
                  </a:lnTo>
                  <a:lnTo>
                    <a:pt x="3233" y="1644"/>
                  </a:lnTo>
                  <a:lnTo>
                    <a:pt x="3233" y="1637"/>
                  </a:lnTo>
                  <a:lnTo>
                    <a:pt x="3237" y="1637"/>
                  </a:lnTo>
                  <a:lnTo>
                    <a:pt x="3249" y="1540"/>
                  </a:lnTo>
                  <a:lnTo>
                    <a:pt x="3269" y="1537"/>
                  </a:lnTo>
                  <a:lnTo>
                    <a:pt x="3269" y="1533"/>
                  </a:lnTo>
                  <a:lnTo>
                    <a:pt x="3266" y="1529"/>
                  </a:lnTo>
                  <a:lnTo>
                    <a:pt x="3264" y="1529"/>
                  </a:lnTo>
                  <a:lnTo>
                    <a:pt x="3262" y="1528"/>
                  </a:lnTo>
                  <a:lnTo>
                    <a:pt x="3260" y="1524"/>
                  </a:lnTo>
                  <a:lnTo>
                    <a:pt x="3255" y="1526"/>
                  </a:lnTo>
                  <a:lnTo>
                    <a:pt x="3251" y="1526"/>
                  </a:lnTo>
                  <a:lnTo>
                    <a:pt x="3246" y="1528"/>
                  </a:lnTo>
                  <a:lnTo>
                    <a:pt x="3240" y="1528"/>
                  </a:lnTo>
                  <a:lnTo>
                    <a:pt x="3233" y="1528"/>
                  </a:lnTo>
                  <a:lnTo>
                    <a:pt x="3233" y="1520"/>
                  </a:lnTo>
                  <a:lnTo>
                    <a:pt x="3222" y="1511"/>
                  </a:lnTo>
                  <a:lnTo>
                    <a:pt x="3217" y="1500"/>
                  </a:lnTo>
                  <a:lnTo>
                    <a:pt x="3209" y="1488"/>
                  </a:lnTo>
                  <a:lnTo>
                    <a:pt x="3200" y="1484"/>
                  </a:lnTo>
                  <a:lnTo>
                    <a:pt x="3197" y="1468"/>
                  </a:lnTo>
                  <a:lnTo>
                    <a:pt x="3180" y="1457"/>
                  </a:lnTo>
                  <a:lnTo>
                    <a:pt x="3180" y="1448"/>
                  </a:lnTo>
                  <a:lnTo>
                    <a:pt x="3173" y="1444"/>
                  </a:lnTo>
                  <a:lnTo>
                    <a:pt x="3173" y="1437"/>
                  </a:lnTo>
                  <a:lnTo>
                    <a:pt x="3160" y="1428"/>
                  </a:lnTo>
                  <a:lnTo>
                    <a:pt x="3160" y="1420"/>
                  </a:lnTo>
                  <a:lnTo>
                    <a:pt x="3153" y="1417"/>
                  </a:lnTo>
                  <a:lnTo>
                    <a:pt x="3153" y="1408"/>
                  </a:lnTo>
                  <a:lnTo>
                    <a:pt x="3146" y="1404"/>
                  </a:lnTo>
                  <a:lnTo>
                    <a:pt x="3146" y="1397"/>
                  </a:lnTo>
                  <a:lnTo>
                    <a:pt x="3140" y="1397"/>
                  </a:lnTo>
                  <a:lnTo>
                    <a:pt x="3140" y="1388"/>
                  </a:lnTo>
                  <a:lnTo>
                    <a:pt x="3126" y="1380"/>
                  </a:lnTo>
                  <a:lnTo>
                    <a:pt x="3120" y="1373"/>
                  </a:lnTo>
                  <a:lnTo>
                    <a:pt x="3086" y="1373"/>
                  </a:lnTo>
                  <a:lnTo>
                    <a:pt x="3086" y="1368"/>
                  </a:lnTo>
                  <a:lnTo>
                    <a:pt x="3077" y="1368"/>
                  </a:lnTo>
                  <a:lnTo>
                    <a:pt x="3077" y="1364"/>
                  </a:lnTo>
                  <a:lnTo>
                    <a:pt x="3064" y="1360"/>
                  </a:lnTo>
                  <a:lnTo>
                    <a:pt x="3055" y="1358"/>
                  </a:lnTo>
                  <a:lnTo>
                    <a:pt x="3046" y="1353"/>
                  </a:lnTo>
                  <a:lnTo>
                    <a:pt x="3040" y="1340"/>
                  </a:lnTo>
                  <a:lnTo>
                    <a:pt x="3037" y="1331"/>
                  </a:lnTo>
                  <a:lnTo>
                    <a:pt x="3033" y="1322"/>
                  </a:lnTo>
                  <a:lnTo>
                    <a:pt x="3033" y="1308"/>
                  </a:lnTo>
                  <a:lnTo>
                    <a:pt x="3048" y="1298"/>
                  </a:lnTo>
                  <a:lnTo>
                    <a:pt x="3058" y="1282"/>
                  </a:lnTo>
                  <a:lnTo>
                    <a:pt x="3066" y="1264"/>
                  </a:lnTo>
                  <a:lnTo>
                    <a:pt x="3060" y="1264"/>
                  </a:lnTo>
                  <a:lnTo>
                    <a:pt x="3060" y="1240"/>
                  </a:lnTo>
                  <a:lnTo>
                    <a:pt x="3066" y="1240"/>
                  </a:lnTo>
                  <a:lnTo>
                    <a:pt x="3066" y="1238"/>
                  </a:lnTo>
                  <a:lnTo>
                    <a:pt x="3068" y="1238"/>
                  </a:lnTo>
                  <a:lnTo>
                    <a:pt x="3068" y="1237"/>
                  </a:lnTo>
                  <a:lnTo>
                    <a:pt x="3068" y="1237"/>
                  </a:lnTo>
                  <a:lnTo>
                    <a:pt x="3069" y="1237"/>
                  </a:lnTo>
                  <a:lnTo>
                    <a:pt x="3073" y="1237"/>
                  </a:lnTo>
                  <a:lnTo>
                    <a:pt x="3069" y="1217"/>
                  </a:lnTo>
                  <a:lnTo>
                    <a:pt x="3064" y="1213"/>
                  </a:lnTo>
                  <a:lnTo>
                    <a:pt x="3060" y="1211"/>
                  </a:lnTo>
                  <a:lnTo>
                    <a:pt x="3055" y="1209"/>
                  </a:lnTo>
                  <a:lnTo>
                    <a:pt x="3049" y="1208"/>
                  </a:lnTo>
                  <a:lnTo>
                    <a:pt x="3048" y="1202"/>
                  </a:lnTo>
                  <a:lnTo>
                    <a:pt x="3048" y="1198"/>
                  </a:lnTo>
                  <a:lnTo>
                    <a:pt x="3046" y="1195"/>
                  </a:lnTo>
                  <a:lnTo>
                    <a:pt x="3044" y="1191"/>
                  </a:lnTo>
                  <a:lnTo>
                    <a:pt x="3040" y="1188"/>
                  </a:lnTo>
                  <a:lnTo>
                    <a:pt x="3037" y="1188"/>
                  </a:lnTo>
                  <a:lnTo>
                    <a:pt x="3037" y="1180"/>
                  </a:lnTo>
                  <a:lnTo>
                    <a:pt x="3037" y="1178"/>
                  </a:lnTo>
                  <a:lnTo>
                    <a:pt x="3035" y="1177"/>
                  </a:lnTo>
                  <a:lnTo>
                    <a:pt x="3033" y="1175"/>
                  </a:lnTo>
                  <a:lnTo>
                    <a:pt x="3029" y="1173"/>
                  </a:lnTo>
                  <a:lnTo>
                    <a:pt x="3029" y="1173"/>
                  </a:lnTo>
                  <a:lnTo>
                    <a:pt x="3020" y="1168"/>
                  </a:lnTo>
                  <a:lnTo>
                    <a:pt x="3020" y="1144"/>
                  </a:lnTo>
                  <a:lnTo>
                    <a:pt x="2997" y="1144"/>
                  </a:lnTo>
                  <a:lnTo>
                    <a:pt x="2997" y="1140"/>
                  </a:lnTo>
                  <a:lnTo>
                    <a:pt x="2993" y="1140"/>
                  </a:lnTo>
                  <a:lnTo>
                    <a:pt x="2989" y="1097"/>
                  </a:lnTo>
                  <a:lnTo>
                    <a:pt x="2993" y="1097"/>
                  </a:lnTo>
                  <a:lnTo>
                    <a:pt x="2993" y="1048"/>
                  </a:lnTo>
                  <a:lnTo>
                    <a:pt x="2989" y="1048"/>
                  </a:lnTo>
                  <a:lnTo>
                    <a:pt x="2989" y="1053"/>
                  </a:lnTo>
                  <a:lnTo>
                    <a:pt x="2966" y="1053"/>
                  </a:lnTo>
                  <a:lnTo>
                    <a:pt x="2962" y="1049"/>
                  </a:lnTo>
                  <a:lnTo>
                    <a:pt x="2960" y="1046"/>
                  </a:lnTo>
                  <a:lnTo>
                    <a:pt x="2960" y="1046"/>
                  </a:lnTo>
                  <a:lnTo>
                    <a:pt x="2958" y="1046"/>
                  </a:lnTo>
                  <a:lnTo>
                    <a:pt x="2957" y="1046"/>
                  </a:lnTo>
                  <a:lnTo>
                    <a:pt x="2957" y="1046"/>
                  </a:lnTo>
                  <a:lnTo>
                    <a:pt x="2955" y="1046"/>
                  </a:lnTo>
                  <a:lnTo>
                    <a:pt x="2953" y="1044"/>
                  </a:lnTo>
                  <a:lnTo>
                    <a:pt x="2949" y="1033"/>
                  </a:lnTo>
                  <a:lnTo>
                    <a:pt x="2937" y="1024"/>
                  </a:lnTo>
                  <a:lnTo>
                    <a:pt x="2937" y="988"/>
                  </a:lnTo>
                  <a:lnTo>
                    <a:pt x="2940" y="984"/>
                  </a:lnTo>
                  <a:lnTo>
                    <a:pt x="2942" y="978"/>
                  </a:lnTo>
                  <a:lnTo>
                    <a:pt x="2946" y="971"/>
                  </a:lnTo>
                  <a:lnTo>
                    <a:pt x="2948" y="966"/>
                  </a:lnTo>
                  <a:lnTo>
                    <a:pt x="2949" y="960"/>
                  </a:lnTo>
                  <a:lnTo>
                    <a:pt x="2953" y="960"/>
                  </a:lnTo>
                  <a:lnTo>
                    <a:pt x="2953" y="957"/>
                  </a:lnTo>
                  <a:lnTo>
                    <a:pt x="2973" y="957"/>
                  </a:lnTo>
                  <a:lnTo>
                    <a:pt x="2973" y="951"/>
                  </a:lnTo>
                  <a:lnTo>
                    <a:pt x="3006" y="951"/>
                  </a:lnTo>
                  <a:lnTo>
                    <a:pt x="3026" y="946"/>
                  </a:lnTo>
                  <a:lnTo>
                    <a:pt x="3049" y="942"/>
                  </a:lnTo>
                  <a:lnTo>
                    <a:pt x="3077" y="940"/>
                  </a:lnTo>
                  <a:lnTo>
                    <a:pt x="3113" y="893"/>
                  </a:lnTo>
                  <a:lnTo>
                    <a:pt x="3140" y="893"/>
                  </a:lnTo>
                  <a:lnTo>
                    <a:pt x="3151" y="897"/>
                  </a:lnTo>
                  <a:lnTo>
                    <a:pt x="3166" y="897"/>
                  </a:lnTo>
                  <a:lnTo>
                    <a:pt x="3180" y="897"/>
                  </a:lnTo>
                  <a:lnTo>
                    <a:pt x="3186" y="908"/>
                  </a:lnTo>
                  <a:lnTo>
                    <a:pt x="3188" y="909"/>
                  </a:lnTo>
                  <a:lnTo>
                    <a:pt x="3188" y="911"/>
                  </a:lnTo>
                  <a:lnTo>
                    <a:pt x="3188" y="911"/>
                  </a:lnTo>
                  <a:lnTo>
                    <a:pt x="3188" y="911"/>
                  </a:lnTo>
                  <a:lnTo>
                    <a:pt x="3188" y="913"/>
                  </a:lnTo>
                  <a:lnTo>
                    <a:pt x="3189" y="917"/>
                  </a:lnTo>
                  <a:lnTo>
                    <a:pt x="3213" y="913"/>
                  </a:lnTo>
                  <a:lnTo>
                    <a:pt x="3218" y="922"/>
                  </a:lnTo>
                  <a:lnTo>
                    <a:pt x="3224" y="928"/>
                  </a:lnTo>
                  <a:lnTo>
                    <a:pt x="3233" y="929"/>
                  </a:lnTo>
                  <a:lnTo>
                    <a:pt x="3249" y="928"/>
                  </a:lnTo>
                  <a:lnTo>
                    <a:pt x="3249" y="944"/>
                  </a:lnTo>
                  <a:lnTo>
                    <a:pt x="3253" y="946"/>
                  </a:lnTo>
                  <a:lnTo>
                    <a:pt x="3258" y="949"/>
                  </a:lnTo>
                  <a:lnTo>
                    <a:pt x="3262" y="951"/>
                  </a:lnTo>
                  <a:lnTo>
                    <a:pt x="3266" y="953"/>
                  </a:lnTo>
                  <a:lnTo>
                    <a:pt x="3271" y="955"/>
                  </a:lnTo>
                  <a:lnTo>
                    <a:pt x="3277" y="957"/>
                  </a:lnTo>
                  <a:lnTo>
                    <a:pt x="3277" y="951"/>
                  </a:lnTo>
                  <a:lnTo>
                    <a:pt x="3309" y="951"/>
                  </a:lnTo>
                  <a:lnTo>
                    <a:pt x="3313" y="944"/>
                  </a:lnTo>
                  <a:lnTo>
                    <a:pt x="3326" y="944"/>
                  </a:lnTo>
                  <a:lnTo>
                    <a:pt x="3326" y="940"/>
                  </a:lnTo>
                  <a:lnTo>
                    <a:pt x="3349" y="940"/>
                  </a:lnTo>
                  <a:lnTo>
                    <a:pt x="3349" y="937"/>
                  </a:lnTo>
                  <a:lnTo>
                    <a:pt x="3351" y="935"/>
                  </a:lnTo>
                  <a:lnTo>
                    <a:pt x="3351" y="933"/>
                  </a:lnTo>
                  <a:lnTo>
                    <a:pt x="3351" y="933"/>
                  </a:lnTo>
                  <a:lnTo>
                    <a:pt x="3351" y="933"/>
                  </a:lnTo>
                  <a:lnTo>
                    <a:pt x="3353" y="931"/>
                  </a:lnTo>
                  <a:lnTo>
                    <a:pt x="3353" y="928"/>
                  </a:lnTo>
                  <a:lnTo>
                    <a:pt x="3377" y="928"/>
                  </a:lnTo>
                  <a:lnTo>
                    <a:pt x="3386" y="973"/>
                  </a:lnTo>
                  <a:lnTo>
                    <a:pt x="3397" y="977"/>
                  </a:lnTo>
                  <a:lnTo>
                    <a:pt x="3400" y="984"/>
                  </a:lnTo>
                  <a:lnTo>
                    <a:pt x="3413" y="991"/>
                  </a:lnTo>
                  <a:lnTo>
                    <a:pt x="3413" y="1024"/>
                  </a:lnTo>
                  <a:lnTo>
                    <a:pt x="3409" y="1024"/>
                  </a:lnTo>
                  <a:lnTo>
                    <a:pt x="3409" y="1028"/>
                  </a:lnTo>
                  <a:lnTo>
                    <a:pt x="3426" y="1031"/>
                  </a:lnTo>
                  <a:lnTo>
                    <a:pt x="3437" y="1037"/>
                  </a:lnTo>
                  <a:lnTo>
                    <a:pt x="3446" y="1048"/>
                  </a:lnTo>
                  <a:lnTo>
                    <a:pt x="3446" y="1064"/>
                  </a:lnTo>
                  <a:lnTo>
                    <a:pt x="3449" y="1064"/>
                  </a:lnTo>
                  <a:lnTo>
                    <a:pt x="3449" y="1068"/>
                  </a:lnTo>
                  <a:lnTo>
                    <a:pt x="3453" y="1069"/>
                  </a:lnTo>
                  <a:lnTo>
                    <a:pt x="3457" y="1071"/>
                  </a:lnTo>
                  <a:lnTo>
                    <a:pt x="3458" y="1069"/>
                  </a:lnTo>
                  <a:lnTo>
                    <a:pt x="3460" y="1069"/>
                  </a:lnTo>
                  <a:lnTo>
                    <a:pt x="3462" y="1069"/>
                  </a:lnTo>
                  <a:lnTo>
                    <a:pt x="3464" y="1069"/>
                  </a:lnTo>
                  <a:lnTo>
                    <a:pt x="3466" y="1071"/>
                  </a:lnTo>
                  <a:lnTo>
                    <a:pt x="3468" y="1075"/>
                  </a:lnTo>
                  <a:lnTo>
                    <a:pt x="3469" y="1080"/>
                  </a:lnTo>
                  <a:lnTo>
                    <a:pt x="3477" y="1080"/>
                  </a:lnTo>
                  <a:lnTo>
                    <a:pt x="3477" y="1117"/>
                  </a:lnTo>
                  <a:lnTo>
                    <a:pt x="3457" y="1120"/>
                  </a:lnTo>
                  <a:lnTo>
                    <a:pt x="3457" y="1137"/>
                  </a:lnTo>
                  <a:lnTo>
                    <a:pt x="3469" y="1137"/>
                  </a:lnTo>
                  <a:lnTo>
                    <a:pt x="3480" y="1118"/>
                  </a:lnTo>
                  <a:lnTo>
                    <a:pt x="3493" y="1102"/>
                  </a:lnTo>
                  <a:lnTo>
                    <a:pt x="3509" y="1088"/>
                  </a:lnTo>
                  <a:lnTo>
                    <a:pt x="3509" y="1084"/>
                  </a:lnTo>
                  <a:lnTo>
                    <a:pt x="3533" y="1084"/>
                  </a:lnTo>
                  <a:lnTo>
                    <a:pt x="3542" y="1097"/>
                  </a:lnTo>
                  <a:lnTo>
                    <a:pt x="3557" y="1104"/>
                  </a:lnTo>
                  <a:lnTo>
                    <a:pt x="3573" y="1108"/>
                  </a:lnTo>
                  <a:lnTo>
                    <a:pt x="3593" y="1108"/>
                  </a:lnTo>
                  <a:lnTo>
                    <a:pt x="3602" y="1089"/>
                  </a:lnTo>
                  <a:lnTo>
                    <a:pt x="3611" y="1073"/>
                  </a:lnTo>
                  <a:lnTo>
                    <a:pt x="3618" y="1053"/>
                  </a:lnTo>
                  <a:lnTo>
                    <a:pt x="3620" y="1028"/>
                  </a:lnTo>
                  <a:lnTo>
                    <a:pt x="3637" y="1028"/>
                  </a:lnTo>
                  <a:lnTo>
                    <a:pt x="3633" y="1002"/>
                  </a:lnTo>
                  <a:lnTo>
                    <a:pt x="3631" y="973"/>
                  </a:lnTo>
                  <a:lnTo>
                    <a:pt x="3633" y="948"/>
                  </a:lnTo>
                  <a:lnTo>
                    <a:pt x="3620" y="944"/>
                  </a:lnTo>
                  <a:lnTo>
                    <a:pt x="3617" y="937"/>
                  </a:lnTo>
                  <a:lnTo>
                    <a:pt x="3609" y="937"/>
                  </a:lnTo>
                  <a:lnTo>
                    <a:pt x="3608" y="933"/>
                  </a:lnTo>
                  <a:lnTo>
                    <a:pt x="3606" y="931"/>
                  </a:lnTo>
                  <a:lnTo>
                    <a:pt x="3604" y="928"/>
                  </a:lnTo>
                  <a:lnTo>
                    <a:pt x="3600" y="924"/>
                  </a:lnTo>
                  <a:lnTo>
                    <a:pt x="3600" y="860"/>
                  </a:lnTo>
                  <a:lnTo>
                    <a:pt x="3620" y="860"/>
                  </a:lnTo>
                  <a:lnTo>
                    <a:pt x="3626" y="871"/>
                  </a:lnTo>
                  <a:lnTo>
                    <a:pt x="3657" y="871"/>
                  </a:lnTo>
                  <a:lnTo>
                    <a:pt x="3660" y="880"/>
                  </a:lnTo>
                  <a:lnTo>
                    <a:pt x="3673" y="880"/>
                  </a:lnTo>
                  <a:lnTo>
                    <a:pt x="3673" y="884"/>
                  </a:lnTo>
                  <a:lnTo>
                    <a:pt x="3700" y="888"/>
                  </a:lnTo>
                  <a:lnTo>
                    <a:pt x="3700" y="893"/>
                  </a:lnTo>
                  <a:lnTo>
                    <a:pt x="3711" y="897"/>
                  </a:lnTo>
                  <a:lnTo>
                    <a:pt x="3720" y="898"/>
                  </a:lnTo>
                  <a:lnTo>
                    <a:pt x="3733" y="900"/>
                  </a:lnTo>
                  <a:lnTo>
                    <a:pt x="3733" y="917"/>
                  </a:lnTo>
                  <a:lnTo>
                    <a:pt x="3746" y="918"/>
                  </a:lnTo>
                  <a:lnTo>
                    <a:pt x="3755" y="920"/>
                  </a:lnTo>
                  <a:lnTo>
                    <a:pt x="3760" y="924"/>
                  </a:lnTo>
                  <a:lnTo>
                    <a:pt x="3771" y="928"/>
                  </a:lnTo>
                  <a:lnTo>
                    <a:pt x="3786" y="928"/>
                  </a:lnTo>
                  <a:lnTo>
                    <a:pt x="3786" y="944"/>
                  </a:lnTo>
                  <a:lnTo>
                    <a:pt x="3813" y="944"/>
                  </a:lnTo>
                  <a:lnTo>
                    <a:pt x="3815" y="948"/>
                  </a:lnTo>
                  <a:lnTo>
                    <a:pt x="3817" y="953"/>
                  </a:lnTo>
                  <a:lnTo>
                    <a:pt x="3817" y="957"/>
                  </a:lnTo>
                  <a:lnTo>
                    <a:pt x="3817" y="964"/>
                  </a:lnTo>
                  <a:lnTo>
                    <a:pt x="3835" y="966"/>
                  </a:lnTo>
                  <a:lnTo>
                    <a:pt x="3848" y="968"/>
                  </a:lnTo>
                  <a:lnTo>
                    <a:pt x="3860" y="971"/>
                  </a:lnTo>
                  <a:lnTo>
                    <a:pt x="3877" y="973"/>
                  </a:lnTo>
                  <a:lnTo>
                    <a:pt x="3878" y="975"/>
                  </a:lnTo>
                  <a:lnTo>
                    <a:pt x="3880" y="978"/>
                  </a:lnTo>
                  <a:lnTo>
                    <a:pt x="3882" y="980"/>
                  </a:lnTo>
                  <a:lnTo>
                    <a:pt x="3884" y="984"/>
                  </a:lnTo>
                  <a:lnTo>
                    <a:pt x="3886" y="988"/>
                  </a:lnTo>
                  <a:lnTo>
                    <a:pt x="3889" y="988"/>
                  </a:lnTo>
                  <a:lnTo>
                    <a:pt x="3889" y="1004"/>
                  </a:lnTo>
                  <a:lnTo>
                    <a:pt x="3949" y="1008"/>
                  </a:lnTo>
                  <a:lnTo>
                    <a:pt x="3949" y="1068"/>
                  </a:lnTo>
                  <a:lnTo>
                    <a:pt x="3966" y="1068"/>
                  </a:lnTo>
                  <a:lnTo>
                    <a:pt x="3969" y="1080"/>
                  </a:lnTo>
                  <a:lnTo>
                    <a:pt x="3973" y="1082"/>
                  </a:lnTo>
                  <a:lnTo>
                    <a:pt x="3977" y="1082"/>
                  </a:lnTo>
                  <a:lnTo>
                    <a:pt x="3977" y="1084"/>
                  </a:lnTo>
                  <a:lnTo>
                    <a:pt x="3977" y="1084"/>
                  </a:lnTo>
                  <a:lnTo>
                    <a:pt x="4013" y="1084"/>
                  </a:lnTo>
                  <a:lnTo>
                    <a:pt x="4013" y="1088"/>
                  </a:lnTo>
                  <a:lnTo>
                    <a:pt x="4020" y="1088"/>
                  </a:lnTo>
                  <a:lnTo>
                    <a:pt x="4022" y="1089"/>
                  </a:lnTo>
                  <a:lnTo>
                    <a:pt x="4022" y="1091"/>
                  </a:lnTo>
                  <a:lnTo>
                    <a:pt x="4024" y="1093"/>
                  </a:lnTo>
                  <a:lnTo>
                    <a:pt x="4026" y="1095"/>
                  </a:lnTo>
                  <a:lnTo>
                    <a:pt x="4026" y="1097"/>
                  </a:lnTo>
                  <a:lnTo>
                    <a:pt x="4029" y="1097"/>
                  </a:lnTo>
                  <a:lnTo>
                    <a:pt x="4029" y="1093"/>
                  </a:lnTo>
                  <a:lnTo>
                    <a:pt x="4040" y="1088"/>
                  </a:lnTo>
                  <a:lnTo>
                    <a:pt x="4040" y="1084"/>
                  </a:lnTo>
                  <a:lnTo>
                    <a:pt x="4089" y="1084"/>
                  </a:lnTo>
                  <a:lnTo>
                    <a:pt x="4100" y="1104"/>
                  </a:lnTo>
                  <a:lnTo>
                    <a:pt x="4113" y="1100"/>
                  </a:lnTo>
                  <a:lnTo>
                    <a:pt x="4122" y="1097"/>
                  </a:lnTo>
                  <a:lnTo>
                    <a:pt x="4131" y="1093"/>
                  </a:lnTo>
                  <a:lnTo>
                    <a:pt x="4142" y="1093"/>
                  </a:lnTo>
                  <a:lnTo>
                    <a:pt x="4157" y="1097"/>
                  </a:lnTo>
                  <a:lnTo>
                    <a:pt x="4157" y="1084"/>
                  </a:lnTo>
                  <a:lnTo>
                    <a:pt x="4177" y="1082"/>
                  </a:lnTo>
                  <a:lnTo>
                    <a:pt x="4193" y="1082"/>
                  </a:lnTo>
                  <a:lnTo>
                    <a:pt x="4213" y="1084"/>
                  </a:lnTo>
                  <a:lnTo>
                    <a:pt x="4217" y="1078"/>
                  </a:lnTo>
                  <a:lnTo>
                    <a:pt x="4218" y="1075"/>
                  </a:lnTo>
                  <a:lnTo>
                    <a:pt x="4220" y="1071"/>
                  </a:lnTo>
                  <a:lnTo>
                    <a:pt x="4224" y="1066"/>
                  </a:lnTo>
                  <a:lnTo>
                    <a:pt x="4226" y="1060"/>
                  </a:lnTo>
                  <a:lnTo>
                    <a:pt x="4289" y="1060"/>
                  </a:lnTo>
                  <a:lnTo>
                    <a:pt x="4286" y="1104"/>
                  </a:lnTo>
                  <a:lnTo>
                    <a:pt x="4289" y="1104"/>
                  </a:lnTo>
                  <a:lnTo>
                    <a:pt x="4298" y="1095"/>
                  </a:lnTo>
                  <a:lnTo>
                    <a:pt x="4313" y="1091"/>
                  </a:lnTo>
                  <a:lnTo>
                    <a:pt x="4333" y="1093"/>
                  </a:lnTo>
                  <a:lnTo>
                    <a:pt x="4337" y="1097"/>
                  </a:lnTo>
                  <a:lnTo>
                    <a:pt x="4340" y="1100"/>
                  </a:lnTo>
                  <a:lnTo>
                    <a:pt x="4344" y="1106"/>
                  </a:lnTo>
                  <a:lnTo>
                    <a:pt x="4348" y="1109"/>
                  </a:lnTo>
                  <a:lnTo>
                    <a:pt x="4351" y="1113"/>
                  </a:lnTo>
                  <a:lnTo>
                    <a:pt x="4353" y="1120"/>
                  </a:lnTo>
                  <a:lnTo>
                    <a:pt x="4357" y="1120"/>
                  </a:lnTo>
                  <a:lnTo>
                    <a:pt x="4357" y="1113"/>
                  </a:lnTo>
                  <a:lnTo>
                    <a:pt x="4358" y="1106"/>
                  </a:lnTo>
                  <a:lnTo>
                    <a:pt x="4360" y="1100"/>
                  </a:lnTo>
                  <a:lnTo>
                    <a:pt x="4362" y="1097"/>
                  </a:lnTo>
                  <a:lnTo>
                    <a:pt x="4368" y="1095"/>
                  </a:lnTo>
                  <a:lnTo>
                    <a:pt x="4373" y="1093"/>
                  </a:lnTo>
                  <a:lnTo>
                    <a:pt x="4373" y="1088"/>
                  </a:lnTo>
                  <a:lnTo>
                    <a:pt x="4380" y="1086"/>
                  </a:lnTo>
                  <a:lnTo>
                    <a:pt x="4393" y="1082"/>
                  </a:lnTo>
                  <a:lnTo>
                    <a:pt x="4408" y="1080"/>
                  </a:lnTo>
                  <a:lnTo>
                    <a:pt x="4422" y="1078"/>
                  </a:lnTo>
                  <a:lnTo>
                    <a:pt x="4433" y="1080"/>
                  </a:lnTo>
                  <a:lnTo>
                    <a:pt x="4437" y="1088"/>
                  </a:lnTo>
                  <a:lnTo>
                    <a:pt x="4457" y="1093"/>
                  </a:lnTo>
                  <a:lnTo>
                    <a:pt x="4457" y="1124"/>
                  </a:lnTo>
                  <a:lnTo>
                    <a:pt x="4464" y="1124"/>
                  </a:lnTo>
                  <a:lnTo>
                    <a:pt x="4469" y="1126"/>
                  </a:lnTo>
                  <a:lnTo>
                    <a:pt x="4471" y="1126"/>
                  </a:lnTo>
                  <a:lnTo>
                    <a:pt x="4475" y="1128"/>
                  </a:lnTo>
                  <a:lnTo>
                    <a:pt x="4477" y="1129"/>
                  </a:lnTo>
                  <a:lnTo>
                    <a:pt x="4480" y="1131"/>
                  </a:lnTo>
                  <a:lnTo>
                    <a:pt x="4486" y="1131"/>
                  </a:lnTo>
                  <a:lnTo>
                    <a:pt x="4486" y="1137"/>
                  </a:lnTo>
                  <a:lnTo>
                    <a:pt x="4488" y="1140"/>
                  </a:lnTo>
                  <a:lnTo>
                    <a:pt x="4488" y="1140"/>
                  </a:lnTo>
                  <a:lnTo>
                    <a:pt x="4489" y="1142"/>
                  </a:lnTo>
                  <a:lnTo>
                    <a:pt x="4489" y="1142"/>
                  </a:lnTo>
                  <a:lnTo>
                    <a:pt x="4491" y="1142"/>
                  </a:lnTo>
                  <a:lnTo>
                    <a:pt x="4493" y="1142"/>
                  </a:lnTo>
                  <a:lnTo>
                    <a:pt x="4497" y="1144"/>
                  </a:lnTo>
                  <a:lnTo>
                    <a:pt x="4497" y="1148"/>
                  </a:lnTo>
                  <a:lnTo>
                    <a:pt x="4500" y="1151"/>
                  </a:lnTo>
                  <a:lnTo>
                    <a:pt x="4506" y="1151"/>
                  </a:lnTo>
                  <a:lnTo>
                    <a:pt x="4511" y="1151"/>
                  </a:lnTo>
                  <a:lnTo>
                    <a:pt x="4517" y="1151"/>
                  </a:lnTo>
                  <a:lnTo>
                    <a:pt x="4517" y="1168"/>
                  </a:lnTo>
                  <a:lnTo>
                    <a:pt x="4518" y="1169"/>
                  </a:lnTo>
                  <a:lnTo>
                    <a:pt x="4518" y="1169"/>
                  </a:lnTo>
                  <a:lnTo>
                    <a:pt x="4520" y="1169"/>
                  </a:lnTo>
                  <a:lnTo>
                    <a:pt x="4520" y="1169"/>
                  </a:lnTo>
                  <a:lnTo>
                    <a:pt x="4520" y="1171"/>
                  </a:lnTo>
                  <a:lnTo>
                    <a:pt x="4520" y="1173"/>
                  </a:lnTo>
                  <a:lnTo>
                    <a:pt x="4533" y="1173"/>
                  </a:lnTo>
                  <a:lnTo>
                    <a:pt x="4533" y="1184"/>
                  </a:lnTo>
                  <a:lnTo>
                    <a:pt x="4537" y="1202"/>
                  </a:lnTo>
                  <a:lnTo>
                    <a:pt x="4538" y="1222"/>
                  </a:lnTo>
                  <a:lnTo>
                    <a:pt x="4542" y="1240"/>
                  </a:lnTo>
                  <a:lnTo>
                    <a:pt x="4546" y="1248"/>
                  </a:lnTo>
                  <a:lnTo>
                    <a:pt x="4546" y="1242"/>
                  </a:lnTo>
                  <a:lnTo>
                    <a:pt x="4548" y="1238"/>
                  </a:lnTo>
                  <a:lnTo>
                    <a:pt x="4548" y="1235"/>
                  </a:lnTo>
                  <a:lnTo>
                    <a:pt x="4549" y="1233"/>
                  </a:lnTo>
                  <a:lnTo>
                    <a:pt x="4551" y="1229"/>
                  </a:lnTo>
                  <a:lnTo>
                    <a:pt x="4553" y="1224"/>
                  </a:lnTo>
                  <a:lnTo>
                    <a:pt x="4586" y="1224"/>
                  </a:lnTo>
                  <a:lnTo>
                    <a:pt x="4588" y="1238"/>
                  </a:lnTo>
                  <a:lnTo>
                    <a:pt x="4589" y="1257"/>
                  </a:lnTo>
                  <a:lnTo>
                    <a:pt x="4600" y="1260"/>
                  </a:lnTo>
                  <a:lnTo>
                    <a:pt x="4606" y="1271"/>
                  </a:lnTo>
                  <a:lnTo>
                    <a:pt x="4609" y="1271"/>
                  </a:lnTo>
                  <a:lnTo>
                    <a:pt x="4609" y="1280"/>
                  </a:lnTo>
                  <a:lnTo>
                    <a:pt x="4613" y="1280"/>
                  </a:lnTo>
                  <a:lnTo>
                    <a:pt x="4613" y="1313"/>
                  </a:lnTo>
                  <a:lnTo>
                    <a:pt x="4617" y="1313"/>
                  </a:lnTo>
                  <a:lnTo>
                    <a:pt x="4617" y="1324"/>
                  </a:lnTo>
                  <a:lnTo>
                    <a:pt x="4620" y="1324"/>
                  </a:lnTo>
                  <a:lnTo>
                    <a:pt x="4620" y="1337"/>
                  </a:lnTo>
                  <a:lnTo>
                    <a:pt x="4626" y="1337"/>
                  </a:lnTo>
                  <a:lnTo>
                    <a:pt x="4626" y="1348"/>
                  </a:lnTo>
                  <a:lnTo>
                    <a:pt x="4629" y="1348"/>
                  </a:lnTo>
                  <a:lnTo>
                    <a:pt x="4629" y="1360"/>
                  </a:lnTo>
                  <a:lnTo>
                    <a:pt x="4633" y="1360"/>
                  </a:lnTo>
                  <a:lnTo>
                    <a:pt x="4633" y="1373"/>
                  </a:lnTo>
                  <a:lnTo>
                    <a:pt x="4637" y="1373"/>
                  </a:lnTo>
                  <a:lnTo>
                    <a:pt x="4637" y="1380"/>
                  </a:lnTo>
                  <a:lnTo>
                    <a:pt x="4640" y="1380"/>
                  </a:lnTo>
                  <a:lnTo>
                    <a:pt x="4640" y="1400"/>
                  </a:lnTo>
                  <a:lnTo>
                    <a:pt x="4646" y="1400"/>
                  </a:lnTo>
                  <a:lnTo>
                    <a:pt x="4646" y="1377"/>
                  </a:lnTo>
                  <a:lnTo>
                    <a:pt x="4649" y="1357"/>
                  </a:lnTo>
                  <a:lnTo>
                    <a:pt x="4697" y="1351"/>
                  </a:lnTo>
                  <a:lnTo>
                    <a:pt x="4697" y="1373"/>
                  </a:lnTo>
                  <a:lnTo>
                    <a:pt x="4700" y="1375"/>
                  </a:lnTo>
                  <a:lnTo>
                    <a:pt x="4702" y="1377"/>
                  </a:lnTo>
                  <a:lnTo>
                    <a:pt x="4706" y="1377"/>
                  </a:lnTo>
                  <a:lnTo>
                    <a:pt x="4708" y="1378"/>
                  </a:lnTo>
                  <a:lnTo>
                    <a:pt x="4713" y="1380"/>
                  </a:lnTo>
                  <a:lnTo>
                    <a:pt x="4726" y="1364"/>
                  </a:lnTo>
                  <a:lnTo>
                    <a:pt x="4753" y="1364"/>
                  </a:lnTo>
                  <a:lnTo>
                    <a:pt x="4753" y="1360"/>
                  </a:lnTo>
                  <a:lnTo>
                    <a:pt x="4757" y="1360"/>
                  </a:lnTo>
                  <a:lnTo>
                    <a:pt x="4757" y="1351"/>
                  </a:lnTo>
                  <a:lnTo>
                    <a:pt x="4766" y="1348"/>
                  </a:lnTo>
                  <a:lnTo>
                    <a:pt x="4769" y="1342"/>
                  </a:lnTo>
                  <a:lnTo>
                    <a:pt x="4773" y="1335"/>
                  </a:lnTo>
                  <a:lnTo>
                    <a:pt x="4775" y="1328"/>
                  </a:lnTo>
                  <a:lnTo>
                    <a:pt x="4777" y="1320"/>
                  </a:lnTo>
                  <a:lnTo>
                    <a:pt x="4782" y="1318"/>
                  </a:lnTo>
                  <a:lnTo>
                    <a:pt x="4786" y="1317"/>
                  </a:lnTo>
                  <a:lnTo>
                    <a:pt x="4789" y="1315"/>
                  </a:lnTo>
                  <a:lnTo>
                    <a:pt x="4793" y="1313"/>
                  </a:lnTo>
                  <a:lnTo>
                    <a:pt x="4793" y="1308"/>
                  </a:lnTo>
                  <a:lnTo>
                    <a:pt x="4809" y="1304"/>
                  </a:lnTo>
                  <a:lnTo>
                    <a:pt x="4813" y="1297"/>
                  </a:lnTo>
                  <a:lnTo>
                    <a:pt x="4849" y="1297"/>
                  </a:lnTo>
                  <a:lnTo>
                    <a:pt x="4853" y="1308"/>
                  </a:lnTo>
                  <a:lnTo>
                    <a:pt x="4857" y="1308"/>
                  </a:lnTo>
                  <a:lnTo>
                    <a:pt x="4857" y="1333"/>
                  </a:lnTo>
                  <a:lnTo>
                    <a:pt x="4860" y="1333"/>
                  </a:lnTo>
                  <a:lnTo>
                    <a:pt x="4880" y="1357"/>
                  </a:lnTo>
                  <a:lnTo>
                    <a:pt x="4882" y="1355"/>
                  </a:lnTo>
                  <a:lnTo>
                    <a:pt x="4884" y="1355"/>
                  </a:lnTo>
                  <a:lnTo>
                    <a:pt x="4884" y="1355"/>
                  </a:lnTo>
                  <a:lnTo>
                    <a:pt x="4884" y="1355"/>
                  </a:lnTo>
                  <a:lnTo>
                    <a:pt x="4884" y="1353"/>
                  </a:lnTo>
                  <a:lnTo>
                    <a:pt x="4886" y="1351"/>
                  </a:lnTo>
                  <a:lnTo>
                    <a:pt x="4889" y="1351"/>
                  </a:lnTo>
                  <a:lnTo>
                    <a:pt x="4893" y="1340"/>
                  </a:lnTo>
                  <a:lnTo>
                    <a:pt x="4926" y="1340"/>
                  </a:lnTo>
                  <a:lnTo>
                    <a:pt x="4920" y="1393"/>
                  </a:lnTo>
                  <a:lnTo>
                    <a:pt x="4929" y="1393"/>
                  </a:lnTo>
                  <a:lnTo>
                    <a:pt x="4933" y="1395"/>
                  </a:lnTo>
                  <a:lnTo>
                    <a:pt x="4937" y="1397"/>
                  </a:lnTo>
                  <a:lnTo>
                    <a:pt x="4938" y="1400"/>
                  </a:lnTo>
                  <a:lnTo>
                    <a:pt x="4938" y="1402"/>
                  </a:lnTo>
                  <a:lnTo>
                    <a:pt x="4940" y="1404"/>
                  </a:lnTo>
                  <a:lnTo>
                    <a:pt x="4940" y="1408"/>
                  </a:lnTo>
                  <a:lnTo>
                    <a:pt x="4942" y="1409"/>
                  </a:lnTo>
                  <a:lnTo>
                    <a:pt x="4946" y="1411"/>
                  </a:lnTo>
                  <a:lnTo>
                    <a:pt x="4953" y="1411"/>
                  </a:lnTo>
                  <a:lnTo>
                    <a:pt x="4949" y="1368"/>
                  </a:lnTo>
                  <a:lnTo>
                    <a:pt x="4980" y="1368"/>
                  </a:lnTo>
                  <a:lnTo>
                    <a:pt x="4986" y="1388"/>
                  </a:lnTo>
                  <a:lnTo>
                    <a:pt x="4989" y="1388"/>
                  </a:lnTo>
                  <a:lnTo>
                    <a:pt x="4989" y="1380"/>
                  </a:lnTo>
                  <a:lnTo>
                    <a:pt x="5020" y="1380"/>
                  </a:lnTo>
                  <a:lnTo>
                    <a:pt x="5024" y="1384"/>
                  </a:lnTo>
                  <a:lnTo>
                    <a:pt x="5028" y="1386"/>
                  </a:lnTo>
                  <a:lnTo>
                    <a:pt x="5029" y="1388"/>
                  </a:lnTo>
                  <a:lnTo>
                    <a:pt x="5029" y="1397"/>
                  </a:lnTo>
                  <a:lnTo>
                    <a:pt x="5037" y="1400"/>
                  </a:lnTo>
                  <a:lnTo>
                    <a:pt x="5037" y="1408"/>
                  </a:lnTo>
                  <a:lnTo>
                    <a:pt x="5040" y="1408"/>
                  </a:lnTo>
                  <a:lnTo>
                    <a:pt x="5040" y="1417"/>
                  </a:lnTo>
                  <a:lnTo>
                    <a:pt x="5046" y="1417"/>
                  </a:lnTo>
                  <a:lnTo>
                    <a:pt x="5046" y="1424"/>
                  </a:lnTo>
                  <a:lnTo>
                    <a:pt x="5049" y="1424"/>
                  </a:lnTo>
                  <a:lnTo>
                    <a:pt x="5049" y="1431"/>
                  </a:lnTo>
                  <a:lnTo>
                    <a:pt x="5053" y="1431"/>
                  </a:lnTo>
                  <a:lnTo>
                    <a:pt x="5053" y="1440"/>
                  </a:lnTo>
                  <a:lnTo>
                    <a:pt x="5060" y="1444"/>
                  </a:lnTo>
                  <a:lnTo>
                    <a:pt x="5060" y="1488"/>
                  </a:lnTo>
                  <a:lnTo>
                    <a:pt x="5053" y="1491"/>
                  </a:lnTo>
                  <a:lnTo>
                    <a:pt x="5053" y="1500"/>
                  </a:lnTo>
                  <a:lnTo>
                    <a:pt x="5037" y="1502"/>
                  </a:lnTo>
                  <a:lnTo>
                    <a:pt x="5028" y="1502"/>
                  </a:lnTo>
                  <a:lnTo>
                    <a:pt x="5022" y="1500"/>
                  </a:lnTo>
                  <a:lnTo>
                    <a:pt x="5015" y="1495"/>
                  </a:lnTo>
                  <a:lnTo>
                    <a:pt x="5006" y="1488"/>
                  </a:lnTo>
                  <a:lnTo>
                    <a:pt x="5006" y="1513"/>
                  </a:lnTo>
                  <a:lnTo>
                    <a:pt x="4977" y="1513"/>
                  </a:lnTo>
                  <a:lnTo>
                    <a:pt x="4973" y="1500"/>
                  </a:lnTo>
                  <a:lnTo>
                    <a:pt x="4969" y="1500"/>
                  </a:lnTo>
                  <a:lnTo>
                    <a:pt x="4969" y="1491"/>
                  </a:lnTo>
                  <a:lnTo>
                    <a:pt x="4957" y="1484"/>
                  </a:lnTo>
                  <a:lnTo>
                    <a:pt x="4953" y="1468"/>
                  </a:lnTo>
                  <a:lnTo>
                    <a:pt x="4951" y="1466"/>
                  </a:lnTo>
                  <a:lnTo>
                    <a:pt x="4948" y="1464"/>
                  </a:lnTo>
                  <a:lnTo>
                    <a:pt x="4944" y="1462"/>
                  </a:lnTo>
                  <a:lnTo>
                    <a:pt x="4940" y="1460"/>
                  </a:lnTo>
                  <a:lnTo>
                    <a:pt x="4937" y="1457"/>
                  </a:lnTo>
                  <a:lnTo>
                    <a:pt x="4933" y="1457"/>
                  </a:lnTo>
                  <a:lnTo>
                    <a:pt x="4933" y="1468"/>
                  </a:lnTo>
                  <a:lnTo>
                    <a:pt x="4937" y="1477"/>
                  </a:lnTo>
                  <a:lnTo>
                    <a:pt x="4938" y="1491"/>
                  </a:lnTo>
                  <a:lnTo>
                    <a:pt x="4937" y="1504"/>
                  </a:lnTo>
                  <a:lnTo>
                    <a:pt x="4933" y="1504"/>
                  </a:lnTo>
                  <a:lnTo>
                    <a:pt x="4933" y="1513"/>
                  </a:lnTo>
                  <a:lnTo>
                    <a:pt x="4929" y="1513"/>
                  </a:lnTo>
                  <a:lnTo>
                    <a:pt x="4929" y="1580"/>
                  </a:lnTo>
                  <a:lnTo>
                    <a:pt x="4926" y="1584"/>
                  </a:lnTo>
                  <a:lnTo>
                    <a:pt x="4922" y="1586"/>
                  </a:lnTo>
                  <a:lnTo>
                    <a:pt x="4922" y="1588"/>
                  </a:lnTo>
                  <a:lnTo>
                    <a:pt x="4920" y="1591"/>
                  </a:lnTo>
                  <a:lnTo>
                    <a:pt x="4918" y="1593"/>
                  </a:lnTo>
                  <a:lnTo>
                    <a:pt x="4915" y="1595"/>
                  </a:lnTo>
                  <a:lnTo>
                    <a:pt x="4909" y="1597"/>
                  </a:lnTo>
                  <a:lnTo>
                    <a:pt x="4909" y="1600"/>
                  </a:lnTo>
                  <a:lnTo>
                    <a:pt x="4886" y="1600"/>
                  </a:lnTo>
                  <a:lnTo>
                    <a:pt x="4889" y="1517"/>
                  </a:lnTo>
                  <a:lnTo>
                    <a:pt x="4886" y="1517"/>
                  </a:lnTo>
                  <a:lnTo>
                    <a:pt x="4884" y="1518"/>
                  </a:lnTo>
                  <a:lnTo>
                    <a:pt x="4884" y="1518"/>
                  </a:lnTo>
                  <a:lnTo>
                    <a:pt x="4884" y="1518"/>
                  </a:lnTo>
                  <a:lnTo>
                    <a:pt x="4884" y="1518"/>
                  </a:lnTo>
                  <a:lnTo>
                    <a:pt x="4882" y="1518"/>
                  </a:lnTo>
                  <a:lnTo>
                    <a:pt x="4880" y="1520"/>
                  </a:lnTo>
                  <a:lnTo>
                    <a:pt x="4878" y="1535"/>
                  </a:lnTo>
                  <a:lnTo>
                    <a:pt x="4875" y="1546"/>
                  </a:lnTo>
                  <a:lnTo>
                    <a:pt x="4869" y="1555"/>
                  </a:lnTo>
                  <a:lnTo>
                    <a:pt x="4857" y="1560"/>
                  </a:lnTo>
                  <a:lnTo>
                    <a:pt x="4857" y="1564"/>
                  </a:lnTo>
                  <a:lnTo>
                    <a:pt x="4833" y="1564"/>
                  </a:lnTo>
                  <a:lnTo>
                    <a:pt x="4833" y="1560"/>
                  </a:lnTo>
                  <a:lnTo>
                    <a:pt x="4826" y="1564"/>
                  </a:lnTo>
                  <a:lnTo>
                    <a:pt x="4822" y="1569"/>
                  </a:lnTo>
                  <a:lnTo>
                    <a:pt x="4820" y="1573"/>
                  </a:lnTo>
                  <a:lnTo>
                    <a:pt x="4818" y="1577"/>
                  </a:lnTo>
                  <a:lnTo>
                    <a:pt x="4818" y="1582"/>
                  </a:lnTo>
                  <a:lnTo>
                    <a:pt x="4817" y="1588"/>
                  </a:lnTo>
                  <a:lnTo>
                    <a:pt x="4809" y="1588"/>
                  </a:lnTo>
                  <a:lnTo>
                    <a:pt x="4806" y="1591"/>
                  </a:lnTo>
                  <a:lnTo>
                    <a:pt x="4802" y="1593"/>
                  </a:lnTo>
                  <a:lnTo>
                    <a:pt x="4800" y="1595"/>
                  </a:lnTo>
                  <a:lnTo>
                    <a:pt x="4797" y="1597"/>
                  </a:lnTo>
                  <a:lnTo>
                    <a:pt x="4793" y="1608"/>
                  </a:lnTo>
                  <a:lnTo>
                    <a:pt x="4786" y="1608"/>
                  </a:lnTo>
                  <a:lnTo>
                    <a:pt x="4777" y="1620"/>
                  </a:lnTo>
                  <a:lnTo>
                    <a:pt x="4769" y="1620"/>
                  </a:lnTo>
                  <a:lnTo>
                    <a:pt x="4757" y="1637"/>
                  </a:lnTo>
                  <a:lnTo>
                    <a:pt x="4740" y="1640"/>
                  </a:lnTo>
                  <a:lnTo>
                    <a:pt x="4729" y="1657"/>
                  </a:lnTo>
                  <a:lnTo>
                    <a:pt x="4717" y="1660"/>
                  </a:lnTo>
                  <a:lnTo>
                    <a:pt x="4717" y="1668"/>
                  </a:lnTo>
                  <a:lnTo>
                    <a:pt x="4713" y="1668"/>
                  </a:lnTo>
                  <a:lnTo>
                    <a:pt x="4711" y="1671"/>
                  </a:lnTo>
                  <a:lnTo>
                    <a:pt x="4709" y="1673"/>
                  </a:lnTo>
                  <a:lnTo>
                    <a:pt x="4709" y="1673"/>
                  </a:lnTo>
                  <a:lnTo>
                    <a:pt x="4708" y="1675"/>
                  </a:lnTo>
                  <a:lnTo>
                    <a:pt x="4706" y="1675"/>
                  </a:lnTo>
                  <a:lnTo>
                    <a:pt x="4700" y="1677"/>
                  </a:lnTo>
                  <a:lnTo>
                    <a:pt x="4700" y="1684"/>
                  </a:lnTo>
                  <a:lnTo>
                    <a:pt x="4677" y="1704"/>
                  </a:lnTo>
                  <a:lnTo>
                    <a:pt x="4677" y="1708"/>
                  </a:lnTo>
                  <a:lnTo>
                    <a:pt x="4649" y="1708"/>
                  </a:lnTo>
                  <a:lnTo>
                    <a:pt x="4646" y="1704"/>
                  </a:lnTo>
                  <a:lnTo>
                    <a:pt x="4642" y="1698"/>
                  </a:lnTo>
                  <a:lnTo>
                    <a:pt x="4638" y="1693"/>
                  </a:lnTo>
                  <a:lnTo>
                    <a:pt x="4635" y="1688"/>
                  </a:lnTo>
                  <a:lnTo>
                    <a:pt x="4633" y="1684"/>
                  </a:lnTo>
                  <a:lnTo>
                    <a:pt x="4631" y="1668"/>
                  </a:lnTo>
                  <a:lnTo>
                    <a:pt x="4631" y="1646"/>
                  </a:lnTo>
                  <a:lnTo>
                    <a:pt x="4635" y="1628"/>
                  </a:lnTo>
                  <a:lnTo>
                    <a:pt x="4637" y="1613"/>
                  </a:lnTo>
                  <a:lnTo>
                    <a:pt x="4613" y="1613"/>
                  </a:lnTo>
                  <a:lnTo>
                    <a:pt x="4609" y="1540"/>
                  </a:lnTo>
                  <a:lnTo>
                    <a:pt x="4613" y="1540"/>
                  </a:lnTo>
                  <a:lnTo>
                    <a:pt x="4613" y="1528"/>
                  </a:lnTo>
                  <a:lnTo>
                    <a:pt x="4600" y="1528"/>
                  </a:lnTo>
                  <a:lnTo>
                    <a:pt x="4597" y="1520"/>
                  </a:lnTo>
                  <a:lnTo>
                    <a:pt x="4591" y="1509"/>
                  </a:lnTo>
                  <a:lnTo>
                    <a:pt x="4591" y="1500"/>
                  </a:lnTo>
                  <a:lnTo>
                    <a:pt x="4589" y="1488"/>
                  </a:lnTo>
                  <a:lnTo>
                    <a:pt x="4586" y="1488"/>
                  </a:lnTo>
                  <a:lnTo>
                    <a:pt x="4586" y="1480"/>
                  </a:lnTo>
                  <a:lnTo>
                    <a:pt x="4580" y="1480"/>
                  </a:lnTo>
                  <a:lnTo>
                    <a:pt x="4580" y="1464"/>
                  </a:lnTo>
                  <a:lnTo>
                    <a:pt x="4577" y="1464"/>
                  </a:lnTo>
                  <a:lnTo>
                    <a:pt x="4577" y="1457"/>
                  </a:lnTo>
                  <a:lnTo>
                    <a:pt x="4573" y="1457"/>
                  </a:lnTo>
                  <a:lnTo>
                    <a:pt x="4573" y="1417"/>
                  </a:lnTo>
                  <a:lnTo>
                    <a:pt x="4560" y="1408"/>
                  </a:lnTo>
                  <a:lnTo>
                    <a:pt x="4557" y="1388"/>
                  </a:lnTo>
                  <a:lnTo>
                    <a:pt x="4546" y="1380"/>
                  </a:lnTo>
                  <a:lnTo>
                    <a:pt x="4546" y="1324"/>
                  </a:lnTo>
                  <a:lnTo>
                    <a:pt x="4540" y="1324"/>
                  </a:lnTo>
                  <a:lnTo>
                    <a:pt x="4540" y="1308"/>
                  </a:lnTo>
                  <a:lnTo>
                    <a:pt x="4537" y="1308"/>
                  </a:lnTo>
                  <a:lnTo>
                    <a:pt x="4537" y="1284"/>
                  </a:lnTo>
                  <a:lnTo>
                    <a:pt x="4533" y="1284"/>
                  </a:lnTo>
                  <a:lnTo>
                    <a:pt x="4533" y="1288"/>
                  </a:lnTo>
                  <a:lnTo>
                    <a:pt x="4520" y="1288"/>
                  </a:lnTo>
                  <a:lnTo>
                    <a:pt x="4520" y="1293"/>
                  </a:lnTo>
                  <a:lnTo>
                    <a:pt x="4518" y="1297"/>
                  </a:lnTo>
                  <a:lnTo>
                    <a:pt x="4517" y="1300"/>
                  </a:lnTo>
                  <a:lnTo>
                    <a:pt x="4513" y="1304"/>
                  </a:lnTo>
                  <a:lnTo>
                    <a:pt x="4509" y="1304"/>
                  </a:lnTo>
                  <a:lnTo>
                    <a:pt x="4509" y="1313"/>
                  </a:lnTo>
                  <a:lnTo>
                    <a:pt x="4500" y="1317"/>
                  </a:lnTo>
                  <a:lnTo>
                    <a:pt x="4500" y="1324"/>
                  </a:lnTo>
                  <a:lnTo>
                    <a:pt x="4489" y="1333"/>
                  </a:lnTo>
                  <a:lnTo>
                    <a:pt x="4489" y="1340"/>
                  </a:lnTo>
                  <a:lnTo>
                    <a:pt x="4480" y="1344"/>
                  </a:lnTo>
                  <a:lnTo>
                    <a:pt x="4477" y="1364"/>
                  </a:lnTo>
                  <a:lnTo>
                    <a:pt x="4466" y="1373"/>
                  </a:lnTo>
                  <a:lnTo>
                    <a:pt x="4460" y="1388"/>
                  </a:lnTo>
                  <a:lnTo>
                    <a:pt x="4457" y="1388"/>
                  </a:lnTo>
                  <a:lnTo>
                    <a:pt x="4457" y="1444"/>
                  </a:lnTo>
                  <a:lnTo>
                    <a:pt x="4453" y="1444"/>
                  </a:lnTo>
                  <a:lnTo>
                    <a:pt x="4453" y="1457"/>
                  </a:lnTo>
                  <a:lnTo>
                    <a:pt x="4449" y="1457"/>
                  </a:lnTo>
                  <a:lnTo>
                    <a:pt x="4449" y="1473"/>
                  </a:lnTo>
                  <a:lnTo>
                    <a:pt x="4453" y="1473"/>
                  </a:lnTo>
                  <a:lnTo>
                    <a:pt x="4455" y="1491"/>
                  </a:lnTo>
                  <a:lnTo>
                    <a:pt x="4451" y="1509"/>
                  </a:lnTo>
                  <a:lnTo>
                    <a:pt x="4449" y="1524"/>
                  </a:lnTo>
                  <a:lnTo>
                    <a:pt x="4429" y="1524"/>
                  </a:lnTo>
                  <a:lnTo>
                    <a:pt x="4377" y="1600"/>
                  </a:lnTo>
                  <a:lnTo>
                    <a:pt x="4368" y="1602"/>
                  </a:lnTo>
                  <a:lnTo>
                    <a:pt x="4357" y="1602"/>
                  </a:lnTo>
                  <a:lnTo>
                    <a:pt x="4346" y="1604"/>
                  </a:lnTo>
                  <a:lnTo>
                    <a:pt x="4337" y="1617"/>
                  </a:lnTo>
                  <a:lnTo>
                    <a:pt x="4329" y="1617"/>
                  </a:lnTo>
                  <a:lnTo>
                    <a:pt x="4329" y="1620"/>
                  </a:lnTo>
                  <a:lnTo>
                    <a:pt x="4317" y="1624"/>
                  </a:lnTo>
                  <a:lnTo>
                    <a:pt x="4313" y="1631"/>
                  </a:lnTo>
                  <a:lnTo>
                    <a:pt x="4306" y="1631"/>
                  </a:lnTo>
                  <a:lnTo>
                    <a:pt x="4297" y="1644"/>
                  </a:lnTo>
                  <a:lnTo>
                    <a:pt x="4286" y="1648"/>
                  </a:lnTo>
                  <a:lnTo>
                    <a:pt x="4280" y="1657"/>
                  </a:lnTo>
                  <a:lnTo>
                    <a:pt x="4266" y="1660"/>
                  </a:lnTo>
                  <a:lnTo>
                    <a:pt x="4260" y="1668"/>
                  </a:lnTo>
                  <a:lnTo>
                    <a:pt x="4253" y="1668"/>
                  </a:lnTo>
                  <a:lnTo>
                    <a:pt x="4249" y="1677"/>
                  </a:lnTo>
                  <a:lnTo>
                    <a:pt x="4240" y="1677"/>
                  </a:lnTo>
                  <a:lnTo>
                    <a:pt x="4237" y="1684"/>
                  </a:lnTo>
                  <a:lnTo>
                    <a:pt x="4229" y="1684"/>
                  </a:lnTo>
                  <a:lnTo>
                    <a:pt x="4229" y="1688"/>
                  </a:lnTo>
                  <a:lnTo>
                    <a:pt x="4217" y="1691"/>
                  </a:lnTo>
                  <a:lnTo>
                    <a:pt x="4213" y="1700"/>
                  </a:lnTo>
                  <a:lnTo>
                    <a:pt x="4206" y="1700"/>
                  </a:lnTo>
                  <a:lnTo>
                    <a:pt x="4197" y="1711"/>
                  </a:lnTo>
                  <a:lnTo>
                    <a:pt x="4189" y="1711"/>
                  </a:lnTo>
                  <a:lnTo>
                    <a:pt x="4186" y="1720"/>
                  </a:lnTo>
                  <a:lnTo>
                    <a:pt x="4177" y="1720"/>
                  </a:lnTo>
                  <a:lnTo>
                    <a:pt x="4169" y="1733"/>
                  </a:lnTo>
                  <a:lnTo>
                    <a:pt x="4160" y="1733"/>
                  </a:lnTo>
                  <a:lnTo>
                    <a:pt x="4157" y="1740"/>
                  </a:lnTo>
                  <a:lnTo>
                    <a:pt x="4146" y="1748"/>
                  </a:lnTo>
                  <a:lnTo>
                    <a:pt x="4146" y="1753"/>
                  </a:lnTo>
                  <a:lnTo>
                    <a:pt x="4137" y="1753"/>
                  </a:lnTo>
                  <a:lnTo>
                    <a:pt x="4126" y="1768"/>
                  </a:lnTo>
                  <a:lnTo>
                    <a:pt x="4117" y="1768"/>
                  </a:lnTo>
                  <a:lnTo>
                    <a:pt x="4113" y="1777"/>
                  </a:lnTo>
                  <a:lnTo>
                    <a:pt x="4109" y="1777"/>
                  </a:lnTo>
                  <a:lnTo>
                    <a:pt x="4109" y="1788"/>
                  </a:lnTo>
                  <a:lnTo>
                    <a:pt x="4106" y="1788"/>
                  </a:lnTo>
                  <a:lnTo>
                    <a:pt x="4106" y="1797"/>
                  </a:lnTo>
                  <a:lnTo>
                    <a:pt x="4100" y="1797"/>
                  </a:lnTo>
                  <a:lnTo>
                    <a:pt x="4100" y="1808"/>
                  </a:lnTo>
                  <a:lnTo>
                    <a:pt x="4097" y="1808"/>
                  </a:lnTo>
                  <a:lnTo>
                    <a:pt x="4097" y="1817"/>
                  </a:lnTo>
                  <a:lnTo>
                    <a:pt x="4093" y="1817"/>
                  </a:lnTo>
                  <a:lnTo>
                    <a:pt x="4093" y="1820"/>
                  </a:lnTo>
                  <a:lnTo>
                    <a:pt x="4097" y="1820"/>
                  </a:lnTo>
                  <a:lnTo>
                    <a:pt x="4097" y="1844"/>
                  </a:lnTo>
                  <a:lnTo>
                    <a:pt x="4100" y="1851"/>
                  </a:lnTo>
                  <a:lnTo>
                    <a:pt x="4104" y="1866"/>
                  </a:lnTo>
                  <a:lnTo>
                    <a:pt x="4106" y="1878"/>
                  </a:lnTo>
                  <a:lnTo>
                    <a:pt x="4106" y="1888"/>
                  </a:lnTo>
                  <a:lnTo>
                    <a:pt x="4100" y="1888"/>
                  </a:lnTo>
                  <a:lnTo>
                    <a:pt x="4098" y="1891"/>
                  </a:lnTo>
                  <a:lnTo>
                    <a:pt x="4097" y="1893"/>
                  </a:lnTo>
                  <a:lnTo>
                    <a:pt x="4095" y="1893"/>
                  </a:lnTo>
                  <a:lnTo>
                    <a:pt x="4093" y="1895"/>
                  </a:lnTo>
                  <a:lnTo>
                    <a:pt x="4091" y="1897"/>
                  </a:lnTo>
                  <a:lnTo>
                    <a:pt x="4091" y="1898"/>
                  </a:lnTo>
                  <a:lnTo>
                    <a:pt x="4089" y="1904"/>
                  </a:lnTo>
                  <a:lnTo>
                    <a:pt x="4080" y="1904"/>
                  </a:lnTo>
                  <a:lnTo>
                    <a:pt x="4069" y="1920"/>
                  </a:lnTo>
                  <a:lnTo>
                    <a:pt x="4066" y="1920"/>
                  </a:lnTo>
                  <a:lnTo>
                    <a:pt x="4060" y="1948"/>
                  </a:lnTo>
                  <a:lnTo>
                    <a:pt x="4057" y="1948"/>
                  </a:lnTo>
                  <a:lnTo>
                    <a:pt x="4057" y="1960"/>
                  </a:lnTo>
                  <a:lnTo>
                    <a:pt x="4053" y="1960"/>
                  </a:lnTo>
                  <a:lnTo>
                    <a:pt x="4053" y="1968"/>
                  </a:lnTo>
                  <a:lnTo>
                    <a:pt x="4049" y="1968"/>
                  </a:lnTo>
                  <a:lnTo>
                    <a:pt x="4049" y="1984"/>
                  </a:lnTo>
                  <a:lnTo>
                    <a:pt x="4046" y="1984"/>
                  </a:lnTo>
                  <a:lnTo>
                    <a:pt x="4040" y="2013"/>
                  </a:lnTo>
                  <a:lnTo>
                    <a:pt x="4037" y="2013"/>
                  </a:lnTo>
                  <a:lnTo>
                    <a:pt x="4033" y="2077"/>
                  </a:lnTo>
                  <a:lnTo>
                    <a:pt x="4029" y="2077"/>
                  </a:lnTo>
                  <a:lnTo>
                    <a:pt x="4026" y="2100"/>
                  </a:lnTo>
                  <a:lnTo>
                    <a:pt x="4029" y="2100"/>
                  </a:lnTo>
                  <a:lnTo>
                    <a:pt x="4029" y="2117"/>
                  </a:lnTo>
                  <a:lnTo>
                    <a:pt x="4033" y="2117"/>
                  </a:lnTo>
                  <a:lnTo>
                    <a:pt x="4035" y="2129"/>
                  </a:lnTo>
                  <a:lnTo>
                    <a:pt x="4033" y="2142"/>
                  </a:lnTo>
                  <a:lnTo>
                    <a:pt x="4037" y="2153"/>
                  </a:lnTo>
                  <a:lnTo>
                    <a:pt x="4038" y="2124"/>
                  </a:lnTo>
                  <a:lnTo>
                    <a:pt x="4042" y="2098"/>
                  </a:lnTo>
                  <a:lnTo>
                    <a:pt x="4049" y="2077"/>
                  </a:lnTo>
                  <a:lnTo>
                    <a:pt x="4049" y="2051"/>
                  </a:lnTo>
                  <a:lnTo>
                    <a:pt x="4053" y="2051"/>
                  </a:lnTo>
                  <a:lnTo>
                    <a:pt x="4053" y="2044"/>
                  </a:lnTo>
                  <a:lnTo>
                    <a:pt x="4057" y="2044"/>
                  </a:lnTo>
                  <a:lnTo>
                    <a:pt x="4057" y="2033"/>
                  </a:lnTo>
                  <a:lnTo>
                    <a:pt x="4066" y="2028"/>
                  </a:lnTo>
                  <a:lnTo>
                    <a:pt x="4069" y="2004"/>
                  </a:lnTo>
                  <a:lnTo>
                    <a:pt x="4077" y="2000"/>
                  </a:lnTo>
                  <a:lnTo>
                    <a:pt x="4077" y="1988"/>
                  </a:lnTo>
                  <a:lnTo>
                    <a:pt x="4080" y="1988"/>
                  </a:lnTo>
                  <a:lnTo>
                    <a:pt x="4086" y="1971"/>
                  </a:lnTo>
                  <a:lnTo>
                    <a:pt x="4089" y="1971"/>
                  </a:lnTo>
                  <a:lnTo>
                    <a:pt x="4089" y="1960"/>
                  </a:lnTo>
                  <a:lnTo>
                    <a:pt x="4093" y="1960"/>
                  </a:lnTo>
                  <a:lnTo>
                    <a:pt x="4097" y="1944"/>
                  </a:lnTo>
                  <a:lnTo>
                    <a:pt x="4100" y="1944"/>
                  </a:lnTo>
                  <a:lnTo>
                    <a:pt x="4106" y="1928"/>
                  </a:lnTo>
                  <a:lnTo>
                    <a:pt x="4113" y="1924"/>
                  </a:lnTo>
                  <a:lnTo>
                    <a:pt x="4113" y="1917"/>
                  </a:lnTo>
                  <a:lnTo>
                    <a:pt x="4126" y="1908"/>
                  </a:lnTo>
                  <a:lnTo>
                    <a:pt x="4126" y="1900"/>
                  </a:lnTo>
                  <a:lnTo>
                    <a:pt x="4137" y="1893"/>
                  </a:lnTo>
                  <a:lnTo>
                    <a:pt x="4137" y="1884"/>
                  </a:lnTo>
                  <a:lnTo>
                    <a:pt x="4149" y="1877"/>
                  </a:lnTo>
                  <a:lnTo>
                    <a:pt x="4149" y="1868"/>
                  </a:lnTo>
                  <a:lnTo>
                    <a:pt x="4157" y="1864"/>
                  </a:lnTo>
                  <a:lnTo>
                    <a:pt x="4164" y="1857"/>
                  </a:lnTo>
                  <a:lnTo>
                    <a:pt x="4169" y="1846"/>
                  </a:lnTo>
                  <a:lnTo>
                    <a:pt x="4173" y="1837"/>
                  </a:lnTo>
                  <a:lnTo>
                    <a:pt x="4178" y="1835"/>
                  </a:lnTo>
                  <a:lnTo>
                    <a:pt x="4182" y="1833"/>
                  </a:lnTo>
                  <a:lnTo>
                    <a:pt x="4186" y="1831"/>
                  </a:lnTo>
                  <a:lnTo>
                    <a:pt x="4189" y="1828"/>
                  </a:lnTo>
                  <a:lnTo>
                    <a:pt x="4189" y="1824"/>
                  </a:lnTo>
                  <a:lnTo>
                    <a:pt x="4197" y="1824"/>
                  </a:lnTo>
                  <a:lnTo>
                    <a:pt x="4200" y="1817"/>
                  </a:lnTo>
                  <a:lnTo>
                    <a:pt x="4209" y="1817"/>
                  </a:lnTo>
                  <a:lnTo>
                    <a:pt x="4217" y="1804"/>
                  </a:lnTo>
                  <a:lnTo>
                    <a:pt x="4233" y="1798"/>
                  </a:lnTo>
                  <a:lnTo>
                    <a:pt x="4255" y="1797"/>
                  </a:lnTo>
                  <a:lnTo>
                    <a:pt x="4280" y="1797"/>
                  </a:lnTo>
                  <a:lnTo>
                    <a:pt x="4300" y="1797"/>
                  </a:lnTo>
                  <a:lnTo>
                    <a:pt x="4308" y="1808"/>
                  </a:lnTo>
                  <a:lnTo>
                    <a:pt x="4317" y="1822"/>
                  </a:lnTo>
                  <a:lnTo>
                    <a:pt x="4326" y="1831"/>
                  </a:lnTo>
                  <a:lnTo>
                    <a:pt x="4324" y="1848"/>
                  </a:lnTo>
                  <a:lnTo>
                    <a:pt x="4322" y="1860"/>
                  </a:lnTo>
                  <a:lnTo>
                    <a:pt x="4318" y="1869"/>
                  </a:lnTo>
                  <a:lnTo>
                    <a:pt x="4313" y="1880"/>
                  </a:lnTo>
                  <a:lnTo>
                    <a:pt x="4313" y="1893"/>
                  </a:lnTo>
                  <a:lnTo>
                    <a:pt x="4311" y="1898"/>
                  </a:lnTo>
                  <a:lnTo>
                    <a:pt x="4308" y="1906"/>
                  </a:lnTo>
                  <a:lnTo>
                    <a:pt x="4304" y="1913"/>
                  </a:lnTo>
                  <a:lnTo>
                    <a:pt x="4300" y="1920"/>
                  </a:lnTo>
                  <a:lnTo>
                    <a:pt x="4246" y="1948"/>
                  </a:lnTo>
                  <a:lnTo>
                    <a:pt x="4246" y="1953"/>
                  </a:lnTo>
                  <a:lnTo>
                    <a:pt x="4266" y="1953"/>
                  </a:lnTo>
                  <a:lnTo>
                    <a:pt x="4266" y="1948"/>
                  </a:lnTo>
                  <a:lnTo>
                    <a:pt x="4293" y="1953"/>
                  </a:lnTo>
                  <a:lnTo>
                    <a:pt x="4300" y="1942"/>
                  </a:lnTo>
                  <a:lnTo>
                    <a:pt x="4308" y="1931"/>
                  </a:lnTo>
                  <a:lnTo>
                    <a:pt x="4313" y="1920"/>
                  </a:lnTo>
                  <a:lnTo>
                    <a:pt x="4340" y="1920"/>
                  </a:lnTo>
                  <a:lnTo>
                    <a:pt x="4349" y="1940"/>
                  </a:lnTo>
                  <a:lnTo>
                    <a:pt x="4358" y="1962"/>
                  </a:lnTo>
                  <a:lnTo>
                    <a:pt x="4366" y="1984"/>
                  </a:lnTo>
                  <a:lnTo>
                    <a:pt x="4386" y="1984"/>
                  </a:lnTo>
                  <a:lnTo>
                    <a:pt x="4426" y="2028"/>
                  </a:lnTo>
                  <a:lnTo>
                    <a:pt x="4440" y="2028"/>
                  </a:lnTo>
                  <a:lnTo>
                    <a:pt x="4448" y="2029"/>
                  </a:lnTo>
                  <a:lnTo>
                    <a:pt x="4460" y="2029"/>
                  </a:lnTo>
                  <a:lnTo>
                    <a:pt x="4473" y="2029"/>
                  </a:lnTo>
                  <a:lnTo>
                    <a:pt x="4489" y="2029"/>
                  </a:lnTo>
                  <a:lnTo>
                    <a:pt x="4500" y="2028"/>
                  </a:lnTo>
                  <a:lnTo>
                    <a:pt x="4500" y="2040"/>
                  </a:lnTo>
                  <a:lnTo>
                    <a:pt x="4506" y="2040"/>
                  </a:lnTo>
                  <a:lnTo>
                    <a:pt x="4506" y="2037"/>
                  </a:lnTo>
                  <a:lnTo>
                    <a:pt x="4533" y="2033"/>
                  </a:lnTo>
                  <a:lnTo>
                    <a:pt x="4533" y="2028"/>
                  </a:lnTo>
                  <a:lnTo>
                    <a:pt x="4546" y="2028"/>
                  </a:lnTo>
                  <a:lnTo>
                    <a:pt x="4546" y="2024"/>
                  </a:lnTo>
                  <a:lnTo>
                    <a:pt x="4560" y="2020"/>
                  </a:lnTo>
                  <a:lnTo>
                    <a:pt x="4560" y="2017"/>
                  </a:lnTo>
                  <a:lnTo>
                    <a:pt x="4586" y="2013"/>
                  </a:lnTo>
                  <a:lnTo>
                    <a:pt x="4600" y="1991"/>
                  </a:lnTo>
                  <a:lnTo>
                    <a:pt x="4606" y="1991"/>
                  </a:lnTo>
                  <a:lnTo>
                    <a:pt x="4606" y="1980"/>
                  </a:lnTo>
                  <a:lnTo>
                    <a:pt x="4609" y="1980"/>
                  </a:lnTo>
                  <a:lnTo>
                    <a:pt x="4611" y="1977"/>
                  </a:lnTo>
                  <a:lnTo>
                    <a:pt x="4613" y="1975"/>
                  </a:lnTo>
                  <a:lnTo>
                    <a:pt x="4615" y="1971"/>
                  </a:lnTo>
                  <a:lnTo>
                    <a:pt x="4615" y="1969"/>
                  </a:lnTo>
                  <a:lnTo>
                    <a:pt x="4617" y="1964"/>
                  </a:lnTo>
                  <a:lnTo>
                    <a:pt x="4620" y="1964"/>
                  </a:lnTo>
                  <a:lnTo>
                    <a:pt x="4626" y="1966"/>
                  </a:lnTo>
                  <a:lnTo>
                    <a:pt x="4631" y="1966"/>
                  </a:lnTo>
                  <a:lnTo>
                    <a:pt x="4637" y="1966"/>
                  </a:lnTo>
                  <a:lnTo>
                    <a:pt x="4640" y="1968"/>
                  </a:lnTo>
                  <a:lnTo>
                    <a:pt x="4644" y="1968"/>
                  </a:lnTo>
                  <a:lnTo>
                    <a:pt x="4646" y="1968"/>
                  </a:lnTo>
                  <a:lnTo>
                    <a:pt x="4649" y="1960"/>
                  </a:lnTo>
                  <a:lnTo>
                    <a:pt x="4657" y="1960"/>
                  </a:lnTo>
                  <a:lnTo>
                    <a:pt x="4648" y="1933"/>
                  </a:lnTo>
                  <a:lnTo>
                    <a:pt x="4637" y="1908"/>
                  </a:lnTo>
                  <a:lnTo>
                    <a:pt x="4633" y="1808"/>
                  </a:lnTo>
                  <a:lnTo>
                    <a:pt x="4660" y="1813"/>
                  </a:lnTo>
                  <a:lnTo>
                    <a:pt x="4660" y="1817"/>
                  </a:lnTo>
                  <a:lnTo>
                    <a:pt x="4671" y="1831"/>
                  </a:lnTo>
                  <a:lnTo>
                    <a:pt x="4678" y="1849"/>
                  </a:lnTo>
                  <a:lnTo>
                    <a:pt x="4686" y="1868"/>
                  </a:lnTo>
                  <a:lnTo>
                    <a:pt x="4686" y="1868"/>
                  </a:lnTo>
                  <a:lnTo>
                    <a:pt x="4688" y="1866"/>
                  </a:lnTo>
                  <a:lnTo>
                    <a:pt x="4688" y="1866"/>
                  </a:lnTo>
                  <a:lnTo>
                    <a:pt x="4688" y="1866"/>
                  </a:lnTo>
                  <a:lnTo>
                    <a:pt x="4688" y="1866"/>
                  </a:lnTo>
                  <a:lnTo>
                    <a:pt x="4689" y="1864"/>
                  </a:lnTo>
                  <a:lnTo>
                    <a:pt x="4695" y="1862"/>
                  </a:lnTo>
                  <a:lnTo>
                    <a:pt x="4700" y="1858"/>
                  </a:lnTo>
                  <a:lnTo>
                    <a:pt x="4704" y="1855"/>
                  </a:lnTo>
                  <a:lnTo>
                    <a:pt x="4708" y="1851"/>
                  </a:lnTo>
                  <a:lnTo>
                    <a:pt x="4709" y="1844"/>
                  </a:lnTo>
                  <a:lnTo>
                    <a:pt x="4733" y="1844"/>
                  </a:lnTo>
                  <a:lnTo>
                    <a:pt x="4737" y="1860"/>
                  </a:lnTo>
                  <a:lnTo>
                    <a:pt x="4737" y="1875"/>
                  </a:lnTo>
                  <a:lnTo>
                    <a:pt x="4733" y="1893"/>
                  </a:lnTo>
                  <a:lnTo>
                    <a:pt x="4733" y="1911"/>
                  </a:lnTo>
                  <a:lnTo>
                    <a:pt x="4729" y="1911"/>
                  </a:lnTo>
                  <a:lnTo>
                    <a:pt x="4726" y="1928"/>
                  </a:lnTo>
                  <a:lnTo>
                    <a:pt x="4713" y="1937"/>
                  </a:lnTo>
                  <a:lnTo>
                    <a:pt x="4700" y="1946"/>
                  </a:lnTo>
                  <a:lnTo>
                    <a:pt x="4686" y="1953"/>
                  </a:lnTo>
                  <a:lnTo>
                    <a:pt x="4689" y="1968"/>
                  </a:lnTo>
                  <a:lnTo>
                    <a:pt x="4706" y="1971"/>
                  </a:lnTo>
                  <a:lnTo>
                    <a:pt x="4700" y="2004"/>
                  </a:lnTo>
                  <a:lnTo>
                    <a:pt x="4693" y="2008"/>
                  </a:lnTo>
                  <a:lnTo>
                    <a:pt x="4693" y="2020"/>
                  </a:lnTo>
                  <a:lnTo>
                    <a:pt x="4686" y="2024"/>
                  </a:lnTo>
                  <a:lnTo>
                    <a:pt x="4686" y="2037"/>
                  </a:lnTo>
                  <a:lnTo>
                    <a:pt x="4680" y="2037"/>
                  </a:lnTo>
                  <a:lnTo>
                    <a:pt x="4680" y="2044"/>
                  </a:lnTo>
                  <a:lnTo>
                    <a:pt x="4677" y="2044"/>
                  </a:lnTo>
                  <a:lnTo>
                    <a:pt x="4677" y="2051"/>
                  </a:lnTo>
                  <a:lnTo>
                    <a:pt x="4669" y="2057"/>
                  </a:lnTo>
                  <a:lnTo>
                    <a:pt x="4666" y="2077"/>
                  </a:lnTo>
                  <a:lnTo>
                    <a:pt x="4657" y="2080"/>
                  </a:lnTo>
                  <a:lnTo>
                    <a:pt x="4657" y="2088"/>
                  </a:lnTo>
                  <a:lnTo>
                    <a:pt x="4646" y="2097"/>
                  </a:lnTo>
                  <a:lnTo>
                    <a:pt x="4646" y="2104"/>
                  </a:lnTo>
                  <a:lnTo>
                    <a:pt x="4633" y="2111"/>
                  </a:lnTo>
                  <a:lnTo>
                    <a:pt x="4633" y="2120"/>
                  </a:lnTo>
                  <a:lnTo>
                    <a:pt x="4617" y="2131"/>
                  </a:lnTo>
                  <a:lnTo>
                    <a:pt x="4613" y="2144"/>
                  </a:lnTo>
                  <a:lnTo>
                    <a:pt x="4606" y="2148"/>
                  </a:lnTo>
                  <a:lnTo>
                    <a:pt x="4606" y="2173"/>
                  </a:lnTo>
                  <a:lnTo>
                    <a:pt x="4600" y="2173"/>
                  </a:lnTo>
                  <a:lnTo>
                    <a:pt x="4593" y="2184"/>
                  </a:lnTo>
                  <a:lnTo>
                    <a:pt x="4580" y="2188"/>
                  </a:lnTo>
                  <a:lnTo>
                    <a:pt x="4580" y="2257"/>
                  </a:lnTo>
                  <a:lnTo>
                    <a:pt x="4577" y="2257"/>
                  </a:lnTo>
                  <a:lnTo>
                    <a:pt x="4577" y="2268"/>
                  </a:lnTo>
                  <a:lnTo>
                    <a:pt x="4573" y="2268"/>
                  </a:lnTo>
                  <a:lnTo>
                    <a:pt x="4573" y="2304"/>
                  </a:lnTo>
                  <a:lnTo>
                    <a:pt x="4569" y="2304"/>
                  </a:lnTo>
                  <a:lnTo>
                    <a:pt x="4569" y="2313"/>
                  </a:lnTo>
                  <a:lnTo>
                    <a:pt x="4560" y="2317"/>
                  </a:lnTo>
                  <a:lnTo>
                    <a:pt x="4560" y="2324"/>
                  </a:lnTo>
                  <a:lnTo>
                    <a:pt x="4557" y="2324"/>
                  </a:lnTo>
                  <a:lnTo>
                    <a:pt x="4557" y="2340"/>
                  </a:lnTo>
                  <a:lnTo>
                    <a:pt x="4553" y="2340"/>
                  </a:lnTo>
                  <a:lnTo>
                    <a:pt x="4553" y="2344"/>
                  </a:lnTo>
                  <a:lnTo>
                    <a:pt x="4526" y="2344"/>
                  </a:lnTo>
                  <a:lnTo>
                    <a:pt x="4513" y="2335"/>
                  </a:lnTo>
                  <a:lnTo>
                    <a:pt x="4497" y="2328"/>
                  </a:lnTo>
                  <a:lnTo>
                    <a:pt x="4480" y="2324"/>
                  </a:lnTo>
                  <a:lnTo>
                    <a:pt x="4478" y="2317"/>
                  </a:lnTo>
                  <a:lnTo>
                    <a:pt x="4477" y="2313"/>
                  </a:lnTo>
                  <a:lnTo>
                    <a:pt x="4473" y="2309"/>
                  </a:lnTo>
                  <a:lnTo>
                    <a:pt x="4469" y="2304"/>
                  </a:lnTo>
                  <a:lnTo>
                    <a:pt x="4466" y="2304"/>
                  </a:lnTo>
                  <a:lnTo>
                    <a:pt x="4462" y="2295"/>
                  </a:lnTo>
                  <a:lnTo>
                    <a:pt x="4460" y="2282"/>
                  </a:lnTo>
                  <a:lnTo>
                    <a:pt x="4460" y="2268"/>
                  </a:lnTo>
                  <a:lnTo>
                    <a:pt x="4453" y="2268"/>
                  </a:lnTo>
                  <a:lnTo>
                    <a:pt x="4455" y="2246"/>
                  </a:lnTo>
                  <a:lnTo>
                    <a:pt x="4460" y="2228"/>
                  </a:lnTo>
                  <a:lnTo>
                    <a:pt x="4473" y="2220"/>
                  </a:lnTo>
                  <a:lnTo>
                    <a:pt x="4473" y="2211"/>
                  </a:lnTo>
                  <a:lnTo>
                    <a:pt x="4477" y="2211"/>
                  </a:lnTo>
                  <a:lnTo>
                    <a:pt x="4477" y="2197"/>
                  </a:lnTo>
                  <a:lnTo>
                    <a:pt x="4486" y="2191"/>
                  </a:lnTo>
                  <a:lnTo>
                    <a:pt x="4486" y="2173"/>
                  </a:lnTo>
                  <a:lnTo>
                    <a:pt x="4489" y="2173"/>
                  </a:lnTo>
                  <a:lnTo>
                    <a:pt x="4489" y="2160"/>
                  </a:lnTo>
                  <a:lnTo>
                    <a:pt x="4493" y="2160"/>
                  </a:lnTo>
                  <a:lnTo>
                    <a:pt x="4493" y="2153"/>
                  </a:lnTo>
                  <a:lnTo>
                    <a:pt x="4497" y="2153"/>
                  </a:lnTo>
                  <a:lnTo>
                    <a:pt x="4497" y="2137"/>
                  </a:lnTo>
                  <a:lnTo>
                    <a:pt x="4513" y="2124"/>
                  </a:lnTo>
                  <a:lnTo>
                    <a:pt x="4517" y="2117"/>
                  </a:lnTo>
                  <a:lnTo>
                    <a:pt x="4529" y="2117"/>
                  </a:lnTo>
                  <a:lnTo>
                    <a:pt x="4529" y="2111"/>
                  </a:lnTo>
                  <a:lnTo>
                    <a:pt x="4533" y="2111"/>
                  </a:lnTo>
                  <a:lnTo>
                    <a:pt x="4533" y="2108"/>
                  </a:lnTo>
                  <a:lnTo>
                    <a:pt x="4520" y="2108"/>
                  </a:lnTo>
                  <a:lnTo>
                    <a:pt x="4513" y="2115"/>
                  </a:lnTo>
                  <a:lnTo>
                    <a:pt x="4504" y="2118"/>
                  </a:lnTo>
                  <a:lnTo>
                    <a:pt x="4489" y="2120"/>
                  </a:lnTo>
                  <a:lnTo>
                    <a:pt x="4486" y="2088"/>
                  </a:lnTo>
                  <a:lnTo>
                    <a:pt x="4473" y="2093"/>
                  </a:lnTo>
                  <a:lnTo>
                    <a:pt x="4473" y="2117"/>
                  </a:lnTo>
                  <a:lnTo>
                    <a:pt x="4466" y="2120"/>
                  </a:lnTo>
                  <a:lnTo>
                    <a:pt x="4458" y="2135"/>
                  </a:lnTo>
                  <a:lnTo>
                    <a:pt x="4453" y="2153"/>
                  </a:lnTo>
                  <a:lnTo>
                    <a:pt x="4448" y="2169"/>
                  </a:lnTo>
                  <a:lnTo>
                    <a:pt x="4440" y="2186"/>
                  </a:lnTo>
                  <a:lnTo>
                    <a:pt x="4431" y="2197"/>
                  </a:lnTo>
                  <a:lnTo>
                    <a:pt x="4417" y="2204"/>
                  </a:lnTo>
                  <a:lnTo>
                    <a:pt x="4413" y="2213"/>
                  </a:lnTo>
                  <a:lnTo>
                    <a:pt x="4406" y="2226"/>
                  </a:lnTo>
                  <a:lnTo>
                    <a:pt x="4398" y="2237"/>
                  </a:lnTo>
                  <a:lnTo>
                    <a:pt x="4393" y="2244"/>
                  </a:lnTo>
                  <a:lnTo>
                    <a:pt x="4386" y="2244"/>
                  </a:lnTo>
                  <a:lnTo>
                    <a:pt x="4380" y="2251"/>
                  </a:lnTo>
                  <a:lnTo>
                    <a:pt x="4369" y="2251"/>
                  </a:lnTo>
                  <a:lnTo>
                    <a:pt x="4364" y="2255"/>
                  </a:lnTo>
                  <a:lnTo>
                    <a:pt x="4362" y="2257"/>
                  </a:lnTo>
                  <a:lnTo>
                    <a:pt x="4362" y="2260"/>
                  </a:lnTo>
                  <a:lnTo>
                    <a:pt x="4362" y="2266"/>
                  </a:lnTo>
                  <a:lnTo>
                    <a:pt x="4360" y="2271"/>
                  </a:lnTo>
                  <a:lnTo>
                    <a:pt x="4349" y="2275"/>
                  </a:lnTo>
                  <a:lnTo>
                    <a:pt x="4337" y="2278"/>
                  </a:lnTo>
                  <a:lnTo>
                    <a:pt x="4320" y="2280"/>
                  </a:lnTo>
                  <a:lnTo>
                    <a:pt x="4311" y="2266"/>
                  </a:lnTo>
                  <a:lnTo>
                    <a:pt x="4298" y="2257"/>
                  </a:lnTo>
                  <a:lnTo>
                    <a:pt x="4282" y="2251"/>
                  </a:lnTo>
                  <a:lnTo>
                    <a:pt x="4260" y="2248"/>
                  </a:lnTo>
                  <a:lnTo>
                    <a:pt x="4260" y="2242"/>
                  </a:lnTo>
                  <a:lnTo>
                    <a:pt x="4260" y="2238"/>
                  </a:lnTo>
                  <a:lnTo>
                    <a:pt x="4258" y="2235"/>
                  </a:lnTo>
                  <a:lnTo>
                    <a:pt x="4257" y="2233"/>
                  </a:lnTo>
                  <a:lnTo>
                    <a:pt x="4253" y="2233"/>
                  </a:lnTo>
                  <a:lnTo>
                    <a:pt x="4253" y="2224"/>
                  </a:lnTo>
                  <a:lnTo>
                    <a:pt x="4246" y="2220"/>
                  </a:lnTo>
                  <a:lnTo>
                    <a:pt x="4246" y="2211"/>
                  </a:lnTo>
                  <a:lnTo>
                    <a:pt x="4237" y="2208"/>
                  </a:lnTo>
                  <a:lnTo>
                    <a:pt x="4237" y="2200"/>
                  </a:lnTo>
                  <a:lnTo>
                    <a:pt x="4229" y="2197"/>
                  </a:lnTo>
                  <a:lnTo>
                    <a:pt x="4229" y="2188"/>
                  </a:lnTo>
                  <a:lnTo>
                    <a:pt x="4217" y="2180"/>
                  </a:lnTo>
                  <a:lnTo>
                    <a:pt x="4217" y="2173"/>
                  </a:lnTo>
                  <a:lnTo>
                    <a:pt x="4206" y="2164"/>
                  </a:lnTo>
                  <a:lnTo>
                    <a:pt x="4206" y="2153"/>
                  </a:lnTo>
                  <a:lnTo>
                    <a:pt x="4197" y="2148"/>
                  </a:lnTo>
                  <a:lnTo>
                    <a:pt x="4197" y="2140"/>
                  </a:lnTo>
                  <a:lnTo>
                    <a:pt x="4189" y="2137"/>
                  </a:lnTo>
                  <a:lnTo>
                    <a:pt x="4189" y="2131"/>
                  </a:lnTo>
                  <a:lnTo>
                    <a:pt x="4180" y="2131"/>
                  </a:lnTo>
                  <a:lnTo>
                    <a:pt x="4180" y="2128"/>
                  </a:lnTo>
                  <a:lnTo>
                    <a:pt x="4140" y="2137"/>
                  </a:lnTo>
                  <a:lnTo>
                    <a:pt x="4137" y="2148"/>
                  </a:lnTo>
                  <a:lnTo>
                    <a:pt x="4089" y="2157"/>
                  </a:lnTo>
                  <a:lnTo>
                    <a:pt x="4086" y="2184"/>
                  </a:lnTo>
                  <a:lnTo>
                    <a:pt x="4080" y="2184"/>
                  </a:lnTo>
                  <a:lnTo>
                    <a:pt x="4086" y="2268"/>
                  </a:lnTo>
                  <a:lnTo>
                    <a:pt x="4089" y="2268"/>
                  </a:lnTo>
                  <a:lnTo>
                    <a:pt x="4089" y="2280"/>
                  </a:lnTo>
                  <a:lnTo>
                    <a:pt x="4093" y="2280"/>
                  </a:lnTo>
                  <a:lnTo>
                    <a:pt x="4093" y="2293"/>
                  </a:lnTo>
                  <a:lnTo>
                    <a:pt x="4097" y="2293"/>
                  </a:lnTo>
                  <a:lnTo>
                    <a:pt x="4097" y="2313"/>
                  </a:lnTo>
                  <a:lnTo>
                    <a:pt x="4100" y="2313"/>
                  </a:lnTo>
                  <a:lnTo>
                    <a:pt x="4100" y="2324"/>
                  </a:lnTo>
                  <a:lnTo>
                    <a:pt x="4106" y="2324"/>
                  </a:lnTo>
                  <a:lnTo>
                    <a:pt x="4106" y="2337"/>
                  </a:lnTo>
                  <a:lnTo>
                    <a:pt x="4109" y="2337"/>
                  </a:lnTo>
                  <a:lnTo>
                    <a:pt x="4109" y="2357"/>
                  </a:lnTo>
                  <a:lnTo>
                    <a:pt x="4109" y="2357"/>
                  </a:lnTo>
                  <a:lnTo>
                    <a:pt x="4111" y="2358"/>
                  </a:lnTo>
                  <a:lnTo>
                    <a:pt x="4113" y="2360"/>
                  </a:lnTo>
                  <a:lnTo>
                    <a:pt x="4113" y="2364"/>
                  </a:lnTo>
                  <a:lnTo>
                    <a:pt x="4113" y="2368"/>
                  </a:lnTo>
                  <a:lnTo>
                    <a:pt x="4109" y="2368"/>
                  </a:lnTo>
                  <a:lnTo>
                    <a:pt x="4106" y="2397"/>
                  </a:lnTo>
                  <a:lnTo>
                    <a:pt x="4100" y="2397"/>
                  </a:lnTo>
                  <a:lnTo>
                    <a:pt x="4100" y="2411"/>
                  </a:lnTo>
                  <a:lnTo>
                    <a:pt x="4077" y="2433"/>
                  </a:lnTo>
                  <a:lnTo>
                    <a:pt x="4075" y="2442"/>
                  </a:lnTo>
                  <a:lnTo>
                    <a:pt x="4073" y="2455"/>
                  </a:lnTo>
                  <a:lnTo>
                    <a:pt x="4069" y="2464"/>
                  </a:lnTo>
                  <a:lnTo>
                    <a:pt x="4066" y="2468"/>
                  </a:lnTo>
                  <a:lnTo>
                    <a:pt x="4064" y="2469"/>
                  </a:lnTo>
                  <a:lnTo>
                    <a:pt x="4060" y="2469"/>
                  </a:lnTo>
                  <a:lnTo>
                    <a:pt x="4058" y="2469"/>
                  </a:lnTo>
                  <a:lnTo>
                    <a:pt x="4057" y="2471"/>
                  </a:lnTo>
                  <a:lnTo>
                    <a:pt x="4053" y="2471"/>
                  </a:lnTo>
                  <a:lnTo>
                    <a:pt x="4049" y="2480"/>
                  </a:lnTo>
                  <a:lnTo>
                    <a:pt x="4037" y="2480"/>
                  </a:lnTo>
                  <a:lnTo>
                    <a:pt x="4033" y="2488"/>
                  </a:lnTo>
                  <a:lnTo>
                    <a:pt x="4026" y="2488"/>
                  </a:lnTo>
                  <a:lnTo>
                    <a:pt x="4026" y="2493"/>
                  </a:lnTo>
                  <a:lnTo>
                    <a:pt x="4013" y="2493"/>
                  </a:lnTo>
                  <a:lnTo>
                    <a:pt x="4009" y="2500"/>
                  </a:lnTo>
                  <a:lnTo>
                    <a:pt x="3989" y="2504"/>
                  </a:lnTo>
                  <a:lnTo>
                    <a:pt x="3986" y="2513"/>
                  </a:lnTo>
                  <a:lnTo>
                    <a:pt x="3977" y="2513"/>
                  </a:lnTo>
                  <a:lnTo>
                    <a:pt x="3977" y="2517"/>
                  </a:lnTo>
                  <a:lnTo>
                    <a:pt x="3966" y="2517"/>
                  </a:lnTo>
                  <a:lnTo>
                    <a:pt x="3960" y="2524"/>
                  </a:lnTo>
                  <a:lnTo>
                    <a:pt x="3946" y="2528"/>
                  </a:lnTo>
                  <a:lnTo>
                    <a:pt x="3946" y="2531"/>
                  </a:lnTo>
                  <a:lnTo>
                    <a:pt x="3937" y="2531"/>
                  </a:lnTo>
                  <a:lnTo>
                    <a:pt x="3933" y="2540"/>
                  </a:lnTo>
                  <a:lnTo>
                    <a:pt x="3920" y="2540"/>
                  </a:lnTo>
                  <a:lnTo>
                    <a:pt x="3917" y="2548"/>
                  </a:lnTo>
                  <a:lnTo>
                    <a:pt x="3880" y="2548"/>
                  </a:lnTo>
                  <a:lnTo>
                    <a:pt x="3880" y="2564"/>
                  </a:lnTo>
                  <a:lnTo>
                    <a:pt x="3875" y="2568"/>
                  </a:lnTo>
                  <a:lnTo>
                    <a:pt x="3871" y="2571"/>
                  </a:lnTo>
                  <a:lnTo>
                    <a:pt x="3866" y="2575"/>
                  </a:lnTo>
                  <a:lnTo>
                    <a:pt x="3860" y="2578"/>
                  </a:lnTo>
                  <a:lnTo>
                    <a:pt x="3853" y="2580"/>
                  </a:lnTo>
                  <a:lnTo>
                    <a:pt x="3846" y="2602"/>
                  </a:lnTo>
                  <a:lnTo>
                    <a:pt x="3833" y="2618"/>
                  </a:lnTo>
                  <a:lnTo>
                    <a:pt x="3820" y="2637"/>
                  </a:lnTo>
                  <a:lnTo>
                    <a:pt x="3820" y="2644"/>
                  </a:lnTo>
                  <a:lnTo>
                    <a:pt x="3793" y="2668"/>
                  </a:lnTo>
                  <a:lnTo>
                    <a:pt x="3793" y="2677"/>
                  </a:lnTo>
                  <a:lnTo>
                    <a:pt x="3777" y="2684"/>
                  </a:lnTo>
                  <a:lnTo>
                    <a:pt x="3777" y="2691"/>
                  </a:lnTo>
                  <a:lnTo>
                    <a:pt x="3769" y="2697"/>
                  </a:lnTo>
                  <a:lnTo>
                    <a:pt x="3769" y="2700"/>
                  </a:lnTo>
                  <a:lnTo>
                    <a:pt x="3764" y="2704"/>
                  </a:lnTo>
                  <a:lnTo>
                    <a:pt x="3760" y="2704"/>
                  </a:lnTo>
                  <a:lnTo>
                    <a:pt x="3757" y="2706"/>
                  </a:lnTo>
                  <a:lnTo>
                    <a:pt x="3753" y="2706"/>
                  </a:lnTo>
                  <a:lnTo>
                    <a:pt x="3749" y="2708"/>
                  </a:lnTo>
                  <a:lnTo>
                    <a:pt x="3746" y="2711"/>
                  </a:lnTo>
                  <a:lnTo>
                    <a:pt x="3740" y="2717"/>
                  </a:lnTo>
                  <a:lnTo>
                    <a:pt x="3737" y="2717"/>
                  </a:lnTo>
                  <a:lnTo>
                    <a:pt x="3738" y="2718"/>
                  </a:lnTo>
                  <a:lnTo>
                    <a:pt x="3738" y="2724"/>
                  </a:lnTo>
                  <a:lnTo>
                    <a:pt x="3740" y="2728"/>
                  </a:lnTo>
                  <a:lnTo>
                    <a:pt x="3742" y="2733"/>
                  </a:lnTo>
                  <a:lnTo>
                    <a:pt x="3742" y="2738"/>
                  </a:lnTo>
                  <a:lnTo>
                    <a:pt x="3740" y="2744"/>
                  </a:lnTo>
                  <a:lnTo>
                    <a:pt x="3700" y="2751"/>
                  </a:lnTo>
                  <a:lnTo>
                    <a:pt x="3682" y="2762"/>
                  </a:lnTo>
                  <a:lnTo>
                    <a:pt x="3664" y="2775"/>
                  </a:lnTo>
                  <a:lnTo>
                    <a:pt x="3646" y="2788"/>
                  </a:lnTo>
                  <a:lnTo>
                    <a:pt x="3626" y="2797"/>
                  </a:lnTo>
                  <a:lnTo>
                    <a:pt x="3624" y="2802"/>
                  </a:lnTo>
                  <a:lnTo>
                    <a:pt x="3622" y="2806"/>
                  </a:lnTo>
                  <a:lnTo>
                    <a:pt x="3620" y="2808"/>
                  </a:lnTo>
                  <a:lnTo>
                    <a:pt x="3617" y="2811"/>
                  </a:lnTo>
                  <a:lnTo>
                    <a:pt x="3613" y="2811"/>
                  </a:lnTo>
                  <a:lnTo>
                    <a:pt x="3613" y="2820"/>
                  </a:lnTo>
                  <a:lnTo>
                    <a:pt x="3606" y="2824"/>
                  </a:lnTo>
                  <a:lnTo>
                    <a:pt x="3606" y="2831"/>
                  </a:lnTo>
                  <a:lnTo>
                    <a:pt x="3597" y="2837"/>
                  </a:lnTo>
                  <a:lnTo>
                    <a:pt x="3591" y="2849"/>
                  </a:lnTo>
                  <a:lnTo>
                    <a:pt x="3589" y="2868"/>
                  </a:lnTo>
                  <a:lnTo>
                    <a:pt x="3593" y="2868"/>
                  </a:lnTo>
                  <a:lnTo>
                    <a:pt x="3593" y="2873"/>
                  </a:lnTo>
                  <a:lnTo>
                    <a:pt x="3604" y="2869"/>
                  </a:lnTo>
                  <a:lnTo>
                    <a:pt x="3615" y="2868"/>
                  </a:lnTo>
                  <a:lnTo>
                    <a:pt x="3624" y="2869"/>
                  </a:lnTo>
                  <a:lnTo>
                    <a:pt x="3629" y="2880"/>
                  </a:lnTo>
                  <a:lnTo>
                    <a:pt x="3633" y="2886"/>
                  </a:lnTo>
                  <a:lnTo>
                    <a:pt x="3637" y="2891"/>
                  </a:lnTo>
                  <a:lnTo>
                    <a:pt x="3637" y="2898"/>
                  </a:lnTo>
                  <a:lnTo>
                    <a:pt x="3637" y="2908"/>
                  </a:lnTo>
                  <a:lnTo>
                    <a:pt x="3633" y="2911"/>
                  </a:lnTo>
                  <a:lnTo>
                    <a:pt x="3631" y="2915"/>
                  </a:lnTo>
                  <a:lnTo>
                    <a:pt x="3629" y="2917"/>
                  </a:lnTo>
                  <a:lnTo>
                    <a:pt x="3620" y="2917"/>
                  </a:lnTo>
                  <a:lnTo>
                    <a:pt x="3620" y="2920"/>
                  </a:lnTo>
                  <a:lnTo>
                    <a:pt x="3600" y="2924"/>
                  </a:lnTo>
                  <a:lnTo>
                    <a:pt x="3600" y="2928"/>
                  </a:lnTo>
                  <a:lnTo>
                    <a:pt x="3589" y="2928"/>
                  </a:lnTo>
                  <a:lnTo>
                    <a:pt x="3589" y="2933"/>
                  </a:lnTo>
                  <a:lnTo>
                    <a:pt x="3577" y="2940"/>
                  </a:lnTo>
                  <a:lnTo>
                    <a:pt x="3577" y="2948"/>
                  </a:lnTo>
                  <a:lnTo>
                    <a:pt x="3557" y="2964"/>
                  </a:lnTo>
                  <a:lnTo>
                    <a:pt x="3553" y="2971"/>
                  </a:lnTo>
                  <a:lnTo>
                    <a:pt x="3529" y="2971"/>
                  </a:lnTo>
                  <a:lnTo>
                    <a:pt x="3529" y="2977"/>
                  </a:lnTo>
                  <a:lnTo>
                    <a:pt x="3520" y="2977"/>
                  </a:lnTo>
                  <a:lnTo>
                    <a:pt x="3520" y="2980"/>
                  </a:lnTo>
                  <a:lnTo>
                    <a:pt x="3509" y="2980"/>
                  </a:lnTo>
                  <a:lnTo>
                    <a:pt x="3500" y="2993"/>
                  </a:lnTo>
                  <a:lnTo>
                    <a:pt x="3493" y="2993"/>
                  </a:lnTo>
                  <a:lnTo>
                    <a:pt x="3489" y="3000"/>
                  </a:lnTo>
                  <a:lnTo>
                    <a:pt x="3480" y="3000"/>
                  </a:lnTo>
                  <a:lnTo>
                    <a:pt x="3475" y="3009"/>
                  </a:lnTo>
                  <a:lnTo>
                    <a:pt x="3473" y="3022"/>
                  </a:lnTo>
                  <a:lnTo>
                    <a:pt x="3469" y="3031"/>
                  </a:lnTo>
                  <a:lnTo>
                    <a:pt x="3460" y="3037"/>
                  </a:lnTo>
                  <a:lnTo>
                    <a:pt x="3460" y="3044"/>
                  </a:lnTo>
                  <a:lnTo>
                    <a:pt x="3440" y="3060"/>
                  </a:lnTo>
                  <a:lnTo>
                    <a:pt x="3431" y="3071"/>
                  </a:lnTo>
                  <a:lnTo>
                    <a:pt x="3422" y="3080"/>
                  </a:lnTo>
                  <a:lnTo>
                    <a:pt x="3413" y="3088"/>
                  </a:lnTo>
                  <a:lnTo>
                    <a:pt x="3398" y="3091"/>
                  </a:lnTo>
                  <a:lnTo>
                    <a:pt x="3377" y="3091"/>
                  </a:lnTo>
                  <a:lnTo>
                    <a:pt x="3377" y="3060"/>
                  </a:lnTo>
                  <a:lnTo>
                    <a:pt x="3382" y="3057"/>
                  </a:lnTo>
                  <a:lnTo>
                    <a:pt x="3386" y="3055"/>
                  </a:lnTo>
                  <a:lnTo>
                    <a:pt x="3389" y="3053"/>
                  </a:lnTo>
                  <a:lnTo>
                    <a:pt x="3395" y="3049"/>
                  </a:lnTo>
                  <a:lnTo>
                    <a:pt x="3400" y="3048"/>
                  </a:lnTo>
                  <a:lnTo>
                    <a:pt x="3397" y="3024"/>
                  </a:lnTo>
                  <a:lnTo>
                    <a:pt x="3391" y="3004"/>
                  </a:lnTo>
                  <a:lnTo>
                    <a:pt x="3384" y="2982"/>
                  </a:lnTo>
                  <a:lnTo>
                    <a:pt x="3380" y="2957"/>
                  </a:lnTo>
                  <a:lnTo>
                    <a:pt x="3393" y="2951"/>
                  </a:lnTo>
                  <a:lnTo>
                    <a:pt x="3393" y="2948"/>
                  </a:lnTo>
                  <a:lnTo>
                    <a:pt x="3400" y="2948"/>
                  </a:lnTo>
                  <a:lnTo>
                    <a:pt x="3400" y="2944"/>
                  </a:lnTo>
                  <a:lnTo>
                    <a:pt x="3413" y="2937"/>
                  </a:lnTo>
                  <a:lnTo>
                    <a:pt x="3413" y="2928"/>
                  </a:lnTo>
                  <a:lnTo>
                    <a:pt x="3417" y="2928"/>
                  </a:lnTo>
                  <a:lnTo>
                    <a:pt x="3409" y="2884"/>
                  </a:lnTo>
                  <a:lnTo>
                    <a:pt x="3406" y="2884"/>
                  </a:lnTo>
                  <a:lnTo>
                    <a:pt x="3406" y="2873"/>
                  </a:lnTo>
                  <a:lnTo>
                    <a:pt x="3400" y="2873"/>
                  </a:lnTo>
                  <a:lnTo>
                    <a:pt x="3400" y="2777"/>
                  </a:lnTo>
                  <a:lnTo>
                    <a:pt x="3393" y="2773"/>
                  </a:lnTo>
                  <a:lnTo>
                    <a:pt x="3393" y="2768"/>
                  </a:lnTo>
                  <a:lnTo>
                    <a:pt x="3386" y="2764"/>
                  </a:lnTo>
                  <a:lnTo>
                    <a:pt x="3386" y="2757"/>
                  </a:lnTo>
                  <a:lnTo>
                    <a:pt x="3377" y="2751"/>
                  </a:lnTo>
                  <a:lnTo>
                    <a:pt x="3377" y="2728"/>
                  </a:lnTo>
                  <a:lnTo>
                    <a:pt x="3391" y="2729"/>
                  </a:lnTo>
                  <a:lnTo>
                    <a:pt x="3404" y="2733"/>
                  </a:lnTo>
                  <a:lnTo>
                    <a:pt x="3413" y="2737"/>
                  </a:lnTo>
                  <a:lnTo>
                    <a:pt x="3426" y="2740"/>
                  </a:lnTo>
                  <a:lnTo>
                    <a:pt x="3426" y="2744"/>
                  </a:lnTo>
                  <a:lnTo>
                    <a:pt x="3428" y="2746"/>
                  </a:lnTo>
                  <a:lnTo>
                    <a:pt x="3428" y="2748"/>
                  </a:lnTo>
                  <a:lnTo>
                    <a:pt x="3429" y="2749"/>
                  </a:lnTo>
                  <a:lnTo>
                    <a:pt x="3429" y="2751"/>
                  </a:lnTo>
                  <a:lnTo>
                    <a:pt x="3433" y="2751"/>
                  </a:lnTo>
                  <a:lnTo>
                    <a:pt x="3440" y="2757"/>
                  </a:lnTo>
                  <a:lnTo>
                    <a:pt x="3453" y="2760"/>
                  </a:lnTo>
                  <a:lnTo>
                    <a:pt x="3466" y="2760"/>
                  </a:lnTo>
                  <a:lnTo>
                    <a:pt x="3466" y="2757"/>
                  </a:lnTo>
                  <a:lnTo>
                    <a:pt x="3473" y="2757"/>
                  </a:lnTo>
                  <a:lnTo>
                    <a:pt x="3473" y="2751"/>
                  </a:lnTo>
                  <a:lnTo>
                    <a:pt x="3500" y="2751"/>
                  </a:lnTo>
                  <a:lnTo>
                    <a:pt x="3506" y="2717"/>
                  </a:lnTo>
                  <a:lnTo>
                    <a:pt x="3500" y="2713"/>
                  </a:lnTo>
                  <a:lnTo>
                    <a:pt x="3497" y="2711"/>
                  </a:lnTo>
                  <a:lnTo>
                    <a:pt x="3491" y="2709"/>
                  </a:lnTo>
                  <a:lnTo>
                    <a:pt x="3486" y="2708"/>
                  </a:lnTo>
                  <a:lnTo>
                    <a:pt x="3480" y="2691"/>
                  </a:lnTo>
                  <a:lnTo>
                    <a:pt x="3471" y="2688"/>
                  </a:lnTo>
                  <a:lnTo>
                    <a:pt x="3462" y="2684"/>
                  </a:lnTo>
                  <a:lnTo>
                    <a:pt x="3453" y="2680"/>
                  </a:lnTo>
                  <a:lnTo>
                    <a:pt x="3453" y="2677"/>
                  </a:lnTo>
                  <a:lnTo>
                    <a:pt x="3437" y="2677"/>
                  </a:lnTo>
                  <a:lnTo>
                    <a:pt x="3420" y="2657"/>
                  </a:lnTo>
                  <a:lnTo>
                    <a:pt x="3413" y="2657"/>
                  </a:lnTo>
                  <a:lnTo>
                    <a:pt x="3413" y="2653"/>
                  </a:lnTo>
                  <a:lnTo>
                    <a:pt x="3406" y="2651"/>
                  </a:lnTo>
                  <a:lnTo>
                    <a:pt x="3400" y="2651"/>
                  </a:lnTo>
                  <a:lnTo>
                    <a:pt x="3395" y="2653"/>
                  </a:lnTo>
                  <a:lnTo>
                    <a:pt x="3389" y="2655"/>
                  </a:lnTo>
                  <a:lnTo>
                    <a:pt x="3386" y="2657"/>
                  </a:lnTo>
                  <a:lnTo>
                    <a:pt x="3333" y="2657"/>
                  </a:lnTo>
                  <a:lnTo>
                    <a:pt x="3333" y="2660"/>
                  </a:lnTo>
                  <a:lnTo>
                    <a:pt x="3309" y="2660"/>
                  </a:lnTo>
                  <a:lnTo>
                    <a:pt x="3309" y="2664"/>
                  </a:lnTo>
                  <a:lnTo>
                    <a:pt x="3293" y="2664"/>
                  </a:lnTo>
                  <a:lnTo>
                    <a:pt x="3293" y="2668"/>
                  </a:lnTo>
                  <a:lnTo>
                    <a:pt x="3277" y="2668"/>
                  </a:lnTo>
                  <a:lnTo>
                    <a:pt x="3277" y="2671"/>
                  </a:lnTo>
                  <a:lnTo>
                    <a:pt x="3253" y="2671"/>
                  </a:lnTo>
                  <a:lnTo>
                    <a:pt x="3244" y="2675"/>
                  </a:lnTo>
                  <a:lnTo>
                    <a:pt x="3226" y="2677"/>
                  </a:lnTo>
                  <a:lnTo>
                    <a:pt x="3206" y="2680"/>
                  </a:lnTo>
                  <a:lnTo>
                    <a:pt x="3184" y="2682"/>
                  </a:lnTo>
                  <a:lnTo>
                    <a:pt x="3166" y="2682"/>
                  </a:lnTo>
                  <a:lnTo>
                    <a:pt x="3153" y="2680"/>
                  </a:lnTo>
                  <a:lnTo>
                    <a:pt x="3149" y="2671"/>
                  </a:lnTo>
                  <a:lnTo>
                    <a:pt x="3140" y="2671"/>
                  </a:lnTo>
                  <a:lnTo>
                    <a:pt x="3140" y="2668"/>
                  </a:lnTo>
                  <a:lnTo>
                    <a:pt x="3129" y="2664"/>
                  </a:lnTo>
                  <a:lnTo>
                    <a:pt x="3129" y="2653"/>
                  </a:lnTo>
                  <a:lnTo>
                    <a:pt x="3124" y="2649"/>
                  </a:lnTo>
                  <a:lnTo>
                    <a:pt x="3122" y="2646"/>
                  </a:lnTo>
                  <a:lnTo>
                    <a:pt x="3120" y="2642"/>
                  </a:lnTo>
                  <a:lnTo>
                    <a:pt x="3118" y="2638"/>
                  </a:lnTo>
                  <a:lnTo>
                    <a:pt x="3117" y="2637"/>
                  </a:lnTo>
                  <a:lnTo>
                    <a:pt x="3113" y="2635"/>
                  </a:lnTo>
                  <a:lnTo>
                    <a:pt x="3109" y="2635"/>
                  </a:lnTo>
                  <a:lnTo>
                    <a:pt x="3106" y="2635"/>
                  </a:lnTo>
                  <a:lnTo>
                    <a:pt x="3104" y="2635"/>
                  </a:lnTo>
                  <a:lnTo>
                    <a:pt x="3100" y="2633"/>
                  </a:lnTo>
                  <a:lnTo>
                    <a:pt x="3100" y="2620"/>
                  </a:lnTo>
                  <a:lnTo>
                    <a:pt x="3097" y="2620"/>
                  </a:lnTo>
                  <a:lnTo>
                    <a:pt x="3097" y="2608"/>
                  </a:lnTo>
                  <a:lnTo>
                    <a:pt x="3089" y="2604"/>
                  </a:lnTo>
                  <a:lnTo>
                    <a:pt x="3089" y="2597"/>
                  </a:lnTo>
                  <a:lnTo>
                    <a:pt x="3069" y="2584"/>
                  </a:lnTo>
                  <a:lnTo>
                    <a:pt x="3053" y="2540"/>
                  </a:lnTo>
                  <a:lnTo>
                    <a:pt x="3040" y="2544"/>
                  </a:lnTo>
                  <a:lnTo>
                    <a:pt x="3040" y="2548"/>
                  </a:lnTo>
                  <a:lnTo>
                    <a:pt x="3033" y="2548"/>
                  </a:lnTo>
                  <a:lnTo>
                    <a:pt x="3033" y="2551"/>
                  </a:lnTo>
                  <a:lnTo>
                    <a:pt x="2989" y="2551"/>
                  </a:lnTo>
                  <a:lnTo>
                    <a:pt x="2978" y="2537"/>
                  </a:lnTo>
                  <a:lnTo>
                    <a:pt x="2964" y="2522"/>
                  </a:lnTo>
                  <a:lnTo>
                    <a:pt x="2951" y="2509"/>
                  </a:lnTo>
                  <a:lnTo>
                    <a:pt x="2940" y="2493"/>
                  </a:lnTo>
                  <a:lnTo>
                    <a:pt x="2929" y="2493"/>
                  </a:lnTo>
                  <a:lnTo>
                    <a:pt x="2929" y="2488"/>
                  </a:lnTo>
                  <a:lnTo>
                    <a:pt x="2926" y="2488"/>
                  </a:lnTo>
                  <a:lnTo>
                    <a:pt x="2926" y="2493"/>
                  </a:lnTo>
                  <a:lnTo>
                    <a:pt x="2900" y="2493"/>
                  </a:lnTo>
                  <a:lnTo>
                    <a:pt x="2900" y="2513"/>
                  </a:lnTo>
                  <a:lnTo>
                    <a:pt x="2877" y="2513"/>
                  </a:lnTo>
                  <a:lnTo>
                    <a:pt x="2877" y="2508"/>
                  </a:lnTo>
                  <a:lnTo>
                    <a:pt x="2875" y="2506"/>
                  </a:lnTo>
                  <a:lnTo>
                    <a:pt x="2875" y="2504"/>
                  </a:lnTo>
                  <a:lnTo>
                    <a:pt x="2873" y="2504"/>
                  </a:lnTo>
                  <a:lnTo>
                    <a:pt x="2871" y="2502"/>
                  </a:lnTo>
                  <a:lnTo>
                    <a:pt x="2869" y="2500"/>
                  </a:lnTo>
                  <a:lnTo>
                    <a:pt x="2858" y="2495"/>
                  </a:lnTo>
                  <a:lnTo>
                    <a:pt x="2842" y="2491"/>
                  </a:lnTo>
                  <a:lnTo>
                    <a:pt x="2826" y="2493"/>
                  </a:lnTo>
                  <a:lnTo>
                    <a:pt x="2817" y="2537"/>
                  </a:lnTo>
                  <a:lnTo>
                    <a:pt x="2806" y="2537"/>
                  </a:lnTo>
                  <a:lnTo>
                    <a:pt x="2806" y="2540"/>
                  </a:lnTo>
                  <a:lnTo>
                    <a:pt x="2802" y="2544"/>
                  </a:lnTo>
                  <a:lnTo>
                    <a:pt x="2800" y="2546"/>
                  </a:lnTo>
                  <a:lnTo>
                    <a:pt x="2798" y="2551"/>
                  </a:lnTo>
                  <a:lnTo>
                    <a:pt x="2797" y="2557"/>
                  </a:lnTo>
                  <a:lnTo>
                    <a:pt x="2777" y="2557"/>
                  </a:lnTo>
                  <a:lnTo>
                    <a:pt x="2771" y="2580"/>
                  </a:lnTo>
                  <a:lnTo>
                    <a:pt x="2762" y="2597"/>
                  </a:lnTo>
                  <a:lnTo>
                    <a:pt x="2749" y="2611"/>
                  </a:lnTo>
                  <a:lnTo>
                    <a:pt x="2746" y="2620"/>
                  </a:lnTo>
                  <a:lnTo>
                    <a:pt x="2733" y="2620"/>
                  </a:lnTo>
                  <a:lnTo>
                    <a:pt x="2729" y="2628"/>
                  </a:lnTo>
                  <a:lnTo>
                    <a:pt x="2660" y="2633"/>
                  </a:lnTo>
                  <a:lnTo>
                    <a:pt x="2657" y="2640"/>
                  </a:lnTo>
                  <a:lnTo>
                    <a:pt x="2609" y="2644"/>
                  </a:lnTo>
                  <a:lnTo>
                    <a:pt x="2609" y="2640"/>
                  </a:lnTo>
                  <a:lnTo>
                    <a:pt x="2600" y="2640"/>
                  </a:lnTo>
                  <a:lnTo>
                    <a:pt x="2600" y="2637"/>
                  </a:lnTo>
                  <a:lnTo>
                    <a:pt x="2589" y="2637"/>
                  </a:lnTo>
                  <a:lnTo>
                    <a:pt x="2586" y="2628"/>
                  </a:lnTo>
                  <a:lnTo>
                    <a:pt x="2573" y="2628"/>
                  </a:lnTo>
                  <a:lnTo>
                    <a:pt x="2573" y="2624"/>
                  </a:lnTo>
                  <a:lnTo>
                    <a:pt x="2566" y="2624"/>
                  </a:lnTo>
                  <a:lnTo>
                    <a:pt x="2566" y="2620"/>
                  </a:lnTo>
                  <a:lnTo>
                    <a:pt x="2549" y="2620"/>
                  </a:lnTo>
                  <a:lnTo>
                    <a:pt x="2549" y="2617"/>
                  </a:lnTo>
                  <a:lnTo>
                    <a:pt x="2537" y="2617"/>
                  </a:lnTo>
                  <a:lnTo>
                    <a:pt x="2537" y="2611"/>
                  </a:lnTo>
                  <a:lnTo>
                    <a:pt x="2520" y="2611"/>
                  </a:lnTo>
                  <a:lnTo>
                    <a:pt x="2520" y="2608"/>
                  </a:lnTo>
                  <a:lnTo>
                    <a:pt x="2508" y="2608"/>
                  </a:lnTo>
                  <a:lnTo>
                    <a:pt x="2495" y="2611"/>
                  </a:lnTo>
                  <a:lnTo>
                    <a:pt x="2486" y="2617"/>
                  </a:lnTo>
                  <a:lnTo>
                    <a:pt x="2477" y="2620"/>
                  </a:lnTo>
                  <a:lnTo>
                    <a:pt x="2464" y="2620"/>
                  </a:lnTo>
                  <a:lnTo>
                    <a:pt x="2446" y="2618"/>
                  </a:lnTo>
                  <a:lnTo>
                    <a:pt x="2428" y="2615"/>
                  </a:lnTo>
                  <a:lnTo>
                    <a:pt x="2409" y="2611"/>
                  </a:lnTo>
                  <a:lnTo>
                    <a:pt x="2397" y="2608"/>
                  </a:lnTo>
                  <a:lnTo>
                    <a:pt x="2397" y="2600"/>
                  </a:lnTo>
                  <a:lnTo>
                    <a:pt x="2393" y="2598"/>
                  </a:lnTo>
                  <a:lnTo>
                    <a:pt x="2389" y="2597"/>
                  </a:lnTo>
                  <a:lnTo>
                    <a:pt x="2388" y="2597"/>
                  </a:lnTo>
                  <a:lnTo>
                    <a:pt x="2386" y="2595"/>
                  </a:lnTo>
                  <a:lnTo>
                    <a:pt x="2386" y="2593"/>
                  </a:lnTo>
                  <a:lnTo>
                    <a:pt x="2384" y="2591"/>
                  </a:lnTo>
                  <a:lnTo>
                    <a:pt x="2380" y="2588"/>
                  </a:lnTo>
                  <a:lnTo>
                    <a:pt x="2380" y="2584"/>
                  </a:lnTo>
                  <a:lnTo>
                    <a:pt x="2373" y="2584"/>
                  </a:lnTo>
                  <a:lnTo>
                    <a:pt x="2369" y="2593"/>
                  </a:lnTo>
                  <a:lnTo>
                    <a:pt x="2362" y="2595"/>
                  </a:lnTo>
                  <a:lnTo>
                    <a:pt x="2349" y="2598"/>
                  </a:lnTo>
                  <a:lnTo>
                    <a:pt x="2333" y="2600"/>
                  </a:lnTo>
                  <a:lnTo>
                    <a:pt x="2315" y="2604"/>
                  </a:lnTo>
                  <a:lnTo>
                    <a:pt x="2300" y="2606"/>
                  </a:lnTo>
                  <a:lnTo>
                    <a:pt x="2289" y="2604"/>
                  </a:lnTo>
                  <a:lnTo>
                    <a:pt x="2289" y="2600"/>
                  </a:lnTo>
                  <a:lnTo>
                    <a:pt x="2266" y="2600"/>
                  </a:lnTo>
                  <a:lnTo>
                    <a:pt x="2266" y="2604"/>
                  </a:lnTo>
                  <a:lnTo>
                    <a:pt x="2249" y="2604"/>
                  </a:lnTo>
                  <a:lnTo>
                    <a:pt x="2249" y="2608"/>
                  </a:lnTo>
                  <a:lnTo>
                    <a:pt x="2200" y="2608"/>
                  </a:lnTo>
                  <a:lnTo>
                    <a:pt x="2200" y="2611"/>
                  </a:lnTo>
                  <a:lnTo>
                    <a:pt x="2146" y="2611"/>
                  </a:lnTo>
                  <a:lnTo>
                    <a:pt x="2146" y="2617"/>
                  </a:lnTo>
                  <a:lnTo>
                    <a:pt x="2100" y="2617"/>
                  </a:lnTo>
                  <a:lnTo>
                    <a:pt x="2100" y="2620"/>
                  </a:lnTo>
                  <a:lnTo>
                    <a:pt x="2046" y="2620"/>
                  </a:lnTo>
                  <a:lnTo>
                    <a:pt x="2046" y="2624"/>
                  </a:lnTo>
                  <a:lnTo>
                    <a:pt x="2009" y="2624"/>
                  </a:lnTo>
                  <a:lnTo>
                    <a:pt x="2009" y="2628"/>
                  </a:lnTo>
                  <a:lnTo>
                    <a:pt x="1960" y="2628"/>
                  </a:lnTo>
                  <a:lnTo>
                    <a:pt x="1935" y="2633"/>
                  </a:lnTo>
                  <a:lnTo>
                    <a:pt x="1906" y="2635"/>
                  </a:lnTo>
                  <a:lnTo>
                    <a:pt x="1873" y="2637"/>
                  </a:lnTo>
                  <a:lnTo>
                    <a:pt x="1793" y="2633"/>
                  </a:lnTo>
                  <a:lnTo>
                    <a:pt x="1793" y="2637"/>
                  </a:lnTo>
                  <a:lnTo>
                    <a:pt x="1733" y="2637"/>
                  </a:lnTo>
                  <a:lnTo>
                    <a:pt x="1733" y="2633"/>
                  </a:lnTo>
                  <a:lnTo>
                    <a:pt x="1637" y="2633"/>
                  </a:lnTo>
                  <a:lnTo>
                    <a:pt x="1588" y="2633"/>
                  </a:lnTo>
                  <a:lnTo>
                    <a:pt x="1537" y="2631"/>
                  </a:lnTo>
                  <a:lnTo>
                    <a:pt x="1491" y="2628"/>
                  </a:lnTo>
                  <a:lnTo>
                    <a:pt x="1449" y="2620"/>
                  </a:lnTo>
                  <a:lnTo>
                    <a:pt x="1353" y="2620"/>
                  </a:lnTo>
                  <a:lnTo>
                    <a:pt x="1353" y="2617"/>
                  </a:lnTo>
                  <a:lnTo>
                    <a:pt x="1346" y="2617"/>
                  </a:lnTo>
                  <a:lnTo>
                    <a:pt x="1337" y="2604"/>
                  </a:lnTo>
                  <a:lnTo>
                    <a:pt x="1300" y="2604"/>
                  </a:lnTo>
                  <a:lnTo>
                    <a:pt x="1300" y="2600"/>
                  </a:lnTo>
                  <a:lnTo>
                    <a:pt x="1273" y="2600"/>
                  </a:lnTo>
                  <a:lnTo>
                    <a:pt x="1273" y="2597"/>
                  </a:lnTo>
                  <a:lnTo>
                    <a:pt x="1253" y="2597"/>
                  </a:lnTo>
                  <a:lnTo>
                    <a:pt x="1253" y="2593"/>
                  </a:lnTo>
                  <a:lnTo>
                    <a:pt x="1126" y="2584"/>
                  </a:lnTo>
                  <a:lnTo>
                    <a:pt x="1126" y="2580"/>
                  </a:lnTo>
                  <a:lnTo>
                    <a:pt x="1097" y="2580"/>
                  </a:lnTo>
                  <a:lnTo>
                    <a:pt x="1097" y="2577"/>
                  </a:lnTo>
                  <a:lnTo>
                    <a:pt x="1077" y="2577"/>
                  </a:lnTo>
                  <a:lnTo>
                    <a:pt x="1077" y="2573"/>
                  </a:lnTo>
                  <a:lnTo>
                    <a:pt x="1020" y="2573"/>
                  </a:lnTo>
                  <a:lnTo>
                    <a:pt x="1020" y="2568"/>
                  </a:lnTo>
                  <a:lnTo>
                    <a:pt x="989" y="2568"/>
                  </a:lnTo>
                  <a:lnTo>
                    <a:pt x="989" y="2564"/>
                  </a:lnTo>
                  <a:lnTo>
                    <a:pt x="980" y="2564"/>
                  </a:lnTo>
                  <a:lnTo>
                    <a:pt x="980" y="2560"/>
                  </a:lnTo>
                  <a:lnTo>
                    <a:pt x="953" y="2560"/>
                  </a:lnTo>
                  <a:lnTo>
                    <a:pt x="915" y="2551"/>
                  </a:lnTo>
                  <a:lnTo>
                    <a:pt x="875" y="2542"/>
                  </a:lnTo>
                  <a:lnTo>
                    <a:pt x="837" y="2531"/>
                  </a:lnTo>
                  <a:lnTo>
                    <a:pt x="786" y="2528"/>
                  </a:lnTo>
                  <a:lnTo>
                    <a:pt x="786" y="2524"/>
                  </a:lnTo>
                  <a:lnTo>
                    <a:pt x="773" y="2524"/>
                  </a:lnTo>
                  <a:lnTo>
                    <a:pt x="773" y="2520"/>
                  </a:lnTo>
                  <a:lnTo>
                    <a:pt x="717" y="2513"/>
                  </a:lnTo>
                  <a:lnTo>
                    <a:pt x="717" y="2508"/>
                  </a:lnTo>
                  <a:lnTo>
                    <a:pt x="700" y="2508"/>
                  </a:lnTo>
                  <a:lnTo>
                    <a:pt x="700" y="2504"/>
                  </a:lnTo>
                  <a:lnTo>
                    <a:pt x="689" y="2504"/>
                  </a:lnTo>
                  <a:lnTo>
                    <a:pt x="689" y="2500"/>
                  </a:lnTo>
                  <a:lnTo>
                    <a:pt x="669" y="2500"/>
                  </a:lnTo>
                  <a:lnTo>
                    <a:pt x="669" y="2497"/>
                  </a:lnTo>
                  <a:lnTo>
                    <a:pt x="660" y="2497"/>
                  </a:lnTo>
                  <a:lnTo>
                    <a:pt x="660" y="2493"/>
                  </a:lnTo>
                  <a:lnTo>
                    <a:pt x="649" y="2493"/>
                  </a:lnTo>
                  <a:lnTo>
                    <a:pt x="649" y="2488"/>
                  </a:lnTo>
                  <a:lnTo>
                    <a:pt x="626" y="2488"/>
                  </a:lnTo>
                  <a:lnTo>
                    <a:pt x="626" y="2484"/>
                  </a:lnTo>
                  <a:lnTo>
                    <a:pt x="597" y="2480"/>
                  </a:lnTo>
                  <a:lnTo>
                    <a:pt x="597" y="2477"/>
                  </a:lnTo>
                  <a:lnTo>
                    <a:pt x="586" y="2477"/>
                  </a:lnTo>
                  <a:lnTo>
                    <a:pt x="586" y="2471"/>
                  </a:lnTo>
                  <a:lnTo>
                    <a:pt x="569" y="2471"/>
                  </a:lnTo>
                  <a:lnTo>
                    <a:pt x="569" y="2468"/>
                  </a:lnTo>
                  <a:lnTo>
                    <a:pt x="533" y="2464"/>
                  </a:lnTo>
                  <a:lnTo>
                    <a:pt x="533" y="2460"/>
                  </a:lnTo>
                  <a:lnTo>
                    <a:pt x="517" y="2460"/>
                  </a:lnTo>
                  <a:lnTo>
                    <a:pt x="517" y="2457"/>
                  </a:lnTo>
                  <a:lnTo>
                    <a:pt x="509" y="2457"/>
                  </a:lnTo>
                  <a:lnTo>
                    <a:pt x="509" y="2453"/>
                  </a:lnTo>
                  <a:lnTo>
                    <a:pt x="493" y="2453"/>
                  </a:lnTo>
                  <a:lnTo>
                    <a:pt x="493" y="2448"/>
                  </a:lnTo>
                  <a:lnTo>
                    <a:pt x="477" y="2448"/>
                  </a:lnTo>
                  <a:lnTo>
                    <a:pt x="466" y="2433"/>
                  </a:lnTo>
                  <a:lnTo>
                    <a:pt x="457" y="2428"/>
                  </a:lnTo>
                  <a:lnTo>
                    <a:pt x="457" y="2391"/>
                  </a:lnTo>
                  <a:lnTo>
                    <a:pt x="449" y="2391"/>
                  </a:lnTo>
                  <a:lnTo>
                    <a:pt x="449" y="2353"/>
                  </a:lnTo>
                  <a:lnTo>
                    <a:pt x="420" y="2353"/>
                  </a:lnTo>
                  <a:lnTo>
                    <a:pt x="420" y="2308"/>
                  </a:lnTo>
                  <a:lnTo>
                    <a:pt x="373" y="2300"/>
                  </a:lnTo>
                  <a:lnTo>
                    <a:pt x="373" y="2304"/>
                  </a:lnTo>
                  <a:lnTo>
                    <a:pt x="393" y="2328"/>
                  </a:lnTo>
                  <a:lnTo>
                    <a:pt x="400" y="2331"/>
                  </a:lnTo>
                  <a:lnTo>
                    <a:pt x="400" y="2340"/>
                  </a:lnTo>
                  <a:lnTo>
                    <a:pt x="417" y="2353"/>
                  </a:lnTo>
                  <a:lnTo>
                    <a:pt x="417" y="2380"/>
                  </a:lnTo>
                  <a:lnTo>
                    <a:pt x="424" y="2406"/>
                  </a:lnTo>
                  <a:lnTo>
                    <a:pt x="428" y="2433"/>
                  </a:lnTo>
                  <a:lnTo>
                    <a:pt x="429" y="2464"/>
                  </a:lnTo>
                  <a:lnTo>
                    <a:pt x="377" y="2464"/>
                  </a:lnTo>
                  <a:lnTo>
                    <a:pt x="373" y="2457"/>
                  </a:lnTo>
                  <a:lnTo>
                    <a:pt x="366" y="2457"/>
                  </a:lnTo>
                  <a:lnTo>
                    <a:pt x="366" y="2448"/>
                  </a:lnTo>
                  <a:lnTo>
                    <a:pt x="348" y="2438"/>
                  </a:lnTo>
                  <a:lnTo>
                    <a:pt x="335" y="2426"/>
                  </a:lnTo>
                  <a:lnTo>
                    <a:pt x="320" y="2411"/>
                  </a:lnTo>
                  <a:lnTo>
                    <a:pt x="313" y="2408"/>
                  </a:lnTo>
                  <a:lnTo>
                    <a:pt x="306" y="2368"/>
                  </a:lnTo>
                  <a:lnTo>
                    <a:pt x="280" y="2364"/>
                  </a:lnTo>
                  <a:lnTo>
                    <a:pt x="280" y="2337"/>
                  </a:lnTo>
                  <a:lnTo>
                    <a:pt x="277" y="2337"/>
                  </a:lnTo>
                  <a:lnTo>
                    <a:pt x="269" y="2322"/>
                  </a:lnTo>
                  <a:lnTo>
                    <a:pt x="260" y="2311"/>
                  </a:lnTo>
                  <a:lnTo>
                    <a:pt x="249" y="2300"/>
                  </a:lnTo>
                  <a:lnTo>
                    <a:pt x="240" y="2297"/>
                  </a:lnTo>
                  <a:lnTo>
                    <a:pt x="240" y="2248"/>
                  </a:lnTo>
                  <a:lnTo>
                    <a:pt x="237" y="2246"/>
                  </a:lnTo>
                  <a:lnTo>
                    <a:pt x="233" y="2242"/>
                  </a:lnTo>
                  <a:lnTo>
                    <a:pt x="231" y="2240"/>
                  </a:lnTo>
                  <a:lnTo>
                    <a:pt x="228" y="2237"/>
                  </a:lnTo>
                  <a:lnTo>
                    <a:pt x="224" y="2235"/>
                  </a:lnTo>
                  <a:lnTo>
                    <a:pt x="218" y="2233"/>
                  </a:lnTo>
                  <a:lnTo>
                    <a:pt x="213" y="2233"/>
                  </a:lnTo>
                  <a:lnTo>
                    <a:pt x="213" y="2226"/>
                  </a:lnTo>
                  <a:lnTo>
                    <a:pt x="213" y="2218"/>
                  </a:lnTo>
                  <a:lnTo>
                    <a:pt x="211" y="2215"/>
                  </a:lnTo>
                  <a:lnTo>
                    <a:pt x="209" y="2209"/>
                  </a:lnTo>
                  <a:lnTo>
                    <a:pt x="209" y="2204"/>
                  </a:lnTo>
                  <a:lnTo>
                    <a:pt x="202" y="2202"/>
                  </a:lnTo>
                  <a:lnTo>
                    <a:pt x="197" y="2200"/>
                  </a:lnTo>
                  <a:lnTo>
                    <a:pt x="193" y="2197"/>
                  </a:lnTo>
                  <a:lnTo>
                    <a:pt x="188" y="2195"/>
                  </a:lnTo>
                  <a:lnTo>
                    <a:pt x="180" y="2191"/>
                  </a:lnTo>
                  <a:lnTo>
                    <a:pt x="180" y="2140"/>
                  </a:lnTo>
                  <a:lnTo>
                    <a:pt x="200" y="2137"/>
                  </a:lnTo>
                  <a:lnTo>
                    <a:pt x="200" y="2108"/>
                  </a:lnTo>
                  <a:lnTo>
                    <a:pt x="226" y="2108"/>
                  </a:lnTo>
                  <a:lnTo>
                    <a:pt x="226" y="2060"/>
                  </a:lnTo>
                  <a:lnTo>
                    <a:pt x="233" y="2060"/>
                  </a:lnTo>
                  <a:lnTo>
                    <a:pt x="235" y="2057"/>
                  </a:lnTo>
                  <a:lnTo>
                    <a:pt x="237" y="2055"/>
                  </a:lnTo>
                  <a:lnTo>
                    <a:pt x="238" y="2051"/>
                  </a:lnTo>
                  <a:lnTo>
                    <a:pt x="240" y="2049"/>
                  </a:lnTo>
                  <a:lnTo>
                    <a:pt x="240" y="2044"/>
                  </a:lnTo>
                  <a:lnTo>
                    <a:pt x="237" y="2033"/>
                  </a:lnTo>
                  <a:lnTo>
                    <a:pt x="235" y="2020"/>
                  </a:lnTo>
                  <a:lnTo>
                    <a:pt x="238" y="2004"/>
                  </a:lnTo>
                  <a:lnTo>
                    <a:pt x="242" y="1989"/>
                  </a:lnTo>
                  <a:lnTo>
                    <a:pt x="246" y="1977"/>
                  </a:lnTo>
                  <a:lnTo>
                    <a:pt x="249" y="1968"/>
                  </a:lnTo>
                  <a:lnTo>
                    <a:pt x="246" y="1966"/>
                  </a:lnTo>
                  <a:lnTo>
                    <a:pt x="244" y="1964"/>
                  </a:lnTo>
                  <a:lnTo>
                    <a:pt x="242" y="1962"/>
                  </a:lnTo>
                  <a:lnTo>
                    <a:pt x="242" y="1960"/>
                  </a:lnTo>
                  <a:lnTo>
                    <a:pt x="244" y="1960"/>
                  </a:lnTo>
                  <a:lnTo>
                    <a:pt x="244" y="1958"/>
                  </a:lnTo>
                  <a:lnTo>
                    <a:pt x="242" y="1955"/>
                  </a:lnTo>
                  <a:lnTo>
                    <a:pt x="240" y="1953"/>
                  </a:lnTo>
                  <a:lnTo>
                    <a:pt x="237" y="1953"/>
                  </a:lnTo>
                  <a:lnTo>
                    <a:pt x="229" y="1940"/>
                  </a:lnTo>
                  <a:lnTo>
                    <a:pt x="217" y="1937"/>
                  </a:lnTo>
                  <a:lnTo>
                    <a:pt x="213" y="1926"/>
                  </a:lnTo>
                  <a:lnTo>
                    <a:pt x="211" y="1906"/>
                  </a:lnTo>
                  <a:lnTo>
                    <a:pt x="209" y="1882"/>
                  </a:lnTo>
                  <a:lnTo>
                    <a:pt x="208" y="1860"/>
                  </a:lnTo>
                  <a:lnTo>
                    <a:pt x="209" y="1844"/>
                  </a:lnTo>
                  <a:lnTo>
                    <a:pt x="211" y="1840"/>
                  </a:lnTo>
                  <a:lnTo>
                    <a:pt x="213" y="1837"/>
                  </a:lnTo>
                  <a:lnTo>
                    <a:pt x="215" y="1833"/>
                  </a:lnTo>
                  <a:lnTo>
                    <a:pt x="217" y="1829"/>
                  </a:lnTo>
                  <a:lnTo>
                    <a:pt x="218" y="1826"/>
                  </a:lnTo>
                  <a:lnTo>
                    <a:pt x="217" y="1820"/>
                  </a:lnTo>
                  <a:lnTo>
                    <a:pt x="209" y="1817"/>
                  </a:lnTo>
                  <a:lnTo>
                    <a:pt x="209" y="1800"/>
                  </a:lnTo>
                  <a:lnTo>
                    <a:pt x="206" y="1800"/>
                  </a:lnTo>
                  <a:lnTo>
                    <a:pt x="200" y="1771"/>
                  </a:lnTo>
                  <a:lnTo>
                    <a:pt x="197" y="1771"/>
                  </a:lnTo>
                  <a:lnTo>
                    <a:pt x="197" y="1744"/>
                  </a:lnTo>
                  <a:lnTo>
                    <a:pt x="200" y="1744"/>
                  </a:lnTo>
                  <a:lnTo>
                    <a:pt x="200" y="1740"/>
                  </a:lnTo>
                  <a:lnTo>
                    <a:pt x="198" y="1724"/>
                  </a:lnTo>
                  <a:lnTo>
                    <a:pt x="195" y="1704"/>
                  </a:lnTo>
                  <a:lnTo>
                    <a:pt x="197" y="1684"/>
                  </a:lnTo>
                  <a:lnTo>
                    <a:pt x="200" y="1684"/>
                  </a:lnTo>
                  <a:lnTo>
                    <a:pt x="206" y="1664"/>
                  </a:lnTo>
                  <a:lnTo>
                    <a:pt x="220" y="1664"/>
                  </a:lnTo>
                  <a:lnTo>
                    <a:pt x="222" y="1662"/>
                  </a:lnTo>
                  <a:lnTo>
                    <a:pt x="224" y="1660"/>
                  </a:lnTo>
                  <a:lnTo>
                    <a:pt x="226" y="1657"/>
                  </a:lnTo>
                  <a:lnTo>
                    <a:pt x="229" y="1651"/>
                  </a:lnTo>
                  <a:lnTo>
                    <a:pt x="231" y="1648"/>
                  </a:lnTo>
                  <a:lnTo>
                    <a:pt x="235" y="1644"/>
                  </a:lnTo>
                  <a:lnTo>
                    <a:pt x="237" y="1642"/>
                  </a:lnTo>
                  <a:lnTo>
                    <a:pt x="237" y="1640"/>
                  </a:lnTo>
                  <a:lnTo>
                    <a:pt x="249" y="1640"/>
                  </a:lnTo>
                  <a:lnTo>
                    <a:pt x="253" y="1631"/>
                  </a:lnTo>
                  <a:lnTo>
                    <a:pt x="257" y="1631"/>
                  </a:lnTo>
                  <a:lnTo>
                    <a:pt x="257" y="1624"/>
                  </a:lnTo>
                  <a:lnTo>
                    <a:pt x="260" y="1624"/>
                  </a:lnTo>
                  <a:lnTo>
                    <a:pt x="260" y="1617"/>
                  </a:lnTo>
                  <a:lnTo>
                    <a:pt x="266" y="1617"/>
                  </a:lnTo>
                  <a:lnTo>
                    <a:pt x="266" y="1604"/>
                  </a:lnTo>
                  <a:lnTo>
                    <a:pt x="269" y="1604"/>
                  </a:lnTo>
                  <a:lnTo>
                    <a:pt x="269" y="1593"/>
                  </a:lnTo>
                  <a:lnTo>
                    <a:pt x="277" y="1588"/>
                  </a:lnTo>
                  <a:lnTo>
                    <a:pt x="280" y="1564"/>
                  </a:lnTo>
                  <a:lnTo>
                    <a:pt x="277" y="1560"/>
                  </a:lnTo>
                  <a:lnTo>
                    <a:pt x="273" y="1558"/>
                  </a:lnTo>
                  <a:lnTo>
                    <a:pt x="271" y="1555"/>
                  </a:lnTo>
                  <a:lnTo>
                    <a:pt x="271" y="1551"/>
                  </a:lnTo>
                  <a:lnTo>
                    <a:pt x="269" y="1549"/>
                  </a:lnTo>
                  <a:lnTo>
                    <a:pt x="268" y="1544"/>
                  </a:lnTo>
                  <a:lnTo>
                    <a:pt x="266" y="1540"/>
                  </a:lnTo>
                  <a:lnTo>
                    <a:pt x="249" y="1528"/>
                  </a:lnTo>
                  <a:lnTo>
                    <a:pt x="249" y="1520"/>
                  </a:lnTo>
                  <a:lnTo>
                    <a:pt x="233" y="1508"/>
                  </a:lnTo>
                  <a:lnTo>
                    <a:pt x="233" y="1500"/>
                  </a:lnTo>
                  <a:lnTo>
                    <a:pt x="220" y="1491"/>
                  </a:lnTo>
                  <a:lnTo>
                    <a:pt x="220" y="1388"/>
                  </a:lnTo>
                  <a:lnTo>
                    <a:pt x="224" y="1378"/>
                  </a:lnTo>
                  <a:lnTo>
                    <a:pt x="224" y="1362"/>
                  </a:lnTo>
                  <a:lnTo>
                    <a:pt x="222" y="1344"/>
                  </a:lnTo>
                  <a:lnTo>
                    <a:pt x="222" y="1324"/>
                  </a:lnTo>
                  <a:lnTo>
                    <a:pt x="220" y="1308"/>
                  </a:lnTo>
                  <a:lnTo>
                    <a:pt x="217" y="1233"/>
                  </a:lnTo>
                  <a:lnTo>
                    <a:pt x="213" y="1233"/>
                  </a:lnTo>
                  <a:lnTo>
                    <a:pt x="213" y="1224"/>
                  </a:lnTo>
                  <a:lnTo>
                    <a:pt x="206" y="1220"/>
                  </a:lnTo>
                  <a:lnTo>
                    <a:pt x="206" y="1200"/>
                  </a:lnTo>
                  <a:lnTo>
                    <a:pt x="200" y="1200"/>
                  </a:lnTo>
                  <a:lnTo>
                    <a:pt x="200" y="1173"/>
                  </a:lnTo>
                  <a:lnTo>
                    <a:pt x="206" y="1173"/>
                  </a:lnTo>
                  <a:lnTo>
                    <a:pt x="208" y="1148"/>
                  </a:lnTo>
                  <a:lnTo>
                    <a:pt x="202" y="1126"/>
                  </a:lnTo>
                  <a:lnTo>
                    <a:pt x="197" y="1108"/>
                  </a:lnTo>
                  <a:lnTo>
                    <a:pt x="182" y="1104"/>
                  </a:lnTo>
                  <a:lnTo>
                    <a:pt x="166" y="1104"/>
                  </a:lnTo>
                  <a:lnTo>
                    <a:pt x="155" y="1115"/>
                  </a:lnTo>
                  <a:lnTo>
                    <a:pt x="140" y="1120"/>
                  </a:lnTo>
                  <a:lnTo>
                    <a:pt x="122" y="1124"/>
                  </a:lnTo>
                  <a:lnTo>
                    <a:pt x="104" y="1122"/>
                  </a:lnTo>
                  <a:lnTo>
                    <a:pt x="84" y="1122"/>
                  </a:lnTo>
                  <a:lnTo>
                    <a:pt x="66" y="1120"/>
                  </a:lnTo>
                  <a:lnTo>
                    <a:pt x="66" y="1044"/>
                  </a:lnTo>
                  <a:lnTo>
                    <a:pt x="60" y="1044"/>
                  </a:lnTo>
                  <a:lnTo>
                    <a:pt x="60" y="1033"/>
                  </a:lnTo>
                  <a:lnTo>
                    <a:pt x="57" y="1033"/>
                  </a:lnTo>
                  <a:lnTo>
                    <a:pt x="57" y="1024"/>
                  </a:lnTo>
                  <a:lnTo>
                    <a:pt x="53" y="1024"/>
                  </a:lnTo>
                  <a:lnTo>
                    <a:pt x="53" y="980"/>
                  </a:lnTo>
                  <a:lnTo>
                    <a:pt x="66" y="980"/>
                  </a:lnTo>
                  <a:lnTo>
                    <a:pt x="66" y="951"/>
                  </a:lnTo>
                  <a:lnTo>
                    <a:pt x="53" y="948"/>
                  </a:lnTo>
                  <a:lnTo>
                    <a:pt x="53" y="944"/>
                  </a:lnTo>
                  <a:lnTo>
                    <a:pt x="46" y="944"/>
                  </a:lnTo>
                  <a:lnTo>
                    <a:pt x="46" y="940"/>
                  </a:lnTo>
                  <a:lnTo>
                    <a:pt x="37" y="940"/>
                  </a:lnTo>
                  <a:lnTo>
                    <a:pt x="29" y="928"/>
                  </a:lnTo>
                  <a:lnTo>
                    <a:pt x="20" y="928"/>
                  </a:lnTo>
                  <a:lnTo>
                    <a:pt x="20" y="924"/>
                  </a:lnTo>
                  <a:lnTo>
                    <a:pt x="17" y="922"/>
                  </a:lnTo>
                  <a:lnTo>
                    <a:pt x="13" y="922"/>
                  </a:lnTo>
                  <a:lnTo>
                    <a:pt x="8" y="920"/>
                  </a:lnTo>
                  <a:lnTo>
                    <a:pt x="4" y="918"/>
                  </a:lnTo>
                  <a:lnTo>
                    <a:pt x="0" y="917"/>
                  </a:lnTo>
                  <a:lnTo>
                    <a:pt x="0" y="888"/>
                  </a:lnTo>
                  <a:lnTo>
                    <a:pt x="6" y="888"/>
                  </a:lnTo>
                  <a:lnTo>
                    <a:pt x="6" y="877"/>
                  </a:lnTo>
                  <a:lnTo>
                    <a:pt x="13" y="871"/>
                  </a:lnTo>
                  <a:lnTo>
                    <a:pt x="13" y="864"/>
                  </a:lnTo>
                  <a:lnTo>
                    <a:pt x="26" y="857"/>
                  </a:lnTo>
                  <a:lnTo>
                    <a:pt x="26" y="844"/>
                  </a:lnTo>
                  <a:lnTo>
                    <a:pt x="33" y="840"/>
                  </a:lnTo>
                  <a:lnTo>
                    <a:pt x="37" y="828"/>
                  </a:lnTo>
                  <a:lnTo>
                    <a:pt x="49" y="820"/>
                  </a:lnTo>
                  <a:lnTo>
                    <a:pt x="53" y="804"/>
                  </a:lnTo>
                  <a:lnTo>
                    <a:pt x="69" y="791"/>
                  </a:lnTo>
                  <a:lnTo>
                    <a:pt x="69" y="784"/>
                  </a:lnTo>
                  <a:lnTo>
                    <a:pt x="77" y="780"/>
                  </a:lnTo>
                  <a:lnTo>
                    <a:pt x="80" y="764"/>
                  </a:lnTo>
                  <a:lnTo>
                    <a:pt x="89" y="760"/>
                  </a:lnTo>
                  <a:lnTo>
                    <a:pt x="93" y="748"/>
                  </a:lnTo>
                  <a:lnTo>
                    <a:pt x="106" y="740"/>
                  </a:lnTo>
                  <a:lnTo>
                    <a:pt x="106" y="731"/>
                  </a:lnTo>
                  <a:lnTo>
                    <a:pt x="113" y="728"/>
                  </a:lnTo>
                  <a:lnTo>
                    <a:pt x="117" y="711"/>
                  </a:lnTo>
                  <a:lnTo>
                    <a:pt x="129" y="704"/>
                  </a:lnTo>
                  <a:lnTo>
                    <a:pt x="129" y="697"/>
                  </a:lnTo>
                  <a:lnTo>
                    <a:pt x="140" y="688"/>
                  </a:lnTo>
                  <a:lnTo>
                    <a:pt x="140" y="680"/>
                  </a:lnTo>
                  <a:lnTo>
                    <a:pt x="146" y="680"/>
                  </a:lnTo>
                  <a:lnTo>
                    <a:pt x="149" y="668"/>
                  </a:lnTo>
                  <a:lnTo>
                    <a:pt x="157" y="664"/>
                  </a:lnTo>
                  <a:lnTo>
                    <a:pt x="157" y="657"/>
                  </a:lnTo>
                  <a:lnTo>
                    <a:pt x="169" y="648"/>
                  </a:lnTo>
                  <a:lnTo>
                    <a:pt x="173" y="637"/>
                  </a:lnTo>
                  <a:lnTo>
                    <a:pt x="180" y="633"/>
                  </a:lnTo>
                  <a:lnTo>
                    <a:pt x="180" y="624"/>
                  </a:lnTo>
                  <a:lnTo>
                    <a:pt x="186" y="624"/>
                  </a:lnTo>
                  <a:lnTo>
                    <a:pt x="186" y="617"/>
                  </a:lnTo>
                  <a:lnTo>
                    <a:pt x="193" y="613"/>
                  </a:lnTo>
                  <a:lnTo>
                    <a:pt x="197" y="597"/>
                  </a:lnTo>
                  <a:lnTo>
                    <a:pt x="206" y="591"/>
                  </a:lnTo>
                  <a:lnTo>
                    <a:pt x="206" y="584"/>
                  </a:lnTo>
                  <a:lnTo>
                    <a:pt x="217" y="577"/>
                  </a:lnTo>
                  <a:lnTo>
                    <a:pt x="220" y="560"/>
                  </a:lnTo>
                  <a:lnTo>
                    <a:pt x="229" y="557"/>
                  </a:lnTo>
                  <a:lnTo>
                    <a:pt x="229" y="548"/>
                  </a:lnTo>
                  <a:lnTo>
                    <a:pt x="240" y="540"/>
                  </a:lnTo>
                  <a:lnTo>
                    <a:pt x="240" y="531"/>
                  </a:lnTo>
                  <a:lnTo>
                    <a:pt x="253" y="524"/>
                  </a:lnTo>
                  <a:lnTo>
                    <a:pt x="260" y="500"/>
                  </a:lnTo>
                  <a:lnTo>
                    <a:pt x="266" y="500"/>
                  </a:lnTo>
                  <a:lnTo>
                    <a:pt x="269" y="488"/>
                  </a:lnTo>
                  <a:lnTo>
                    <a:pt x="277" y="484"/>
                  </a:lnTo>
                  <a:lnTo>
                    <a:pt x="277" y="477"/>
                  </a:lnTo>
                  <a:lnTo>
                    <a:pt x="286" y="473"/>
                  </a:lnTo>
                  <a:lnTo>
                    <a:pt x="286" y="464"/>
                  </a:lnTo>
                  <a:lnTo>
                    <a:pt x="297" y="457"/>
                  </a:lnTo>
                  <a:lnTo>
                    <a:pt x="300" y="440"/>
                  </a:lnTo>
                  <a:lnTo>
                    <a:pt x="313" y="431"/>
                  </a:lnTo>
                  <a:lnTo>
                    <a:pt x="317" y="417"/>
                  </a:lnTo>
                  <a:lnTo>
                    <a:pt x="329" y="408"/>
                  </a:lnTo>
                  <a:lnTo>
                    <a:pt x="329" y="400"/>
                  </a:lnTo>
                  <a:lnTo>
                    <a:pt x="337" y="397"/>
                  </a:lnTo>
                  <a:lnTo>
                    <a:pt x="340" y="380"/>
                  </a:lnTo>
                  <a:lnTo>
                    <a:pt x="349" y="377"/>
                  </a:lnTo>
                  <a:lnTo>
                    <a:pt x="349" y="368"/>
                  </a:lnTo>
                  <a:lnTo>
                    <a:pt x="360" y="360"/>
                  </a:lnTo>
                  <a:lnTo>
                    <a:pt x="360" y="353"/>
                  </a:lnTo>
                  <a:lnTo>
                    <a:pt x="366" y="353"/>
                  </a:lnTo>
                  <a:lnTo>
                    <a:pt x="369" y="340"/>
                  </a:lnTo>
                  <a:lnTo>
                    <a:pt x="377" y="337"/>
                  </a:lnTo>
                  <a:lnTo>
                    <a:pt x="377" y="328"/>
                  </a:lnTo>
                  <a:lnTo>
                    <a:pt x="389" y="320"/>
                  </a:lnTo>
                  <a:lnTo>
                    <a:pt x="389" y="311"/>
                  </a:lnTo>
                  <a:lnTo>
                    <a:pt x="397" y="308"/>
                  </a:lnTo>
                  <a:lnTo>
                    <a:pt x="397" y="300"/>
                  </a:lnTo>
                  <a:lnTo>
                    <a:pt x="406" y="297"/>
                  </a:lnTo>
                  <a:lnTo>
                    <a:pt x="406" y="288"/>
                  </a:lnTo>
                  <a:lnTo>
                    <a:pt x="417" y="280"/>
                  </a:lnTo>
                  <a:lnTo>
                    <a:pt x="417" y="273"/>
                  </a:lnTo>
                  <a:lnTo>
                    <a:pt x="426" y="268"/>
                  </a:lnTo>
                  <a:lnTo>
                    <a:pt x="426" y="260"/>
                  </a:lnTo>
                  <a:lnTo>
                    <a:pt x="429" y="260"/>
                  </a:lnTo>
                  <a:lnTo>
                    <a:pt x="429" y="253"/>
                  </a:lnTo>
                  <a:lnTo>
                    <a:pt x="433" y="253"/>
                  </a:lnTo>
                  <a:lnTo>
                    <a:pt x="437" y="240"/>
                  </a:lnTo>
                  <a:lnTo>
                    <a:pt x="446" y="240"/>
                  </a:lnTo>
                  <a:lnTo>
                    <a:pt x="448" y="233"/>
                  </a:lnTo>
                  <a:lnTo>
                    <a:pt x="449" y="228"/>
                  </a:lnTo>
                  <a:lnTo>
                    <a:pt x="453" y="222"/>
                  </a:lnTo>
                  <a:lnTo>
                    <a:pt x="457" y="217"/>
                  </a:lnTo>
                  <a:lnTo>
                    <a:pt x="460" y="213"/>
                  </a:lnTo>
                  <a:lnTo>
                    <a:pt x="466" y="213"/>
                  </a:lnTo>
                  <a:lnTo>
                    <a:pt x="469" y="197"/>
                  </a:lnTo>
                  <a:lnTo>
                    <a:pt x="477" y="193"/>
                  </a:lnTo>
                  <a:lnTo>
                    <a:pt x="477" y="184"/>
                  </a:lnTo>
                  <a:lnTo>
                    <a:pt x="486" y="180"/>
                  </a:lnTo>
                  <a:lnTo>
                    <a:pt x="486" y="171"/>
                  </a:lnTo>
                  <a:lnTo>
                    <a:pt x="497" y="164"/>
                  </a:lnTo>
                  <a:lnTo>
                    <a:pt x="500" y="148"/>
                  </a:lnTo>
                  <a:lnTo>
                    <a:pt x="509" y="144"/>
                  </a:lnTo>
                  <a:lnTo>
                    <a:pt x="509" y="137"/>
                  </a:lnTo>
                  <a:lnTo>
                    <a:pt x="520" y="128"/>
                  </a:lnTo>
                  <a:lnTo>
                    <a:pt x="520" y="120"/>
                  </a:lnTo>
                  <a:lnTo>
                    <a:pt x="533" y="113"/>
                  </a:lnTo>
                  <a:lnTo>
                    <a:pt x="533" y="108"/>
                  </a:lnTo>
                  <a:lnTo>
                    <a:pt x="566" y="108"/>
                  </a:lnTo>
                  <a:lnTo>
                    <a:pt x="589" y="148"/>
                  </a:lnTo>
                  <a:lnTo>
                    <a:pt x="589" y="177"/>
                  </a:lnTo>
                  <a:lnTo>
                    <a:pt x="593" y="177"/>
                  </a:lnTo>
                  <a:lnTo>
                    <a:pt x="593" y="188"/>
                  </a:lnTo>
                  <a:lnTo>
                    <a:pt x="597" y="188"/>
                  </a:lnTo>
                  <a:lnTo>
                    <a:pt x="597" y="197"/>
                  </a:lnTo>
                  <a:lnTo>
                    <a:pt x="600" y="197"/>
                  </a:lnTo>
                  <a:lnTo>
                    <a:pt x="606" y="217"/>
                  </a:lnTo>
                  <a:lnTo>
                    <a:pt x="649" y="257"/>
                  </a:lnTo>
                  <a:lnTo>
                    <a:pt x="649" y="277"/>
                  </a:lnTo>
                  <a:lnTo>
                    <a:pt x="657" y="277"/>
                  </a:lnTo>
                  <a:lnTo>
                    <a:pt x="657" y="268"/>
                  </a:lnTo>
                  <a:lnTo>
                    <a:pt x="677" y="268"/>
                  </a:lnTo>
                  <a:lnTo>
                    <a:pt x="678" y="271"/>
                  </a:lnTo>
                  <a:lnTo>
                    <a:pt x="682" y="273"/>
                  </a:lnTo>
                  <a:lnTo>
                    <a:pt x="684" y="275"/>
                  </a:lnTo>
                  <a:lnTo>
                    <a:pt x="686" y="277"/>
                  </a:lnTo>
                  <a:lnTo>
                    <a:pt x="689" y="297"/>
                  </a:lnTo>
                  <a:lnTo>
                    <a:pt x="693" y="297"/>
                  </a:lnTo>
                  <a:lnTo>
                    <a:pt x="693" y="277"/>
                  </a:lnTo>
                  <a:lnTo>
                    <a:pt x="697" y="260"/>
                  </a:lnTo>
                  <a:lnTo>
                    <a:pt x="689" y="260"/>
                  </a:lnTo>
                  <a:lnTo>
                    <a:pt x="689" y="228"/>
                  </a:lnTo>
                  <a:lnTo>
                    <a:pt x="706" y="224"/>
                  </a:lnTo>
                  <a:lnTo>
                    <a:pt x="722" y="222"/>
                  </a:lnTo>
                  <a:lnTo>
                    <a:pt x="740" y="220"/>
                  </a:lnTo>
                  <a:lnTo>
                    <a:pt x="740" y="244"/>
                  </a:lnTo>
                  <a:lnTo>
                    <a:pt x="726" y="253"/>
                  </a:lnTo>
                  <a:lnTo>
                    <a:pt x="726" y="257"/>
                  </a:lnTo>
                  <a:lnTo>
                    <a:pt x="733" y="257"/>
                  </a:lnTo>
                  <a:lnTo>
                    <a:pt x="742" y="251"/>
                  </a:lnTo>
                  <a:lnTo>
                    <a:pt x="755" y="251"/>
                  </a:lnTo>
                  <a:lnTo>
                    <a:pt x="766" y="248"/>
                  </a:lnTo>
                  <a:lnTo>
                    <a:pt x="769" y="240"/>
                  </a:lnTo>
                  <a:lnTo>
                    <a:pt x="777" y="240"/>
                  </a:lnTo>
                  <a:lnTo>
                    <a:pt x="777" y="237"/>
                  </a:lnTo>
                  <a:lnTo>
                    <a:pt x="826" y="240"/>
                  </a:lnTo>
                  <a:lnTo>
                    <a:pt x="826" y="237"/>
                  </a:lnTo>
                  <a:lnTo>
                    <a:pt x="837" y="237"/>
                  </a:lnTo>
                  <a:lnTo>
                    <a:pt x="837" y="231"/>
                  </a:lnTo>
                  <a:lnTo>
                    <a:pt x="853" y="231"/>
                  </a:lnTo>
                  <a:lnTo>
                    <a:pt x="853" y="228"/>
                  </a:lnTo>
                  <a:lnTo>
                    <a:pt x="868" y="228"/>
                  </a:lnTo>
                  <a:lnTo>
                    <a:pt x="882" y="229"/>
                  </a:lnTo>
                  <a:lnTo>
                    <a:pt x="895" y="233"/>
                  </a:lnTo>
                  <a:lnTo>
                    <a:pt x="909" y="237"/>
                  </a:lnTo>
                  <a:lnTo>
                    <a:pt x="909" y="260"/>
                  </a:lnTo>
                  <a:lnTo>
                    <a:pt x="886" y="268"/>
                  </a:lnTo>
                  <a:lnTo>
                    <a:pt x="886" y="273"/>
                  </a:lnTo>
                  <a:lnTo>
                    <a:pt x="913" y="273"/>
                  </a:lnTo>
                  <a:lnTo>
                    <a:pt x="913" y="280"/>
                  </a:lnTo>
                  <a:lnTo>
                    <a:pt x="929" y="277"/>
                  </a:lnTo>
                  <a:lnTo>
                    <a:pt x="933" y="268"/>
                  </a:lnTo>
                  <a:lnTo>
                    <a:pt x="960" y="260"/>
                  </a:lnTo>
                  <a:lnTo>
                    <a:pt x="960" y="240"/>
                  </a:lnTo>
                  <a:lnTo>
                    <a:pt x="966" y="238"/>
                  </a:lnTo>
                  <a:lnTo>
                    <a:pt x="971" y="237"/>
                  </a:lnTo>
                  <a:lnTo>
                    <a:pt x="977" y="237"/>
                  </a:lnTo>
                  <a:lnTo>
                    <a:pt x="986" y="237"/>
                  </a:lnTo>
                  <a:lnTo>
                    <a:pt x="986" y="248"/>
                  </a:lnTo>
                  <a:lnTo>
                    <a:pt x="989" y="248"/>
                  </a:lnTo>
                  <a:lnTo>
                    <a:pt x="989" y="333"/>
                  </a:lnTo>
                  <a:lnTo>
                    <a:pt x="993" y="333"/>
                  </a:lnTo>
                  <a:lnTo>
                    <a:pt x="997" y="353"/>
                  </a:lnTo>
                  <a:lnTo>
                    <a:pt x="1000" y="353"/>
                  </a:lnTo>
                  <a:lnTo>
                    <a:pt x="1000" y="357"/>
                  </a:lnTo>
                  <a:lnTo>
                    <a:pt x="1013" y="357"/>
                  </a:lnTo>
                  <a:lnTo>
                    <a:pt x="1037" y="328"/>
                  </a:lnTo>
                  <a:lnTo>
                    <a:pt x="1040" y="328"/>
                  </a:lnTo>
                  <a:lnTo>
                    <a:pt x="1046" y="317"/>
                  </a:lnTo>
                  <a:lnTo>
                    <a:pt x="1069" y="317"/>
                  </a:lnTo>
                  <a:lnTo>
                    <a:pt x="1069" y="368"/>
                  </a:lnTo>
                  <a:lnTo>
                    <a:pt x="1066" y="368"/>
                  </a:lnTo>
                  <a:lnTo>
                    <a:pt x="1060" y="384"/>
                  </a:lnTo>
                  <a:lnTo>
                    <a:pt x="1077" y="388"/>
                  </a:lnTo>
                  <a:lnTo>
                    <a:pt x="1100" y="360"/>
                  </a:lnTo>
                  <a:lnTo>
                    <a:pt x="1133" y="357"/>
                  </a:lnTo>
                  <a:lnTo>
                    <a:pt x="1137" y="360"/>
                  </a:lnTo>
                  <a:lnTo>
                    <a:pt x="1140" y="364"/>
                  </a:lnTo>
                  <a:lnTo>
                    <a:pt x="1142" y="364"/>
                  </a:lnTo>
                  <a:lnTo>
                    <a:pt x="1146" y="366"/>
                  </a:lnTo>
                  <a:lnTo>
                    <a:pt x="1149" y="366"/>
                  </a:lnTo>
                  <a:lnTo>
                    <a:pt x="1153" y="366"/>
                  </a:lnTo>
                  <a:lnTo>
                    <a:pt x="1157" y="366"/>
                  </a:lnTo>
                  <a:lnTo>
                    <a:pt x="1160" y="368"/>
                  </a:lnTo>
                  <a:lnTo>
                    <a:pt x="1166" y="377"/>
                  </a:lnTo>
                  <a:lnTo>
                    <a:pt x="1173" y="380"/>
                  </a:lnTo>
                  <a:lnTo>
                    <a:pt x="1173" y="388"/>
                  </a:lnTo>
                  <a:lnTo>
                    <a:pt x="1180" y="393"/>
                  </a:lnTo>
                  <a:lnTo>
                    <a:pt x="1180" y="404"/>
                  </a:lnTo>
                  <a:lnTo>
                    <a:pt x="1186" y="404"/>
                  </a:lnTo>
                  <a:lnTo>
                    <a:pt x="1186" y="413"/>
                  </a:lnTo>
                  <a:lnTo>
                    <a:pt x="1189" y="413"/>
                  </a:lnTo>
                  <a:lnTo>
                    <a:pt x="1191" y="415"/>
                  </a:lnTo>
                  <a:lnTo>
                    <a:pt x="1193" y="417"/>
                  </a:lnTo>
                  <a:lnTo>
                    <a:pt x="1193" y="417"/>
                  </a:lnTo>
                  <a:lnTo>
                    <a:pt x="1195" y="418"/>
                  </a:lnTo>
                  <a:lnTo>
                    <a:pt x="1197" y="418"/>
                  </a:lnTo>
                  <a:lnTo>
                    <a:pt x="1200" y="420"/>
                  </a:lnTo>
                  <a:lnTo>
                    <a:pt x="1200" y="431"/>
                  </a:lnTo>
                  <a:lnTo>
                    <a:pt x="1215" y="433"/>
                  </a:lnTo>
                  <a:lnTo>
                    <a:pt x="1224" y="437"/>
                  </a:lnTo>
                  <a:lnTo>
                    <a:pt x="1233" y="440"/>
                  </a:lnTo>
                  <a:lnTo>
                    <a:pt x="1233" y="448"/>
                  </a:lnTo>
                  <a:lnTo>
                    <a:pt x="1260" y="473"/>
                  </a:lnTo>
                  <a:lnTo>
                    <a:pt x="1266" y="480"/>
                  </a:lnTo>
                  <a:lnTo>
                    <a:pt x="1273" y="480"/>
                  </a:lnTo>
                  <a:lnTo>
                    <a:pt x="1273" y="484"/>
                  </a:lnTo>
                  <a:lnTo>
                    <a:pt x="1280" y="484"/>
                  </a:lnTo>
                  <a:lnTo>
                    <a:pt x="1280" y="488"/>
                  </a:lnTo>
                  <a:lnTo>
                    <a:pt x="1289" y="488"/>
                  </a:lnTo>
                  <a:lnTo>
                    <a:pt x="1289" y="493"/>
                  </a:lnTo>
                  <a:lnTo>
                    <a:pt x="1297" y="493"/>
                  </a:lnTo>
                  <a:lnTo>
                    <a:pt x="1297" y="497"/>
                  </a:lnTo>
                  <a:lnTo>
                    <a:pt x="1306" y="497"/>
                  </a:lnTo>
                  <a:lnTo>
                    <a:pt x="1306" y="500"/>
                  </a:lnTo>
                  <a:lnTo>
                    <a:pt x="1313" y="500"/>
                  </a:lnTo>
                  <a:lnTo>
                    <a:pt x="1317" y="508"/>
                  </a:lnTo>
                  <a:lnTo>
                    <a:pt x="1349" y="504"/>
                  </a:lnTo>
                  <a:lnTo>
                    <a:pt x="1349" y="508"/>
                  </a:lnTo>
                  <a:lnTo>
                    <a:pt x="1364" y="515"/>
                  </a:lnTo>
                  <a:lnTo>
                    <a:pt x="1375" y="522"/>
                  </a:lnTo>
                  <a:lnTo>
                    <a:pt x="1380" y="537"/>
                  </a:lnTo>
                  <a:lnTo>
                    <a:pt x="1388" y="546"/>
                  </a:lnTo>
                  <a:lnTo>
                    <a:pt x="1389" y="560"/>
                  </a:lnTo>
                  <a:lnTo>
                    <a:pt x="1389" y="577"/>
                  </a:lnTo>
                  <a:lnTo>
                    <a:pt x="1389" y="591"/>
                  </a:lnTo>
                  <a:lnTo>
                    <a:pt x="1373" y="593"/>
                  </a:lnTo>
                  <a:lnTo>
                    <a:pt x="1358" y="597"/>
                  </a:lnTo>
                  <a:lnTo>
                    <a:pt x="1346" y="600"/>
                  </a:lnTo>
                  <a:lnTo>
                    <a:pt x="1344" y="606"/>
                  </a:lnTo>
                  <a:lnTo>
                    <a:pt x="1344" y="609"/>
                  </a:lnTo>
                  <a:lnTo>
                    <a:pt x="1342" y="613"/>
                  </a:lnTo>
                  <a:lnTo>
                    <a:pt x="1340" y="617"/>
                  </a:lnTo>
                  <a:lnTo>
                    <a:pt x="1346" y="617"/>
                  </a:lnTo>
                  <a:lnTo>
                    <a:pt x="1353" y="626"/>
                  </a:lnTo>
                  <a:lnTo>
                    <a:pt x="1364" y="631"/>
                  </a:lnTo>
                  <a:lnTo>
                    <a:pt x="1377" y="637"/>
                  </a:lnTo>
                  <a:lnTo>
                    <a:pt x="1400" y="637"/>
                  </a:lnTo>
                  <a:lnTo>
                    <a:pt x="1400" y="640"/>
                  </a:lnTo>
                  <a:lnTo>
                    <a:pt x="1477" y="651"/>
                  </a:lnTo>
                  <a:lnTo>
                    <a:pt x="1477" y="648"/>
                  </a:lnTo>
                  <a:lnTo>
                    <a:pt x="1500" y="648"/>
                  </a:lnTo>
                  <a:lnTo>
                    <a:pt x="1500" y="644"/>
                  </a:lnTo>
                  <a:lnTo>
                    <a:pt x="1509" y="644"/>
                  </a:lnTo>
                  <a:lnTo>
                    <a:pt x="1513" y="637"/>
                  </a:lnTo>
                  <a:lnTo>
                    <a:pt x="1537" y="637"/>
                  </a:lnTo>
                  <a:lnTo>
                    <a:pt x="1537" y="640"/>
                  </a:lnTo>
                  <a:lnTo>
                    <a:pt x="1549" y="646"/>
                  </a:lnTo>
                  <a:lnTo>
                    <a:pt x="1558" y="655"/>
                  </a:lnTo>
                  <a:lnTo>
                    <a:pt x="1568" y="662"/>
                  </a:lnTo>
                  <a:lnTo>
                    <a:pt x="1580" y="668"/>
                  </a:lnTo>
                  <a:lnTo>
                    <a:pt x="1586" y="693"/>
                  </a:lnTo>
                  <a:lnTo>
                    <a:pt x="1606" y="693"/>
                  </a:lnTo>
                  <a:lnTo>
                    <a:pt x="1609" y="704"/>
                  </a:lnTo>
                  <a:lnTo>
                    <a:pt x="1615" y="715"/>
                  </a:lnTo>
                  <a:lnTo>
                    <a:pt x="1617" y="728"/>
                  </a:lnTo>
                  <a:lnTo>
                    <a:pt x="1615" y="742"/>
                  </a:lnTo>
                  <a:lnTo>
                    <a:pt x="1617" y="757"/>
                  </a:lnTo>
                  <a:lnTo>
                    <a:pt x="1626" y="757"/>
                  </a:lnTo>
                  <a:lnTo>
                    <a:pt x="1628" y="753"/>
                  </a:lnTo>
                  <a:lnTo>
                    <a:pt x="1629" y="749"/>
                  </a:lnTo>
                  <a:lnTo>
                    <a:pt x="1629" y="748"/>
                  </a:lnTo>
                  <a:lnTo>
                    <a:pt x="1631" y="744"/>
                  </a:lnTo>
                  <a:lnTo>
                    <a:pt x="1633" y="740"/>
                  </a:lnTo>
                  <a:lnTo>
                    <a:pt x="1629" y="740"/>
                  </a:lnTo>
                  <a:lnTo>
                    <a:pt x="1629" y="717"/>
                  </a:lnTo>
                  <a:lnTo>
                    <a:pt x="1626" y="717"/>
                  </a:lnTo>
                  <a:lnTo>
                    <a:pt x="1626" y="697"/>
                  </a:lnTo>
                  <a:lnTo>
                    <a:pt x="1620" y="697"/>
                  </a:lnTo>
                  <a:lnTo>
                    <a:pt x="1618" y="684"/>
                  </a:lnTo>
                  <a:lnTo>
                    <a:pt x="1617" y="671"/>
                  </a:lnTo>
                  <a:lnTo>
                    <a:pt x="1620" y="660"/>
                  </a:lnTo>
                  <a:lnTo>
                    <a:pt x="1624" y="651"/>
                  </a:lnTo>
                  <a:lnTo>
                    <a:pt x="1629" y="644"/>
                  </a:lnTo>
                  <a:lnTo>
                    <a:pt x="1635" y="637"/>
                  </a:lnTo>
                  <a:lnTo>
                    <a:pt x="1640" y="633"/>
                  </a:lnTo>
                  <a:lnTo>
                    <a:pt x="1649" y="633"/>
                  </a:lnTo>
                  <a:lnTo>
                    <a:pt x="1649" y="628"/>
                  </a:lnTo>
                  <a:lnTo>
                    <a:pt x="1669" y="624"/>
                  </a:lnTo>
                  <a:lnTo>
                    <a:pt x="1669" y="620"/>
                  </a:lnTo>
                  <a:lnTo>
                    <a:pt x="1677" y="617"/>
                  </a:lnTo>
                  <a:lnTo>
                    <a:pt x="1677" y="608"/>
                  </a:lnTo>
                  <a:lnTo>
                    <a:pt x="1680" y="608"/>
                  </a:lnTo>
                  <a:lnTo>
                    <a:pt x="1684" y="604"/>
                  </a:lnTo>
                  <a:lnTo>
                    <a:pt x="1686" y="602"/>
                  </a:lnTo>
                  <a:lnTo>
                    <a:pt x="1688" y="597"/>
                  </a:lnTo>
                  <a:lnTo>
                    <a:pt x="1689" y="591"/>
                  </a:lnTo>
                  <a:lnTo>
                    <a:pt x="1691" y="591"/>
                  </a:lnTo>
                  <a:lnTo>
                    <a:pt x="1691" y="591"/>
                  </a:lnTo>
                  <a:lnTo>
                    <a:pt x="1691" y="591"/>
                  </a:lnTo>
                  <a:lnTo>
                    <a:pt x="1691" y="591"/>
                  </a:lnTo>
                  <a:lnTo>
                    <a:pt x="1691" y="589"/>
                  </a:lnTo>
                  <a:lnTo>
                    <a:pt x="1693" y="588"/>
                  </a:lnTo>
                  <a:lnTo>
                    <a:pt x="1689" y="588"/>
                  </a:lnTo>
                  <a:lnTo>
                    <a:pt x="1673" y="613"/>
                  </a:lnTo>
                  <a:lnTo>
                    <a:pt x="1637" y="613"/>
                  </a:lnTo>
                  <a:lnTo>
                    <a:pt x="1637" y="613"/>
                  </a:lnTo>
                  <a:lnTo>
                    <a:pt x="1635" y="615"/>
                  </a:lnTo>
                  <a:lnTo>
                    <a:pt x="1633" y="617"/>
                  </a:lnTo>
                  <a:lnTo>
                    <a:pt x="1631" y="618"/>
                  </a:lnTo>
                  <a:lnTo>
                    <a:pt x="1629" y="620"/>
                  </a:lnTo>
                  <a:lnTo>
                    <a:pt x="1629" y="633"/>
                  </a:lnTo>
                  <a:lnTo>
                    <a:pt x="1622" y="631"/>
                  </a:lnTo>
                  <a:lnTo>
                    <a:pt x="1617" y="631"/>
                  </a:lnTo>
                  <a:lnTo>
                    <a:pt x="1611" y="631"/>
                  </a:lnTo>
                  <a:lnTo>
                    <a:pt x="1606" y="629"/>
                  </a:lnTo>
                  <a:lnTo>
                    <a:pt x="1600" y="628"/>
                  </a:lnTo>
                  <a:lnTo>
                    <a:pt x="1597" y="618"/>
                  </a:lnTo>
                  <a:lnTo>
                    <a:pt x="1595" y="609"/>
                  </a:lnTo>
                  <a:lnTo>
                    <a:pt x="1593" y="597"/>
                  </a:lnTo>
                  <a:lnTo>
                    <a:pt x="1597" y="593"/>
                  </a:lnTo>
                  <a:lnTo>
                    <a:pt x="1598" y="589"/>
                  </a:lnTo>
                  <a:lnTo>
                    <a:pt x="1600" y="586"/>
                  </a:lnTo>
                  <a:lnTo>
                    <a:pt x="1600" y="580"/>
                  </a:lnTo>
                  <a:lnTo>
                    <a:pt x="1622" y="575"/>
                  </a:lnTo>
                  <a:lnTo>
                    <a:pt x="1642" y="569"/>
                  </a:lnTo>
                  <a:lnTo>
                    <a:pt x="1662" y="562"/>
                  </a:lnTo>
                  <a:lnTo>
                    <a:pt x="1684" y="558"/>
                  </a:lnTo>
                  <a:lnTo>
                    <a:pt x="1709" y="557"/>
                  </a:lnTo>
                  <a:lnTo>
                    <a:pt x="1713" y="568"/>
                  </a:lnTo>
                  <a:lnTo>
                    <a:pt x="1726" y="568"/>
                  </a:lnTo>
                  <a:lnTo>
                    <a:pt x="1724" y="577"/>
                  </a:lnTo>
                  <a:lnTo>
                    <a:pt x="1722" y="589"/>
                  </a:lnTo>
                  <a:lnTo>
                    <a:pt x="1722" y="600"/>
                  </a:lnTo>
                  <a:lnTo>
                    <a:pt x="1720" y="604"/>
                  </a:lnTo>
                  <a:lnTo>
                    <a:pt x="1726" y="604"/>
                  </a:lnTo>
                  <a:lnTo>
                    <a:pt x="1729" y="609"/>
                  </a:lnTo>
                  <a:lnTo>
                    <a:pt x="1733" y="613"/>
                  </a:lnTo>
                  <a:lnTo>
                    <a:pt x="1735" y="617"/>
                  </a:lnTo>
                  <a:lnTo>
                    <a:pt x="1738" y="622"/>
                  </a:lnTo>
                  <a:lnTo>
                    <a:pt x="1740" y="628"/>
                  </a:lnTo>
                  <a:lnTo>
                    <a:pt x="1749" y="628"/>
                  </a:lnTo>
                  <a:lnTo>
                    <a:pt x="1749" y="633"/>
                  </a:lnTo>
                  <a:lnTo>
                    <a:pt x="1751" y="635"/>
                  </a:lnTo>
                  <a:lnTo>
                    <a:pt x="1751" y="637"/>
                  </a:lnTo>
                  <a:lnTo>
                    <a:pt x="1753" y="638"/>
                  </a:lnTo>
                  <a:lnTo>
                    <a:pt x="1757" y="638"/>
                  </a:lnTo>
                  <a:lnTo>
                    <a:pt x="1760" y="640"/>
                  </a:lnTo>
                  <a:lnTo>
                    <a:pt x="1760" y="644"/>
                  </a:lnTo>
                  <a:lnTo>
                    <a:pt x="1766" y="646"/>
                  </a:lnTo>
                  <a:lnTo>
                    <a:pt x="1769" y="644"/>
                  </a:lnTo>
                  <a:lnTo>
                    <a:pt x="1771" y="644"/>
                  </a:lnTo>
                  <a:lnTo>
                    <a:pt x="1775" y="642"/>
                  </a:lnTo>
                  <a:lnTo>
                    <a:pt x="1777" y="640"/>
                  </a:lnTo>
                  <a:lnTo>
                    <a:pt x="1777" y="637"/>
                  </a:lnTo>
                  <a:lnTo>
                    <a:pt x="1797" y="637"/>
                  </a:lnTo>
                  <a:lnTo>
                    <a:pt x="1809" y="653"/>
                  </a:lnTo>
                  <a:lnTo>
                    <a:pt x="1822" y="666"/>
                  </a:lnTo>
                  <a:lnTo>
                    <a:pt x="1837" y="680"/>
                  </a:lnTo>
                  <a:lnTo>
                    <a:pt x="1842" y="678"/>
                  </a:lnTo>
                  <a:lnTo>
                    <a:pt x="1844" y="678"/>
                  </a:lnTo>
                  <a:lnTo>
                    <a:pt x="1844" y="677"/>
                  </a:lnTo>
                  <a:lnTo>
                    <a:pt x="1846" y="677"/>
                  </a:lnTo>
                  <a:lnTo>
                    <a:pt x="1880" y="677"/>
                  </a:lnTo>
                  <a:lnTo>
                    <a:pt x="1880" y="671"/>
                  </a:lnTo>
                  <a:lnTo>
                    <a:pt x="1897" y="668"/>
                  </a:lnTo>
                  <a:lnTo>
                    <a:pt x="1897" y="664"/>
                  </a:lnTo>
                  <a:lnTo>
                    <a:pt x="1937" y="664"/>
                  </a:lnTo>
                  <a:lnTo>
                    <a:pt x="1937" y="668"/>
                  </a:lnTo>
                  <a:lnTo>
                    <a:pt x="1969" y="664"/>
                  </a:lnTo>
                  <a:lnTo>
                    <a:pt x="1969" y="651"/>
                  </a:lnTo>
                  <a:lnTo>
                    <a:pt x="1986" y="651"/>
                  </a:lnTo>
                  <a:lnTo>
                    <a:pt x="1986" y="648"/>
                  </a:lnTo>
                  <a:lnTo>
                    <a:pt x="1978" y="638"/>
                  </a:lnTo>
                  <a:lnTo>
                    <a:pt x="1975" y="624"/>
                  </a:lnTo>
                  <a:lnTo>
                    <a:pt x="1973" y="608"/>
                  </a:lnTo>
                  <a:lnTo>
                    <a:pt x="2006" y="591"/>
                  </a:lnTo>
                  <a:lnTo>
                    <a:pt x="2006" y="588"/>
                  </a:lnTo>
                  <a:lnTo>
                    <a:pt x="1991" y="584"/>
                  </a:lnTo>
                  <a:lnTo>
                    <a:pt x="1980" y="578"/>
                  </a:lnTo>
                  <a:lnTo>
                    <a:pt x="1969" y="571"/>
                  </a:lnTo>
                  <a:lnTo>
                    <a:pt x="1960" y="571"/>
                  </a:lnTo>
                  <a:lnTo>
                    <a:pt x="1960" y="568"/>
                  </a:lnTo>
                  <a:lnTo>
                    <a:pt x="1933" y="564"/>
                  </a:lnTo>
                  <a:lnTo>
                    <a:pt x="1933" y="537"/>
                  </a:lnTo>
                  <a:lnTo>
                    <a:pt x="1966" y="517"/>
                  </a:lnTo>
                  <a:lnTo>
                    <a:pt x="1966" y="484"/>
                  </a:lnTo>
                  <a:lnTo>
                    <a:pt x="1968" y="477"/>
                  </a:lnTo>
                  <a:lnTo>
                    <a:pt x="1971" y="471"/>
                  </a:lnTo>
                  <a:lnTo>
                    <a:pt x="1975" y="464"/>
                  </a:lnTo>
                  <a:lnTo>
                    <a:pt x="1977" y="457"/>
                  </a:lnTo>
                  <a:lnTo>
                    <a:pt x="2000" y="457"/>
                  </a:lnTo>
                  <a:lnTo>
                    <a:pt x="2040" y="500"/>
                  </a:lnTo>
                  <a:lnTo>
                    <a:pt x="2049" y="504"/>
                  </a:lnTo>
                  <a:lnTo>
                    <a:pt x="2049" y="511"/>
                  </a:lnTo>
                  <a:lnTo>
                    <a:pt x="2060" y="520"/>
                  </a:lnTo>
                  <a:lnTo>
                    <a:pt x="2071" y="533"/>
                  </a:lnTo>
                  <a:lnTo>
                    <a:pt x="2078" y="549"/>
                  </a:lnTo>
                  <a:lnTo>
                    <a:pt x="2080" y="571"/>
                  </a:lnTo>
                  <a:lnTo>
                    <a:pt x="2069" y="580"/>
                  </a:lnTo>
                  <a:lnTo>
                    <a:pt x="2062" y="588"/>
                  </a:lnTo>
                  <a:lnTo>
                    <a:pt x="2057" y="591"/>
                  </a:lnTo>
                  <a:lnTo>
                    <a:pt x="2048" y="595"/>
                  </a:lnTo>
                  <a:lnTo>
                    <a:pt x="2037" y="595"/>
                  </a:lnTo>
                  <a:lnTo>
                    <a:pt x="2017" y="591"/>
                  </a:lnTo>
                  <a:lnTo>
                    <a:pt x="2017" y="597"/>
                  </a:lnTo>
                  <a:lnTo>
                    <a:pt x="2026" y="597"/>
                  </a:lnTo>
                  <a:lnTo>
                    <a:pt x="2028" y="598"/>
                  </a:lnTo>
                  <a:lnTo>
                    <a:pt x="2029" y="600"/>
                  </a:lnTo>
                  <a:lnTo>
                    <a:pt x="2031" y="600"/>
                  </a:lnTo>
                  <a:lnTo>
                    <a:pt x="2033" y="600"/>
                  </a:lnTo>
                  <a:lnTo>
                    <a:pt x="2033" y="598"/>
                  </a:lnTo>
                  <a:lnTo>
                    <a:pt x="2035" y="598"/>
                  </a:lnTo>
                  <a:lnTo>
                    <a:pt x="2037" y="600"/>
                  </a:lnTo>
                  <a:lnTo>
                    <a:pt x="2037" y="604"/>
                  </a:lnTo>
                  <a:lnTo>
                    <a:pt x="2044" y="611"/>
                  </a:lnTo>
                  <a:lnTo>
                    <a:pt x="2046" y="615"/>
                  </a:lnTo>
                  <a:lnTo>
                    <a:pt x="2049" y="618"/>
                  </a:lnTo>
                  <a:lnTo>
                    <a:pt x="2057" y="620"/>
                  </a:lnTo>
                  <a:lnTo>
                    <a:pt x="2069" y="620"/>
                  </a:lnTo>
                  <a:lnTo>
                    <a:pt x="2073" y="684"/>
                  </a:lnTo>
                  <a:lnTo>
                    <a:pt x="2078" y="688"/>
                  </a:lnTo>
                  <a:lnTo>
                    <a:pt x="2082" y="689"/>
                  </a:lnTo>
                  <a:lnTo>
                    <a:pt x="2086" y="691"/>
                  </a:lnTo>
                  <a:lnTo>
                    <a:pt x="2091" y="695"/>
                  </a:lnTo>
                  <a:lnTo>
                    <a:pt x="2097" y="697"/>
                  </a:lnTo>
                  <a:lnTo>
                    <a:pt x="2095" y="684"/>
                  </a:lnTo>
                  <a:lnTo>
                    <a:pt x="2093" y="675"/>
                  </a:lnTo>
                  <a:lnTo>
                    <a:pt x="2089" y="664"/>
                  </a:lnTo>
                  <a:lnTo>
                    <a:pt x="2086" y="664"/>
                  </a:lnTo>
                  <a:lnTo>
                    <a:pt x="2089" y="624"/>
                  </a:lnTo>
                  <a:lnTo>
                    <a:pt x="2106" y="615"/>
                  </a:lnTo>
                  <a:lnTo>
                    <a:pt x="2126" y="608"/>
                  </a:lnTo>
                  <a:lnTo>
                    <a:pt x="2126" y="602"/>
                  </a:lnTo>
                  <a:lnTo>
                    <a:pt x="2128" y="597"/>
                  </a:lnTo>
                  <a:lnTo>
                    <a:pt x="2129" y="593"/>
                  </a:lnTo>
                  <a:lnTo>
                    <a:pt x="2131" y="589"/>
                  </a:lnTo>
                  <a:lnTo>
                    <a:pt x="2135" y="586"/>
                  </a:lnTo>
                  <a:lnTo>
                    <a:pt x="2137" y="580"/>
                  </a:lnTo>
                  <a:lnTo>
                    <a:pt x="2140" y="580"/>
                  </a:lnTo>
                  <a:lnTo>
                    <a:pt x="2137" y="540"/>
                  </a:lnTo>
                  <a:lnTo>
                    <a:pt x="2133" y="540"/>
                  </a:lnTo>
                  <a:lnTo>
                    <a:pt x="2133" y="544"/>
                  </a:lnTo>
                  <a:lnTo>
                    <a:pt x="2113" y="544"/>
                  </a:lnTo>
                  <a:lnTo>
                    <a:pt x="2117" y="493"/>
                  </a:lnTo>
                  <a:lnTo>
                    <a:pt x="2133" y="493"/>
                  </a:lnTo>
                  <a:lnTo>
                    <a:pt x="2133" y="484"/>
                  </a:lnTo>
                  <a:lnTo>
                    <a:pt x="2097" y="484"/>
                  </a:lnTo>
                  <a:lnTo>
                    <a:pt x="2093" y="477"/>
                  </a:lnTo>
                  <a:lnTo>
                    <a:pt x="2086" y="477"/>
                  </a:lnTo>
                  <a:lnTo>
                    <a:pt x="2080" y="468"/>
                  </a:lnTo>
                  <a:lnTo>
                    <a:pt x="2073" y="468"/>
                  </a:lnTo>
                  <a:lnTo>
                    <a:pt x="2073" y="464"/>
                  </a:lnTo>
                  <a:lnTo>
                    <a:pt x="2053" y="464"/>
                  </a:lnTo>
                  <a:lnTo>
                    <a:pt x="2040" y="448"/>
                  </a:lnTo>
                  <a:lnTo>
                    <a:pt x="2029" y="444"/>
                  </a:lnTo>
                  <a:lnTo>
                    <a:pt x="2026" y="393"/>
                  </a:lnTo>
                  <a:lnTo>
                    <a:pt x="2029" y="393"/>
                  </a:lnTo>
                  <a:lnTo>
                    <a:pt x="2033" y="368"/>
                  </a:lnTo>
                  <a:lnTo>
                    <a:pt x="2029" y="368"/>
                  </a:lnTo>
                  <a:lnTo>
                    <a:pt x="2029" y="360"/>
                  </a:lnTo>
                  <a:lnTo>
                    <a:pt x="2026" y="360"/>
                  </a:lnTo>
                  <a:lnTo>
                    <a:pt x="2026" y="300"/>
                  </a:lnTo>
                  <a:lnTo>
                    <a:pt x="2026" y="298"/>
                  </a:lnTo>
                  <a:lnTo>
                    <a:pt x="2028" y="298"/>
                  </a:lnTo>
                  <a:lnTo>
                    <a:pt x="2028" y="298"/>
                  </a:lnTo>
                  <a:lnTo>
                    <a:pt x="2028" y="298"/>
                  </a:lnTo>
                  <a:lnTo>
                    <a:pt x="2028" y="298"/>
                  </a:lnTo>
                  <a:lnTo>
                    <a:pt x="2029" y="297"/>
                  </a:lnTo>
                  <a:lnTo>
                    <a:pt x="2040" y="297"/>
                  </a:lnTo>
                  <a:lnTo>
                    <a:pt x="2037" y="257"/>
                  </a:lnTo>
                  <a:lnTo>
                    <a:pt x="2046" y="253"/>
                  </a:lnTo>
                  <a:lnTo>
                    <a:pt x="2049" y="237"/>
                  </a:lnTo>
                  <a:lnTo>
                    <a:pt x="2057" y="237"/>
                  </a:lnTo>
                  <a:lnTo>
                    <a:pt x="2053" y="217"/>
                  </a:lnTo>
                  <a:lnTo>
                    <a:pt x="2049" y="217"/>
                  </a:lnTo>
                  <a:lnTo>
                    <a:pt x="2049" y="184"/>
                  </a:lnTo>
                  <a:lnTo>
                    <a:pt x="2033" y="171"/>
                  </a:lnTo>
                  <a:lnTo>
                    <a:pt x="2033" y="164"/>
                  </a:lnTo>
                  <a:lnTo>
                    <a:pt x="2029" y="164"/>
                  </a:lnTo>
                  <a:lnTo>
                    <a:pt x="2029" y="140"/>
                  </a:lnTo>
                  <a:lnTo>
                    <a:pt x="2024" y="113"/>
                  </a:lnTo>
                  <a:lnTo>
                    <a:pt x="2022" y="84"/>
                  </a:lnTo>
                  <a:lnTo>
                    <a:pt x="2020" y="53"/>
                  </a:lnTo>
                  <a:lnTo>
                    <a:pt x="2029" y="53"/>
                  </a:lnTo>
                  <a:lnTo>
                    <a:pt x="2026" y="37"/>
                  </a:lnTo>
                  <a:lnTo>
                    <a:pt x="2026" y="17"/>
                  </a:lnTo>
                  <a:lnTo>
                    <a:pt x="2037" y="11"/>
                  </a:lnTo>
                  <a:lnTo>
                    <a:pt x="2037" y="8"/>
                  </a:lnTo>
                  <a:lnTo>
                    <a:pt x="2060" y="4"/>
                  </a:lnTo>
                  <a:lnTo>
                    <a:pt x="2060" y="0"/>
                  </a:lnTo>
                  <a:lnTo>
                    <a:pt x="2071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5" name="Freeform 10"/>
            <p:cNvSpPr>
              <a:spLocks noEditPoints="1"/>
            </p:cNvSpPr>
            <p:nvPr/>
          </p:nvSpPr>
          <p:spPr bwMode="auto">
            <a:xfrm>
              <a:off x="3963988" y="944563"/>
              <a:ext cx="3746500" cy="2940050"/>
            </a:xfrm>
            <a:custGeom>
              <a:avLst/>
              <a:gdLst>
                <a:gd name="T0" fmla="*/ 1631 w 2360"/>
                <a:gd name="T1" fmla="*/ 1105 h 1852"/>
                <a:gd name="T2" fmla="*/ 1831 w 2360"/>
                <a:gd name="T3" fmla="*/ 1172 h 1852"/>
                <a:gd name="T4" fmla="*/ 1935 w 2360"/>
                <a:gd name="T5" fmla="*/ 1287 h 1852"/>
                <a:gd name="T6" fmla="*/ 2258 w 2360"/>
                <a:gd name="T7" fmla="*/ 1318 h 1852"/>
                <a:gd name="T8" fmla="*/ 2057 w 2360"/>
                <a:gd name="T9" fmla="*/ 1469 h 1852"/>
                <a:gd name="T10" fmla="*/ 2277 w 2360"/>
                <a:gd name="T11" fmla="*/ 1596 h 1852"/>
                <a:gd name="T12" fmla="*/ 2326 w 2360"/>
                <a:gd name="T13" fmla="*/ 1720 h 1852"/>
                <a:gd name="T14" fmla="*/ 2355 w 2360"/>
                <a:gd name="T15" fmla="*/ 1825 h 1852"/>
                <a:gd name="T16" fmla="*/ 2044 w 2360"/>
                <a:gd name="T17" fmla="*/ 1803 h 1852"/>
                <a:gd name="T18" fmla="*/ 1853 w 2360"/>
                <a:gd name="T19" fmla="*/ 1800 h 1852"/>
                <a:gd name="T20" fmla="*/ 1846 w 2360"/>
                <a:gd name="T21" fmla="*/ 1647 h 1852"/>
                <a:gd name="T22" fmla="*/ 1742 w 2360"/>
                <a:gd name="T23" fmla="*/ 1410 h 1852"/>
                <a:gd name="T24" fmla="*/ 1629 w 2360"/>
                <a:gd name="T25" fmla="*/ 1369 h 1852"/>
                <a:gd name="T26" fmla="*/ 1480 w 2360"/>
                <a:gd name="T27" fmla="*/ 1372 h 1852"/>
                <a:gd name="T28" fmla="*/ 1197 w 2360"/>
                <a:gd name="T29" fmla="*/ 1409 h 1852"/>
                <a:gd name="T30" fmla="*/ 1120 w 2360"/>
                <a:gd name="T31" fmla="*/ 1096 h 1852"/>
                <a:gd name="T32" fmla="*/ 1237 w 2360"/>
                <a:gd name="T33" fmla="*/ 1212 h 1852"/>
                <a:gd name="T34" fmla="*/ 1331 w 2360"/>
                <a:gd name="T35" fmla="*/ 1040 h 1852"/>
                <a:gd name="T36" fmla="*/ 671 w 2360"/>
                <a:gd name="T37" fmla="*/ 949 h 1852"/>
                <a:gd name="T38" fmla="*/ 329 w 2360"/>
                <a:gd name="T39" fmla="*/ 1132 h 1852"/>
                <a:gd name="T40" fmla="*/ 549 w 2360"/>
                <a:gd name="T41" fmla="*/ 1312 h 1852"/>
                <a:gd name="T42" fmla="*/ 658 w 2360"/>
                <a:gd name="T43" fmla="*/ 1180 h 1852"/>
                <a:gd name="T44" fmla="*/ 780 w 2360"/>
                <a:gd name="T45" fmla="*/ 1532 h 1852"/>
                <a:gd name="T46" fmla="*/ 637 w 2360"/>
                <a:gd name="T47" fmla="*/ 1616 h 1852"/>
                <a:gd name="T48" fmla="*/ 313 w 2360"/>
                <a:gd name="T49" fmla="*/ 1560 h 1852"/>
                <a:gd name="T50" fmla="*/ 360 w 2360"/>
                <a:gd name="T51" fmla="*/ 1440 h 1852"/>
                <a:gd name="T52" fmla="*/ 217 w 2360"/>
                <a:gd name="T53" fmla="*/ 1283 h 1852"/>
                <a:gd name="T54" fmla="*/ 213 w 2360"/>
                <a:gd name="T55" fmla="*/ 1185 h 1852"/>
                <a:gd name="T56" fmla="*/ 17 w 2360"/>
                <a:gd name="T57" fmla="*/ 1200 h 1852"/>
                <a:gd name="T58" fmla="*/ 949 w 2360"/>
                <a:gd name="T59" fmla="*/ 940 h 1852"/>
                <a:gd name="T60" fmla="*/ 297 w 2360"/>
                <a:gd name="T61" fmla="*/ 889 h 1852"/>
                <a:gd name="T62" fmla="*/ 777 w 2360"/>
                <a:gd name="T63" fmla="*/ 923 h 1852"/>
                <a:gd name="T64" fmla="*/ 595 w 2360"/>
                <a:gd name="T65" fmla="*/ 890 h 1852"/>
                <a:gd name="T66" fmla="*/ 493 w 2360"/>
                <a:gd name="T67" fmla="*/ 1003 h 1852"/>
                <a:gd name="T68" fmla="*/ 413 w 2360"/>
                <a:gd name="T69" fmla="*/ 936 h 1852"/>
                <a:gd name="T70" fmla="*/ 409 w 2360"/>
                <a:gd name="T71" fmla="*/ 805 h 1852"/>
                <a:gd name="T72" fmla="*/ 540 w 2360"/>
                <a:gd name="T73" fmla="*/ 900 h 1852"/>
                <a:gd name="T74" fmla="*/ 1037 w 2360"/>
                <a:gd name="T75" fmla="*/ 845 h 1852"/>
                <a:gd name="T76" fmla="*/ 1286 w 2360"/>
                <a:gd name="T77" fmla="*/ 829 h 1852"/>
                <a:gd name="T78" fmla="*/ 1146 w 2360"/>
                <a:gd name="T79" fmla="*/ 989 h 1852"/>
                <a:gd name="T80" fmla="*/ 960 w 2360"/>
                <a:gd name="T81" fmla="*/ 872 h 1852"/>
                <a:gd name="T82" fmla="*/ 393 w 2360"/>
                <a:gd name="T83" fmla="*/ 752 h 1852"/>
                <a:gd name="T84" fmla="*/ 297 w 2360"/>
                <a:gd name="T85" fmla="*/ 820 h 1852"/>
                <a:gd name="T86" fmla="*/ 373 w 2360"/>
                <a:gd name="T87" fmla="*/ 705 h 1852"/>
                <a:gd name="T88" fmla="*/ 529 w 2360"/>
                <a:gd name="T89" fmla="*/ 692 h 1852"/>
                <a:gd name="T90" fmla="*/ 557 w 2360"/>
                <a:gd name="T91" fmla="*/ 589 h 1852"/>
                <a:gd name="T92" fmla="*/ 729 w 2360"/>
                <a:gd name="T93" fmla="*/ 552 h 1852"/>
                <a:gd name="T94" fmla="*/ 689 w 2360"/>
                <a:gd name="T95" fmla="*/ 616 h 1852"/>
                <a:gd name="T96" fmla="*/ 795 w 2360"/>
                <a:gd name="T97" fmla="*/ 465 h 1852"/>
                <a:gd name="T98" fmla="*/ 1277 w 2360"/>
                <a:gd name="T99" fmla="*/ 60 h 1852"/>
                <a:gd name="T100" fmla="*/ 1209 w 2360"/>
                <a:gd name="T101" fmla="*/ 420 h 1852"/>
                <a:gd name="T102" fmla="*/ 1246 w 2360"/>
                <a:gd name="T103" fmla="*/ 665 h 1852"/>
                <a:gd name="T104" fmla="*/ 1213 w 2360"/>
                <a:gd name="T105" fmla="*/ 756 h 1852"/>
                <a:gd name="T106" fmla="*/ 1060 w 2360"/>
                <a:gd name="T107" fmla="*/ 809 h 1852"/>
                <a:gd name="T108" fmla="*/ 1117 w 2360"/>
                <a:gd name="T109" fmla="*/ 676 h 1852"/>
                <a:gd name="T110" fmla="*/ 957 w 2360"/>
                <a:gd name="T111" fmla="*/ 652 h 1852"/>
                <a:gd name="T112" fmla="*/ 851 w 2360"/>
                <a:gd name="T113" fmla="*/ 496 h 1852"/>
                <a:gd name="T114" fmla="*/ 886 w 2360"/>
                <a:gd name="T115" fmla="*/ 323 h 1852"/>
                <a:gd name="T116" fmla="*/ 1009 w 2360"/>
                <a:gd name="T117" fmla="*/ 390 h 1852"/>
                <a:gd name="T118" fmla="*/ 1089 w 2360"/>
                <a:gd name="T119" fmla="*/ 323 h 1852"/>
                <a:gd name="T120" fmla="*/ 906 w 2360"/>
                <a:gd name="T121" fmla="*/ 289 h 1852"/>
                <a:gd name="T122" fmla="*/ 1033 w 2360"/>
                <a:gd name="T123" fmla="*/ 69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60" h="1852">
                  <a:moveTo>
                    <a:pt x="1386" y="989"/>
                  </a:moveTo>
                  <a:lnTo>
                    <a:pt x="1440" y="992"/>
                  </a:lnTo>
                  <a:lnTo>
                    <a:pt x="1449" y="1003"/>
                  </a:lnTo>
                  <a:lnTo>
                    <a:pt x="1462" y="1012"/>
                  </a:lnTo>
                  <a:lnTo>
                    <a:pt x="1473" y="1021"/>
                  </a:lnTo>
                  <a:lnTo>
                    <a:pt x="1480" y="1032"/>
                  </a:lnTo>
                  <a:lnTo>
                    <a:pt x="1482" y="1036"/>
                  </a:lnTo>
                  <a:lnTo>
                    <a:pt x="1482" y="1041"/>
                  </a:lnTo>
                  <a:lnTo>
                    <a:pt x="1480" y="1047"/>
                  </a:lnTo>
                  <a:lnTo>
                    <a:pt x="1478" y="1050"/>
                  </a:lnTo>
                  <a:lnTo>
                    <a:pt x="1478" y="1054"/>
                  </a:lnTo>
                  <a:lnTo>
                    <a:pt x="1477" y="1056"/>
                  </a:lnTo>
                  <a:lnTo>
                    <a:pt x="1529" y="1056"/>
                  </a:lnTo>
                  <a:lnTo>
                    <a:pt x="1537" y="1070"/>
                  </a:lnTo>
                  <a:lnTo>
                    <a:pt x="1548" y="1080"/>
                  </a:lnTo>
                  <a:lnTo>
                    <a:pt x="1562" y="1085"/>
                  </a:lnTo>
                  <a:lnTo>
                    <a:pt x="1577" y="1092"/>
                  </a:lnTo>
                  <a:lnTo>
                    <a:pt x="1577" y="1120"/>
                  </a:lnTo>
                  <a:lnTo>
                    <a:pt x="1580" y="1120"/>
                  </a:lnTo>
                  <a:lnTo>
                    <a:pt x="1582" y="1114"/>
                  </a:lnTo>
                  <a:lnTo>
                    <a:pt x="1586" y="1110"/>
                  </a:lnTo>
                  <a:lnTo>
                    <a:pt x="1588" y="1109"/>
                  </a:lnTo>
                  <a:lnTo>
                    <a:pt x="1593" y="1109"/>
                  </a:lnTo>
                  <a:lnTo>
                    <a:pt x="1598" y="1109"/>
                  </a:lnTo>
                  <a:lnTo>
                    <a:pt x="1606" y="1109"/>
                  </a:lnTo>
                  <a:lnTo>
                    <a:pt x="1609" y="1129"/>
                  </a:lnTo>
                  <a:lnTo>
                    <a:pt x="1620" y="1129"/>
                  </a:lnTo>
                  <a:lnTo>
                    <a:pt x="1620" y="1125"/>
                  </a:lnTo>
                  <a:lnTo>
                    <a:pt x="1626" y="1120"/>
                  </a:lnTo>
                  <a:lnTo>
                    <a:pt x="1629" y="1112"/>
                  </a:lnTo>
                  <a:lnTo>
                    <a:pt x="1631" y="1105"/>
                  </a:lnTo>
                  <a:lnTo>
                    <a:pt x="1633" y="1096"/>
                  </a:lnTo>
                  <a:lnTo>
                    <a:pt x="1668" y="1098"/>
                  </a:lnTo>
                  <a:lnTo>
                    <a:pt x="1697" y="1100"/>
                  </a:lnTo>
                  <a:lnTo>
                    <a:pt x="1700" y="1116"/>
                  </a:lnTo>
                  <a:lnTo>
                    <a:pt x="1700" y="1136"/>
                  </a:lnTo>
                  <a:lnTo>
                    <a:pt x="1706" y="1136"/>
                  </a:lnTo>
                  <a:lnTo>
                    <a:pt x="1709" y="1130"/>
                  </a:lnTo>
                  <a:lnTo>
                    <a:pt x="1713" y="1129"/>
                  </a:lnTo>
                  <a:lnTo>
                    <a:pt x="1718" y="1129"/>
                  </a:lnTo>
                  <a:lnTo>
                    <a:pt x="1724" y="1129"/>
                  </a:lnTo>
                  <a:lnTo>
                    <a:pt x="1733" y="1129"/>
                  </a:lnTo>
                  <a:lnTo>
                    <a:pt x="1735" y="1134"/>
                  </a:lnTo>
                  <a:lnTo>
                    <a:pt x="1737" y="1140"/>
                  </a:lnTo>
                  <a:lnTo>
                    <a:pt x="1738" y="1143"/>
                  </a:lnTo>
                  <a:lnTo>
                    <a:pt x="1744" y="1147"/>
                  </a:lnTo>
                  <a:lnTo>
                    <a:pt x="1749" y="1147"/>
                  </a:lnTo>
                  <a:lnTo>
                    <a:pt x="1757" y="1149"/>
                  </a:lnTo>
                  <a:lnTo>
                    <a:pt x="1766" y="1136"/>
                  </a:lnTo>
                  <a:lnTo>
                    <a:pt x="1777" y="1129"/>
                  </a:lnTo>
                  <a:lnTo>
                    <a:pt x="1791" y="1127"/>
                  </a:lnTo>
                  <a:lnTo>
                    <a:pt x="1813" y="1129"/>
                  </a:lnTo>
                  <a:lnTo>
                    <a:pt x="1815" y="1136"/>
                  </a:lnTo>
                  <a:lnTo>
                    <a:pt x="1817" y="1145"/>
                  </a:lnTo>
                  <a:lnTo>
                    <a:pt x="1817" y="1156"/>
                  </a:lnTo>
                  <a:lnTo>
                    <a:pt x="1813" y="1156"/>
                  </a:lnTo>
                  <a:lnTo>
                    <a:pt x="1813" y="1169"/>
                  </a:lnTo>
                  <a:lnTo>
                    <a:pt x="1818" y="1169"/>
                  </a:lnTo>
                  <a:lnTo>
                    <a:pt x="1824" y="1169"/>
                  </a:lnTo>
                  <a:lnTo>
                    <a:pt x="1826" y="1170"/>
                  </a:lnTo>
                  <a:lnTo>
                    <a:pt x="1829" y="1170"/>
                  </a:lnTo>
                  <a:lnTo>
                    <a:pt x="1831" y="1172"/>
                  </a:lnTo>
                  <a:lnTo>
                    <a:pt x="1833" y="1174"/>
                  </a:lnTo>
                  <a:lnTo>
                    <a:pt x="1837" y="1176"/>
                  </a:lnTo>
                  <a:lnTo>
                    <a:pt x="1837" y="1169"/>
                  </a:lnTo>
                  <a:lnTo>
                    <a:pt x="1838" y="1163"/>
                  </a:lnTo>
                  <a:lnTo>
                    <a:pt x="1838" y="1158"/>
                  </a:lnTo>
                  <a:lnTo>
                    <a:pt x="1840" y="1154"/>
                  </a:lnTo>
                  <a:lnTo>
                    <a:pt x="1840" y="1149"/>
                  </a:lnTo>
                  <a:lnTo>
                    <a:pt x="1886" y="1156"/>
                  </a:lnTo>
                  <a:lnTo>
                    <a:pt x="1888" y="1170"/>
                  </a:lnTo>
                  <a:lnTo>
                    <a:pt x="1889" y="1189"/>
                  </a:lnTo>
                  <a:lnTo>
                    <a:pt x="1880" y="1189"/>
                  </a:lnTo>
                  <a:lnTo>
                    <a:pt x="1866" y="1216"/>
                  </a:lnTo>
                  <a:lnTo>
                    <a:pt x="1877" y="1216"/>
                  </a:lnTo>
                  <a:lnTo>
                    <a:pt x="1891" y="1205"/>
                  </a:lnTo>
                  <a:lnTo>
                    <a:pt x="1911" y="1198"/>
                  </a:lnTo>
                  <a:lnTo>
                    <a:pt x="1937" y="1196"/>
                  </a:lnTo>
                  <a:lnTo>
                    <a:pt x="1937" y="1223"/>
                  </a:lnTo>
                  <a:lnTo>
                    <a:pt x="1929" y="1229"/>
                  </a:lnTo>
                  <a:lnTo>
                    <a:pt x="1922" y="1232"/>
                  </a:lnTo>
                  <a:lnTo>
                    <a:pt x="1913" y="1234"/>
                  </a:lnTo>
                  <a:lnTo>
                    <a:pt x="1900" y="1236"/>
                  </a:lnTo>
                  <a:lnTo>
                    <a:pt x="1900" y="1249"/>
                  </a:lnTo>
                  <a:lnTo>
                    <a:pt x="1917" y="1249"/>
                  </a:lnTo>
                  <a:lnTo>
                    <a:pt x="1920" y="1265"/>
                  </a:lnTo>
                  <a:lnTo>
                    <a:pt x="1926" y="1265"/>
                  </a:lnTo>
                  <a:lnTo>
                    <a:pt x="1928" y="1270"/>
                  </a:lnTo>
                  <a:lnTo>
                    <a:pt x="1929" y="1276"/>
                  </a:lnTo>
                  <a:lnTo>
                    <a:pt x="1929" y="1280"/>
                  </a:lnTo>
                  <a:lnTo>
                    <a:pt x="1929" y="1283"/>
                  </a:lnTo>
                  <a:lnTo>
                    <a:pt x="1931" y="1285"/>
                  </a:lnTo>
                  <a:lnTo>
                    <a:pt x="1935" y="1287"/>
                  </a:lnTo>
                  <a:lnTo>
                    <a:pt x="1938" y="1287"/>
                  </a:lnTo>
                  <a:lnTo>
                    <a:pt x="1944" y="1289"/>
                  </a:lnTo>
                  <a:lnTo>
                    <a:pt x="1953" y="1289"/>
                  </a:lnTo>
                  <a:lnTo>
                    <a:pt x="1960" y="1281"/>
                  </a:lnTo>
                  <a:lnTo>
                    <a:pt x="1971" y="1280"/>
                  </a:lnTo>
                  <a:lnTo>
                    <a:pt x="1986" y="1280"/>
                  </a:lnTo>
                  <a:lnTo>
                    <a:pt x="1989" y="1292"/>
                  </a:lnTo>
                  <a:lnTo>
                    <a:pt x="2004" y="1290"/>
                  </a:lnTo>
                  <a:lnTo>
                    <a:pt x="2017" y="1290"/>
                  </a:lnTo>
                  <a:lnTo>
                    <a:pt x="2033" y="1292"/>
                  </a:lnTo>
                  <a:lnTo>
                    <a:pt x="2033" y="1283"/>
                  </a:lnTo>
                  <a:lnTo>
                    <a:pt x="2066" y="1280"/>
                  </a:lnTo>
                  <a:lnTo>
                    <a:pt x="2066" y="1283"/>
                  </a:lnTo>
                  <a:lnTo>
                    <a:pt x="2113" y="1289"/>
                  </a:lnTo>
                  <a:lnTo>
                    <a:pt x="2126" y="1305"/>
                  </a:lnTo>
                  <a:lnTo>
                    <a:pt x="2129" y="1305"/>
                  </a:lnTo>
                  <a:lnTo>
                    <a:pt x="2129" y="1316"/>
                  </a:lnTo>
                  <a:lnTo>
                    <a:pt x="2133" y="1316"/>
                  </a:lnTo>
                  <a:lnTo>
                    <a:pt x="2140" y="1307"/>
                  </a:lnTo>
                  <a:lnTo>
                    <a:pt x="2149" y="1301"/>
                  </a:lnTo>
                  <a:lnTo>
                    <a:pt x="2166" y="1300"/>
                  </a:lnTo>
                  <a:lnTo>
                    <a:pt x="2177" y="1316"/>
                  </a:lnTo>
                  <a:lnTo>
                    <a:pt x="2189" y="1309"/>
                  </a:lnTo>
                  <a:lnTo>
                    <a:pt x="2189" y="1305"/>
                  </a:lnTo>
                  <a:lnTo>
                    <a:pt x="2204" y="1298"/>
                  </a:lnTo>
                  <a:lnTo>
                    <a:pt x="2224" y="1296"/>
                  </a:lnTo>
                  <a:lnTo>
                    <a:pt x="2246" y="1296"/>
                  </a:lnTo>
                  <a:lnTo>
                    <a:pt x="2248" y="1300"/>
                  </a:lnTo>
                  <a:lnTo>
                    <a:pt x="2251" y="1301"/>
                  </a:lnTo>
                  <a:lnTo>
                    <a:pt x="2253" y="1305"/>
                  </a:lnTo>
                  <a:lnTo>
                    <a:pt x="2258" y="1318"/>
                  </a:lnTo>
                  <a:lnTo>
                    <a:pt x="2260" y="1334"/>
                  </a:lnTo>
                  <a:lnTo>
                    <a:pt x="2260" y="1352"/>
                  </a:lnTo>
                  <a:lnTo>
                    <a:pt x="2249" y="1356"/>
                  </a:lnTo>
                  <a:lnTo>
                    <a:pt x="2246" y="1369"/>
                  </a:lnTo>
                  <a:lnTo>
                    <a:pt x="2266" y="1369"/>
                  </a:lnTo>
                  <a:lnTo>
                    <a:pt x="2269" y="1429"/>
                  </a:lnTo>
                  <a:lnTo>
                    <a:pt x="2253" y="1432"/>
                  </a:lnTo>
                  <a:lnTo>
                    <a:pt x="2253" y="1436"/>
                  </a:lnTo>
                  <a:lnTo>
                    <a:pt x="2266" y="1447"/>
                  </a:lnTo>
                  <a:lnTo>
                    <a:pt x="2273" y="1460"/>
                  </a:lnTo>
                  <a:lnTo>
                    <a:pt x="2277" y="1478"/>
                  </a:lnTo>
                  <a:lnTo>
                    <a:pt x="2277" y="1500"/>
                  </a:lnTo>
                  <a:lnTo>
                    <a:pt x="2237" y="1496"/>
                  </a:lnTo>
                  <a:lnTo>
                    <a:pt x="2237" y="1500"/>
                  </a:lnTo>
                  <a:lnTo>
                    <a:pt x="2213" y="1500"/>
                  </a:lnTo>
                  <a:lnTo>
                    <a:pt x="2209" y="1492"/>
                  </a:lnTo>
                  <a:lnTo>
                    <a:pt x="2200" y="1492"/>
                  </a:lnTo>
                  <a:lnTo>
                    <a:pt x="2200" y="1489"/>
                  </a:lnTo>
                  <a:lnTo>
                    <a:pt x="2177" y="1489"/>
                  </a:lnTo>
                  <a:lnTo>
                    <a:pt x="2160" y="1469"/>
                  </a:lnTo>
                  <a:lnTo>
                    <a:pt x="2126" y="1469"/>
                  </a:lnTo>
                  <a:lnTo>
                    <a:pt x="2126" y="1465"/>
                  </a:lnTo>
                  <a:lnTo>
                    <a:pt x="2113" y="1465"/>
                  </a:lnTo>
                  <a:lnTo>
                    <a:pt x="2113" y="1460"/>
                  </a:lnTo>
                  <a:lnTo>
                    <a:pt x="2077" y="1460"/>
                  </a:lnTo>
                  <a:lnTo>
                    <a:pt x="2077" y="1452"/>
                  </a:lnTo>
                  <a:lnTo>
                    <a:pt x="2066" y="1449"/>
                  </a:lnTo>
                  <a:lnTo>
                    <a:pt x="2066" y="1452"/>
                  </a:lnTo>
                  <a:lnTo>
                    <a:pt x="2060" y="1452"/>
                  </a:lnTo>
                  <a:lnTo>
                    <a:pt x="2060" y="1469"/>
                  </a:lnTo>
                  <a:lnTo>
                    <a:pt x="2057" y="1469"/>
                  </a:lnTo>
                  <a:lnTo>
                    <a:pt x="2053" y="1480"/>
                  </a:lnTo>
                  <a:lnTo>
                    <a:pt x="2060" y="1480"/>
                  </a:lnTo>
                  <a:lnTo>
                    <a:pt x="2060" y="1483"/>
                  </a:lnTo>
                  <a:lnTo>
                    <a:pt x="2089" y="1489"/>
                  </a:lnTo>
                  <a:lnTo>
                    <a:pt x="2089" y="1529"/>
                  </a:lnTo>
                  <a:lnTo>
                    <a:pt x="2117" y="1529"/>
                  </a:lnTo>
                  <a:lnTo>
                    <a:pt x="2117" y="1532"/>
                  </a:lnTo>
                  <a:lnTo>
                    <a:pt x="2131" y="1538"/>
                  </a:lnTo>
                  <a:lnTo>
                    <a:pt x="2142" y="1547"/>
                  </a:lnTo>
                  <a:lnTo>
                    <a:pt x="2153" y="1556"/>
                  </a:lnTo>
                  <a:lnTo>
                    <a:pt x="2157" y="1563"/>
                  </a:lnTo>
                  <a:lnTo>
                    <a:pt x="2158" y="1565"/>
                  </a:lnTo>
                  <a:lnTo>
                    <a:pt x="2160" y="1567"/>
                  </a:lnTo>
                  <a:lnTo>
                    <a:pt x="2162" y="1565"/>
                  </a:lnTo>
                  <a:lnTo>
                    <a:pt x="2162" y="1565"/>
                  </a:lnTo>
                  <a:lnTo>
                    <a:pt x="2162" y="1565"/>
                  </a:lnTo>
                  <a:lnTo>
                    <a:pt x="2164" y="1567"/>
                  </a:lnTo>
                  <a:lnTo>
                    <a:pt x="2166" y="1569"/>
                  </a:lnTo>
                  <a:lnTo>
                    <a:pt x="2189" y="1563"/>
                  </a:lnTo>
                  <a:lnTo>
                    <a:pt x="2193" y="1556"/>
                  </a:lnTo>
                  <a:lnTo>
                    <a:pt x="2204" y="1554"/>
                  </a:lnTo>
                  <a:lnTo>
                    <a:pt x="2218" y="1556"/>
                  </a:lnTo>
                  <a:lnTo>
                    <a:pt x="2235" y="1560"/>
                  </a:lnTo>
                  <a:lnTo>
                    <a:pt x="2249" y="1563"/>
                  </a:lnTo>
                  <a:lnTo>
                    <a:pt x="2260" y="1563"/>
                  </a:lnTo>
                  <a:lnTo>
                    <a:pt x="2262" y="1569"/>
                  </a:lnTo>
                  <a:lnTo>
                    <a:pt x="2264" y="1574"/>
                  </a:lnTo>
                  <a:lnTo>
                    <a:pt x="2264" y="1580"/>
                  </a:lnTo>
                  <a:lnTo>
                    <a:pt x="2264" y="1585"/>
                  </a:lnTo>
                  <a:lnTo>
                    <a:pt x="2266" y="1592"/>
                  </a:lnTo>
                  <a:lnTo>
                    <a:pt x="2277" y="1596"/>
                  </a:lnTo>
                  <a:lnTo>
                    <a:pt x="2277" y="1600"/>
                  </a:lnTo>
                  <a:lnTo>
                    <a:pt x="2280" y="1600"/>
                  </a:lnTo>
                  <a:lnTo>
                    <a:pt x="2280" y="1596"/>
                  </a:lnTo>
                  <a:lnTo>
                    <a:pt x="2288" y="1596"/>
                  </a:lnTo>
                  <a:lnTo>
                    <a:pt x="2293" y="1596"/>
                  </a:lnTo>
                  <a:lnTo>
                    <a:pt x="2298" y="1598"/>
                  </a:lnTo>
                  <a:lnTo>
                    <a:pt x="2304" y="1600"/>
                  </a:lnTo>
                  <a:lnTo>
                    <a:pt x="2309" y="1600"/>
                  </a:lnTo>
                  <a:lnTo>
                    <a:pt x="2317" y="1616"/>
                  </a:lnTo>
                  <a:lnTo>
                    <a:pt x="2326" y="1620"/>
                  </a:lnTo>
                  <a:lnTo>
                    <a:pt x="2326" y="1629"/>
                  </a:lnTo>
                  <a:lnTo>
                    <a:pt x="2333" y="1632"/>
                  </a:lnTo>
                  <a:lnTo>
                    <a:pt x="2333" y="1660"/>
                  </a:lnTo>
                  <a:lnTo>
                    <a:pt x="2329" y="1660"/>
                  </a:lnTo>
                  <a:lnTo>
                    <a:pt x="2333" y="1669"/>
                  </a:lnTo>
                  <a:lnTo>
                    <a:pt x="2337" y="1670"/>
                  </a:lnTo>
                  <a:lnTo>
                    <a:pt x="2342" y="1674"/>
                  </a:lnTo>
                  <a:lnTo>
                    <a:pt x="2346" y="1676"/>
                  </a:lnTo>
                  <a:lnTo>
                    <a:pt x="2349" y="1678"/>
                  </a:lnTo>
                  <a:lnTo>
                    <a:pt x="2355" y="1680"/>
                  </a:lnTo>
                  <a:lnTo>
                    <a:pt x="2360" y="1680"/>
                  </a:lnTo>
                  <a:lnTo>
                    <a:pt x="2360" y="1700"/>
                  </a:lnTo>
                  <a:lnTo>
                    <a:pt x="2360" y="1701"/>
                  </a:lnTo>
                  <a:lnTo>
                    <a:pt x="2360" y="1703"/>
                  </a:lnTo>
                  <a:lnTo>
                    <a:pt x="2358" y="1701"/>
                  </a:lnTo>
                  <a:lnTo>
                    <a:pt x="2358" y="1701"/>
                  </a:lnTo>
                  <a:lnTo>
                    <a:pt x="2357" y="1701"/>
                  </a:lnTo>
                  <a:lnTo>
                    <a:pt x="2357" y="1703"/>
                  </a:lnTo>
                  <a:lnTo>
                    <a:pt x="2360" y="1703"/>
                  </a:lnTo>
                  <a:lnTo>
                    <a:pt x="2360" y="1729"/>
                  </a:lnTo>
                  <a:lnTo>
                    <a:pt x="2326" y="1720"/>
                  </a:lnTo>
                  <a:lnTo>
                    <a:pt x="2320" y="1729"/>
                  </a:lnTo>
                  <a:lnTo>
                    <a:pt x="2306" y="1729"/>
                  </a:lnTo>
                  <a:lnTo>
                    <a:pt x="2297" y="1732"/>
                  </a:lnTo>
                  <a:lnTo>
                    <a:pt x="2284" y="1736"/>
                  </a:lnTo>
                  <a:lnTo>
                    <a:pt x="2271" y="1738"/>
                  </a:lnTo>
                  <a:lnTo>
                    <a:pt x="2257" y="1736"/>
                  </a:lnTo>
                  <a:lnTo>
                    <a:pt x="2253" y="1729"/>
                  </a:lnTo>
                  <a:lnTo>
                    <a:pt x="2249" y="1729"/>
                  </a:lnTo>
                  <a:lnTo>
                    <a:pt x="2249" y="1732"/>
                  </a:lnTo>
                  <a:lnTo>
                    <a:pt x="2226" y="1732"/>
                  </a:lnTo>
                  <a:lnTo>
                    <a:pt x="2226" y="1729"/>
                  </a:lnTo>
                  <a:lnTo>
                    <a:pt x="2209" y="1729"/>
                  </a:lnTo>
                  <a:lnTo>
                    <a:pt x="2209" y="1732"/>
                  </a:lnTo>
                  <a:lnTo>
                    <a:pt x="2166" y="1729"/>
                  </a:lnTo>
                  <a:lnTo>
                    <a:pt x="2166" y="1732"/>
                  </a:lnTo>
                  <a:lnTo>
                    <a:pt x="2173" y="1732"/>
                  </a:lnTo>
                  <a:lnTo>
                    <a:pt x="2182" y="1736"/>
                  </a:lnTo>
                  <a:lnTo>
                    <a:pt x="2193" y="1738"/>
                  </a:lnTo>
                  <a:lnTo>
                    <a:pt x="2206" y="1740"/>
                  </a:lnTo>
                  <a:lnTo>
                    <a:pt x="2206" y="1745"/>
                  </a:lnTo>
                  <a:lnTo>
                    <a:pt x="2220" y="1745"/>
                  </a:lnTo>
                  <a:lnTo>
                    <a:pt x="2278" y="1761"/>
                  </a:lnTo>
                  <a:lnTo>
                    <a:pt x="2337" y="1776"/>
                  </a:lnTo>
                  <a:lnTo>
                    <a:pt x="2344" y="1787"/>
                  </a:lnTo>
                  <a:lnTo>
                    <a:pt x="2349" y="1796"/>
                  </a:lnTo>
                  <a:lnTo>
                    <a:pt x="2355" y="1809"/>
                  </a:lnTo>
                  <a:lnTo>
                    <a:pt x="2357" y="1825"/>
                  </a:lnTo>
                  <a:lnTo>
                    <a:pt x="2355" y="1825"/>
                  </a:lnTo>
                  <a:lnTo>
                    <a:pt x="2355" y="1825"/>
                  </a:lnTo>
                  <a:lnTo>
                    <a:pt x="2355" y="1825"/>
                  </a:lnTo>
                  <a:lnTo>
                    <a:pt x="2355" y="1825"/>
                  </a:lnTo>
                  <a:lnTo>
                    <a:pt x="2355" y="1827"/>
                  </a:lnTo>
                  <a:lnTo>
                    <a:pt x="2353" y="1829"/>
                  </a:lnTo>
                  <a:lnTo>
                    <a:pt x="2317" y="1829"/>
                  </a:lnTo>
                  <a:lnTo>
                    <a:pt x="2306" y="1843"/>
                  </a:lnTo>
                  <a:lnTo>
                    <a:pt x="2260" y="1843"/>
                  </a:lnTo>
                  <a:lnTo>
                    <a:pt x="2248" y="1847"/>
                  </a:lnTo>
                  <a:lnTo>
                    <a:pt x="2229" y="1849"/>
                  </a:lnTo>
                  <a:lnTo>
                    <a:pt x="2209" y="1850"/>
                  </a:lnTo>
                  <a:lnTo>
                    <a:pt x="2193" y="1849"/>
                  </a:lnTo>
                  <a:lnTo>
                    <a:pt x="2193" y="1843"/>
                  </a:lnTo>
                  <a:lnTo>
                    <a:pt x="2186" y="1843"/>
                  </a:lnTo>
                  <a:lnTo>
                    <a:pt x="2186" y="1840"/>
                  </a:lnTo>
                  <a:lnTo>
                    <a:pt x="2173" y="1840"/>
                  </a:lnTo>
                  <a:lnTo>
                    <a:pt x="2173" y="1836"/>
                  </a:lnTo>
                  <a:lnTo>
                    <a:pt x="2168" y="1836"/>
                  </a:lnTo>
                  <a:lnTo>
                    <a:pt x="2162" y="1838"/>
                  </a:lnTo>
                  <a:lnTo>
                    <a:pt x="2157" y="1840"/>
                  </a:lnTo>
                  <a:lnTo>
                    <a:pt x="2153" y="1841"/>
                  </a:lnTo>
                  <a:lnTo>
                    <a:pt x="2149" y="1843"/>
                  </a:lnTo>
                  <a:lnTo>
                    <a:pt x="2149" y="1849"/>
                  </a:lnTo>
                  <a:lnTo>
                    <a:pt x="2069" y="1849"/>
                  </a:lnTo>
                  <a:lnTo>
                    <a:pt x="2069" y="1843"/>
                  </a:lnTo>
                  <a:lnTo>
                    <a:pt x="2053" y="1840"/>
                  </a:lnTo>
                  <a:lnTo>
                    <a:pt x="2051" y="1836"/>
                  </a:lnTo>
                  <a:lnTo>
                    <a:pt x="2049" y="1830"/>
                  </a:lnTo>
                  <a:lnTo>
                    <a:pt x="2049" y="1823"/>
                  </a:lnTo>
                  <a:lnTo>
                    <a:pt x="2049" y="1816"/>
                  </a:lnTo>
                  <a:lnTo>
                    <a:pt x="2053" y="1816"/>
                  </a:lnTo>
                  <a:lnTo>
                    <a:pt x="2053" y="1805"/>
                  </a:lnTo>
                  <a:lnTo>
                    <a:pt x="2046" y="1805"/>
                  </a:lnTo>
                  <a:lnTo>
                    <a:pt x="2044" y="1803"/>
                  </a:lnTo>
                  <a:lnTo>
                    <a:pt x="2044" y="1801"/>
                  </a:lnTo>
                  <a:lnTo>
                    <a:pt x="2042" y="1800"/>
                  </a:lnTo>
                  <a:lnTo>
                    <a:pt x="2042" y="1798"/>
                  </a:lnTo>
                  <a:lnTo>
                    <a:pt x="2040" y="1796"/>
                  </a:lnTo>
                  <a:lnTo>
                    <a:pt x="2037" y="1796"/>
                  </a:lnTo>
                  <a:lnTo>
                    <a:pt x="2037" y="1800"/>
                  </a:lnTo>
                  <a:lnTo>
                    <a:pt x="2029" y="1800"/>
                  </a:lnTo>
                  <a:lnTo>
                    <a:pt x="2029" y="1805"/>
                  </a:lnTo>
                  <a:lnTo>
                    <a:pt x="1993" y="1805"/>
                  </a:lnTo>
                  <a:lnTo>
                    <a:pt x="1993" y="1800"/>
                  </a:lnTo>
                  <a:lnTo>
                    <a:pt x="1986" y="1800"/>
                  </a:lnTo>
                  <a:lnTo>
                    <a:pt x="1986" y="1796"/>
                  </a:lnTo>
                  <a:lnTo>
                    <a:pt x="1973" y="1796"/>
                  </a:lnTo>
                  <a:lnTo>
                    <a:pt x="1969" y="1789"/>
                  </a:lnTo>
                  <a:lnTo>
                    <a:pt x="1953" y="1783"/>
                  </a:lnTo>
                  <a:lnTo>
                    <a:pt x="1940" y="1769"/>
                  </a:lnTo>
                  <a:lnTo>
                    <a:pt x="1920" y="1763"/>
                  </a:lnTo>
                  <a:lnTo>
                    <a:pt x="1920" y="1760"/>
                  </a:lnTo>
                  <a:lnTo>
                    <a:pt x="1886" y="1763"/>
                  </a:lnTo>
                  <a:lnTo>
                    <a:pt x="1886" y="1769"/>
                  </a:lnTo>
                  <a:lnTo>
                    <a:pt x="1893" y="1769"/>
                  </a:lnTo>
                  <a:lnTo>
                    <a:pt x="1895" y="1774"/>
                  </a:lnTo>
                  <a:lnTo>
                    <a:pt x="1895" y="1778"/>
                  </a:lnTo>
                  <a:lnTo>
                    <a:pt x="1897" y="1783"/>
                  </a:lnTo>
                  <a:lnTo>
                    <a:pt x="1897" y="1789"/>
                  </a:lnTo>
                  <a:lnTo>
                    <a:pt x="1897" y="1796"/>
                  </a:lnTo>
                  <a:lnTo>
                    <a:pt x="1884" y="1798"/>
                  </a:lnTo>
                  <a:lnTo>
                    <a:pt x="1875" y="1800"/>
                  </a:lnTo>
                  <a:lnTo>
                    <a:pt x="1864" y="1800"/>
                  </a:lnTo>
                  <a:lnTo>
                    <a:pt x="1853" y="1796"/>
                  </a:lnTo>
                  <a:lnTo>
                    <a:pt x="1853" y="1800"/>
                  </a:lnTo>
                  <a:lnTo>
                    <a:pt x="1849" y="1800"/>
                  </a:lnTo>
                  <a:lnTo>
                    <a:pt x="1849" y="1825"/>
                  </a:lnTo>
                  <a:lnTo>
                    <a:pt x="1840" y="1829"/>
                  </a:lnTo>
                  <a:lnTo>
                    <a:pt x="1833" y="1838"/>
                  </a:lnTo>
                  <a:lnTo>
                    <a:pt x="1828" y="1843"/>
                  </a:lnTo>
                  <a:lnTo>
                    <a:pt x="1820" y="1847"/>
                  </a:lnTo>
                  <a:lnTo>
                    <a:pt x="1809" y="1849"/>
                  </a:lnTo>
                  <a:lnTo>
                    <a:pt x="1793" y="1849"/>
                  </a:lnTo>
                  <a:lnTo>
                    <a:pt x="1784" y="1852"/>
                  </a:lnTo>
                  <a:lnTo>
                    <a:pt x="1771" y="1850"/>
                  </a:lnTo>
                  <a:lnTo>
                    <a:pt x="1758" y="1847"/>
                  </a:lnTo>
                  <a:lnTo>
                    <a:pt x="1749" y="1843"/>
                  </a:lnTo>
                  <a:lnTo>
                    <a:pt x="1740" y="1820"/>
                  </a:lnTo>
                  <a:lnTo>
                    <a:pt x="1737" y="1820"/>
                  </a:lnTo>
                  <a:lnTo>
                    <a:pt x="1746" y="1769"/>
                  </a:lnTo>
                  <a:lnTo>
                    <a:pt x="1749" y="1769"/>
                  </a:lnTo>
                  <a:lnTo>
                    <a:pt x="1749" y="1740"/>
                  </a:lnTo>
                  <a:lnTo>
                    <a:pt x="1778" y="1736"/>
                  </a:lnTo>
                  <a:lnTo>
                    <a:pt x="1802" y="1730"/>
                  </a:lnTo>
                  <a:lnTo>
                    <a:pt x="1826" y="1720"/>
                  </a:lnTo>
                  <a:lnTo>
                    <a:pt x="1826" y="1716"/>
                  </a:lnTo>
                  <a:lnTo>
                    <a:pt x="1840" y="1703"/>
                  </a:lnTo>
                  <a:lnTo>
                    <a:pt x="1840" y="1696"/>
                  </a:lnTo>
                  <a:lnTo>
                    <a:pt x="1846" y="1696"/>
                  </a:lnTo>
                  <a:lnTo>
                    <a:pt x="1855" y="1685"/>
                  </a:lnTo>
                  <a:lnTo>
                    <a:pt x="1866" y="1678"/>
                  </a:lnTo>
                  <a:lnTo>
                    <a:pt x="1880" y="1672"/>
                  </a:lnTo>
                  <a:lnTo>
                    <a:pt x="1880" y="1665"/>
                  </a:lnTo>
                  <a:lnTo>
                    <a:pt x="1873" y="1660"/>
                  </a:lnTo>
                  <a:lnTo>
                    <a:pt x="1860" y="1654"/>
                  </a:lnTo>
                  <a:lnTo>
                    <a:pt x="1846" y="1647"/>
                  </a:lnTo>
                  <a:lnTo>
                    <a:pt x="1835" y="1641"/>
                  </a:lnTo>
                  <a:lnTo>
                    <a:pt x="1829" y="1636"/>
                  </a:lnTo>
                  <a:lnTo>
                    <a:pt x="1829" y="1600"/>
                  </a:lnTo>
                  <a:lnTo>
                    <a:pt x="1833" y="1600"/>
                  </a:lnTo>
                  <a:lnTo>
                    <a:pt x="1840" y="1563"/>
                  </a:lnTo>
                  <a:lnTo>
                    <a:pt x="1846" y="1563"/>
                  </a:lnTo>
                  <a:lnTo>
                    <a:pt x="1846" y="1540"/>
                  </a:lnTo>
                  <a:lnTo>
                    <a:pt x="1846" y="1538"/>
                  </a:lnTo>
                  <a:lnTo>
                    <a:pt x="1846" y="1538"/>
                  </a:lnTo>
                  <a:lnTo>
                    <a:pt x="1848" y="1538"/>
                  </a:lnTo>
                  <a:lnTo>
                    <a:pt x="1848" y="1538"/>
                  </a:lnTo>
                  <a:lnTo>
                    <a:pt x="1849" y="1538"/>
                  </a:lnTo>
                  <a:lnTo>
                    <a:pt x="1849" y="1536"/>
                  </a:lnTo>
                  <a:lnTo>
                    <a:pt x="1846" y="1536"/>
                  </a:lnTo>
                  <a:lnTo>
                    <a:pt x="1846" y="1512"/>
                  </a:lnTo>
                  <a:lnTo>
                    <a:pt x="1849" y="1512"/>
                  </a:lnTo>
                  <a:lnTo>
                    <a:pt x="1849" y="1496"/>
                  </a:lnTo>
                  <a:lnTo>
                    <a:pt x="1826" y="1476"/>
                  </a:lnTo>
                  <a:lnTo>
                    <a:pt x="1826" y="1469"/>
                  </a:lnTo>
                  <a:lnTo>
                    <a:pt x="1813" y="1465"/>
                  </a:lnTo>
                  <a:lnTo>
                    <a:pt x="1809" y="1452"/>
                  </a:lnTo>
                  <a:lnTo>
                    <a:pt x="1793" y="1440"/>
                  </a:lnTo>
                  <a:lnTo>
                    <a:pt x="1786" y="1423"/>
                  </a:lnTo>
                  <a:lnTo>
                    <a:pt x="1766" y="1423"/>
                  </a:lnTo>
                  <a:lnTo>
                    <a:pt x="1766" y="1420"/>
                  </a:lnTo>
                  <a:lnTo>
                    <a:pt x="1760" y="1420"/>
                  </a:lnTo>
                  <a:lnTo>
                    <a:pt x="1755" y="1418"/>
                  </a:lnTo>
                  <a:lnTo>
                    <a:pt x="1749" y="1418"/>
                  </a:lnTo>
                  <a:lnTo>
                    <a:pt x="1746" y="1416"/>
                  </a:lnTo>
                  <a:lnTo>
                    <a:pt x="1742" y="1412"/>
                  </a:lnTo>
                  <a:lnTo>
                    <a:pt x="1742" y="1410"/>
                  </a:lnTo>
                  <a:lnTo>
                    <a:pt x="1740" y="1409"/>
                  </a:lnTo>
                  <a:lnTo>
                    <a:pt x="1738" y="1405"/>
                  </a:lnTo>
                  <a:lnTo>
                    <a:pt x="1737" y="1400"/>
                  </a:lnTo>
                  <a:lnTo>
                    <a:pt x="1720" y="1403"/>
                  </a:lnTo>
                  <a:lnTo>
                    <a:pt x="1700" y="1405"/>
                  </a:lnTo>
                  <a:lnTo>
                    <a:pt x="1693" y="1380"/>
                  </a:lnTo>
                  <a:lnTo>
                    <a:pt x="1691" y="1381"/>
                  </a:lnTo>
                  <a:lnTo>
                    <a:pt x="1691" y="1381"/>
                  </a:lnTo>
                  <a:lnTo>
                    <a:pt x="1691" y="1381"/>
                  </a:lnTo>
                  <a:lnTo>
                    <a:pt x="1691" y="1381"/>
                  </a:lnTo>
                  <a:lnTo>
                    <a:pt x="1689" y="1383"/>
                  </a:lnTo>
                  <a:lnTo>
                    <a:pt x="1689" y="1385"/>
                  </a:lnTo>
                  <a:lnTo>
                    <a:pt x="1680" y="1392"/>
                  </a:lnTo>
                  <a:lnTo>
                    <a:pt x="1675" y="1403"/>
                  </a:lnTo>
                  <a:lnTo>
                    <a:pt x="1669" y="1412"/>
                  </a:lnTo>
                  <a:lnTo>
                    <a:pt x="1662" y="1420"/>
                  </a:lnTo>
                  <a:lnTo>
                    <a:pt x="1651" y="1425"/>
                  </a:lnTo>
                  <a:lnTo>
                    <a:pt x="1637" y="1429"/>
                  </a:lnTo>
                  <a:lnTo>
                    <a:pt x="1635" y="1418"/>
                  </a:lnTo>
                  <a:lnTo>
                    <a:pt x="1631" y="1405"/>
                  </a:lnTo>
                  <a:lnTo>
                    <a:pt x="1633" y="1392"/>
                  </a:lnTo>
                  <a:lnTo>
                    <a:pt x="1637" y="1392"/>
                  </a:lnTo>
                  <a:lnTo>
                    <a:pt x="1638" y="1389"/>
                  </a:lnTo>
                  <a:lnTo>
                    <a:pt x="1640" y="1387"/>
                  </a:lnTo>
                  <a:lnTo>
                    <a:pt x="1642" y="1383"/>
                  </a:lnTo>
                  <a:lnTo>
                    <a:pt x="1644" y="1381"/>
                  </a:lnTo>
                  <a:lnTo>
                    <a:pt x="1646" y="1376"/>
                  </a:lnTo>
                  <a:lnTo>
                    <a:pt x="1642" y="1374"/>
                  </a:lnTo>
                  <a:lnTo>
                    <a:pt x="1638" y="1370"/>
                  </a:lnTo>
                  <a:lnTo>
                    <a:pt x="1637" y="1369"/>
                  </a:lnTo>
                  <a:lnTo>
                    <a:pt x="1629" y="1369"/>
                  </a:lnTo>
                  <a:lnTo>
                    <a:pt x="1629" y="1363"/>
                  </a:lnTo>
                  <a:lnTo>
                    <a:pt x="1613" y="1363"/>
                  </a:lnTo>
                  <a:lnTo>
                    <a:pt x="1613" y="1360"/>
                  </a:lnTo>
                  <a:lnTo>
                    <a:pt x="1606" y="1360"/>
                  </a:lnTo>
                  <a:lnTo>
                    <a:pt x="1606" y="1356"/>
                  </a:lnTo>
                  <a:lnTo>
                    <a:pt x="1589" y="1356"/>
                  </a:lnTo>
                  <a:lnTo>
                    <a:pt x="1589" y="1352"/>
                  </a:lnTo>
                  <a:lnTo>
                    <a:pt x="1586" y="1352"/>
                  </a:lnTo>
                  <a:lnTo>
                    <a:pt x="1586" y="1340"/>
                  </a:lnTo>
                  <a:lnTo>
                    <a:pt x="1557" y="1340"/>
                  </a:lnTo>
                  <a:lnTo>
                    <a:pt x="1557" y="1332"/>
                  </a:lnTo>
                  <a:lnTo>
                    <a:pt x="1553" y="1332"/>
                  </a:lnTo>
                  <a:lnTo>
                    <a:pt x="1553" y="1325"/>
                  </a:lnTo>
                  <a:lnTo>
                    <a:pt x="1546" y="1320"/>
                  </a:lnTo>
                  <a:lnTo>
                    <a:pt x="1540" y="1309"/>
                  </a:lnTo>
                  <a:lnTo>
                    <a:pt x="1497" y="1309"/>
                  </a:lnTo>
                  <a:lnTo>
                    <a:pt x="1497" y="1312"/>
                  </a:lnTo>
                  <a:lnTo>
                    <a:pt x="1513" y="1312"/>
                  </a:lnTo>
                  <a:lnTo>
                    <a:pt x="1517" y="1352"/>
                  </a:lnTo>
                  <a:lnTo>
                    <a:pt x="1513" y="1352"/>
                  </a:lnTo>
                  <a:lnTo>
                    <a:pt x="1513" y="1360"/>
                  </a:lnTo>
                  <a:lnTo>
                    <a:pt x="1506" y="1363"/>
                  </a:lnTo>
                  <a:lnTo>
                    <a:pt x="1506" y="1367"/>
                  </a:lnTo>
                  <a:lnTo>
                    <a:pt x="1508" y="1369"/>
                  </a:lnTo>
                  <a:lnTo>
                    <a:pt x="1509" y="1370"/>
                  </a:lnTo>
                  <a:lnTo>
                    <a:pt x="1511" y="1372"/>
                  </a:lnTo>
                  <a:lnTo>
                    <a:pt x="1513" y="1372"/>
                  </a:lnTo>
                  <a:lnTo>
                    <a:pt x="1513" y="1396"/>
                  </a:lnTo>
                  <a:lnTo>
                    <a:pt x="1498" y="1400"/>
                  </a:lnTo>
                  <a:lnTo>
                    <a:pt x="1480" y="1400"/>
                  </a:lnTo>
                  <a:lnTo>
                    <a:pt x="1480" y="1372"/>
                  </a:lnTo>
                  <a:lnTo>
                    <a:pt x="1493" y="1372"/>
                  </a:lnTo>
                  <a:lnTo>
                    <a:pt x="1493" y="1369"/>
                  </a:lnTo>
                  <a:lnTo>
                    <a:pt x="1440" y="1363"/>
                  </a:lnTo>
                  <a:lnTo>
                    <a:pt x="1440" y="1389"/>
                  </a:lnTo>
                  <a:lnTo>
                    <a:pt x="1437" y="1389"/>
                  </a:lnTo>
                  <a:lnTo>
                    <a:pt x="1433" y="1390"/>
                  </a:lnTo>
                  <a:lnTo>
                    <a:pt x="1431" y="1392"/>
                  </a:lnTo>
                  <a:lnTo>
                    <a:pt x="1428" y="1394"/>
                  </a:lnTo>
                  <a:lnTo>
                    <a:pt x="1426" y="1396"/>
                  </a:lnTo>
                  <a:lnTo>
                    <a:pt x="1426" y="1400"/>
                  </a:lnTo>
                  <a:lnTo>
                    <a:pt x="1413" y="1401"/>
                  </a:lnTo>
                  <a:lnTo>
                    <a:pt x="1398" y="1400"/>
                  </a:lnTo>
                  <a:lnTo>
                    <a:pt x="1384" y="1398"/>
                  </a:lnTo>
                  <a:lnTo>
                    <a:pt x="1369" y="1400"/>
                  </a:lnTo>
                  <a:lnTo>
                    <a:pt x="1369" y="1405"/>
                  </a:lnTo>
                  <a:lnTo>
                    <a:pt x="1360" y="1405"/>
                  </a:lnTo>
                  <a:lnTo>
                    <a:pt x="1360" y="1409"/>
                  </a:lnTo>
                  <a:lnTo>
                    <a:pt x="1353" y="1410"/>
                  </a:lnTo>
                  <a:lnTo>
                    <a:pt x="1338" y="1414"/>
                  </a:lnTo>
                  <a:lnTo>
                    <a:pt x="1320" y="1416"/>
                  </a:lnTo>
                  <a:lnTo>
                    <a:pt x="1302" y="1420"/>
                  </a:lnTo>
                  <a:lnTo>
                    <a:pt x="1286" y="1421"/>
                  </a:lnTo>
                  <a:lnTo>
                    <a:pt x="1277" y="1420"/>
                  </a:lnTo>
                  <a:lnTo>
                    <a:pt x="1277" y="1416"/>
                  </a:lnTo>
                  <a:lnTo>
                    <a:pt x="1269" y="1416"/>
                  </a:lnTo>
                  <a:lnTo>
                    <a:pt x="1260" y="1405"/>
                  </a:lnTo>
                  <a:lnTo>
                    <a:pt x="1253" y="1405"/>
                  </a:lnTo>
                  <a:lnTo>
                    <a:pt x="1253" y="1400"/>
                  </a:lnTo>
                  <a:lnTo>
                    <a:pt x="1229" y="1405"/>
                  </a:lnTo>
                  <a:lnTo>
                    <a:pt x="1229" y="1409"/>
                  </a:lnTo>
                  <a:lnTo>
                    <a:pt x="1197" y="1409"/>
                  </a:lnTo>
                  <a:lnTo>
                    <a:pt x="1186" y="1392"/>
                  </a:lnTo>
                  <a:lnTo>
                    <a:pt x="1177" y="1392"/>
                  </a:lnTo>
                  <a:lnTo>
                    <a:pt x="1169" y="1380"/>
                  </a:lnTo>
                  <a:lnTo>
                    <a:pt x="1157" y="1376"/>
                  </a:lnTo>
                  <a:lnTo>
                    <a:pt x="1157" y="1343"/>
                  </a:lnTo>
                  <a:lnTo>
                    <a:pt x="1200" y="1343"/>
                  </a:lnTo>
                  <a:lnTo>
                    <a:pt x="1206" y="1336"/>
                  </a:lnTo>
                  <a:lnTo>
                    <a:pt x="1200" y="1334"/>
                  </a:lnTo>
                  <a:lnTo>
                    <a:pt x="1197" y="1330"/>
                  </a:lnTo>
                  <a:lnTo>
                    <a:pt x="1195" y="1327"/>
                  </a:lnTo>
                  <a:lnTo>
                    <a:pt x="1191" y="1325"/>
                  </a:lnTo>
                  <a:lnTo>
                    <a:pt x="1188" y="1323"/>
                  </a:lnTo>
                  <a:lnTo>
                    <a:pt x="1184" y="1321"/>
                  </a:lnTo>
                  <a:lnTo>
                    <a:pt x="1177" y="1320"/>
                  </a:lnTo>
                  <a:lnTo>
                    <a:pt x="1168" y="1323"/>
                  </a:lnTo>
                  <a:lnTo>
                    <a:pt x="1153" y="1325"/>
                  </a:lnTo>
                  <a:lnTo>
                    <a:pt x="1138" y="1325"/>
                  </a:lnTo>
                  <a:lnTo>
                    <a:pt x="1126" y="1325"/>
                  </a:lnTo>
                  <a:lnTo>
                    <a:pt x="1120" y="1309"/>
                  </a:lnTo>
                  <a:lnTo>
                    <a:pt x="1117" y="1309"/>
                  </a:lnTo>
                  <a:lnTo>
                    <a:pt x="1113" y="1240"/>
                  </a:lnTo>
                  <a:lnTo>
                    <a:pt x="1109" y="1240"/>
                  </a:lnTo>
                  <a:lnTo>
                    <a:pt x="1109" y="1232"/>
                  </a:lnTo>
                  <a:lnTo>
                    <a:pt x="1106" y="1232"/>
                  </a:lnTo>
                  <a:lnTo>
                    <a:pt x="1106" y="1180"/>
                  </a:lnTo>
                  <a:lnTo>
                    <a:pt x="1109" y="1180"/>
                  </a:lnTo>
                  <a:lnTo>
                    <a:pt x="1113" y="1120"/>
                  </a:lnTo>
                  <a:lnTo>
                    <a:pt x="1117" y="1120"/>
                  </a:lnTo>
                  <a:lnTo>
                    <a:pt x="1117" y="1109"/>
                  </a:lnTo>
                  <a:lnTo>
                    <a:pt x="1120" y="1109"/>
                  </a:lnTo>
                  <a:lnTo>
                    <a:pt x="1120" y="1096"/>
                  </a:lnTo>
                  <a:lnTo>
                    <a:pt x="1126" y="1096"/>
                  </a:lnTo>
                  <a:lnTo>
                    <a:pt x="1126" y="1089"/>
                  </a:lnTo>
                  <a:lnTo>
                    <a:pt x="1129" y="1089"/>
                  </a:lnTo>
                  <a:lnTo>
                    <a:pt x="1129" y="1076"/>
                  </a:lnTo>
                  <a:lnTo>
                    <a:pt x="1160" y="1052"/>
                  </a:lnTo>
                  <a:lnTo>
                    <a:pt x="1160" y="1049"/>
                  </a:lnTo>
                  <a:lnTo>
                    <a:pt x="1186" y="1049"/>
                  </a:lnTo>
                  <a:lnTo>
                    <a:pt x="1186" y="1045"/>
                  </a:lnTo>
                  <a:lnTo>
                    <a:pt x="1213" y="1045"/>
                  </a:lnTo>
                  <a:lnTo>
                    <a:pt x="1215" y="1063"/>
                  </a:lnTo>
                  <a:lnTo>
                    <a:pt x="1215" y="1078"/>
                  </a:lnTo>
                  <a:lnTo>
                    <a:pt x="1209" y="1096"/>
                  </a:lnTo>
                  <a:lnTo>
                    <a:pt x="1206" y="1096"/>
                  </a:lnTo>
                  <a:lnTo>
                    <a:pt x="1200" y="1129"/>
                  </a:lnTo>
                  <a:lnTo>
                    <a:pt x="1198" y="1138"/>
                  </a:lnTo>
                  <a:lnTo>
                    <a:pt x="1197" y="1150"/>
                  </a:lnTo>
                  <a:lnTo>
                    <a:pt x="1197" y="1165"/>
                  </a:lnTo>
                  <a:lnTo>
                    <a:pt x="1200" y="1165"/>
                  </a:lnTo>
                  <a:lnTo>
                    <a:pt x="1200" y="1172"/>
                  </a:lnTo>
                  <a:lnTo>
                    <a:pt x="1220" y="1189"/>
                  </a:lnTo>
                  <a:lnTo>
                    <a:pt x="1220" y="1212"/>
                  </a:lnTo>
                  <a:lnTo>
                    <a:pt x="1226" y="1212"/>
                  </a:lnTo>
                  <a:lnTo>
                    <a:pt x="1229" y="1225"/>
                  </a:lnTo>
                  <a:lnTo>
                    <a:pt x="1229" y="1232"/>
                  </a:lnTo>
                  <a:lnTo>
                    <a:pt x="1233" y="1238"/>
                  </a:lnTo>
                  <a:lnTo>
                    <a:pt x="1238" y="1241"/>
                  </a:lnTo>
                  <a:lnTo>
                    <a:pt x="1249" y="1249"/>
                  </a:lnTo>
                  <a:lnTo>
                    <a:pt x="1244" y="1240"/>
                  </a:lnTo>
                  <a:lnTo>
                    <a:pt x="1240" y="1234"/>
                  </a:lnTo>
                  <a:lnTo>
                    <a:pt x="1238" y="1225"/>
                  </a:lnTo>
                  <a:lnTo>
                    <a:pt x="1237" y="1212"/>
                  </a:lnTo>
                  <a:lnTo>
                    <a:pt x="1240" y="1212"/>
                  </a:lnTo>
                  <a:lnTo>
                    <a:pt x="1240" y="1196"/>
                  </a:lnTo>
                  <a:lnTo>
                    <a:pt x="1242" y="1196"/>
                  </a:lnTo>
                  <a:lnTo>
                    <a:pt x="1244" y="1194"/>
                  </a:lnTo>
                  <a:lnTo>
                    <a:pt x="1248" y="1190"/>
                  </a:lnTo>
                  <a:lnTo>
                    <a:pt x="1249" y="1189"/>
                  </a:lnTo>
                  <a:lnTo>
                    <a:pt x="1237" y="1183"/>
                  </a:lnTo>
                  <a:lnTo>
                    <a:pt x="1228" y="1174"/>
                  </a:lnTo>
                  <a:lnTo>
                    <a:pt x="1222" y="1160"/>
                  </a:lnTo>
                  <a:lnTo>
                    <a:pt x="1218" y="1145"/>
                  </a:lnTo>
                  <a:lnTo>
                    <a:pt x="1217" y="1129"/>
                  </a:lnTo>
                  <a:lnTo>
                    <a:pt x="1237" y="1125"/>
                  </a:lnTo>
                  <a:lnTo>
                    <a:pt x="1237" y="1109"/>
                  </a:lnTo>
                  <a:lnTo>
                    <a:pt x="1229" y="1109"/>
                  </a:lnTo>
                  <a:lnTo>
                    <a:pt x="1231" y="1092"/>
                  </a:lnTo>
                  <a:lnTo>
                    <a:pt x="1233" y="1081"/>
                  </a:lnTo>
                  <a:lnTo>
                    <a:pt x="1237" y="1069"/>
                  </a:lnTo>
                  <a:lnTo>
                    <a:pt x="1260" y="1069"/>
                  </a:lnTo>
                  <a:lnTo>
                    <a:pt x="1260" y="1036"/>
                  </a:lnTo>
                  <a:lnTo>
                    <a:pt x="1273" y="1029"/>
                  </a:lnTo>
                  <a:lnTo>
                    <a:pt x="1273" y="1025"/>
                  </a:lnTo>
                  <a:lnTo>
                    <a:pt x="1293" y="1018"/>
                  </a:lnTo>
                  <a:lnTo>
                    <a:pt x="1317" y="1016"/>
                  </a:lnTo>
                  <a:lnTo>
                    <a:pt x="1318" y="1020"/>
                  </a:lnTo>
                  <a:lnTo>
                    <a:pt x="1322" y="1021"/>
                  </a:lnTo>
                  <a:lnTo>
                    <a:pt x="1326" y="1025"/>
                  </a:lnTo>
                  <a:lnTo>
                    <a:pt x="1328" y="1027"/>
                  </a:lnTo>
                  <a:lnTo>
                    <a:pt x="1329" y="1029"/>
                  </a:lnTo>
                  <a:lnTo>
                    <a:pt x="1331" y="1032"/>
                  </a:lnTo>
                  <a:lnTo>
                    <a:pt x="1331" y="1036"/>
                  </a:lnTo>
                  <a:lnTo>
                    <a:pt x="1331" y="1040"/>
                  </a:lnTo>
                  <a:lnTo>
                    <a:pt x="1331" y="1041"/>
                  </a:lnTo>
                  <a:lnTo>
                    <a:pt x="1331" y="1045"/>
                  </a:lnTo>
                  <a:lnTo>
                    <a:pt x="1331" y="1047"/>
                  </a:lnTo>
                  <a:lnTo>
                    <a:pt x="1333" y="1050"/>
                  </a:lnTo>
                  <a:lnTo>
                    <a:pt x="1337" y="1052"/>
                  </a:lnTo>
                  <a:lnTo>
                    <a:pt x="1340" y="1056"/>
                  </a:lnTo>
                  <a:lnTo>
                    <a:pt x="1335" y="1034"/>
                  </a:lnTo>
                  <a:lnTo>
                    <a:pt x="1333" y="1009"/>
                  </a:lnTo>
                  <a:lnTo>
                    <a:pt x="1338" y="1007"/>
                  </a:lnTo>
                  <a:lnTo>
                    <a:pt x="1340" y="1005"/>
                  </a:lnTo>
                  <a:lnTo>
                    <a:pt x="1342" y="1003"/>
                  </a:lnTo>
                  <a:lnTo>
                    <a:pt x="1344" y="1001"/>
                  </a:lnTo>
                  <a:lnTo>
                    <a:pt x="1344" y="1001"/>
                  </a:lnTo>
                  <a:lnTo>
                    <a:pt x="1346" y="1000"/>
                  </a:lnTo>
                  <a:lnTo>
                    <a:pt x="1360" y="1000"/>
                  </a:lnTo>
                  <a:lnTo>
                    <a:pt x="1360" y="996"/>
                  </a:lnTo>
                  <a:lnTo>
                    <a:pt x="1373" y="996"/>
                  </a:lnTo>
                  <a:lnTo>
                    <a:pt x="1373" y="992"/>
                  </a:lnTo>
                  <a:lnTo>
                    <a:pt x="1386" y="992"/>
                  </a:lnTo>
                  <a:lnTo>
                    <a:pt x="1386" y="989"/>
                  </a:lnTo>
                  <a:close/>
                  <a:moveTo>
                    <a:pt x="686" y="949"/>
                  </a:moveTo>
                  <a:lnTo>
                    <a:pt x="688" y="965"/>
                  </a:lnTo>
                  <a:lnTo>
                    <a:pt x="689" y="985"/>
                  </a:lnTo>
                  <a:lnTo>
                    <a:pt x="684" y="985"/>
                  </a:lnTo>
                  <a:lnTo>
                    <a:pt x="678" y="987"/>
                  </a:lnTo>
                  <a:lnTo>
                    <a:pt x="673" y="989"/>
                  </a:lnTo>
                  <a:lnTo>
                    <a:pt x="666" y="989"/>
                  </a:lnTo>
                  <a:lnTo>
                    <a:pt x="662" y="972"/>
                  </a:lnTo>
                  <a:lnTo>
                    <a:pt x="660" y="952"/>
                  </a:lnTo>
                  <a:lnTo>
                    <a:pt x="666" y="950"/>
                  </a:lnTo>
                  <a:lnTo>
                    <a:pt x="671" y="949"/>
                  </a:lnTo>
                  <a:lnTo>
                    <a:pt x="677" y="949"/>
                  </a:lnTo>
                  <a:lnTo>
                    <a:pt x="686" y="949"/>
                  </a:lnTo>
                  <a:close/>
                  <a:moveTo>
                    <a:pt x="146" y="947"/>
                  </a:moveTo>
                  <a:lnTo>
                    <a:pt x="160" y="949"/>
                  </a:lnTo>
                  <a:lnTo>
                    <a:pt x="173" y="954"/>
                  </a:lnTo>
                  <a:lnTo>
                    <a:pt x="189" y="960"/>
                  </a:lnTo>
                  <a:lnTo>
                    <a:pt x="208" y="963"/>
                  </a:lnTo>
                  <a:lnTo>
                    <a:pt x="226" y="965"/>
                  </a:lnTo>
                  <a:lnTo>
                    <a:pt x="233" y="989"/>
                  </a:lnTo>
                  <a:lnTo>
                    <a:pt x="240" y="992"/>
                  </a:lnTo>
                  <a:lnTo>
                    <a:pt x="242" y="996"/>
                  </a:lnTo>
                  <a:lnTo>
                    <a:pt x="244" y="1000"/>
                  </a:lnTo>
                  <a:lnTo>
                    <a:pt x="246" y="1005"/>
                  </a:lnTo>
                  <a:lnTo>
                    <a:pt x="248" y="1009"/>
                  </a:lnTo>
                  <a:lnTo>
                    <a:pt x="249" y="1012"/>
                  </a:lnTo>
                  <a:lnTo>
                    <a:pt x="293" y="1009"/>
                  </a:lnTo>
                  <a:lnTo>
                    <a:pt x="297" y="1016"/>
                  </a:lnTo>
                  <a:lnTo>
                    <a:pt x="306" y="1016"/>
                  </a:lnTo>
                  <a:lnTo>
                    <a:pt x="306" y="1020"/>
                  </a:lnTo>
                  <a:lnTo>
                    <a:pt x="317" y="1025"/>
                  </a:lnTo>
                  <a:lnTo>
                    <a:pt x="322" y="1041"/>
                  </a:lnTo>
                  <a:lnTo>
                    <a:pt x="331" y="1060"/>
                  </a:lnTo>
                  <a:lnTo>
                    <a:pt x="340" y="1078"/>
                  </a:lnTo>
                  <a:lnTo>
                    <a:pt x="346" y="1098"/>
                  </a:lnTo>
                  <a:lnTo>
                    <a:pt x="346" y="1116"/>
                  </a:lnTo>
                  <a:lnTo>
                    <a:pt x="340" y="1116"/>
                  </a:lnTo>
                  <a:lnTo>
                    <a:pt x="340" y="1125"/>
                  </a:lnTo>
                  <a:lnTo>
                    <a:pt x="338" y="1125"/>
                  </a:lnTo>
                  <a:lnTo>
                    <a:pt x="335" y="1127"/>
                  </a:lnTo>
                  <a:lnTo>
                    <a:pt x="333" y="1129"/>
                  </a:lnTo>
                  <a:lnTo>
                    <a:pt x="329" y="1132"/>
                  </a:lnTo>
                  <a:lnTo>
                    <a:pt x="337" y="1132"/>
                  </a:lnTo>
                  <a:lnTo>
                    <a:pt x="346" y="1129"/>
                  </a:lnTo>
                  <a:lnTo>
                    <a:pt x="360" y="1127"/>
                  </a:lnTo>
                  <a:lnTo>
                    <a:pt x="373" y="1129"/>
                  </a:lnTo>
                  <a:lnTo>
                    <a:pt x="377" y="1149"/>
                  </a:lnTo>
                  <a:lnTo>
                    <a:pt x="377" y="1172"/>
                  </a:lnTo>
                  <a:lnTo>
                    <a:pt x="373" y="1192"/>
                  </a:lnTo>
                  <a:lnTo>
                    <a:pt x="377" y="1192"/>
                  </a:lnTo>
                  <a:lnTo>
                    <a:pt x="384" y="1181"/>
                  </a:lnTo>
                  <a:lnTo>
                    <a:pt x="391" y="1174"/>
                  </a:lnTo>
                  <a:lnTo>
                    <a:pt x="402" y="1169"/>
                  </a:lnTo>
                  <a:lnTo>
                    <a:pt x="417" y="1169"/>
                  </a:lnTo>
                  <a:lnTo>
                    <a:pt x="426" y="1178"/>
                  </a:lnTo>
                  <a:lnTo>
                    <a:pt x="435" y="1183"/>
                  </a:lnTo>
                  <a:lnTo>
                    <a:pt x="442" y="1190"/>
                  </a:lnTo>
                  <a:lnTo>
                    <a:pt x="448" y="1198"/>
                  </a:lnTo>
                  <a:lnTo>
                    <a:pt x="451" y="1210"/>
                  </a:lnTo>
                  <a:lnTo>
                    <a:pt x="453" y="1229"/>
                  </a:lnTo>
                  <a:lnTo>
                    <a:pt x="469" y="1225"/>
                  </a:lnTo>
                  <a:lnTo>
                    <a:pt x="489" y="1223"/>
                  </a:lnTo>
                  <a:lnTo>
                    <a:pt x="489" y="1223"/>
                  </a:lnTo>
                  <a:lnTo>
                    <a:pt x="491" y="1221"/>
                  </a:lnTo>
                  <a:lnTo>
                    <a:pt x="491" y="1221"/>
                  </a:lnTo>
                  <a:lnTo>
                    <a:pt x="491" y="1221"/>
                  </a:lnTo>
                  <a:lnTo>
                    <a:pt x="491" y="1221"/>
                  </a:lnTo>
                  <a:lnTo>
                    <a:pt x="493" y="1220"/>
                  </a:lnTo>
                  <a:lnTo>
                    <a:pt x="493" y="1196"/>
                  </a:lnTo>
                  <a:lnTo>
                    <a:pt x="513" y="1196"/>
                  </a:lnTo>
                  <a:lnTo>
                    <a:pt x="537" y="1236"/>
                  </a:lnTo>
                  <a:lnTo>
                    <a:pt x="537" y="1280"/>
                  </a:lnTo>
                  <a:lnTo>
                    <a:pt x="549" y="1312"/>
                  </a:lnTo>
                  <a:lnTo>
                    <a:pt x="557" y="1309"/>
                  </a:lnTo>
                  <a:lnTo>
                    <a:pt x="560" y="1292"/>
                  </a:lnTo>
                  <a:lnTo>
                    <a:pt x="560" y="1274"/>
                  </a:lnTo>
                  <a:lnTo>
                    <a:pt x="560" y="1256"/>
                  </a:lnTo>
                  <a:lnTo>
                    <a:pt x="557" y="1247"/>
                  </a:lnTo>
                  <a:lnTo>
                    <a:pt x="557" y="1234"/>
                  </a:lnTo>
                  <a:lnTo>
                    <a:pt x="557" y="1220"/>
                  </a:lnTo>
                  <a:lnTo>
                    <a:pt x="557" y="1203"/>
                  </a:lnTo>
                  <a:lnTo>
                    <a:pt x="553" y="1203"/>
                  </a:lnTo>
                  <a:lnTo>
                    <a:pt x="557" y="1160"/>
                  </a:lnTo>
                  <a:lnTo>
                    <a:pt x="571" y="1161"/>
                  </a:lnTo>
                  <a:lnTo>
                    <a:pt x="584" y="1165"/>
                  </a:lnTo>
                  <a:lnTo>
                    <a:pt x="593" y="1169"/>
                  </a:lnTo>
                  <a:lnTo>
                    <a:pt x="606" y="1172"/>
                  </a:lnTo>
                  <a:lnTo>
                    <a:pt x="604" y="1167"/>
                  </a:lnTo>
                  <a:lnTo>
                    <a:pt x="602" y="1165"/>
                  </a:lnTo>
                  <a:lnTo>
                    <a:pt x="600" y="1161"/>
                  </a:lnTo>
                  <a:lnTo>
                    <a:pt x="598" y="1160"/>
                  </a:lnTo>
                  <a:lnTo>
                    <a:pt x="597" y="1156"/>
                  </a:lnTo>
                  <a:lnTo>
                    <a:pt x="593" y="1156"/>
                  </a:lnTo>
                  <a:lnTo>
                    <a:pt x="593" y="1129"/>
                  </a:lnTo>
                  <a:lnTo>
                    <a:pt x="606" y="1125"/>
                  </a:lnTo>
                  <a:lnTo>
                    <a:pt x="617" y="1118"/>
                  </a:lnTo>
                  <a:lnTo>
                    <a:pt x="629" y="1116"/>
                  </a:lnTo>
                  <a:lnTo>
                    <a:pt x="644" y="1118"/>
                  </a:lnTo>
                  <a:lnTo>
                    <a:pt x="657" y="1120"/>
                  </a:lnTo>
                  <a:lnTo>
                    <a:pt x="657" y="1129"/>
                  </a:lnTo>
                  <a:lnTo>
                    <a:pt x="666" y="1132"/>
                  </a:lnTo>
                  <a:lnTo>
                    <a:pt x="668" y="1147"/>
                  </a:lnTo>
                  <a:lnTo>
                    <a:pt x="666" y="1163"/>
                  </a:lnTo>
                  <a:lnTo>
                    <a:pt x="658" y="1180"/>
                  </a:lnTo>
                  <a:lnTo>
                    <a:pt x="653" y="1192"/>
                  </a:lnTo>
                  <a:lnTo>
                    <a:pt x="649" y="1203"/>
                  </a:lnTo>
                  <a:lnTo>
                    <a:pt x="637" y="1203"/>
                  </a:lnTo>
                  <a:lnTo>
                    <a:pt x="637" y="1209"/>
                  </a:lnTo>
                  <a:lnTo>
                    <a:pt x="642" y="1220"/>
                  </a:lnTo>
                  <a:lnTo>
                    <a:pt x="644" y="1234"/>
                  </a:lnTo>
                  <a:lnTo>
                    <a:pt x="644" y="1249"/>
                  </a:lnTo>
                  <a:lnTo>
                    <a:pt x="642" y="1265"/>
                  </a:lnTo>
                  <a:lnTo>
                    <a:pt x="646" y="1280"/>
                  </a:lnTo>
                  <a:lnTo>
                    <a:pt x="649" y="1280"/>
                  </a:lnTo>
                  <a:lnTo>
                    <a:pt x="649" y="1305"/>
                  </a:lnTo>
                  <a:lnTo>
                    <a:pt x="653" y="1305"/>
                  </a:lnTo>
                  <a:lnTo>
                    <a:pt x="660" y="1329"/>
                  </a:lnTo>
                  <a:lnTo>
                    <a:pt x="666" y="1329"/>
                  </a:lnTo>
                  <a:lnTo>
                    <a:pt x="666" y="1392"/>
                  </a:lnTo>
                  <a:lnTo>
                    <a:pt x="677" y="1400"/>
                  </a:lnTo>
                  <a:lnTo>
                    <a:pt x="677" y="1409"/>
                  </a:lnTo>
                  <a:lnTo>
                    <a:pt x="689" y="1416"/>
                  </a:lnTo>
                  <a:lnTo>
                    <a:pt x="689" y="1423"/>
                  </a:lnTo>
                  <a:lnTo>
                    <a:pt x="693" y="1423"/>
                  </a:lnTo>
                  <a:lnTo>
                    <a:pt x="697" y="1432"/>
                  </a:lnTo>
                  <a:lnTo>
                    <a:pt x="726" y="1432"/>
                  </a:lnTo>
                  <a:lnTo>
                    <a:pt x="729" y="1443"/>
                  </a:lnTo>
                  <a:lnTo>
                    <a:pt x="737" y="1452"/>
                  </a:lnTo>
                  <a:lnTo>
                    <a:pt x="740" y="1465"/>
                  </a:lnTo>
                  <a:lnTo>
                    <a:pt x="755" y="1467"/>
                  </a:lnTo>
                  <a:lnTo>
                    <a:pt x="764" y="1470"/>
                  </a:lnTo>
                  <a:lnTo>
                    <a:pt x="771" y="1478"/>
                  </a:lnTo>
                  <a:lnTo>
                    <a:pt x="777" y="1485"/>
                  </a:lnTo>
                  <a:lnTo>
                    <a:pt x="786" y="1492"/>
                  </a:lnTo>
                  <a:lnTo>
                    <a:pt x="780" y="1532"/>
                  </a:lnTo>
                  <a:lnTo>
                    <a:pt x="764" y="1530"/>
                  </a:lnTo>
                  <a:lnTo>
                    <a:pt x="749" y="1527"/>
                  </a:lnTo>
                  <a:lnTo>
                    <a:pt x="737" y="1520"/>
                  </a:lnTo>
                  <a:lnTo>
                    <a:pt x="735" y="1527"/>
                  </a:lnTo>
                  <a:lnTo>
                    <a:pt x="733" y="1530"/>
                  </a:lnTo>
                  <a:lnTo>
                    <a:pt x="731" y="1534"/>
                  </a:lnTo>
                  <a:lnTo>
                    <a:pt x="729" y="1536"/>
                  </a:lnTo>
                  <a:lnTo>
                    <a:pt x="726" y="1540"/>
                  </a:lnTo>
                  <a:lnTo>
                    <a:pt x="726" y="1545"/>
                  </a:lnTo>
                  <a:lnTo>
                    <a:pt x="713" y="1549"/>
                  </a:lnTo>
                  <a:lnTo>
                    <a:pt x="713" y="1556"/>
                  </a:lnTo>
                  <a:lnTo>
                    <a:pt x="717" y="1556"/>
                  </a:lnTo>
                  <a:lnTo>
                    <a:pt x="717" y="1552"/>
                  </a:lnTo>
                  <a:lnTo>
                    <a:pt x="740" y="1552"/>
                  </a:lnTo>
                  <a:lnTo>
                    <a:pt x="740" y="1572"/>
                  </a:lnTo>
                  <a:lnTo>
                    <a:pt x="749" y="1576"/>
                  </a:lnTo>
                  <a:lnTo>
                    <a:pt x="753" y="1600"/>
                  </a:lnTo>
                  <a:lnTo>
                    <a:pt x="744" y="1607"/>
                  </a:lnTo>
                  <a:lnTo>
                    <a:pt x="738" y="1612"/>
                  </a:lnTo>
                  <a:lnTo>
                    <a:pt x="731" y="1618"/>
                  </a:lnTo>
                  <a:lnTo>
                    <a:pt x="722" y="1623"/>
                  </a:lnTo>
                  <a:lnTo>
                    <a:pt x="709" y="1623"/>
                  </a:lnTo>
                  <a:lnTo>
                    <a:pt x="704" y="1627"/>
                  </a:lnTo>
                  <a:lnTo>
                    <a:pt x="693" y="1629"/>
                  </a:lnTo>
                  <a:lnTo>
                    <a:pt x="682" y="1630"/>
                  </a:lnTo>
                  <a:lnTo>
                    <a:pt x="673" y="1629"/>
                  </a:lnTo>
                  <a:lnTo>
                    <a:pt x="669" y="1620"/>
                  </a:lnTo>
                  <a:lnTo>
                    <a:pt x="657" y="1620"/>
                  </a:lnTo>
                  <a:lnTo>
                    <a:pt x="657" y="1616"/>
                  </a:lnTo>
                  <a:lnTo>
                    <a:pt x="637" y="1616"/>
                  </a:lnTo>
                  <a:lnTo>
                    <a:pt x="637" y="1616"/>
                  </a:lnTo>
                  <a:lnTo>
                    <a:pt x="637" y="1614"/>
                  </a:lnTo>
                  <a:lnTo>
                    <a:pt x="633" y="1614"/>
                  </a:lnTo>
                  <a:lnTo>
                    <a:pt x="629" y="1612"/>
                  </a:lnTo>
                  <a:lnTo>
                    <a:pt x="629" y="1600"/>
                  </a:lnTo>
                  <a:lnTo>
                    <a:pt x="615" y="1596"/>
                  </a:lnTo>
                  <a:lnTo>
                    <a:pt x="602" y="1589"/>
                  </a:lnTo>
                  <a:lnTo>
                    <a:pt x="589" y="1583"/>
                  </a:lnTo>
                  <a:lnTo>
                    <a:pt x="586" y="1560"/>
                  </a:lnTo>
                  <a:lnTo>
                    <a:pt x="580" y="1560"/>
                  </a:lnTo>
                  <a:lnTo>
                    <a:pt x="578" y="1563"/>
                  </a:lnTo>
                  <a:lnTo>
                    <a:pt x="578" y="1565"/>
                  </a:lnTo>
                  <a:lnTo>
                    <a:pt x="577" y="1565"/>
                  </a:lnTo>
                  <a:lnTo>
                    <a:pt x="575" y="1567"/>
                  </a:lnTo>
                  <a:lnTo>
                    <a:pt x="573" y="1567"/>
                  </a:lnTo>
                  <a:lnTo>
                    <a:pt x="569" y="1569"/>
                  </a:lnTo>
                  <a:lnTo>
                    <a:pt x="566" y="1581"/>
                  </a:lnTo>
                  <a:lnTo>
                    <a:pt x="562" y="1590"/>
                  </a:lnTo>
                  <a:lnTo>
                    <a:pt x="557" y="1600"/>
                  </a:lnTo>
                  <a:lnTo>
                    <a:pt x="509" y="1609"/>
                  </a:lnTo>
                  <a:lnTo>
                    <a:pt x="506" y="1616"/>
                  </a:lnTo>
                  <a:lnTo>
                    <a:pt x="497" y="1623"/>
                  </a:lnTo>
                  <a:lnTo>
                    <a:pt x="488" y="1629"/>
                  </a:lnTo>
                  <a:lnTo>
                    <a:pt x="477" y="1632"/>
                  </a:lnTo>
                  <a:lnTo>
                    <a:pt x="389" y="1632"/>
                  </a:lnTo>
                  <a:lnTo>
                    <a:pt x="389" y="1636"/>
                  </a:lnTo>
                  <a:lnTo>
                    <a:pt x="337" y="1632"/>
                  </a:lnTo>
                  <a:lnTo>
                    <a:pt x="329" y="1620"/>
                  </a:lnTo>
                  <a:lnTo>
                    <a:pt x="326" y="1620"/>
                  </a:lnTo>
                  <a:lnTo>
                    <a:pt x="326" y="1612"/>
                  </a:lnTo>
                  <a:lnTo>
                    <a:pt x="317" y="1609"/>
                  </a:lnTo>
                  <a:lnTo>
                    <a:pt x="313" y="1560"/>
                  </a:lnTo>
                  <a:lnTo>
                    <a:pt x="308" y="1558"/>
                  </a:lnTo>
                  <a:lnTo>
                    <a:pt x="304" y="1558"/>
                  </a:lnTo>
                  <a:lnTo>
                    <a:pt x="300" y="1554"/>
                  </a:lnTo>
                  <a:lnTo>
                    <a:pt x="297" y="1552"/>
                  </a:lnTo>
                  <a:lnTo>
                    <a:pt x="297" y="1549"/>
                  </a:lnTo>
                  <a:lnTo>
                    <a:pt x="280" y="1545"/>
                  </a:lnTo>
                  <a:lnTo>
                    <a:pt x="280" y="1540"/>
                  </a:lnTo>
                  <a:lnTo>
                    <a:pt x="253" y="1540"/>
                  </a:lnTo>
                  <a:lnTo>
                    <a:pt x="253" y="1536"/>
                  </a:lnTo>
                  <a:lnTo>
                    <a:pt x="248" y="1532"/>
                  </a:lnTo>
                  <a:lnTo>
                    <a:pt x="242" y="1529"/>
                  </a:lnTo>
                  <a:lnTo>
                    <a:pt x="237" y="1527"/>
                  </a:lnTo>
                  <a:lnTo>
                    <a:pt x="229" y="1525"/>
                  </a:lnTo>
                  <a:lnTo>
                    <a:pt x="226" y="1509"/>
                  </a:lnTo>
                  <a:lnTo>
                    <a:pt x="217" y="1503"/>
                  </a:lnTo>
                  <a:lnTo>
                    <a:pt x="213" y="1465"/>
                  </a:lnTo>
                  <a:lnTo>
                    <a:pt x="206" y="1465"/>
                  </a:lnTo>
                  <a:lnTo>
                    <a:pt x="209" y="1440"/>
                  </a:lnTo>
                  <a:lnTo>
                    <a:pt x="213" y="1440"/>
                  </a:lnTo>
                  <a:lnTo>
                    <a:pt x="213" y="1436"/>
                  </a:lnTo>
                  <a:lnTo>
                    <a:pt x="240" y="1436"/>
                  </a:lnTo>
                  <a:lnTo>
                    <a:pt x="253" y="1434"/>
                  </a:lnTo>
                  <a:lnTo>
                    <a:pt x="273" y="1430"/>
                  </a:lnTo>
                  <a:lnTo>
                    <a:pt x="295" y="1427"/>
                  </a:lnTo>
                  <a:lnTo>
                    <a:pt x="317" y="1425"/>
                  </a:lnTo>
                  <a:lnTo>
                    <a:pt x="333" y="1429"/>
                  </a:lnTo>
                  <a:lnTo>
                    <a:pt x="333" y="1432"/>
                  </a:lnTo>
                  <a:lnTo>
                    <a:pt x="340" y="1432"/>
                  </a:lnTo>
                  <a:lnTo>
                    <a:pt x="340" y="1436"/>
                  </a:lnTo>
                  <a:lnTo>
                    <a:pt x="360" y="1436"/>
                  </a:lnTo>
                  <a:lnTo>
                    <a:pt x="360" y="1440"/>
                  </a:lnTo>
                  <a:lnTo>
                    <a:pt x="380" y="1445"/>
                  </a:lnTo>
                  <a:lnTo>
                    <a:pt x="386" y="1432"/>
                  </a:lnTo>
                  <a:lnTo>
                    <a:pt x="366" y="1429"/>
                  </a:lnTo>
                  <a:lnTo>
                    <a:pt x="360" y="1420"/>
                  </a:lnTo>
                  <a:lnTo>
                    <a:pt x="349" y="1420"/>
                  </a:lnTo>
                  <a:lnTo>
                    <a:pt x="349" y="1416"/>
                  </a:lnTo>
                  <a:lnTo>
                    <a:pt x="340" y="1416"/>
                  </a:lnTo>
                  <a:lnTo>
                    <a:pt x="340" y="1412"/>
                  </a:lnTo>
                  <a:lnTo>
                    <a:pt x="333" y="1412"/>
                  </a:lnTo>
                  <a:lnTo>
                    <a:pt x="333" y="1409"/>
                  </a:lnTo>
                  <a:lnTo>
                    <a:pt x="326" y="1409"/>
                  </a:lnTo>
                  <a:lnTo>
                    <a:pt x="326" y="1405"/>
                  </a:lnTo>
                  <a:lnTo>
                    <a:pt x="260" y="1405"/>
                  </a:lnTo>
                  <a:lnTo>
                    <a:pt x="260" y="1400"/>
                  </a:lnTo>
                  <a:lnTo>
                    <a:pt x="249" y="1400"/>
                  </a:lnTo>
                  <a:lnTo>
                    <a:pt x="249" y="1396"/>
                  </a:lnTo>
                  <a:lnTo>
                    <a:pt x="240" y="1396"/>
                  </a:lnTo>
                  <a:lnTo>
                    <a:pt x="240" y="1392"/>
                  </a:lnTo>
                  <a:lnTo>
                    <a:pt x="220" y="1389"/>
                  </a:lnTo>
                  <a:lnTo>
                    <a:pt x="213" y="1380"/>
                  </a:lnTo>
                  <a:lnTo>
                    <a:pt x="208" y="1363"/>
                  </a:lnTo>
                  <a:lnTo>
                    <a:pt x="206" y="1347"/>
                  </a:lnTo>
                  <a:lnTo>
                    <a:pt x="206" y="1329"/>
                  </a:lnTo>
                  <a:lnTo>
                    <a:pt x="220" y="1325"/>
                  </a:lnTo>
                  <a:lnTo>
                    <a:pt x="220" y="1320"/>
                  </a:lnTo>
                  <a:lnTo>
                    <a:pt x="235" y="1318"/>
                  </a:lnTo>
                  <a:lnTo>
                    <a:pt x="248" y="1320"/>
                  </a:lnTo>
                  <a:lnTo>
                    <a:pt x="258" y="1318"/>
                  </a:lnTo>
                  <a:lnTo>
                    <a:pt x="269" y="1312"/>
                  </a:lnTo>
                  <a:lnTo>
                    <a:pt x="217" y="1309"/>
                  </a:lnTo>
                  <a:lnTo>
                    <a:pt x="217" y="1283"/>
                  </a:lnTo>
                  <a:lnTo>
                    <a:pt x="206" y="1280"/>
                  </a:lnTo>
                  <a:lnTo>
                    <a:pt x="202" y="1272"/>
                  </a:lnTo>
                  <a:lnTo>
                    <a:pt x="200" y="1260"/>
                  </a:lnTo>
                  <a:lnTo>
                    <a:pt x="198" y="1247"/>
                  </a:lnTo>
                  <a:lnTo>
                    <a:pt x="200" y="1236"/>
                  </a:lnTo>
                  <a:lnTo>
                    <a:pt x="206" y="1236"/>
                  </a:lnTo>
                  <a:lnTo>
                    <a:pt x="208" y="1232"/>
                  </a:lnTo>
                  <a:lnTo>
                    <a:pt x="211" y="1229"/>
                  </a:lnTo>
                  <a:lnTo>
                    <a:pt x="213" y="1225"/>
                  </a:lnTo>
                  <a:lnTo>
                    <a:pt x="215" y="1221"/>
                  </a:lnTo>
                  <a:lnTo>
                    <a:pt x="217" y="1216"/>
                  </a:lnTo>
                  <a:lnTo>
                    <a:pt x="229" y="1216"/>
                  </a:lnTo>
                  <a:lnTo>
                    <a:pt x="229" y="1212"/>
                  </a:lnTo>
                  <a:lnTo>
                    <a:pt x="233" y="1212"/>
                  </a:lnTo>
                  <a:lnTo>
                    <a:pt x="233" y="1189"/>
                  </a:lnTo>
                  <a:lnTo>
                    <a:pt x="240" y="1185"/>
                  </a:lnTo>
                  <a:lnTo>
                    <a:pt x="253" y="1169"/>
                  </a:lnTo>
                  <a:lnTo>
                    <a:pt x="260" y="1169"/>
                  </a:lnTo>
                  <a:lnTo>
                    <a:pt x="269" y="1156"/>
                  </a:lnTo>
                  <a:lnTo>
                    <a:pt x="266" y="1156"/>
                  </a:lnTo>
                  <a:lnTo>
                    <a:pt x="262" y="1160"/>
                  </a:lnTo>
                  <a:lnTo>
                    <a:pt x="258" y="1161"/>
                  </a:lnTo>
                  <a:lnTo>
                    <a:pt x="257" y="1161"/>
                  </a:lnTo>
                  <a:lnTo>
                    <a:pt x="255" y="1161"/>
                  </a:lnTo>
                  <a:lnTo>
                    <a:pt x="251" y="1161"/>
                  </a:lnTo>
                  <a:lnTo>
                    <a:pt x="249" y="1163"/>
                  </a:lnTo>
                  <a:lnTo>
                    <a:pt x="246" y="1165"/>
                  </a:lnTo>
                  <a:lnTo>
                    <a:pt x="240" y="1172"/>
                  </a:lnTo>
                  <a:lnTo>
                    <a:pt x="226" y="1172"/>
                  </a:lnTo>
                  <a:lnTo>
                    <a:pt x="226" y="1176"/>
                  </a:lnTo>
                  <a:lnTo>
                    <a:pt x="213" y="1185"/>
                  </a:lnTo>
                  <a:lnTo>
                    <a:pt x="213" y="1192"/>
                  </a:lnTo>
                  <a:lnTo>
                    <a:pt x="206" y="1196"/>
                  </a:lnTo>
                  <a:lnTo>
                    <a:pt x="206" y="1203"/>
                  </a:lnTo>
                  <a:lnTo>
                    <a:pt x="173" y="1216"/>
                  </a:lnTo>
                  <a:lnTo>
                    <a:pt x="173" y="1223"/>
                  </a:lnTo>
                  <a:lnTo>
                    <a:pt x="166" y="1229"/>
                  </a:lnTo>
                  <a:lnTo>
                    <a:pt x="166" y="1236"/>
                  </a:lnTo>
                  <a:lnTo>
                    <a:pt x="160" y="1236"/>
                  </a:lnTo>
                  <a:lnTo>
                    <a:pt x="160" y="1245"/>
                  </a:lnTo>
                  <a:lnTo>
                    <a:pt x="153" y="1249"/>
                  </a:lnTo>
                  <a:lnTo>
                    <a:pt x="153" y="1260"/>
                  </a:lnTo>
                  <a:lnTo>
                    <a:pt x="140" y="1269"/>
                  </a:lnTo>
                  <a:lnTo>
                    <a:pt x="140" y="1272"/>
                  </a:lnTo>
                  <a:lnTo>
                    <a:pt x="97" y="1272"/>
                  </a:lnTo>
                  <a:lnTo>
                    <a:pt x="97" y="1276"/>
                  </a:lnTo>
                  <a:lnTo>
                    <a:pt x="80" y="1276"/>
                  </a:lnTo>
                  <a:lnTo>
                    <a:pt x="80" y="1280"/>
                  </a:lnTo>
                  <a:lnTo>
                    <a:pt x="71" y="1285"/>
                  </a:lnTo>
                  <a:lnTo>
                    <a:pt x="62" y="1287"/>
                  </a:lnTo>
                  <a:lnTo>
                    <a:pt x="49" y="1289"/>
                  </a:lnTo>
                  <a:lnTo>
                    <a:pt x="48" y="1287"/>
                  </a:lnTo>
                  <a:lnTo>
                    <a:pt x="46" y="1283"/>
                  </a:lnTo>
                  <a:lnTo>
                    <a:pt x="44" y="1281"/>
                  </a:lnTo>
                  <a:lnTo>
                    <a:pt x="42" y="1281"/>
                  </a:lnTo>
                  <a:lnTo>
                    <a:pt x="40" y="1280"/>
                  </a:lnTo>
                  <a:lnTo>
                    <a:pt x="40" y="1229"/>
                  </a:lnTo>
                  <a:lnTo>
                    <a:pt x="37" y="1229"/>
                  </a:lnTo>
                  <a:lnTo>
                    <a:pt x="37" y="1220"/>
                  </a:lnTo>
                  <a:lnTo>
                    <a:pt x="26" y="1212"/>
                  </a:lnTo>
                  <a:lnTo>
                    <a:pt x="26" y="1203"/>
                  </a:lnTo>
                  <a:lnTo>
                    <a:pt x="17" y="1200"/>
                  </a:lnTo>
                  <a:lnTo>
                    <a:pt x="17" y="1196"/>
                  </a:lnTo>
                  <a:lnTo>
                    <a:pt x="9" y="1192"/>
                  </a:lnTo>
                  <a:lnTo>
                    <a:pt x="9" y="1185"/>
                  </a:lnTo>
                  <a:lnTo>
                    <a:pt x="0" y="1180"/>
                  </a:lnTo>
                  <a:lnTo>
                    <a:pt x="0" y="1152"/>
                  </a:lnTo>
                  <a:lnTo>
                    <a:pt x="13" y="1141"/>
                  </a:lnTo>
                  <a:lnTo>
                    <a:pt x="24" y="1125"/>
                  </a:lnTo>
                  <a:lnTo>
                    <a:pt x="35" y="1109"/>
                  </a:lnTo>
                  <a:lnTo>
                    <a:pt x="40" y="1092"/>
                  </a:lnTo>
                  <a:lnTo>
                    <a:pt x="49" y="1092"/>
                  </a:lnTo>
                  <a:lnTo>
                    <a:pt x="60" y="1076"/>
                  </a:lnTo>
                  <a:lnTo>
                    <a:pt x="66" y="1076"/>
                  </a:lnTo>
                  <a:lnTo>
                    <a:pt x="66" y="1056"/>
                  </a:lnTo>
                  <a:lnTo>
                    <a:pt x="73" y="1052"/>
                  </a:lnTo>
                  <a:lnTo>
                    <a:pt x="73" y="1045"/>
                  </a:lnTo>
                  <a:lnTo>
                    <a:pt x="86" y="1036"/>
                  </a:lnTo>
                  <a:lnTo>
                    <a:pt x="86" y="1029"/>
                  </a:lnTo>
                  <a:lnTo>
                    <a:pt x="113" y="1003"/>
                  </a:lnTo>
                  <a:lnTo>
                    <a:pt x="115" y="992"/>
                  </a:lnTo>
                  <a:lnTo>
                    <a:pt x="117" y="978"/>
                  </a:lnTo>
                  <a:lnTo>
                    <a:pt x="117" y="963"/>
                  </a:lnTo>
                  <a:lnTo>
                    <a:pt x="120" y="952"/>
                  </a:lnTo>
                  <a:lnTo>
                    <a:pt x="131" y="949"/>
                  </a:lnTo>
                  <a:lnTo>
                    <a:pt x="146" y="947"/>
                  </a:lnTo>
                  <a:close/>
                  <a:moveTo>
                    <a:pt x="920" y="909"/>
                  </a:moveTo>
                  <a:lnTo>
                    <a:pt x="926" y="914"/>
                  </a:lnTo>
                  <a:lnTo>
                    <a:pt x="931" y="918"/>
                  </a:lnTo>
                  <a:lnTo>
                    <a:pt x="938" y="923"/>
                  </a:lnTo>
                  <a:lnTo>
                    <a:pt x="944" y="927"/>
                  </a:lnTo>
                  <a:lnTo>
                    <a:pt x="949" y="932"/>
                  </a:lnTo>
                  <a:lnTo>
                    <a:pt x="949" y="940"/>
                  </a:lnTo>
                  <a:lnTo>
                    <a:pt x="960" y="949"/>
                  </a:lnTo>
                  <a:lnTo>
                    <a:pt x="960" y="1012"/>
                  </a:lnTo>
                  <a:lnTo>
                    <a:pt x="944" y="1014"/>
                  </a:lnTo>
                  <a:lnTo>
                    <a:pt x="929" y="1014"/>
                  </a:lnTo>
                  <a:lnTo>
                    <a:pt x="913" y="1012"/>
                  </a:lnTo>
                  <a:lnTo>
                    <a:pt x="908" y="1005"/>
                  </a:lnTo>
                  <a:lnTo>
                    <a:pt x="902" y="1000"/>
                  </a:lnTo>
                  <a:lnTo>
                    <a:pt x="897" y="996"/>
                  </a:lnTo>
                  <a:lnTo>
                    <a:pt x="891" y="990"/>
                  </a:lnTo>
                  <a:lnTo>
                    <a:pt x="886" y="985"/>
                  </a:lnTo>
                  <a:lnTo>
                    <a:pt x="880" y="985"/>
                  </a:lnTo>
                  <a:lnTo>
                    <a:pt x="880" y="936"/>
                  </a:lnTo>
                  <a:lnTo>
                    <a:pt x="884" y="932"/>
                  </a:lnTo>
                  <a:lnTo>
                    <a:pt x="886" y="929"/>
                  </a:lnTo>
                  <a:lnTo>
                    <a:pt x="888" y="925"/>
                  </a:lnTo>
                  <a:lnTo>
                    <a:pt x="888" y="923"/>
                  </a:lnTo>
                  <a:lnTo>
                    <a:pt x="888" y="920"/>
                  </a:lnTo>
                  <a:lnTo>
                    <a:pt x="889" y="916"/>
                  </a:lnTo>
                  <a:lnTo>
                    <a:pt x="893" y="916"/>
                  </a:lnTo>
                  <a:lnTo>
                    <a:pt x="898" y="912"/>
                  </a:lnTo>
                  <a:lnTo>
                    <a:pt x="904" y="909"/>
                  </a:lnTo>
                  <a:lnTo>
                    <a:pt x="911" y="909"/>
                  </a:lnTo>
                  <a:lnTo>
                    <a:pt x="920" y="909"/>
                  </a:lnTo>
                  <a:close/>
                  <a:moveTo>
                    <a:pt x="337" y="836"/>
                  </a:moveTo>
                  <a:lnTo>
                    <a:pt x="335" y="850"/>
                  </a:lnTo>
                  <a:lnTo>
                    <a:pt x="333" y="861"/>
                  </a:lnTo>
                  <a:lnTo>
                    <a:pt x="329" y="872"/>
                  </a:lnTo>
                  <a:lnTo>
                    <a:pt x="326" y="885"/>
                  </a:lnTo>
                  <a:lnTo>
                    <a:pt x="317" y="887"/>
                  </a:lnTo>
                  <a:lnTo>
                    <a:pt x="308" y="887"/>
                  </a:lnTo>
                  <a:lnTo>
                    <a:pt x="297" y="889"/>
                  </a:lnTo>
                  <a:lnTo>
                    <a:pt x="295" y="872"/>
                  </a:lnTo>
                  <a:lnTo>
                    <a:pt x="293" y="852"/>
                  </a:lnTo>
                  <a:lnTo>
                    <a:pt x="302" y="847"/>
                  </a:lnTo>
                  <a:lnTo>
                    <a:pt x="311" y="841"/>
                  </a:lnTo>
                  <a:lnTo>
                    <a:pt x="322" y="838"/>
                  </a:lnTo>
                  <a:lnTo>
                    <a:pt x="337" y="836"/>
                  </a:lnTo>
                  <a:close/>
                  <a:moveTo>
                    <a:pt x="677" y="832"/>
                  </a:moveTo>
                  <a:lnTo>
                    <a:pt x="700" y="832"/>
                  </a:lnTo>
                  <a:lnTo>
                    <a:pt x="700" y="852"/>
                  </a:lnTo>
                  <a:lnTo>
                    <a:pt x="709" y="852"/>
                  </a:lnTo>
                  <a:lnTo>
                    <a:pt x="709" y="880"/>
                  </a:lnTo>
                  <a:lnTo>
                    <a:pt x="677" y="880"/>
                  </a:lnTo>
                  <a:lnTo>
                    <a:pt x="677" y="832"/>
                  </a:lnTo>
                  <a:close/>
                  <a:moveTo>
                    <a:pt x="788" y="818"/>
                  </a:moveTo>
                  <a:lnTo>
                    <a:pt x="802" y="818"/>
                  </a:lnTo>
                  <a:lnTo>
                    <a:pt x="817" y="820"/>
                  </a:lnTo>
                  <a:lnTo>
                    <a:pt x="829" y="820"/>
                  </a:lnTo>
                  <a:lnTo>
                    <a:pt x="829" y="825"/>
                  </a:lnTo>
                  <a:lnTo>
                    <a:pt x="833" y="825"/>
                  </a:lnTo>
                  <a:lnTo>
                    <a:pt x="846" y="929"/>
                  </a:lnTo>
                  <a:lnTo>
                    <a:pt x="840" y="929"/>
                  </a:lnTo>
                  <a:lnTo>
                    <a:pt x="840" y="940"/>
                  </a:lnTo>
                  <a:lnTo>
                    <a:pt x="837" y="940"/>
                  </a:lnTo>
                  <a:lnTo>
                    <a:pt x="837" y="985"/>
                  </a:lnTo>
                  <a:lnTo>
                    <a:pt x="817" y="987"/>
                  </a:lnTo>
                  <a:lnTo>
                    <a:pt x="797" y="990"/>
                  </a:lnTo>
                  <a:lnTo>
                    <a:pt x="773" y="992"/>
                  </a:lnTo>
                  <a:lnTo>
                    <a:pt x="771" y="972"/>
                  </a:lnTo>
                  <a:lnTo>
                    <a:pt x="771" y="956"/>
                  </a:lnTo>
                  <a:lnTo>
                    <a:pt x="771" y="941"/>
                  </a:lnTo>
                  <a:lnTo>
                    <a:pt x="777" y="923"/>
                  </a:lnTo>
                  <a:lnTo>
                    <a:pt x="769" y="923"/>
                  </a:lnTo>
                  <a:lnTo>
                    <a:pt x="760" y="932"/>
                  </a:lnTo>
                  <a:lnTo>
                    <a:pt x="748" y="936"/>
                  </a:lnTo>
                  <a:lnTo>
                    <a:pt x="733" y="936"/>
                  </a:lnTo>
                  <a:lnTo>
                    <a:pt x="717" y="936"/>
                  </a:lnTo>
                  <a:lnTo>
                    <a:pt x="718" y="916"/>
                  </a:lnTo>
                  <a:lnTo>
                    <a:pt x="720" y="900"/>
                  </a:lnTo>
                  <a:lnTo>
                    <a:pt x="737" y="900"/>
                  </a:lnTo>
                  <a:lnTo>
                    <a:pt x="735" y="880"/>
                  </a:lnTo>
                  <a:lnTo>
                    <a:pt x="731" y="861"/>
                  </a:lnTo>
                  <a:lnTo>
                    <a:pt x="729" y="840"/>
                  </a:lnTo>
                  <a:lnTo>
                    <a:pt x="737" y="840"/>
                  </a:lnTo>
                  <a:lnTo>
                    <a:pt x="746" y="841"/>
                  </a:lnTo>
                  <a:lnTo>
                    <a:pt x="751" y="841"/>
                  </a:lnTo>
                  <a:lnTo>
                    <a:pt x="757" y="845"/>
                  </a:lnTo>
                  <a:lnTo>
                    <a:pt x="757" y="836"/>
                  </a:lnTo>
                  <a:lnTo>
                    <a:pt x="757" y="829"/>
                  </a:lnTo>
                  <a:lnTo>
                    <a:pt x="758" y="825"/>
                  </a:lnTo>
                  <a:lnTo>
                    <a:pt x="762" y="823"/>
                  </a:lnTo>
                  <a:lnTo>
                    <a:pt x="769" y="820"/>
                  </a:lnTo>
                  <a:lnTo>
                    <a:pt x="777" y="818"/>
                  </a:lnTo>
                  <a:lnTo>
                    <a:pt x="788" y="818"/>
                  </a:lnTo>
                  <a:close/>
                  <a:moveTo>
                    <a:pt x="549" y="796"/>
                  </a:moveTo>
                  <a:lnTo>
                    <a:pt x="577" y="796"/>
                  </a:lnTo>
                  <a:lnTo>
                    <a:pt x="580" y="869"/>
                  </a:lnTo>
                  <a:lnTo>
                    <a:pt x="586" y="869"/>
                  </a:lnTo>
                  <a:lnTo>
                    <a:pt x="588" y="872"/>
                  </a:lnTo>
                  <a:lnTo>
                    <a:pt x="588" y="876"/>
                  </a:lnTo>
                  <a:lnTo>
                    <a:pt x="589" y="881"/>
                  </a:lnTo>
                  <a:lnTo>
                    <a:pt x="589" y="889"/>
                  </a:lnTo>
                  <a:lnTo>
                    <a:pt x="595" y="890"/>
                  </a:lnTo>
                  <a:lnTo>
                    <a:pt x="600" y="892"/>
                  </a:lnTo>
                  <a:lnTo>
                    <a:pt x="604" y="894"/>
                  </a:lnTo>
                  <a:lnTo>
                    <a:pt x="609" y="896"/>
                  </a:lnTo>
                  <a:lnTo>
                    <a:pt x="609" y="889"/>
                  </a:lnTo>
                  <a:lnTo>
                    <a:pt x="611" y="885"/>
                  </a:lnTo>
                  <a:lnTo>
                    <a:pt x="615" y="881"/>
                  </a:lnTo>
                  <a:lnTo>
                    <a:pt x="618" y="880"/>
                  </a:lnTo>
                  <a:lnTo>
                    <a:pt x="626" y="880"/>
                  </a:lnTo>
                  <a:lnTo>
                    <a:pt x="633" y="880"/>
                  </a:lnTo>
                  <a:lnTo>
                    <a:pt x="637" y="885"/>
                  </a:lnTo>
                  <a:lnTo>
                    <a:pt x="640" y="892"/>
                  </a:lnTo>
                  <a:lnTo>
                    <a:pt x="646" y="896"/>
                  </a:lnTo>
                  <a:lnTo>
                    <a:pt x="649" y="932"/>
                  </a:lnTo>
                  <a:lnTo>
                    <a:pt x="633" y="980"/>
                  </a:lnTo>
                  <a:lnTo>
                    <a:pt x="628" y="983"/>
                  </a:lnTo>
                  <a:lnTo>
                    <a:pt x="620" y="989"/>
                  </a:lnTo>
                  <a:lnTo>
                    <a:pt x="615" y="992"/>
                  </a:lnTo>
                  <a:lnTo>
                    <a:pt x="609" y="996"/>
                  </a:lnTo>
                  <a:lnTo>
                    <a:pt x="595" y="998"/>
                  </a:lnTo>
                  <a:lnTo>
                    <a:pt x="584" y="994"/>
                  </a:lnTo>
                  <a:lnTo>
                    <a:pt x="573" y="990"/>
                  </a:lnTo>
                  <a:lnTo>
                    <a:pt x="562" y="987"/>
                  </a:lnTo>
                  <a:lnTo>
                    <a:pt x="549" y="989"/>
                  </a:lnTo>
                  <a:lnTo>
                    <a:pt x="549" y="992"/>
                  </a:lnTo>
                  <a:lnTo>
                    <a:pt x="537" y="992"/>
                  </a:lnTo>
                  <a:lnTo>
                    <a:pt x="537" y="996"/>
                  </a:lnTo>
                  <a:lnTo>
                    <a:pt x="526" y="996"/>
                  </a:lnTo>
                  <a:lnTo>
                    <a:pt x="526" y="1000"/>
                  </a:lnTo>
                  <a:lnTo>
                    <a:pt x="513" y="1000"/>
                  </a:lnTo>
                  <a:lnTo>
                    <a:pt x="513" y="1003"/>
                  </a:lnTo>
                  <a:lnTo>
                    <a:pt x="493" y="1003"/>
                  </a:lnTo>
                  <a:lnTo>
                    <a:pt x="489" y="1012"/>
                  </a:lnTo>
                  <a:lnTo>
                    <a:pt x="469" y="1021"/>
                  </a:lnTo>
                  <a:lnTo>
                    <a:pt x="448" y="1027"/>
                  </a:lnTo>
                  <a:lnTo>
                    <a:pt x="420" y="1029"/>
                  </a:lnTo>
                  <a:lnTo>
                    <a:pt x="420" y="1027"/>
                  </a:lnTo>
                  <a:lnTo>
                    <a:pt x="418" y="1025"/>
                  </a:lnTo>
                  <a:lnTo>
                    <a:pt x="418" y="1025"/>
                  </a:lnTo>
                  <a:lnTo>
                    <a:pt x="418" y="1025"/>
                  </a:lnTo>
                  <a:lnTo>
                    <a:pt x="417" y="1025"/>
                  </a:lnTo>
                  <a:lnTo>
                    <a:pt x="413" y="1025"/>
                  </a:lnTo>
                  <a:lnTo>
                    <a:pt x="409" y="1014"/>
                  </a:lnTo>
                  <a:lnTo>
                    <a:pt x="406" y="1009"/>
                  </a:lnTo>
                  <a:lnTo>
                    <a:pt x="402" y="1001"/>
                  </a:lnTo>
                  <a:lnTo>
                    <a:pt x="400" y="989"/>
                  </a:lnTo>
                  <a:lnTo>
                    <a:pt x="413" y="983"/>
                  </a:lnTo>
                  <a:lnTo>
                    <a:pt x="428" y="976"/>
                  </a:lnTo>
                  <a:lnTo>
                    <a:pt x="444" y="967"/>
                  </a:lnTo>
                  <a:lnTo>
                    <a:pt x="457" y="960"/>
                  </a:lnTo>
                  <a:lnTo>
                    <a:pt x="466" y="952"/>
                  </a:lnTo>
                  <a:lnTo>
                    <a:pt x="460" y="952"/>
                  </a:lnTo>
                  <a:lnTo>
                    <a:pt x="451" y="956"/>
                  </a:lnTo>
                  <a:lnTo>
                    <a:pt x="435" y="960"/>
                  </a:lnTo>
                  <a:lnTo>
                    <a:pt x="420" y="960"/>
                  </a:lnTo>
                  <a:lnTo>
                    <a:pt x="420" y="932"/>
                  </a:lnTo>
                  <a:lnTo>
                    <a:pt x="417" y="932"/>
                  </a:lnTo>
                  <a:lnTo>
                    <a:pt x="417" y="934"/>
                  </a:lnTo>
                  <a:lnTo>
                    <a:pt x="415" y="934"/>
                  </a:lnTo>
                  <a:lnTo>
                    <a:pt x="415" y="934"/>
                  </a:lnTo>
                  <a:lnTo>
                    <a:pt x="415" y="934"/>
                  </a:lnTo>
                  <a:lnTo>
                    <a:pt x="415" y="934"/>
                  </a:lnTo>
                  <a:lnTo>
                    <a:pt x="413" y="936"/>
                  </a:lnTo>
                  <a:lnTo>
                    <a:pt x="411" y="941"/>
                  </a:lnTo>
                  <a:lnTo>
                    <a:pt x="409" y="945"/>
                  </a:lnTo>
                  <a:lnTo>
                    <a:pt x="408" y="950"/>
                  </a:lnTo>
                  <a:lnTo>
                    <a:pt x="406" y="956"/>
                  </a:lnTo>
                  <a:lnTo>
                    <a:pt x="386" y="956"/>
                  </a:lnTo>
                  <a:lnTo>
                    <a:pt x="384" y="956"/>
                  </a:lnTo>
                  <a:lnTo>
                    <a:pt x="382" y="954"/>
                  </a:lnTo>
                  <a:lnTo>
                    <a:pt x="384" y="954"/>
                  </a:lnTo>
                  <a:lnTo>
                    <a:pt x="384" y="952"/>
                  </a:lnTo>
                  <a:lnTo>
                    <a:pt x="382" y="952"/>
                  </a:lnTo>
                  <a:lnTo>
                    <a:pt x="380" y="952"/>
                  </a:lnTo>
                  <a:lnTo>
                    <a:pt x="380" y="956"/>
                  </a:lnTo>
                  <a:lnTo>
                    <a:pt x="357" y="956"/>
                  </a:lnTo>
                  <a:lnTo>
                    <a:pt x="349" y="947"/>
                  </a:lnTo>
                  <a:lnTo>
                    <a:pt x="342" y="941"/>
                  </a:lnTo>
                  <a:lnTo>
                    <a:pt x="337" y="936"/>
                  </a:lnTo>
                  <a:lnTo>
                    <a:pt x="329" y="930"/>
                  </a:lnTo>
                  <a:lnTo>
                    <a:pt x="326" y="920"/>
                  </a:lnTo>
                  <a:lnTo>
                    <a:pt x="326" y="905"/>
                  </a:lnTo>
                  <a:lnTo>
                    <a:pt x="329" y="901"/>
                  </a:lnTo>
                  <a:lnTo>
                    <a:pt x="331" y="900"/>
                  </a:lnTo>
                  <a:lnTo>
                    <a:pt x="335" y="898"/>
                  </a:lnTo>
                  <a:lnTo>
                    <a:pt x="337" y="898"/>
                  </a:lnTo>
                  <a:lnTo>
                    <a:pt x="342" y="896"/>
                  </a:lnTo>
                  <a:lnTo>
                    <a:pt x="349" y="896"/>
                  </a:lnTo>
                  <a:lnTo>
                    <a:pt x="346" y="869"/>
                  </a:lnTo>
                  <a:lnTo>
                    <a:pt x="366" y="869"/>
                  </a:lnTo>
                  <a:lnTo>
                    <a:pt x="369" y="829"/>
                  </a:lnTo>
                  <a:lnTo>
                    <a:pt x="393" y="829"/>
                  </a:lnTo>
                  <a:lnTo>
                    <a:pt x="393" y="809"/>
                  </a:lnTo>
                  <a:lnTo>
                    <a:pt x="409" y="805"/>
                  </a:lnTo>
                  <a:lnTo>
                    <a:pt x="429" y="803"/>
                  </a:lnTo>
                  <a:lnTo>
                    <a:pt x="446" y="836"/>
                  </a:lnTo>
                  <a:lnTo>
                    <a:pt x="449" y="838"/>
                  </a:lnTo>
                  <a:lnTo>
                    <a:pt x="453" y="838"/>
                  </a:lnTo>
                  <a:lnTo>
                    <a:pt x="458" y="838"/>
                  </a:lnTo>
                  <a:lnTo>
                    <a:pt x="462" y="838"/>
                  </a:lnTo>
                  <a:lnTo>
                    <a:pt x="466" y="838"/>
                  </a:lnTo>
                  <a:lnTo>
                    <a:pt x="469" y="840"/>
                  </a:lnTo>
                  <a:lnTo>
                    <a:pt x="473" y="856"/>
                  </a:lnTo>
                  <a:lnTo>
                    <a:pt x="477" y="856"/>
                  </a:lnTo>
                  <a:lnTo>
                    <a:pt x="477" y="863"/>
                  </a:lnTo>
                  <a:lnTo>
                    <a:pt x="480" y="863"/>
                  </a:lnTo>
                  <a:lnTo>
                    <a:pt x="480" y="872"/>
                  </a:lnTo>
                  <a:lnTo>
                    <a:pt x="486" y="872"/>
                  </a:lnTo>
                  <a:lnTo>
                    <a:pt x="486" y="880"/>
                  </a:lnTo>
                  <a:lnTo>
                    <a:pt x="489" y="880"/>
                  </a:lnTo>
                  <a:lnTo>
                    <a:pt x="493" y="900"/>
                  </a:lnTo>
                  <a:lnTo>
                    <a:pt x="497" y="900"/>
                  </a:lnTo>
                  <a:lnTo>
                    <a:pt x="500" y="909"/>
                  </a:lnTo>
                  <a:lnTo>
                    <a:pt x="509" y="909"/>
                  </a:lnTo>
                  <a:lnTo>
                    <a:pt x="513" y="916"/>
                  </a:lnTo>
                  <a:lnTo>
                    <a:pt x="533" y="916"/>
                  </a:lnTo>
                  <a:lnTo>
                    <a:pt x="533" y="920"/>
                  </a:lnTo>
                  <a:lnTo>
                    <a:pt x="549" y="920"/>
                  </a:lnTo>
                  <a:lnTo>
                    <a:pt x="549" y="912"/>
                  </a:lnTo>
                  <a:lnTo>
                    <a:pt x="553" y="912"/>
                  </a:lnTo>
                  <a:lnTo>
                    <a:pt x="553" y="909"/>
                  </a:lnTo>
                  <a:lnTo>
                    <a:pt x="549" y="907"/>
                  </a:lnTo>
                  <a:lnTo>
                    <a:pt x="546" y="903"/>
                  </a:lnTo>
                  <a:lnTo>
                    <a:pt x="542" y="901"/>
                  </a:lnTo>
                  <a:lnTo>
                    <a:pt x="540" y="900"/>
                  </a:lnTo>
                  <a:lnTo>
                    <a:pt x="540" y="890"/>
                  </a:lnTo>
                  <a:lnTo>
                    <a:pt x="542" y="880"/>
                  </a:lnTo>
                  <a:lnTo>
                    <a:pt x="544" y="870"/>
                  </a:lnTo>
                  <a:lnTo>
                    <a:pt x="546" y="863"/>
                  </a:lnTo>
                  <a:lnTo>
                    <a:pt x="537" y="860"/>
                  </a:lnTo>
                  <a:lnTo>
                    <a:pt x="531" y="845"/>
                  </a:lnTo>
                  <a:lnTo>
                    <a:pt x="529" y="825"/>
                  </a:lnTo>
                  <a:lnTo>
                    <a:pt x="535" y="818"/>
                  </a:lnTo>
                  <a:lnTo>
                    <a:pt x="540" y="810"/>
                  </a:lnTo>
                  <a:lnTo>
                    <a:pt x="546" y="803"/>
                  </a:lnTo>
                  <a:lnTo>
                    <a:pt x="549" y="803"/>
                  </a:lnTo>
                  <a:lnTo>
                    <a:pt x="549" y="796"/>
                  </a:lnTo>
                  <a:close/>
                  <a:moveTo>
                    <a:pt x="860" y="765"/>
                  </a:moveTo>
                  <a:lnTo>
                    <a:pt x="884" y="767"/>
                  </a:lnTo>
                  <a:lnTo>
                    <a:pt x="908" y="770"/>
                  </a:lnTo>
                  <a:lnTo>
                    <a:pt x="929" y="776"/>
                  </a:lnTo>
                  <a:lnTo>
                    <a:pt x="931" y="787"/>
                  </a:lnTo>
                  <a:lnTo>
                    <a:pt x="935" y="796"/>
                  </a:lnTo>
                  <a:lnTo>
                    <a:pt x="937" y="809"/>
                  </a:lnTo>
                  <a:lnTo>
                    <a:pt x="949" y="809"/>
                  </a:lnTo>
                  <a:lnTo>
                    <a:pt x="949" y="803"/>
                  </a:lnTo>
                  <a:lnTo>
                    <a:pt x="951" y="803"/>
                  </a:lnTo>
                  <a:lnTo>
                    <a:pt x="951" y="801"/>
                  </a:lnTo>
                  <a:lnTo>
                    <a:pt x="951" y="801"/>
                  </a:lnTo>
                  <a:lnTo>
                    <a:pt x="951" y="801"/>
                  </a:lnTo>
                  <a:lnTo>
                    <a:pt x="953" y="800"/>
                  </a:lnTo>
                  <a:lnTo>
                    <a:pt x="953" y="796"/>
                  </a:lnTo>
                  <a:lnTo>
                    <a:pt x="993" y="792"/>
                  </a:lnTo>
                  <a:lnTo>
                    <a:pt x="993" y="812"/>
                  </a:lnTo>
                  <a:lnTo>
                    <a:pt x="1037" y="820"/>
                  </a:lnTo>
                  <a:lnTo>
                    <a:pt x="1037" y="845"/>
                  </a:lnTo>
                  <a:lnTo>
                    <a:pt x="1006" y="849"/>
                  </a:lnTo>
                  <a:lnTo>
                    <a:pt x="1006" y="863"/>
                  </a:lnTo>
                  <a:lnTo>
                    <a:pt x="1040" y="863"/>
                  </a:lnTo>
                  <a:lnTo>
                    <a:pt x="1053" y="880"/>
                  </a:lnTo>
                  <a:lnTo>
                    <a:pt x="1057" y="880"/>
                  </a:lnTo>
                  <a:lnTo>
                    <a:pt x="1057" y="892"/>
                  </a:lnTo>
                  <a:lnTo>
                    <a:pt x="1060" y="892"/>
                  </a:lnTo>
                  <a:lnTo>
                    <a:pt x="1071" y="887"/>
                  </a:lnTo>
                  <a:lnTo>
                    <a:pt x="1088" y="885"/>
                  </a:lnTo>
                  <a:lnTo>
                    <a:pt x="1104" y="885"/>
                  </a:lnTo>
                  <a:lnTo>
                    <a:pt x="1120" y="885"/>
                  </a:lnTo>
                  <a:lnTo>
                    <a:pt x="1133" y="889"/>
                  </a:lnTo>
                  <a:lnTo>
                    <a:pt x="1133" y="885"/>
                  </a:lnTo>
                  <a:lnTo>
                    <a:pt x="1137" y="885"/>
                  </a:lnTo>
                  <a:lnTo>
                    <a:pt x="1138" y="881"/>
                  </a:lnTo>
                  <a:lnTo>
                    <a:pt x="1138" y="878"/>
                  </a:lnTo>
                  <a:lnTo>
                    <a:pt x="1138" y="874"/>
                  </a:lnTo>
                  <a:lnTo>
                    <a:pt x="1138" y="870"/>
                  </a:lnTo>
                  <a:lnTo>
                    <a:pt x="1140" y="869"/>
                  </a:lnTo>
                  <a:lnTo>
                    <a:pt x="1149" y="869"/>
                  </a:lnTo>
                  <a:lnTo>
                    <a:pt x="1149" y="863"/>
                  </a:lnTo>
                  <a:lnTo>
                    <a:pt x="1169" y="849"/>
                  </a:lnTo>
                  <a:lnTo>
                    <a:pt x="1169" y="840"/>
                  </a:lnTo>
                  <a:lnTo>
                    <a:pt x="1180" y="832"/>
                  </a:lnTo>
                  <a:lnTo>
                    <a:pt x="1180" y="829"/>
                  </a:lnTo>
                  <a:lnTo>
                    <a:pt x="1197" y="829"/>
                  </a:lnTo>
                  <a:lnTo>
                    <a:pt x="1206" y="816"/>
                  </a:lnTo>
                  <a:lnTo>
                    <a:pt x="1213" y="816"/>
                  </a:lnTo>
                  <a:lnTo>
                    <a:pt x="1213" y="812"/>
                  </a:lnTo>
                  <a:lnTo>
                    <a:pt x="1277" y="816"/>
                  </a:lnTo>
                  <a:lnTo>
                    <a:pt x="1286" y="829"/>
                  </a:lnTo>
                  <a:lnTo>
                    <a:pt x="1293" y="829"/>
                  </a:lnTo>
                  <a:lnTo>
                    <a:pt x="1297" y="836"/>
                  </a:lnTo>
                  <a:lnTo>
                    <a:pt x="1300" y="836"/>
                  </a:lnTo>
                  <a:lnTo>
                    <a:pt x="1300" y="869"/>
                  </a:lnTo>
                  <a:lnTo>
                    <a:pt x="1297" y="869"/>
                  </a:lnTo>
                  <a:lnTo>
                    <a:pt x="1295" y="872"/>
                  </a:lnTo>
                  <a:lnTo>
                    <a:pt x="1297" y="878"/>
                  </a:lnTo>
                  <a:lnTo>
                    <a:pt x="1297" y="881"/>
                  </a:lnTo>
                  <a:lnTo>
                    <a:pt x="1298" y="887"/>
                  </a:lnTo>
                  <a:lnTo>
                    <a:pt x="1300" y="890"/>
                  </a:lnTo>
                  <a:lnTo>
                    <a:pt x="1300" y="892"/>
                  </a:lnTo>
                  <a:lnTo>
                    <a:pt x="1306" y="892"/>
                  </a:lnTo>
                  <a:lnTo>
                    <a:pt x="1306" y="900"/>
                  </a:lnTo>
                  <a:lnTo>
                    <a:pt x="1309" y="900"/>
                  </a:lnTo>
                  <a:lnTo>
                    <a:pt x="1309" y="929"/>
                  </a:lnTo>
                  <a:lnTo>
                    <a:pt x="1295" y="938"/>
                  </a:lnTo>
                  <a:lnTo>
                    <a:pt x="1282" y="945"/>
                  </a:lnTo>
                  <a:lnTo>
                    <a:pt x="1268" y="952"/>
                  </a:lnTo>
                  <a:lnTo>
                    <a:pt x="1249" y="956"/>
                  </a:lnTo>
                  <a:lnTo>
                    <a:pt x="1246" y="952"/>
                  </a:lnTo>
                  <a:lnTo>
                    <a:pt x="1240" y="947"/>
                  </a:lnTo>
                  <a:lnTo>
                    <a:pt x="1235" y="943"/>
                  </a:lnTo>
                  <a:lnTo>
                    <a:pt x="1229" y="940"/>
                  </a:lnTo>
                  <a:lnTo>
                    <a:pt x="1226" y="956"/>
                  </a:lnTo>
                  <a:lnTo>
                    <a:pt x="1220" y="965"/>
                  </a:lnTo>
                  <a:lnTo>
                    <a:pt x="1209" y="970"/>
                  </a:lnTo>
                  <a:lnTo>
                    <a:pt x="1195" y="972"/>
                  </a:lnTo>
                  <a:lnTo>
                    <a:pt x="1177" y="972"/>
                  </a:lnTo>
                  <a:lnTo>
                    <a:pt x="1171" y="983"/>
                  </a:lnTo>
                  <a:lnTo>
                    <a:pt x="1162" y="989"/>
                  </a:lnTo>
                  <a:lnTo>
                    <a:pt x="1146" y="989"/>
                  </a:lnTo>
                  <a:lnTo>
                    <a:pt x="1135" y="994"/>
                  </a:lnTo>
                  <a:lnTo>
                    <a:pt x="1122" y="996"/>
                  </a:lnTo>
                  <a:lnTo>
                    <a:pt x="1108" y="996"/>
                  </a:lnTo>
                  <a:lnTo>
                    <a:pt x="1093" y="996"/>
                  </a:lnTo>
                  <a:lnTo>
                    <a:pt x="1093" y="989"/>
                  </a:lnTo>
                  <a:lnTo>
                    <a:pt x="1073" y="976"/>
                  </a:lnTo>
                  <a:lnTo>
                    <a:pt x="1073" y="1000"/>
                  </a:lnTo>
                  <a:lnTo>
                    <a:pt x="1064" y="1003"/>
                  </a:lnTo>
                  <a:lnTo>
                    <a:pt x="1053" y="1005"/>
                  </a:lnTo>
                  <a:lnTo>
                    <a:pt x="1040" y="1003"/>
                  </a:lnTo>
                  <a:lnTo>
                    <a:pt x="1040" y="1000"/>
                  </a:lnTo>
                  <a:lnTo>
                    <a:pt x="1033" y="1000"/>
                  </a:lnTo>
                  <a:lnTo>
                    <a:pt x="1033" y="996"/>
                  </a:lnTo>
                  <a:lnTo>
                    <a:pt x="1029" y="996"/>
                  </a:lnTo>
                  <a:lnTo>
                    <a:pt x="1028" y="996"/>
                  </a:lnTo>
                  <a:lnTo>
                    <a:pt x="1026" y="998"/>
                  </a:lnTo>
                  <a:lnTo>
                    <a:pt x="1026" y="1000"/>
                  </a:lnTo>
                  <a:lnTo>
                    <a:pt x="1026" y="1000"/>
                  </a:lnTo>
                  <a:lnTo>
                    <a:pt x="1000" y="1000"/>
                  </a:lnTo>
                  <a:lnTo>
                    <a:pt x="998" y="996"/>
                  </a:lnTo>
                  <a:lnTo>
                    <a:pt x="995" y="994"/>
                  </a:lnTo>
                  <a:lnTo>
                    <a:pt x="993" y="992"/>
                  </a:lnTo>
                  <a:lnTo>
                    <a:pt x="993" y="985"/>
                  </a:lnTo>
                  <a:lnTo>
                    <a:pt x="989" y="985"/>
                  </a:lnTo>
                  <a:lnTo>
                    <a:pt x="986" y="960"/>
                  </a:lnTo>
                  <a:lnTo>
                    <a:pt x="977" y="956"/>
                  </a:lnTo>
                  <a:lnTo>
                    <a:pt x="977" y="900"/>
                  </a:lnTo>
                  <a:lnTo>
                    <a:pt x="973" y="900"/>
                  </a:lnTo>
                  <a:lnTo>
                    <a:pt x="973" y="892"/>
                  </a:lnTo>
                  <a:lnTo>
                    <a:pt x="966" y="889"/>
                  </a:lnTo>
                  <a:lnTo>
                    <a:pt x="960" y="872"/>
                  </a:lnTo>
                  <a:lnTo>
                    <a:pt x="953" y="869"/>
                  </a:lnTo>
                  <a:lnTo>
                    <a:pt x="953" y="860"/>
                  </a:lnTo>
                  <a:lnTo>
                    <a:pt x="949" y="860"/>
                  </a:lnTo>
                  <a:lnTo>
                    <a:pt x="946" y="849"/>
                  </a:lnTo>
                  <a:lnTo>
                    <a:pt x="935" y="850"/>
                  </a:lnTo>
                  <a:lnTo>
                    <a:pt x="929" y="854"/>
                  </a:lnTo>
                  <a:lnTo>
                    <a:pt x="922" y="854"/>
                  </a:lnTo>
                  <a:lnTo>
                    <a:pt x="913" y="852"/>
                  </a:lnTo>
                  <a:lnTo>
                    <a:pt x="897" y="852"/>
                  </a:lnTo>
                  <a:lnTo>
                    <a:pt x="897" y="849"/>
                  </a:lnTo>
                  <a:lnTo>
                    <a:pt x="882" y="841"/>
                  </a:lnTo>
                  <a:lnTo>
                    <a:pt x="866" y="829"/>
                  </a:lnTo>
                  <a:lnTo>
                    <a:pt x="855" y="812"/>
                  </a:lnTo>
                  <a:lnTo>
                    <a:pt x="849" y="796"/>
                  </a:lnTo>
                  <a:lnTo>
                    <a:pt x="855" y="787"/>
                  </a:lnTo>
                  <a:lnTo>
                    <a:pt x="858" y="776"/>
                  </a:lnTo>
                  <a:lnTo>
                    <a:pt x="860" y="765"/>
                  </a:lnTo>
                  <a:close/>
                  <a:moveTo>
                    <a:pt x="649" y="729"/>
                  </a:moveTo>
                  <a:lnTo>
                    <a:pt x="669" y="729"/>
                  </a:lnTo>
                  <a:lnTo>
                    <a:pt x="671" y="736"/>
                  </a:lnTo>
                  <a:lnTo>
                    <a:pt x="673" y="745"/>
                  </a:lnTo>
                  <a:lnTo>
                    <a:pt x="673" y="756"/>
                  </a:lnTo>
                  <a:lnTo>
                    <a:pt x="649" y="756"/>
                  </a:lnTo>
                  <a:lnTo>
                    <a:pt x="649" y="729"/>
                  </a:lnTo>
                  <a:close/>
                  <a:moveTo>
                    <a:pt x="386" y="696"/>
                  </a:moveTo>
                  <a:lnTo>
                    <a:pt x="409" y="696"/>
                  </a:lnTo>
                  <a:lnTo>
                    <a:pt x="413" y="709"/>
                  </a:lnTo>
                  <a:lnTo>
                    <a:pt x="417" y="709"/>
                  </a:lnTo>
                  <a:lnTo>
                    <a:pt x="417" y="729"/>
                  </a:lnTo>
                  <a:lnTo>
                    <a:pt x="393" y="749"/>
                  </a:lnTo>
                  <a:lnTo>
                    <a:pt x="393" y="752"/>
                  </a:lnTo>
                  <a:lnTo>
                    <a:pt x="393" y="754"/>
                  </a:lnTo>
                  <a:lnTo>
                    <a:pt x="395" y="754"/>
                  </a:lnTo>
                  <a:lnTo>
                    <a:pt x="397" y="756"/>
                  </a:lnTo>
                  <a:lnTo>
                    <a:pt x="397" y="756"/>
                  </a:lnTo>
                  <a:lnTo>
                    <a:pt x="397" y="789"/>
                  </a:lnTo>
                  <a:lnTo>
                    <a:pt x="393" y="789"/>
                  </a:lnTo>
                  <a:lnTo>
                    <a:pt x="393" y="792"/>
                  </a:lnTo>
                  <a:lnTo>
                    <a:pt x="386" y="792"/>
                  </a:lnTo>
                  <a:lnTo>
                    <a:pt x="386" y="796"/>
                  </a:lnTo>
                  <a:lnTo>
                    <a:pt x="382" y="798"/>
                  </a:lnTo>
                  <a:lnTo>
                    <a:pt x="378" y="800"/>
                  </a:lnTo>
                  <a:lnTo>
                    <a:pt x="375" y="800"/>
                  </a:lnTo>
                  <a:lnTo>
                    <a:pt x="369" y="800"/>
                  </a:lnTo>
                  <a:lnTo>
                    <a:pt x="368" y="807"/>
                  </a:lnTo>
                  <a:lnTo>
                    <a:pt x="364" y="810"/>
                  </a:lnTo>
                  <a:lnTo>
                    <a:pt x="360" y="812"/>
                  </a:lnTo>
                  <a:lnTo>
                    <a:pt x="355" y="812"/>
                  </a:lnTo>
                  <a:lnTo>
                    <a:pt x="349" y="812"/>
                  </a:lnTo>
                  <a:lnTo>
                    <a:pt x="340" y="812"/>
                  </a:lnTo>
                  <a:lnTo>
                    <a:pt x="346" y="772"/>
                  </a:lnTo>
                  <a:lnTo>
                    <a:pt x="340" y="772"/>
                  </a:lnTo>
                  <a:lnTo>
                    <a:pt x="340" y="780"/>
                  </a:lnTo>
                  <a:lnTo>
                    <a:pt x="331" y="789"/>
                  </a:lnTo>
                  <a:lnTo>
                    <a:pt x="326" y="800"/>
                  </a:lnTo>
                  <a:lnTo>
                    <a:pt x="326" y="816"/>
                  </a:lnTo>
                  <a:lnTo>
                    <a:pt x="317" y="816"/>
                  </a:lnTo>
                  <a:lnTo>
                    <a:pt x="311" y="816"/>
                  </a:lnTo>
                  <a:lnTo>
                    <a:pt x="306" y="814"/>
                  </a:lnTo>
                  <a:lnTo>
                    <a:pt x="300" y="812"/>
                  </a:lnTo>
                  <a:lnTo>
                    <a:pt x="300" y="816"/>
                  </a:lnTo>
                  <a:lnTo>
                    <a:pt x="297" y="820"/>
                  </a:lnTo>
                  <a:lnTo>
                    <a:pt x="295" y="823"/>
                  </a:lnTo>
                  <a:lnTo>
                    <a:pt x="293" y="827"/>
                  </a:lnTo>
                  <a:lnTo>
                    <a:pt x="293" y="832"/>
                  </a:lnTo>
                  <a:lnTo>
                    <a:pt x="293" y="840"/>
                  </a:lnTo>
                  <a:lnTo>
                    <a:pt x="288" y="841"/>
                  </a:lnTo>
                  <a:lnTo>
                    <a:pt x="282" y="841"/>
                  </a:lnTo>
                  <a:lnTo>
                    <a:pt x="278" y="843"/>
                  </a:lnTo>
                  <a:lnTo>
                    <a:pt x="271" y="843"/>
                  </a:lnTo>
                  <a:lnTo>
                    <a:pt x="266" y="845"/>
                  </a:lnTo>
                  <a:lnTo>
                    <a:pt x="266" y="825"/>
                  </a:lnTo>
                  <a:lnTo>
                    <a:pt x="240" y="825"/>
                  </a:lnTo>
                  <a:lnTo>
                    <a:pt x="237" y="816"/>
                  </a:lnTo>
                  <a:lnTo>
                    <a:pt x="220" y="816"/>
                  </a:lnTo>
                  <a:lnTo>
                    <a:pt x="220" y="812"/>
                  </a:lnTo>
                  <a:lnTo>
                    <a:pt x="217" y="812"/>
                  </a:lnTo>
                  <a:lnTo>
                    <a:pt x="217" y="780"/>
                  </a:lnTo>
                  <a:lnTo>
                    <a:pt x="229" y="772"/>
                  </a:lnTo>
                  <a:lnTo>
                    <a:pt x="229" y="769"/>
                  </a:lnTo>
                  <a:lnTo>
                    <a:pt x="237" y="769"/>
                  </a:lnTo>
                  <a:lnTo>
                    <a:pt x="237" y="765"/>
                  </a:lnTo>
                  <a:lnTo>
                    <a:pt x="260" y="760"/>
                  </a:lnTo>
                  <a:lnTo>
                    <a:pt x="273" y="743"/>
                  </a:lnTo>
                  <a:lnTo>
                    <a:pt x="293" y="740"/>
                  </a:lnTo>
                  <a:lnTo>
                    <a:pt x="293" y="736"/>
                  </a:lnTo>
                  <a:lnTo>
                    <a:pt x="317" y="716"/>
                  </a:lnTo>
                  <a:lnTo>
                    <a:pt x="317" y="709"/>
                  </a:lnTo>
                  <a:lnTo>
                    <a:pt x="320" y="709"/>
                  </a:lnTo>
                  <a:lnTo>
                    <a:pt x="326" y="700"/>
                  </a:lnTo>
                  <a:lnTo>
                    <a:pt x="369" y="700"/>
                  </a:lnTo>
                  <a:lnTo>
                    <a:pt x="369" y="705"/>
                  </a:lnTo>
                  <a:lnTo>
                    <a:pt x="373" y="705"/>
                  </a:lnTo>
                  <a:lnTo>
                    <a:pt x="377" y="705"/>
                  </a:lnTo>
                  <a:lnTo>
                    <a:pt x="380" y="703"/>
                  </a:lnTo>
                  <a:lnTo>
                    <a:pt x="382" y="701"/>
                  </a:lnTo>
                  <a:lnTo>
                    <a:pt x="386" y="700"/>
                  </a:lnTo>
                  <a:lnTo>
                    <a:pt x="386" y="696"/>
                  </a:lnTo>
                  <a:close/>
                  <a:moveTo>
                    <a:pt x="920" y="692"/>
                  </a:moveTo>
                  <a:lnTo>
                    <a:pt x="920" y="732"/>
                  </a:lnTo>
                  <a:lnTo>
                    <a:pt x="869" y="732"/>
                  </a:lnTo>
                  <a:lnTo>
                    <a:pt x="866" y="720"/>
                  </a:lnTo>
                  <a:lnTo>
                    <a:pt x="860" y="720"/>
                  </a:lnTo>
                  <a:lnTo>
                    <a:pt x="860" y="696"/>
                  </a:lnTo>
                  <a:lnTo>
                    <a:pt x="889" y="692"/>
                  </a:lnTo>
                  <a:lnTo>
                    <a:pt x="920" y="692"/>
                  </a:lnTo>
                  <a:close/>
                  <a:moveTo>
                    <a:pt x="717" y="685"/>
                  </a:moveTo>
                  <a:lnTo>
                    <a:pt x="746" y="685"/>
                  </a:lnTo>
                  <a:lnTo>
                    <a:pt x="746" y="709"/>
                  </a:lnTo>
                  <a:lnTo>
                    <a:pt x="717" y="709"/>
                  </a:lnTo>
                  <a:lnTo>
                    <a:pt x="717" y="685"/>
                  </a:lnTo>
                  <a:close/>
                  <a:moveTo>
                    <a:pt x="1226" y="663"/>
                  </a:moveTo>
                  <a:lnTo>
                    <a:pt x="1189" y="669"/>
                  </a:lnTo>
                  <a:lnTo>
                    <a:pt x="1189" y="680"/>
                  </a:lnTo>
                  <a:lnTo>
                    <a:pt x="1193" y="680"/>
                  </a:lnTo>
                  <a:lnTo>
                    <a:pt x="1200" y="672"/>
                  </a:lnTo>
                  <a:lnTo>
                    <a:pt x="1209" y="670"/>
                  </a:lnTo>
                  <a:lnTo>
                    <a:pt x="1217" y="669"/>
                  </a:lnTo>
                  <a:lnTo>
                    <a:pt x="1226" y="663"/>
                  </a:lnTo>
                  <a:close/>
                  <a:moveTo>
                    <a:pt x="535" y="656"/>
                  </a:moveTo>
                  <a:lnTo>
                    <a:pt x="553" y="656"/>
                  </a:lnTo>
                  <a:lnTo>
                    <a:pt x="553" y="680"/>
                  </a:lnTo>
                  <a:lnTo>
                    <a:pt x="533" y="680"/>
                  </a:lnTo>
                  <a:lnTo>
                    <a:pt x="529" y="692"/>
                  </a:lnTo>
                  <a:lnTo>
                    <a:pt x="546" y="692"/>
                  </a:lnTo>
                  <a:lnTo>
                    <a:pt x="546" y="723"/>
                  </a:lnTo>
                  <a:lnTo>
                    <a:pt x="529" y="723"/>
                  </a:lnTo>
                  <a:lnTo>
                    <a:pt x="529" y="732"/>
                  </a:lnTo>
                  <a:lnTo>
                    <a:pt x="486" y="732"/>
                  </a:lnTo>
                  <a:lnTo>
                    <a:pt x="480" y="720"/>
                  </a:lnTo>
                  <a:lnTo>
                    <a:pt x="477" y="720"/>
                  </a:lnTo>
                  <a:lnTo>
                    <a:pt x="477" y="712"/>
                  </a:lnTo>
                  <a:lnTo>
                    <a:pt x="473" y="712"/>
                  </a:lnTo>
                  <a:lnTo>
                    <a:pt x="477" y="669"/>
                  </a:lnTo>
                  <a:lnTo>
                    <a:pt x="489" y="663"/>
                  </a:lnTo>
                  <a:lnTo>
                    <a:pt x="500" y="658"/>
                  </a:lnTo>
                  <a:lnTo>
                    <a:pt x="517" y="656"/>
                  </a:lnTo>
                  <a:lnTo>
                    <a:pt x="535" y="656"/>
                  </a:lnTo>
                  <a:close/>
                  <a:moveTo>
                    <a:pt x="557" y="589"/>
                  </a:moveTo>
                  <a:lnTo>
                    <a:pt x="560" y="600"/>
                  </a:lnTo>
                  <a:lnTo>
                    <a:pt x="568" y="609"/>
                  </a:lnTo>
                  <a:lnTo>
                    <a:pt x="569" y="621"/>
                  </a:lnTo>
                  <a:lnTo>
                    <a:pt x="569" y="636"/>
                  </a:lnTo>
                  <a:lnTo>
                    <a:pt x="553" y="640"/>
                  </a:lnTo>
                  <a:lnTo>
                    <a:pt x="533" y="640"/>
                  </a:lnTo>
                  <a:lnTo>
                    <a:pt x="533" y="632"/>
                  </a:lnTo>
                  <a:lnTo>
                    <a:pt x="522" y="636"/>
                  </a:lnTo>
                  <a:lnTo>
                    <a:pt x="513" y="638"/>
                  </a:lnTo>
                  <a:lnTo>
                    <a:pt x="506" y="634"/>
                  </a:lnTo>
                  <a:lnTo>
                    <a:pt x="500" y="625"/>
                  </a:lnTo>
                  <a:lnTo>
                    <a:pt x="497" y="625"/>
                  </a:lnTo>
                  <a:lnTo>
                    <a:pt x="497" y="603"/>
                  </a:lnTo>
                  <a:lnTo>
                    <a:pt x="515" y="596"/>
                  </a:lnTo>
                  <a:lnTo>
                    <a:pt x="533" y="590"/>
                  </a:lnTo>
                  <a:lnTo>
                    <a:pt x="557" y="589"/>
                  </a:lnTo>
                  <a:close/>
                  <a:moveTo>
                    <a:pt x="806" y="580"/>
                  </a:moveTo>
                  <a:lnTo>
                    <a:pt x="833" y="580"/>
                  </a:lnTo>
                  <a:lnTo>
                    <a:pt x="833" y="583"/>
                  </a:lnTo>
                  <a:lnTo>
                    <a:pt x="840" y="583"/>
                  </a:lnTo>
                  <a:lnTo>
                    <a:pt x="860" y="609"/>
                  </a:lnTo>
                  <a:lnTo>
                    <a:pt x="869" y="609"/>
                  </a:lnTo>
                  <a:lnTo>
                    <a:pt x="877" y="620"/>
                  </a:lnTo>
                  <a:lnTo>
                    <a:pt x="880" y="620"/>
                  </a:lnTo>
                  <a:lnTo>
                    <a:pt x="880" y="640"/>
                  </a:lnTo>
                  <a:lnTo>
                    <a:pt x="884" y="649"/>
                  </a:lnTo>
                  <a:lnTo>
                    <a:pt x="886" y="663"/>
                  </a:lnTo>
                  <a:lnTo>
                    <a:pt x="886" y="676"/>
                  </a:lnTo>
                  <a:lnTo>
                    <a:pt x="882" y="680"/>
                  </a:lnTo>
                  <a:lnTo>
                    <a:pt x="878" y="681"/>
                  </a:lnTo>
                  <a:lnTo>
                    <a:pt x="877" y="685"/>
                  </a:lnTo>
                  <a:lnTo>
                    <a:pt x="869" y="685"/>
                  </a:lnTo>
                  <a:lnTo>
                    <a:pt x="869" y="689"/>
                  </a:lnTo>
                  <a:lnTo>
                    <a:pt x="857" y="689"/>
                  </a:lnTo>
                  <a:lnTo>
                    <a:pt x="853" y="696"/>
                  </a:lnTo>
                  <a:lnTo>
                    <a:pt x="829" y="696"/>
                  </a:lnTo>
                  <a:lnTo>
                    <a:pt x="828" y="681"/>
                  </a:lnTo>
                  <a:lnTo>
                    <a:pt x="828" y="672"/>
                  </a:lnTo>
                  <a:lnTo>
                    <a:pt x="829" y="660"/>
                  </a:lnTo>
                  <a:lnTo>
                    <a:pt x="813" y="647"/>
                  </a:lnTo>
                  <a:lnTo>
                    <a:pt x="806" y="630"/>
                  </a:lnTo>
                  <a:lnTo>
                    <a:pt x="804" y="609"/>
                  </a:lnTo>
                  <a:lnTo>
                    <a:pt x="806" y="580"/>
                  </a:lnTo>
                  <a:close/>
                  <a:moveTo>
                    <a:pt x="680" y="536"/>
                  </a:moveTo>
                  <a:lnTo>
                    <a:pt x="697" y="536"/>
                  </a:lnTo>
                  <a:lnTo>
                    <a:pt x="700" y="552"/>
                  </a:lnTo>
                  <a:lnTo>
                    <a:pt x="729" y="552"/>
                  </a:lnTo>
                  <a:lnTo>
                    <a:pt x="729" y="560"/>
                  </a:lnTo>
                  <a:lnTo>
                    <a:pt x="733" y="560"/>
                  </a:lnTo>
                  <a:lnTo>
                    <a:pt x="733" y="569"/>
                  </a:lnTo>
                  <a:lnTo>
                    <a:pt x="746" y="576"/>
                  </a:lnTo>
                  <a:lnTo>
                    <a:pt x="746" y="580"/>
                  </a:lnTo>
                  <a:lnTo>
                    <a:pt x="766" y="583"/>
                  </a:lnTo>
                  <a:lnTo>
                    <a:pt x="771" y="592"/>
                  </a:lnTo>
                  <a:lnTo>
                    <a:pt x="773" y="603"/>
                  </a:lnTo>
                  <a:lnTo>
                    <a:pt x="773" y="618"/>
                  </a:lnTo>
                  <a:lnTo>
                    <a:pt x="773" y="632"/>
                  </a:lnTo>
                  <a:lnTo>
                    <a:pt x="782" y="641"/>
                  </a:lnTo>
                  <a:lnTo>
                    <a:pt x="789" y="656"/>
                  </a:lnTo>
                  <a:lnTo>
                    <a:pt x="791" y="672"/>
                  </a:lnTo>
                  <a:lnTo>
                    <a:pt x="789" y="689"/>
                  </a:lnTo>
                  <a:lnTo>
                    <a:pt x="786" y="700"/>
                  </a:lnTo>
                  <a:lnTo>
                    <a:pt x="760" y="700"/>
                  </a:lnTo>
                  <a:lnTo>
                    <a:pt x="755" y="687"/>
                  </a:lnTo>
                  <a:lnTo>
                    <a:pt x="748" y="674"/>
                  </a:lnTo>
                  <a:lnTo>
                    <a:pt x="737" y="663"/>
                  </a:lnTo>
                  <a:lnTo>
                    <a:pt x="726" y="663"/>
                  </a:lnTo>
                  <a:lnTo>
                    <a:pt x="720" y="656"/>
                  </a:lnTo>
                  <a:lnTo>
                    <a:pt x="713" y="656"/>
                  </a:lnTo>
                  <a:lnTo>
                    <a:pt x="713" y="652"/>
                  </a:lnTo>
                  <a:lnTo>
                    <a:pt x="673" y="652"/>
                  </a:lnTo>
                  <a:lnTo>
                    <a:pt x="673" y="652"/>
                  </a:lnTo>
                  <a:lnTo>
                    <a:pt x="671" y="650"/>
                  </a:lnTo>
                  <a:lnTo>
                    <a:pt x="669" y="649"/>
                  </a:lnTo>
                  <a:lnTo>
                    <a:pt x="666" y="649"/>
                  </a:lnTo>
                  <a:lnTo>
                    <a:pt x="666" y="620"/>
                  </a:lnTo>
                  <a:lnTo>
                    <a:pt x="689" y="620"/>
                  </a:lnTo>
                  <a:lnTo>
                    <a:pt x="689" y="616"/>
                  </a:lnTo>
                  <a:lnTo>
                    <a:pt x="686" y="610"/>
                  </a:lnTo>
                  <a:lnTo>
                    <a:pt x="682" y="603"/>
                  </a:lnTo>
                  <a:lnTo>
                    <a:pt x="678" y="596"/>
                  </a:lnTo>
                  <a:lnTo>
                    <a:pt x="677" y="589"/>
                  </a:lnTo>
                  <a:lnTo>
                    <a:pt x="662" y="583"/>
                  </a:lnTo>
                  <a:lnTo>
                    <a:pt x="655" y="574"/>
                  </a:lnTo>
                  <a:lnTo>
                    <a:pt x="649" y="560"/>
                  </a:lnTo>
                  <a:lnTo>
                    <a:pt x="649" y="540"/>
                  </a:lnTo>
                  <a:lnTo>
                    <a:pt x="662" y="538"/>
                  </a:lnTo>
                  <a:lnTo>
                    <a:pt x="680" y="536"/>
                  </a:lnTo>
                  <a:close/>
                  <a:moveTo>
                    <a:pt x="1049" y="480"/>
                  </a:moveTo>
                  <a:lnTo>
                    <a:pt x="1053" y="498"/>
                  </a:lnTo>
                  <a:lnTo>
                    <a:pt x="1049" y="514"/>
                  </a:lnTo>
                  <a:lnTo>
                    <a:pt x="1042" y="527"/>
                  </a:lnTo>
                  <a:lnTo>
                    <a:pt x="1035" y="540"/>
                  </a:lnTo>
                  <a:lnTo>
                    <a:pt x="1029" y="552"/>
                  </a:lnTo>
                  <a:lnTo>
                    <a:pt x="1033" y="552"/>
                  </a:lnTo>
                  <a:lnTo>
                    <a:pt x="1044" y="540"/>
                  </a:lnTo>
                  <a:lnTo>
                    <a:pt x="1058" y="532"/>
                  </a:lnTo>
                  <a:lnTo>
                    <a:pt x="1075" y="529"/>
                  </a:lnTo>
                  <a:lnTo>
                    <a:pt x="1095" y="530"/>
                  </a:lnTo>
                  <a:lnTo>
                    <a:pt x="1113" y="536"/>
                  </a:lnTo>
                  <a:lnTo>
                    <a:pt x="1113" y="523"/>
                  </a:lnTo>
                  <a:lnTo>
                    <a:pt x="1086" y="523"/>
                  </a:lnTo>
                  <a:lnTo>
                    <a:pt x="1086" y="516"/>
                  </a:lnTo>
                  <a:lnTo>
                    <a:pt x="1073" y="505"/>
                  </a:lnTo>
                  <a:lnTo>
                    <a:pt x="1062" y="492"/>
                  </a:lnTo>
                  <a:lnTo>
                    <a:pt x="1049" y="480"/>
                  </a:lnTo>
                  <a:close/>
                  <a:moveTo>
                    <a:pt x="769" y="460"/>
                  </a:moveTo>
                  <a:lnTo>
                    <a:pt x="793" y="460"/>
                  </a:lnTo>
                  <a:lnTo>
                    <a:pt x="795" y="465"/>
                  </a:lnTo>
                  <a:lnTo>
                    <a:pt x="795" y="470"/>
                  </a:lnTo>
                  <a:lnTo>
                    <a:pt x="797" y="476"/>
                  </a:lnTo>
                  <a:lnTo>
                    <a:pt x="797" y="481"/>
                  </a:lnTo>
                  <a:lnTo>
                    <a:pt x="797" y="489"/>
                  </a:lnTo>
                  <a:lnTo>
                    <a:pt x="773" y="489"/>
                  </a:lnTo>
                  <a:lnTo>
                    <a:pt x="771" y="483"/>
                  </a:lnTo>
                  <a:lnTo>
                    <a:pt x="771" y="478"/>
                  </a:lnTo>
                  <a:lnTo>
                    <a:pt x="769" y="472"/>
                  </a:lnTo>
                  <a:lnTo>
                    <a:pt x="769" y="467"/>
                  </a:lnTo>
                  <a:lnTo>
                    <a:pt x="769" y="460"/>
                  </a:lnTo>
                  <a:close/>
                  <a:moveTo>
                    <a:pt x="1093" y="425"/>
                  </a:moveTo>
                  <a:lnTo>
                    <a:pt x="1100" y="436"/>
                  </a:lnTo>
                  <a:lnTo>
                    <a:pt x="1106" y="436"/>
                  </a:lnTo>
                  <a:lnTo>
                    <a:pt x="1106" y="434"/>
                  </a:lnTo>
                  <a:lnTo>
                    <a:pt x="1104" y="432"/>
                  </a:lnTo>
                  <a:lnTo>
                    <a:pt x="1100" y="429"/>
                  </a:lnTo>
                  <a:lnTo>
                    <a:pt x="1097" y="427"/>
                  </a:lnTo>
                  <a:lnTo>
                    <a:pt x="1095" y="425"/>
                  </a:lnTo>
                  <a:lnTo>
                    <a:pt x="1093" y="425"/>
                  </a:lnTo>
                  <a:close/>
                  <a:moveTo>
                    <a:pt x="1206" y="0"/>
                  </a:moveTo>
                  <a:lnTo>
                    <a:pt x="1215" y="5"/>
                  </a:lnTo>
                  <a:lnTo>
                    <a:pt x="1226" y="9"/>
                  </a:lnTo>
                  <a:lnTo>
                    <a:pt x="1237" y="12"/>
                  </a:lnTo>
                  <a:lnTo>
                    <a:pt x="1237" y="16"/>
                  </a:lnTo>
                  <a:lnTo>
                    <a:pt x="1240" y="16"/>
                  </a:lnTo>
                  <a:lnTo>
                    <a:pt x="1240" y="12"/>
                  </a:lnTo>
                  <a:lnTo>
                    <a:pt x="1266" y="12"/>
                  </a:lnTo>
                  <a:lnTo>
                    <a:pt x="1266" y="16"/>
                  </a:lnTo>
                  <a:lnTo>
                    <a:pt x="1273" y="27"/>
                  </a:lnTo>
                  <a:lnTo>
                    <a:pt x="1277" y="41"/>
                  </a:lnTo>
                  <a:lnTo>
                    <a:pt x="1277" y="60"/>
                  </a:lnTo>
                  <a:lnTo>
                    <a:pt x="1273" y="70"/>
                  </a:lnTo>
                  <a:lnTo>
                    <a:pt x="1271" y="83"/>
                  </a:lnTo>
                  <a:lnTo>
                    <a:pt x="1271" y="96"/>
                  </a:lnTo>
                  <a:lnTo>
                    <a:pt x="1269" y="109"/>
                  </a:lnTo>
                  <a:lnTo>
                    <a:pt x="1246" y="140"/>
                  </a:lnTo>
                  <a:lnTo>
                    <a:pt x="1237" y="145"/>
                  </a:lnTo>
                  <a:lnTo>
                    <a:pt x="1237" y="172"/>
                  </a:lnTo>
                  <a:lnTo>
                    <a:pt x="1240" y="172"/>
                  </a:lnTo>
                  <a:lnTo>
                    <a:pt x="1240" y="169"/>
                  </a:lnTo>
                  <a:lnTo>
                    <a:pt x="1266" y="129"/>
                  </a:lnTo>
                  <a:lnTo>
                    <a:pt x="1286" y="129"/>
                  </a:lnTo>
                  <a:lnTo>
                    <a:pt x="1277" y="249"/>
                  </a:lnTo>
                  <a:lnTo>
                    <a:pt x="1273" y="249"/>
                  </a:lnTo>
                  <a:lnTo>
                    <a:pt x="1269" y="285"/>
                  </a:lnTo>
                  <a:lnTo>
                    <a:pt x="1266" y="285"/>
                  </a:lnTo>
                  <a:lnTo>
                    <a:pt x="1269" y="292"/>
                  </a:lnTo>
                  <a:lnTo>
                    <a:pt x="1266" y="320"/>
                  </a:lnTo>
                  <a:lnTo>
                    <a:pt x="1269" y="320"/>
                  </a:lnTo>
                  <a:lnTo>
                    <a:pt x="1273" y="363"/>
                  </a:lnTo>
                  <a:lnTo>
                    <a:pt x="1260" y="369"/>
                  </a:lnTo>
                  <a:lnTo>
                    <a:pt x="1260" y="372"/>
                  </a:lnTo>
                  <a:lnTo>
                    <a:pt x="1246" y="372"/>
                  </a:lnTo>
                  <a:lnTo>
                    <a:pt x="1244" y="390"/>
                  </a:lnTo>
                  <a:lnTo>
                    <a:pt x="1240" y="405"/>
                  </a:lnTo>
                  <a:lnTo>
                    <a:pt x="1237" y="407"/>
                  </a:lnTo>
                  <a:lnTo>
                    <a:pt x="1233" y="410"/>
                  </a:lnTo>
                  <a:lnTo>
                    <a:pt x="1231" y="412"/>
                  </a:lnTo>
                  <a:lnTo>
                    <a:pt x="1226" y="414"/>
                  </a:lnTo>
                  <a:lnTo>
                    <a:pt x="1220" y="416"/>
                  </a:lnTo>
                  <a:lnTo>
                    <a:pt x="1220" y="420"/>
                  </a:lnTo>
                  <a:lnTo>
                    <a:pt x="1209" y="420"/>
                  </a:lnTo>
                  <a:lnTo>
                    <a:pt x="1200" y="443"/>
                  </a:lnTo>
                  <a:lnTo>
                    <a:pt x="1209" y="449"/>
                  </a:lnTo>
                  <a:lnTo>
                    <a:pt x="1209" y="460"/>
                  </a:lnTo>
                  <a:lnTo>
                    <a:pt x="1213" y="460"/>
                  </a:lnTo>
                  <a:lnTo>
                    <a:pt x="1220" y="458"/>
                  </a:lnTo>
                  <a:lnTo>
                    <a:pt x="1233" y="454"/>
                  </a:lnTo>
                  <a:lnTo>
                    <a:pt x="1246" y="454"/>
                  </a:lnTo>
                  <a:lnTo>
                    <a:pt x="1257" y="456"/>
                  </a:lnTo>
                  <a:lnTo>
                    <a:pt x="1257" y="460"/>
                  </a:lnTo>
                  <a:lnTo>
                    <a:pt x="1269" y="465"/>
                  </a:lnTo>
                  <a:lnTo>
                    <a:pt x="1273" y="496"/>
                  </a:lnTo>
                  <a:lnTo>
                    <a:pt x="1269" y="496"/>
                  </a:lnTo>
                  <a:lnTo>
                    <a:pt x="1266" y="509"/>
                  </a:lnTo>
                  <a:lnTo>
                    <a:pt x="1273" y="509"/>
                  </a:lnTo>
                  <a:lnTo>
                    <a:pt x="1273" y="536"/>
                  </a:lnTo>
                  <a:lnTo>
                    <a:pt x="1269" y="536"/>
                  </a:lnTo>
                  <a:lnTo>
                    <a:pt x="1269" y="540"/>
                  </a:lnTo>
                  <a:lnTo>
                    <a:pt x="1273" y="540"/>
                  </a:lnTo>
                  <a:lnTo>
                    <a:pt x="1273" y="569"/>
                  </a:lnTo>
                  <a:lnTo>
                    <a:pt x="1246" y="589"/>
                  </a:lnTo>
                  <a:lnTo>
                    <a:pt x="1251" y="603"/>
                  </a:lnTo>
                  <a:lnTo>
                    <a:pt x="1255" y="621"/>
                  </a:lnTo>
                  <a:lnTo>
                    <a:pt x="1257" y="643"/>
                  </a:lnTo>
                  <a:lnTo>
                    <a:pt x="1251" y="647"/>
                  </a:lnTo>
                  <a:lnTo>
                    <a:pt x="1248" y="650"/>
                  </a:lnTo>
                  <a:lnTo>
                    <a:pt x="1244" y="654"/>
                  </a:lnTo>
                  <a:lnTo>
                    <a:pt x="1240" y="658"/>
                  </a:lnTo>
                  <a:lnTo>
                    <a:pt x="1233" y="660"/>
                  </a:lnTo>
                  <a:lnTo>
                    <a:pt x="1233" y="663"/>
                  </a:lnTo>
                  <a:lnTo>
                    <a:pt x="1240" y="665"/>
                  </a:lnTo>
                  <a:lnTo>
                    <a:pt x="1246" y="665"/>
                  </a:lnTo>
                  <a:lnTo>
                    <a:pt x="1248" y="667"/>
                  </a:lnTo>
                  <a:lnTo>
                    <a:pt x="1249" y="669"/>
                  </a:lnTo>
                  <a:lnTo>
                    <a:pt x="1251" y="670"/>
                  </a:lnTo>
                  <a:lnTo>
                    <a:pt x="1251" y="672"/>
                  </a:lnTo>
                  <a:lnTo>
                    <a:pt x="1251" y="674"/>
                  </a:lnTo>
                  <a:lnTo>
                    <a:pt x="1253" y="676"/>
                  </a:lnTo>
                  <a:lnTo>
                    <a:pt x="1255" y="678"/>
                  </a:lnTo>
                  <a:lnTo>
                    <a:pt x="1257" y="680"/>
                  </a:lnTo>
                  <a:lnTo>
                    <a:pt x="1260" y="681"/>
                  </a:lnTo>
                  <a:lnTo>
                    <a:pt x="1262" y="680"/>
                  </a:lnTo>
                  <a:lnTo>
                    <a:pt x="1266" y="680"/>
                  </a:lnTo>
                  <a:lnTo>
                    <a:pt x="1268" y="678"/>
                  </a:lnTo>
                  <a:lnTo>
                    <a:pt x="1271" y="676"/>
                  </a:lnTo>
                  <a:lnTo>
                    <a:pt x="1275" y="674"/>
                  </a:lnTo>
                  <a:lnTo>
                    <a:pt x="1277" y="676"/>
                  </a:lnTo>
                  <a:lnTo>
                    <a:pt x="1280" y="678"/>
                  </a:lnTo>
                  <a:lnTo>
                    <a:pt x="1282" y="681"/>
                  </a:lnTo>
                  <a:lnTo>
                    <a:pt x="1286" y="689"/>
                  </a:lnTo>
                  <a:lnTo>
                    <a:pt x="1289" y="698"/>
                  </a:lnTo>
                  <a:lnTo>
                    <a:pt x="1289" y="714"/>
                  </a:lnTo>
                  <a:lnTo>
                    <a:pt x="1289" y="729"/>
                  </a:lnTo>
                  <a:lnTo>
                    <a:pt x="1277" y="736"/>
                  </a:lnTo>
                  <a:lnTo>
                    <a:pt x="1277" y="743"/>
                  </a:lnTo>
                  <a:lnTo>
                    <a:pt x="1257" y="760"/>
                  </a:lnTo>
                  <a:lnTo>
                    <a:pt x="1253" y="772"/>
                  </a:lnTo>
                  <a:lnTo>
                    <a:pt x="1233" y="772"/>
                  </a:lnTo>
                  <a:lnTo>
                    <a:pt x="1231" y="767"/>
                  </a:lnTo>
                  <a:lnTo>
                    <a:pt x="1228" y="761"/>
                  </a:lnTo>
                  <a:lnTo>
                    <a:pt x="1224" y="760"/>
                  </a:lnTo>
                  <a:lnTo>
                    <a:pt x="1220" y="758"/>
                  </a:lnTo>
                  <a:lnTo>
                    <a:pt x="1213" y="756"/>
                  </a:lnTo>
                  <a:lnTo>
                    <a:pt x="1206" y="756"/>
                  </a:lnTo>
                  <a:lnTo>
                    <a:pt x="1206" y="752"/>
                  </a:lnTo>
                  <a:lnTo>
                    <a:pt x="1200" y="752"/>
                  </a:lnTo>
                  <a:lnTo>
                    <a:pt x="1200" y="769"/>
                  </a:lnTo>
                  <a:lnTo>
                    <a:pt x="1193" y="767"/>
                  </a:lnTo>
                  <a:lnTo>
                    <a:pt x="1186" y="767"/>
                  </a:lnTo>
                  <a:lnTo>
                    <a:pt x="1182" y="767"/>
                  </a:lnTo>
                  <a:lnTo>
                    <a:pt x="1178" y="767"/>
                  </a:lnTo>
                  <a:lnTo>
                    <a:pt x="1175" y="769"/>
                  </a:lnTo>
                  <a:lnTo>
                    <a:pt x="1173" y="772"/>
                  </a:lnTo>
                  <a:lnTo>
                    <a:pt x="1149" y="772"/>
                  </a:lnTo>
                  <a:lnTo>
                    <a:pt x="1148" y="776"/>
                  </a:lnTo>
                  <a:lnTo>
                    <a:pt x="1148" y="780"/>
                  </a:lnTo>
                  <a:lnTo>
                    <a:pt x="1146" y="781"/>
                  </a:lnTo>
                  <a:lnTo>
                    <a:pt x="1144" y="781"/>
                  </a:lnTo>
                  <a:lnTo>
                    <a:pt x="1142" y="783"/>
                  </a:lnTo>
                  <a:lnTo>
                    <a:pt x="1137" y="783"/>
                  </a:lnTo>
                  <a:lnTo>
                    <a:pt x="1137" y="809"/>
                  </a:lnTo>
                  <a:lnTo>
                    <a:pt x="1109" y="809"/>
                  </a:lnTo>
                  <a:lnTo>
                    <a:pt x="1109" y="803"/>
                  </a:lnTo>
                  <a:lnTo>
                    <a:pt x="1100" y="803"/>
                  </a:lnTo>
                  <a:lnTo>
                    <a:pt x="1100" y="800"/>
                  </a:lnTo>
                  <a:lnTo>
                    <a:pt x="1098" y="800"/>
                  </a:lnTo>
                  <a:lnTo>
                    <a:pt x="1095" y="801"/>
                  </a:lnTo>
                  <a:lnTo>
                    <a:pt x="1095" y="801"/>
                  </a:lnTo>
                  <a:lnTo>
                    <a:pt x="1093" y="803"/>
                  </a:lnTo>
                  <a:lnTo>
                    <a:pt x="1093" y="803"/>
                  </a:lnTo>
                  <a:lnTo>
                    <a:pt x="1073" y="803"/>
                  </a:lnTo>
                  <a:lnTo>
                    <a:pt x="1068" y="805"/>
                  </a:lnTo>
                  <a:lnTo>
                    <a:pt x="1064" y="807"/>
                  </a:lnTo>
                  <a:lnTo>
                    <a:pt x="1060" y="809"/>
                  </a:lnTo>
                  <a:lnTo>
                    <a:pt x="1058" y="809"/>
                  </a:lnTo>
                  <a:lnTo>
                    <a:pt x="1055" y="809"/>
                  </a:lnTo>
                  <a:lnTo>
                    <a:pt x="1053" y="807"/>
                  </a:lnTo>
                  <a:lnTo>
                    <a:pt x="1051" y="801"/>
                  </a:lnTo>
                  <a:lnTo>
                    <a:pt x="1049" y="796"/>
                  </a:lnTo>
                  <a:lnTo>
                    <a:pt x="1026" y="796"/>
                  </a:lnTo>
                  <a:lnTo>
                    <a:pt x="1026" y="756"/>
                  </a:lnTo>
                  <a:lnTo>
                    <a:pt x="1029" y="756"/>
                  </a:lnTo>
                  <a:lnTo>
                    <a:pt x="1033" y="740"/>
                  </a:lnTo>
                  <a:lnTo>
                    <a:pt x="1038" y="736"/>
                  </a:lnTo>
                  <a:lnTo>
                    <a:pt x="1044" y="732"/>
                  </a:lnTo>
                  <a:lnTo>
                    <a:pt x="1049" y="730"/>
                  </a:lnTo>
                  <a:lnTo>
                    <a:pt x="1055" y="727"/>
                  </a:lnTo>
                  <a:lnTo>
                    <a:pt x="1060" y="723"/>
                  </a:lnTo>
                  <a:lnTo>
                    <a:pt x="1057" y="712"/>
                  </a:lnTo>
                  <a:lnTo>
                    <a:pt x="1049" y="712"/>
                  </a:lnTo>
                  <a:lnTo>
                    <a:pt x="1049" y="709"/>
                  </a:lnTo>
                  <a:lnTo>
                    <a:pt x="1038" y="696"/>
                  </a:lnTo>
                  <a:lnTo>
                    <a:pt x="1031" y="681"/>
                  </a:lnTo>
                  <a:lnTo>
                    <a:pt x="1029" y="660"/>
                  </a:lnTo>
                  <a:lnTo>
                    <a:pt x="1031" y="658"/>
                  </a:lnTo>
                  <a:lnTo>
                    <a:pt x="1033" y="658"/>
                  </a:lnTo>
                  <a:lnTo>
                    <a:pt x="1035" y="656"/>
                  </a:lnTo>
                  <a:lnTo>
                    <a:pt x="1035" y="654"/>
                  </a:lnTo>
                  <a:lnTo>
                    <a:pt x="1037" y="652"/>
                  </a:lnTo>
                  <a:lnTo>
                    <a:pt x="1037" y="649"/>
                  </a:lnTo>
                  <a:lnTo>
                    <a:pt x="1073" y="649"/>
                  </a:lnTo>
                  <a:lnTo>
                    <a:pt x="1084" y="661"/>
                  </a:lnTo>
                  <a:lnTo>
                    <a:pt x="1098" y="674"/>
                  </a:lnTo>
                  <a:lnTo>
                    <a:pt x="1117" y="680"/>
                  </a:lnTo>
                  <a:lnTo>
                    <a:pt x="1117" y="676"/>
                  </a:lnTo>
                  <a:lnTo>
                    <a:pt x="1120" y="676"/>
                  </a:lnTo>
                  <a:lnTo>
                    <a:pt x="1120" y="672"/>
                  </a:lnTo>
                  <a:lnTo>
                    <a:pt x="1113" y="672"/>
                  </a:lnTo>
                  <a:lnTo>
                    <a:pt x="1108" y="670"/>
                  </a:lnTo>
                  <a:lnTo>
                    <a:pt x="1102" y="669"/>
                  </a:lnTo>
                  <a:lnTo>
                    <a:pt x="1098" y="667"/>
                  </a:lnTo>
                  <a:lnTo>
                    <a:pt x="1093" y="663"/>
                  </a:lnTo>
                  <a:lnTo>
                    <a:pt x="1093" y="656"/>
                  </a:lnTo>
                  <a:lnTo>
                    <a:pt x="1091" y="652"/>
                  </a:lnTo>
                  <a:lnTo>
                    <a:pt x="1089" y="649"/>
                  </a:lnTo>
                  <a:lnTo>
                    <a:pt x="1088" y="645"/>
                  </a:lnTo>
                  <a:lnTo>
                    <a:pt x="1086" y="640"/>
                  </a:lnTo>
                  <a:lnTo>
                    <a:pt x="1080" y="640"/>
                  </a:lnTo>
                  <a:lnTo>
                    <a:pt x="1080" y="620"/>
                  </a:lnTo>
                  <a:lnTo>
                    <a:pt x="1037" y="625"/>
                  </a:lnTo>
                  <a:lnTo>
                    <a:pt x="1033" y="612"/>
                  </a:lnTo>
                  <a:lnTo>
                    <a:pt x="1026" y="600"/>
                  </a:lnTo>
                  <a:lnTo>
                    <a:pt x="1026" y="589"/>
                  </a:lnTo>
                  <a:lnTo>
                    <a:pt x="1028" y="578"/>
                  </a:lnTo>
                  <a:lnTo>
                    <a:pt x="1031" y="567"/>
                  </a:lnTo>
                  <a:lnTo>
                    <a:pt x="1029" y="556"/>
                  </a:lnTo>
                  <a:lnTo>
                    <a:pt x="1026" y="556"/>
                  </a:lnTo>
                  <a:lnTo>
                    <a:pt x="1026" y="560"/>
                  </a:lnTo>
                  <a:lnTo>
                    <a:pt x="1006" y="560"/>
                  </a:lnTo>
                  <a:lnTo>
                    <a:pt x="1008" y="589"/>
                  </a:lnTo>
                  <a:lnTo>
                    <a:pt x="1009" y="620"/>
                  </a:lnTo>
                  <a:lnTo>
                    <a:pt x="989" y="620"/>
                  </a:lnTo>
                  <a:lnTo>
                    <a:pt x="986" y="632"/>
                  </a:lnTo>
                  <a:lnTo>
                    <a:pt x="982" y="641"/>
                  </a:lnTo>
                  <a:lnTo>
                    <a:pt x="977" y="652"/>
                  </a:lnTo>
                  <a:lnTo>
                    <a:pt x="957" y="652"/>
                  </a:lnTo>
                  <a:lnTo>
                    <a:pt x="957" y="649"/>
                  </a:lnTo>
                  <a:lnTo>
                    <a:pt x="951" y="647"/>
                  </a:lnTo>
                  <a:lnTo>
                    <a:pt x="948" y="645"/>
                  </a:lnTo>
                  <a:lnTo>
                    <a:pt x="944" y="643"/>
                  </a:lnTo>
                  <a:lnTo>
                    <a:pt x="940" y="640"/>
                  </a:lnTo>
                  <a:lnTo>
                    <a:pt x="940" y="636"/>
                  </a:lnTo>
                  <a:lnTo>
                    <a:pt x="937" y="632"/>
                  </a:lnTo>
                  <a:lnTo>
                    <a:pt x="933" y="630"/>
                  </a:lnTo>
                  <a:lnTo>
                    <a:pt x="929" y="630"/>
                  </a:lnTo>
                  <a:lnTo>
                    <a:pt x="928" y="629"/>
                  </a:lnTo>
                  <a:lnTo>
                    <a:pt x="926" y="627"/>
                  </a:lnTo>
                  <a:lnTo>
                    <a:pt x="926" y="621"/>
                  </a:lnTo>
                  <a:lnTo>
                    <a:pt x="926" y="616"/>
                  </a:lnTo>
                  <a:lnTo>
                    <a:pt x="926" y="609"/>
                  </a:lnTo>
                  <a:lnTo>
                    <a:pt x="909" y="603"/>
                  </a:lnTo>
                  <a:lnTo>
                    <a:pt x="904" y="590"/>
                  </a:lnTo>
                  <a:lnTo>
                    <a:pt x="900" y="580"/>
                  </a:lnTo>
                  <a:lnTo>
                    <a:pt x="895" y="567"/>
                  </a:lnTo>
                  <a:lnTo>
                    <a:pt x="893" y="549"/>
                  </a:lnTo>
                  <a:lnTo>
                    <a:pt x="906" y="540"/>
                  </a:lnTo>
                  <a:lnTo>
                    <a:pt x="906" y="536"/>
                  </a:lnTo>
                  <a:lnTo>
                    <a:pt x="929" y="532"/>
                  </a:lnTo>
                  <a:lnTo>
                    <a:pt x="929" y="529"/>
                  </a:lnTo>
                  <a:lnTo>
                    <a:pt x="913" y="520"/>
                  </a:lnTo>
                  <a:lnTo>
                    <a:pt x="909" y="529"/>
                  </a:lnTo>
                  <a:lnTo>
                    <a:pt x="889" y="534"/>
                  </a:lnTo>
                  <a:lnTo>
                    <a:pt x="866" y="536"/>
                  </a:lnTo>
                  <a:lnTo>
                    <a:pt x="862" y="520"/>
                  </a:lnTo>
                  <a:lnTo>
                    <a:pt x="860" y="500"/>
                  </a:lnTo>
                  <a:lnTo>
                    <a:pt x="855" y="498"/>
                  </a:lnTo>
                  <a:lnTo>
                    <a:pt x="851" y="496"/>
                  </a:lnTo>
                  <a:lnTo>
                    <a:pt x="848" y="494"/>
                  </a:lnTo>
                  <a:lnTo>
                    <a:pt x="844" y="492"/>
                  </a:lnTo>
                  <a:lnTo>
                    <a:pt x="842" y="490"/>
                  </a:lnTo>
                  <a:lnTo>
                    <a:pt x="842" y="487"/>
                  </a:lnTo>
                  <a:lnTo>
                    <a:pt x="840" y="480"/>
                  </a:lnTo>
                  <a:lnTo>
                    <a:pt x="840" y="472"/>
                  </a:lnTo>
                  <a:lnTo>
                    <a:pt x="837" y="472"/>
                  </a:lnTo>
                  <a:lnTo>
                    <a:pt x="837" y="449"/>
                  </a:lnTo>
                  <a:lnTo>
                    <a:pt x="857" y="449"/>
                  </a:lnTo>
                  <a:lnTo>
                    <a:pt x="857" y="443"/>
                  </a:lnTo>
                  <a:lnTo>
                    <a:pt x="837" y="440"/>
                  </a:lnTo>
                  <a:lnTo>
                    <a:pt x="835" y="425"/>
                  </a:lnTo>
                  <a:lnTo>
                    <a:pt x="837" y="412"/>
                  </a:lnTo>
                  <a:lnTo>
                    <a:pt x="837" y="396"/>
                  </a:lnTo>
                  <a:lnTo>
                    <a:pt x="842" y="394"/>
                  </a:lnTo>
                  <a:lnTo>
                    <a:pt x="844" y="394"/>
                  </a:lnTo>
                  <a:lnTo>
                    <a:pt x="846" y="392"/>
                  </a:lnTo>
                  <a:lnTo>
                    <a:pt x="848" y="392"/>
                  </a:lnTo>
                  <a:lnTo>
                    <a:pt x="848" y="389"/>
                  </a:lnTo>
                  <a:lnTo>
                    <a:pt x="849" y="383"/>
                  </a:lnTo>
                  <a:lnTo>
                    <a:pt x="846" y="374"/>
                  </a:lnTo>
                  <a:lnTo>
                    <a:pt x="844" y="361"/>
                  </a:lnTo>
                  <a:lnTo>
                    <a:pt x="846" y="349"/>
                  </a:lnTo>
                  <a:lnTo>
                    <a:pt x="853" y="349"/>
                  </a:lnTo>
                  <a:lnTo>
                    <a:pt x="860" y="336"/>
                  </a:lnTo>
                  <a:lnTo>
                    <a:pt x="866" y="336"/>
                  </a:lnTo>
                  <a:lnTo>
                    <a:pt x="866" y="329"/>
                  </a:lnTo>
                  <a:lnTo>
                    <a:pt x="869" y="325"/>
                  </a:lnTo>
                  <a:lnTo>
                    <a:pt x="875" y="325"/>
                  </a:lnTo>
                  <a:lnTo>
                    <a:pt x="880" y="323"/>
                  </a:lnTo>
                  <a:lnTo>
                    <a:pt x="886" y="323"/>
                  </a:lnTo>
                  <a:lnTo>
                    <a:pt x="893" y="323"/>
                  </a:lnTo>
                  <a:lnTo>
                    <a:pt x="926" y="380"/>
                  </a:lnTo>
                  <a:lnTo>
                    <a:pt x="937" y="380"/>
                  </a:lnTo>
                  <a:lnTo>
                    <a:pt x="937" y="383"/>
                  </a:lnTo>
                  <a:lnTo>
                    <a:pt x="946" y="383"/>
                  </a:lnTo>
                  <a:lnTo>
                    <a:pt x="946" y="389"/>
                  </a:lnTo>
                  <a:lnTo>
                    <a:pt x="953" y="389"/>
                  </a:lnTo>
                  <a:lnTo>
                    <a:pt x="953" y="392"/>
                  </a:lnTo>
                  <a:lnTo>
                    <a:pt x="960" y="396"/>
                  </a:lnTo>
                  <a:lnTo>
                    <a:pt x="960" y="409"/>
                  </a:lnTo>
                  <a:lnTo>
                    <a:pt x="968" y="418"/>
                  </a:lnTo>
                  <a:lnTo>
                    <a:pt x="977" y="420"/>
                  </a:lnTo>
                  <a:lnTo>
                    <a:pt x="993" y="420"/>
                  </a:lnTo>
                  <a:lnTo>
                    <a:pt x="997" y="436"/>
                  </a:lnTo>
                  <a:lnTo>
                    <a:pt x="1000" y="436"/>
                  </a:lnTo>
                  <a:lnTo>
                    <a:pt x="1002" y="441"/>
                  </a:lnTo>
                  <a:lnTo>
                    <a:pt x="1004" y="445"/>
                  </a:lnTo>
                  <a:lnTo>
                    <a:pt x="1004" y="449"/>
                  </a:lnTo>
                  <a:lnTo>
                    <a:pt x="1004" y="452"/>
                  </a:lnTo>
                  <a:lnTo>
                    <a:pt x="1006" y="454"/>
                  </a:lnTo>
                  <a:lnTo>
                    <a:pt x="1008" y="456"/>
                  </a:lnTo>
                  <a:lnTo>
                    <a:pt x="1011" y="458"/>
                  </a:lnTo>
                  <a:lnTo>
                    <a:pt x="1017" y="460"/>
                  </a:lnTo>
                  <a:lnTo>
                    <a:pt x="1017" y="465"/>
                  </a:lnTo>
                  <a:lnTo>
                    <a:pt x="1037" y="469"/>
                  </a:lnTo>
                  <a:lnTo>
                    <a:pt x="1037" y="465"/>
                  </a:lnTo>
                  <a:lnTo>
                    <a:pt x="1020" y="454"/>
                  </a:lnTo>
                  <a:lnTo>
                    <a:pt x="1008" y="438"/>
                  </a:lnTo>
                  <a:lnTo>
                    <a:pt x="1000" y="418"/>
                  </a:lnTo>
                  <a:lnTo>
                    <a:pt x="997" y="392"/>
                  </a:lnTo>
                  <a:lnTo>
                    <a:pt x="1009" y="390"/>
                  </a:lnTo>
                  <a:lnTo>
                    <a:pt x="1024" y="387"/>
                  </a:lnTo>
                  <a:lnTo>
                    <a:pt x="1038" y="387"/>
                  </a:lnTo>
                  <a:lnTo>
                    <a:pt x="1049" y="392"/>
                  </a:lnTo>
                  <a:lnTo>
                    <a:pt x="1055" y="394"/>
                  </a:lnTo>
                  <a:lnTo>
                    <a:pt x="1060" y="398"/>
                  </a:lnTo>
                  <a:lnTo>
                    <a:pt x="1064" y="401"/>
                  </a:lnTo>
                  <a:lnTo>
                    <a:pt x="1068" y="405"/>
                  </a:lnTo>
                  <a:lnTo>
                    <a:pt x="1071" y="409"/>
                  </a:lnTo>
                  <a:lnTo>
                    <a:pt x="1077" y="412"/>
                  </a:lnTo>
                  <a:lnTo>
                    <a:pt x="1071" y="403"/>
                  </a:lnTo>
                  <a:lnTo>
                    <a:pt x="1066" y="398"/>
                  </a:lnTo>
                  <a:lnTo>
                    <a:pt x="1062" y="390"/>
                  </a:lnTo>
                  <a:lnTo>
                    <a:pt x="1058" y="381"/>
                  </a:lnTo>
                  <a:lnTo>
                    <a:pt x="1057" y="369"/>
                  </a:lnTo>
                  <a:lnTo>
                    <a:pt x="1106" y="329"/>
                  </a:lnTo>
                  <a:lnTo>
                    <a:pt x="1104" y="327"/>
                  </a:lnTo>
                  <a:lnTo>
                    <a:pt x="1104" y="325"/>
                  </a:lnTo>
                  <a:lnTo>
                    <a:pt x="1102" y="321"/>
                  </a:lnTo>
                  <a:lnTo>
                    <a:pt x="1102" y="316"/>
                  </a:lnTo>
                  <a:lnTo>
                    <a:pt x="1100" y="312"/>
                  </a:lnTo>
                  <a:lnTo>
                    <a:pt x="1100" y="307"/>
                  </a:lnTo>
                  <a:lnTo>
                    <a:pt x="1100" y="303"/>
                  </a:lnTo>
                  <a:lnTo>
                    <a:pt x="1102" y="303"/>
                  </a:lnTo>
                  <a:lnTo>
                    <a:pt x="1104" y="301"/>
                  </a:lnTo>
                  <a:lnTo>
                    <a:pt x="1106" y="300"/>
                  </a:lnTo>
                  <a:lnTo>
                    <a:pt x="1108" y="298"/>
                  </a:lnTo>
                  <a:lnTo>
                    <a:pt x="1109" y="296"/>
                  </a:lnTo>
                  <a:lnTo>
                    <a:pt x="1093" y="296"/>
                  </a:lnTo>
                  <a:lnTo>
                    <a:pt x="1093" y="289"/>
                  </a:lnTo>
                  <a:lnTo>
                    <a:pt x="1089" y="289"/>
                  </a:lnTo>
                  <a:lnTo>
                    <a:pt x="1089" y="323"/>
                  </a:lnTo>
                  <a:lnTo>
                    <a:pt x="1086" y="323"/>
                  </a:lnTo>
                  <a:lnTo>
                    <a:pt x="1086" y="332"/>
                  </a:lnTo>
                  <a:lnTo>
                    <a:pt x="1080" y="332"/>
                  </a:lnTo>
                  <a:lnTo>
                    <a:pt x="1078" y="336"/>
                  </a:lnTo>
                  <a:lnTo>
                    <a:pt x="1077" y="338"/>
                  </a:lnTo>
                  <a:lnTo>
                    <a:pt x="1075" y="340"/>
                  </a:lnTo>
                  <a:lnTo>
                    <a:pt x="1075" y="343"/>
                  </a:lnTo>
                  <a:lnTo>
                    <a:pt x="1073" y="349"/>
                  </a:lnTo>
                  <a:lnTo>
                    <a:pt x="1037" y="349"/>
                  </a:lnTo>
                  <a:lnTo>
                    <a:pt x="1035" y="352"/>
                  </a:lnTo>
                  <a:lnTo>
                    <a:pt x="1035" y="358"/>
                  </a:lnTo>
                  <a:lnTo>
                    <a:pt x="1033" y="365"/>
                  </a:lnTo>
                  <a:lnTo>
                    <a:pt x="1033" y="372"/>
                  </a:lnTo>
                  <a:lnTo>
                    <a:pt x="993" y="376"/>
                  </a:lnTo>
                  <a:lnTo>
                    <a:pt x="989" y="356"/>
                  </a:lnTo>
                  <a:lnTo>
                    <a:pt x="991" y="338"/>
                  </a:lnTo>
                  <a:lnTo>
                    <a:pt x="997" y="320"/>
                  </a:lnTo>
                  <a:lnTo>
                    <a:pt x="989" y="320"/>
                  </a:lnTo>
                  <a:lnTo>
                    <a:pt x="989" y="316"/>
                  </a:lnTo>
                  <a:lnTo>
                    <a:pt x="977" y="320"/>
                  </a:lnTo>
                  <a:lnTo>
                    <a:pt x="977" y="323"/>
                  </a:lnTo>
                  <a:lnTo>
                    <a:pt x="969" y="323"/>
                  </a:lnTo>
                  <a:lnTo>
                    <a:pt x="966" y="332"/>
                  </a:lnTo>
                  <a:lnTo>
                    <a:pt x="957" y="332"/>
                  </a:lnTo>
                  <a:lnTo>
                    <a:pt x="953" y="340"/>
                  </a:lnTo>
                  <a:lnTo>
                    <a:pt x="926" y="345"/>
                  </a:lnTo>
                  <a:lnTo>
                    <a:pt x="924" y="329"/>
                  </a:lnTo>
                  <a:lnTo>
                    <a:pt x="924" y="316"/>
                  </a:lnTo>
                  <a:lnTo>
                    <a:pt x="926" y="300"/>
                  </a:lnTo>
                  <a:lnTo>
                    <a:pt x="906" y="300"/>
                  </a:lnTo>
                  <a:lnTo>
                    <a:pt x="906" y="289"/>
                  </a:lnTo>
                  <a:lnTo>
                    <a:pt x="880" y="289"/>
                  </a:lnTo>
                  <a:lnTo>
                    <a:pt x="880" y="260"/>
                  </a:lnTo>
                  <a:lnTo>
                    <a:pt x="886" y="256"/>
                  </a:lnTo>
                  <a:lnTo>
                    <a:pt x="888" y="254"/>
                  </a:lnTo>
                  <a:lnTo>
                    <a:pt x="889" y="250"/>
                  </a:lnTo>
                  <a:lnTo>
                    <a:pt x="891" y="249"/>
                  </a:lnTo>
                  <a:lnTo>
                    <a:pt x="893" y="247"/>
                  </a:lnTo>
                  <a:lnTo>
                    <a:pt x="897" y="245"/>
                  </a:lnTo>
                  <a:lnTo>
                    <a:pt x="902" y="245"/>
                  </a:lnTo>
                  <a:lnTo>
                    <a:pt x="909" y="243"/>
                  </a:lnTo>
                  <a:lnTo>
                    <a:pt x="909" y="223"/>
                  </a:lnTo>
                  <a:lnTo>
                    <a:pt x="913" y="223"/>
                  </a:lnTo>
                  <a:lnTo>
                    <a:pt x="913" y="220"/>
                  </a:lnTo>
                  <a:lnTo>
                    <a:pt x="940" y="220"/>
                  </a:lnTo>
                  <a:lnTo>
                    <a:pt x="940" y="216"/>
                  </a:lnTo>
                  <a:lnTo>
                    <a:pt x="938" y="207"/>
                  </a:lnTo>
                  <a:lnTo>
                    <a:pt x="938" y="196"/>
                  </a:lnTo>
                  <a:lnTo>
                    <a:pt x="942" y="183"/>
                  </a:lnTo>
                  <a:lnTo>
                    <a:pt x="946" y="172"/>
                  </a:lnTo>
                  <a:lnTo>
                    <a:pt x="957" y="172"/>
                  </a:lnTo>
                  <a:lnTo>
                    <a:pt x="966" y="176"/>
                  </a:lnTo>
                  <a:lnTo>
                    <a:pt x="973" y="180"/>
                  </a:lnTo>
                  <a:lnTo>
                    <a:pt x="980" y="183"/>
                  </a:lnTo>
                  <a:lnTo>
                    <a:pt x="980" y="140"/>
                  </a:lnTo>
                  <a:lnTo>
                    <a:pt x="989" y="140"/>
                  </a:lnTo>
                  <a:lnTo>
                    <a:pt x="989" y="120"/>
                  </a:lnTo>
                  <a:lnTo>
                    <a:pt x="997" y="116"/>
                  </a:lnTo>
                  <a:lnTo>
                    <a:pt x="997" y="92"/>
                  </a:lnTo>
                  <a:lnTo>
                    <a:pt x="1013" y="89"/>
                  </a:lnTo>
                  <a:lnTo>
                    <a:pt x="1033" y="89"/>
                  </a:lnTo>
                  <a:lnTo>
                    <a:pt x="1033" y="69"/>
                  </a:lnTo>
                  <a:lnTo>
                    <a:pt x="1044" y="65"/>
                  </a:lnTo>
                  <a:lnTo>
                    <a:pt x="1055" y="61"/>
                  </a:lnTo>
                  <a:lnTo>
                    <a:pt x="1064" y="61"/>
                  </a:lnTo>
                  <a:lnTo>
                    <a:pt x="1077" y="65"/>
                  </a:lnTo>
                  <a:lnTo>
                    <a:pt x="1077" y="36"/>
                  </a:lnTo>
                  <a:lnTo>
                    <a:pt x="1082" y="34"/>
                  </a:lnTo>
                  <a:lnTo>
                    <a:pt x="1086" y="32"/>
                  </a:lnTo>
                  <a:lnTo>
                    <a:pt x="1088" y="30"/>
                  </a:lnTo>
                  <a:lnTo>
                    <a:pt x="1088" y="29"/>
                  </a:lnTo>
                  <a:lnTo>
                    <a:pt x="1089" y="29"/>
                  </a:lnTo>
                  <a:lnTo>
                    <a:pt x="1117" y="29"/>
                  </a:lnTo>
                  <a:lnTo>
                    <a:pt x="1117" y="23"/>
                  </a:lnTo>
                  <a:lnTo>
                    <a:pt x="1126" y="23"/>
                  </a:lnTo>
                  <a:lnTo>
                    <a:pt x="1129" y="16"/>
                  </a:lnTo>
                  <a:lnTo>
                    <a:pt x="1166" y="12"/>
                  </a:lnTo>
                  <a:lnTo>
                    <a:pt x="1166" y="36"/>
                  </a:lnTo>
                  <a:lnTo>
                    <a:pt x="1169" y="36"/>
                  </a:lnTo>
                  <a:lnTo>
                    <a:pt x="1175" y="18"/>
                  </a:lnTo>
                  <a:lnTo>
                    <a:pt x="1186" y="5"/>
                  </a:lnTo>
                  <a:lnTo>
                    <a:pt x="120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39552" y="1195814"/>
            <a:ext cx="3600397" cy="871880"/>
            <a:chOff x="80902" y="1114177"/>
            <a:chExt cx="3303442" cy="871880"/>
          </a:xfrm>
        </p:grpSpPr>
        <p:sp>
          <p:nvSpPr>
            <p:cNvPr id="7" name="TextBox 6"/>
            <p:cNvSpPr txBox="1"/>
            <p:nvPr/>
          </p:nvSpPr>
          <p:spPr>
            <a:xfrm>
              <a:off x="80902" y="1114177"/>
              <a:ext cx="330344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0902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sp>
        <p:nvSpPr>
          <p:cNvPr id="9" name="Round Same Side Corner Rectangle 8"/>
          <p:cNvSpPr/>
          <p:nvPr/>
        </p:nvSpPr>
        <p:spPr>
          <a:xfrm>
            <a:off x="683568" y="2344061"/>
            <a:ext cx="316434" cy="833409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ound Same Side Corner Rectangle 20"/>
          <p:cNvSpPr/>
          <p:nvPr/>
        </p:nvSpPr>
        <p:spPr>
          <a:xfrm rot="10800000">
            <a:off x="2259656" y="2340213"/>
            <a:ext cx="394292" cy="841103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189862" y="2468378"/>
            <a:ext cx="87993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34</a:t>
            </a:r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43808" y="2468378"/>
            <a:ext cx="87993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200" b="1" dirty="0">
                <a:solidFill>
                  <a:schemeClr val="accent4"/>
                </a:solidFill>
                <a:cs typeface="Arial" pitchFamily="34" charset="0"/>
              </a:rPr>
              <a:t>42</a:t>
            </a:r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9552" y="3387645"/>
            <a:ext cx="35873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You can simply impress your audience and add a unique zing and appeal to your Presentations.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3247083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Columns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dirty="0"/>
              <a:t>Layout</a:t>
            </a:r>
            <a:endParaRPr lang="ko-KR" altLang="en-US" dirty="0"/>
          </a:p>
        </p:txBody>
      </p:sp>
      <p:sp>
        <p:nvSpPr>
          <p:cNvPr id="3" name="Rectangle 2"/>
          <p:cNvSpPr/>
          <p:nvPr/>
        </p:nvSpPr>
        <p:spPr>
          <a:xfrm>
            <a:off x="2173632" y="1563638"/>
            <a:ext cx="2592000" cy="7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" name="Rectangle 3"/>
          <p:cNvSpPr/>
          <p:nvPr/>
        </p:nvSpPr>
        <p:spPr>
          <a:xfrm>
            <a:off x="5508392" y="1563638"/>
            <a:ext cx="2592000" cy="7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Rounded Rectangle 27"/>
          <p:cNvSpPr/>
          <p:nvPr/>
        </p:nvSpPr>
        <p:spPr>
          <a:xfrm>
            <a:off x="6654488" y="1092338"/>
            <a:ext cx="299807" cy="23029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Rounded Rectangle 7"/>
          <p:cNvSpPr/>
          <p:nvPr/>
        </p:nvSpPr>
        <p:spPr>
          <a:xfrm>
            <a:off x="3317226" y="1059581"/>
            <a:ext cx="304811" cy="26304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2024100" y="1790194"/>
            <a:ext cx="28359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Get a modern PowerPoint  Presentation that is beautifully designed. I hope and I believe that this Template will your Time, Money and Reputation. Easy to change colors, photos and Text. I hope and I believe that this Template will your Time, Money and Reputation.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86425" y="1790194"/>
            <a:ext cx="28359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Get a modern PowerPoint  Presentation that is beautifully designed. I hope and I believe that this Template will your Time, Money and Reputation. Easy to change colors, photos and Text. I hope and I believe that this Template will your Time, Money and Reputation.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</a:p>
        </p:txBody>
      </p:sp>
    </p:spTree>
    <p:extLst>
      <p:ext uri="{BB962C8B-B14F-4D97-AF65-F5344CB8AC3E}">
        <p14:creationId xmlns:p14="http://schemas.microsoft.com/office/powerpoint/2010/main" val="3969163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Section Break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ko-KR" dirty="0"/>
              <a:t>This text can be replaced with your own text.</a:t>
            </a:r>
            <a:endParaRPr lang="ko-KR" alt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440653" y="2214190"/>
            <a:ext cx="142590" cy="676613"/>
            <a:chOff x="1" y="1321321"/>
            <a:chExt cx="2051719" cy="2469467"/>
          </a:xfrm>
        </p:grpSpPr>
        <p:sp>
          <p:nvSpPr>
            <p:cNvPr id="7" name="Rectangle 6"/>
            <p:cNvSpPr/>
            <p:nvPr/>
          </p:nvSpPr>
          <p:spPr>
            <a:xfrm>
              <a:off x="1" y="1321321"/>
              <a:ext cx="2051719" cy="50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" y="1976477"/>
              <a:ext cx="2051719" cy="504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A0C458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" y="2631633"/>
              <a:ext cx="2051719" cy="50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" y="3286788"/>
              <a:ext cx="2051719" cy="504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5" name="Rectangle 16"/>
          <p:cNvSpPr/>
          <p:nvPr/>
        </p:nvSpPr>
        <p:spPr>
          <a:xfrm>
            <a:off x="2411760" y="2315902"/>
            <a:ext cx="719993" cy="473189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41235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Columns</a:t>
            </a:r>
            <a:r>
              <a:rPr lang="en-US" altLang="ko-K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ko-KR" dirty="0"/>
              <a:t>Layout</a:t>
            </a:r>
            <a:endParaRPr lang="ko-KR" altLang="en-US" dirty="0"/>
          </a:p>
        </p:txBody>
      </p:sp>
      <p:sp>
        <p:nvSpPr>
          <p:cNvPr id="3" name="Rectangle 2"/>
          <p:cNvSpPr/>
          <p:nvPr/>
        </p:nvSpPr>
        <p:spPr>
          <a:xfrm>
            <a:off x="2173632" y="1563638"/>
            <a:ext cx="1728000" cy="7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" name="Rectangle 3"/>
          <p:cNvSpPr/>
          <p:nvPr/>
        </p:nvSpPr>
        <p:spPr>
          <a:xfrm>
            <a:off x="4283968" y="1563638"/>
            <a:ext cx="1728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/>
        </p:nvSpPr>
        <p:spPr>
          <a:xfrm>
            <a:off x="6394490" y="1563638"/>
            <a:ext cx="1728000" cy="7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024100" y="1790194"/>
            <a:ext cx="19718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48336" y="1790194"/>
            <a:ext cx="19718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72572" y="1790194"/>
            <a:ext cx="19718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</a:p>
        </p:txBody>
      </p:sp>
      <p:sp>
        <p:nvSpPr>
          <p:cNvPr id="12" name="Rounded Rectangle 27"/>
          <p:cNvSpPr/>
          <p:nvPr/>
        </p:nvSpPr>
        <p:spPr>
          <a:xfrm>
            <a:off x="7108586" y="1111409"/>
            <a:ext cx="299807" cy="23029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Rounded Rectangle 7"/>
          <p:cNvSpPr/>
          <p:nvPr/>
        </p:nvSpPr>
        <p:spPr>
          <a:xfrm>
            <a:off x="2885226" y="1059582"/>
            <a:ext cx="304811" cy="26304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Rectangle 36"/>
          <p:cNvSpPr/>
          <p:nvPr/>
        </p:nvSpPr>
        <p:spPr>
          <a:xfrm>
            <a:off x="4991785" y="1084446"/>
            <a:ext cx="284937" cy="23818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76082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2523972" y="3579862"/>
            <a:ext cx="4096505" cy="1563637"/>
            <a:chOff x="152400" y="152400"/>
            <a:chExt cx="9126287" cy="5143500"/>
          </a:xfrm>
        </p:grpSpPr>
        <p:sp>
          <p:nvSpPr>
            <p:cNvPr id="12" name="Rectangle 11"/>
            <p:cNvSpPr/>
            <p:nvPr/>
          </p:nvSpPr>
          <p:spPr>
            <a:xfrm>
              <a:off x="152400" y="152400"/>
              <a:ext cx="2286000" cy="5143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436046" y="152400"/>
              <a:ext cx="2286000" cy="51435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722046" y="152400"/>
              <a:ext cx="2286000" cy="51435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992687" y="152400"/>
              <a:ext cx="2286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3" name="Title 1"/>
          <p:cNvSpPr txBox="1">
            <a:spLocks/>
          </p:cNvSpPr>
          <p:nvPr/>
        </p:nvSpPr>
        <p:spPr>
          <a:xfrm>
            <a:off x="1835415" y="3802059"/>
            <a:ext cx="5472608" cy="542078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36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altLang="ko-KR" dirty="0">
                <a:solidFill>
                  <a:schemeClr val="bg1"/>
                </a:solidFill>
                <a:latin typeface="+mj-lt"/>
              </a:rPr>
              <a:t>Thank you</a:t>
            </a:r>
            <a:endParaRPr lang="ko-KR" alt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Text Placeholder 7"/>
          <p:cNvSpPr txBox="1">
            <a:spLocks/>
          </p:cNvSpPr>
          <p:nvPr/>
        </p:nvSpPr>
        <p:spPr>
          <a:xfrm>
            <a:off x="1835415" y="4344137"/>
            <a:ext cx="5472608" cy="243837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This text can be replaced with your own text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8B6AE17B-8C4A-441A-AE12-6EA97D9B75D0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20306367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A</a:t>
            </a:r>
            <a:endParaRPr lang="ko-KR" altLang="en-US" dirty="0"/>
          </a:p>
        </p:txBody>
      </p:sp>
      <p:sp>
        <p:nvSpPr>
          <p:cNvPr id="49" name="Diamond 5">
            <a:extLst>
              <a:ext uri="{FF2B5EF4-FFF2-40B4-BE49-F238E27FC236}">
                <a16:creationId xmlns:a16="http://schemas.microsoft.com/office/drawing/2014/main" id="{B22F4BEE-3FDA-4C5D-B997-5CAB812D6063}"/>
              </a:ext>
            </a:extLst>
          </p:cNvPr>
          <p:cNvSpPr/>
          <p:nvPr/>
        </p:nvSpPr>
        <p:spPr>
          <a:xfrm>
            <a:off x="4870785" y="1339861"/>
            <a:ext cx="357266" cy="358322"/>
          </a:xfrm>
          <a:custGeom>
            <a:avLst/>
            <a:gdLst/>
            <a:ahLst/>
            <a:cxnLst/>
            <a:rect l="l" t="t" r="r" b="b"/>
            <a:pathLst>
              <a:path w="3240001" h="3249575">
                <a:moveTo>
                  <a:pt x="1275349" y="2002569"/>
                </a:moveTo>
                <a:lnTo>
                  <a:pt x="1625117" y="2233002"/>
                </a:lnTo>
                <a:lnTo>
                  <a:pt x="1968772" y="2006596"/>
                </a:lnTo>
                <a:lnTo>
                  <a:pt x="3240001" y="3249575"/>
                </a:lnTo>
                <a:lnTo>
                  <a:pt x="0" y="3249575"/>
                </a:lnTo>
                <a:close/>
                <a:moveTo>
                  <a:pt x="1067116" y="1473605"/>
                </a:moveTo>
                <a:lnTo>
                  <a:pt x="1067116" y="1581605"/>
                </a:lnTo>
                <a:lnTo>
                  <a:pt x="2183116" y="1581605"/>
                </a:lnTo>
                <a:lnTo>
                  <a:pt x="2183116" y="1473605"/>
                </a:lnTo>
                <a:close/>
                <a:moveTo>
                  <a:pt x="1067116" y="1267205"/>
                </a:moveTo>
                <a:lnTo>
                  <a:pt x="1067116" y="1375205"/>
                </a:lnTo>
                <a:lnTo>
                  <a:pt x="2183116" y="1375205"/>
                </a:lnTo>
                <a:lnTo>
                  <a:pt x="2183116" y="1267205"/>
                </a:lnTo>
                <a:close/>
                <a:moveTo>
                  <a:pt x="3240001" y="1172196"/>
                </a:moveTo>
                <a:lnTo>
                  <a:pt x="3240001" y="3142550"/>
                </a:lnTo>
                <a:lnTo>
                  <a:pt x="2026252" y="1968728"/>
                </a:lnTo>
                <a:lnTo>
                  <a:pt x="3049854" y="1294362"/>
                </a:lnTo>
                <a:close/>
                <a:moveTo>
                  <a:pt x="0" y="1172196"/>
                </a:moveTo>
                <a:lnTo>
                  <a:pt x="602850" y="1559516"/>
                </a:lnTo>
                <a:lnTo>
                  <a:pt x="1217896" y="1964719"/>
                </a:lnTo>
                <a:lnTo>
                  <a:pt x="0" y="3142550"/>
                </a:lnTo>
                <a:close/>
                <a:moveTo>
                  <a:pt x="1067116" y="1060805"/>
                </a:moveTo>
                <a:lnTo>
                  <a:pt x="1067116" y="1168805"/>
                </a:lnTo>
                <a:lnTo>
                  <a:pt x="2183116" y="1168805"/>
                </a:lnTo>
                <a:lnTo>
                  <a:pt x="2183116" y="1060805"/>
                </a:lnTo>
                <a:close/>
                <a:moveTo>
                  <a:pt x="869032" y="816137"/>
                </a:moveTo>
                <a:lnTo>
                  <a:pt x="2381200" y="816137"/>
                </a:lnTo>
                <a:lnTo>
                  <a:pt x="2381200" y="1623491"/>
                </a:lnTo>
                <a:lnTo>
                  <a:pt x="1668045" y="2093329"/>
                </a:lnTo>
                <a:lnTo>
                  <a:pt x="1625116" y="2121611"/>
                </a:lnTo>
                <a:lnTo>
                  <a:pt x="869032" y="1623491"/>
                </a:lnTo>
                <a:close/>
                <a:moveTo>
                  <a:pt x="1625116" y="0"/>
                </a:moveTo>
                <a:lnTo>
                  <a:pt x="3235286" y="1060806"/>
                </a:lnTo>
                <a:lnTo>
                  <a:pt x="2489212" y="1552331"/>
                </a:lnTo>
                <a:lnTo>
                  <a:pt x="2489212" y="708008"/>
                </a:lnTo>
                <a:lnTo>
                  <a:pt x="761020" y="708008"/>
                </a:lnTo>
                <a:lnTo>
                  <a:pt x="761020" y="1552331"/>
                </a:lnTo>
                <a:lnTo>
                  <a:pt x="14946" y="106080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0" name="Isosceles Triangle 51">
            <a:extLst>
              <a:ext uri="{FF2B5EF4-FFF2-40B4-BE49-F238E27FC236}">
                <a16:creationId xmlns:a16="http://schemas.microsoft.com/office/drawing/2014/main" id="{7EB3F2A0-D6DA-478B-8D9C-D734DB15EDB4}"/>
              </a:ext>
            </a:extLst>
          </p:cNvPr>
          <p:cNvSpPr/>
          <p:nvPr/>
        </p:nvSpPr>
        <p:spPr>
          <a:xfrm>
            <a:off x="4297988" y="1388030"/>
            <a:ext cx="357265" cy="261984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1" name="Isosceles Triangle 57">
            <a:extLst>
              <a:ext uri="{FF2B5EF4-FFF2-40B4-BE49-F238E27FC236}">
                <a16:creationId xmlns:a16="http://schemas.microsoft.com/office/drawing/2014/main" id="{748212FF-323D-4B05-A599-F0B9D32D7121}"/>
              </a:ext>
            </a:extLst>
          </p:cNvPr>
          <p:cNvSpPr/>
          <p:nvPr/>
        </p:nvSpPr>
        <p:spPr>
          <a:xfrm>
            <a:off x="4872210" y="3407764"/>
            <a:ext cx="213843" cy="483435"/>
          </a:xfrm>
          <a:custGeom>
            <a:avLst/>
            <a:gdLst>
              <a:gd name="connsiteX0" fmla="*/ 1148449 w 1346449"/>
              <a:gd name="connsiteY0" fmla="*/ 2457725 h 3249725"/>
              <a:gd name="connsiteX1" fmla="*/ 198001 w 1346449"/>
              <a:gd name="connsiteY1" fmla="*/ 2457725 h 3249725"/>
              <a:gd name="connsiteX2" fmla="*/ 1 w 1346449"/>
              <a:gd name="connsiteY2" fmla="*/ 3249725 h 3249725"/>
              <a:gd name="connsiteX3" fmla="*/ 1346449 w 1346449"/>
              <a:gd name="connsiteY3" fmla="*/ 3249725 h 3249725"/>
              <a:gd name="connsiteX4" fmla="*/ 1148449 w 1346449"/>
              <a:gd name="connsiteY4" fmla="*/ 2457725 h 3249725"/>
              <a:gd name="connsiteX5" fmla="*/ 755186 w 1346449"/>
              <a:gd name="connsiteY5" fmla="*/ 82950 h 3249725"/>
              <a:gd name="connsiteX6" fmla="*/ 734449 w 1346449"/>
              <a:gd name="connsiteY6" fmla="*/ 1314594 h 3249725"/>
              <a:gd name="connsiteX7" fmla="*/ 853246 w 1346449"/>
              <a:gd name="connsiteY7" fmla="*/ 1483214 h 3249725"/>
              <a:gd name="connsiteX8" fmla="*/ 673226 w 1346449"/>
              <a:gd name="connsiteY8" fmla="*/ 1663234 h 3249725"/>
              <a:gd name="connsiteX9" fmla="*/ 493206 w 1346449"/>
              <a:gd name="connsiteY9" fmla="*/ 1483214 h 3249725"/>
              <a:gd name="connsiteX10" fmla="*/ 612000 w 1346449"/>
              <a:gd name="connsiteY10" fmla="*/ 1314595 h 3249725"/>
              <a:gd name="connsiteX11" fmla="*/ 612000 w 1346449"/>
              <a:gd name="connsiteY11" fmla="*/ 0 h 3249725"/>
              <a:gd name="connsiteX12" fmla="*/ 2939 w 1346449"/>
              <a:gd name="connsiteY12" fmla="*/ 1574694 h 3249725"/>
              <a:gd name="connsiteX13" fmla="*/ 0 w 1346449"/>
              <a:gd name="connsiteY13" fmla="*/ 1574694 h 3249725"/>
              <a:gd name="connsiteX14" fmla="*/ 2009 w 1346449"/>
              <a:gd name="connsiteY14" fmla="*/ 1577097 h 3249725"/>
              <a:gd name="connsiteX15" fmla="*/ 0 w 1346449"/>
              <a:gd name="connsiteY15" fmla="*/ 1582292 h 3249725"/>
              <a:gd name="connsiteX16" fmla="*/ 6353 w 1346449"/>
              <a:gd name="connsiteY16" fmla="*/ 1582292 h 3249725"/>
              <a:gd name="connsiteX17" fmla="*/ 273414 w 1346449"/>
              <a:gd name="connsiteY17" fmla="*/ 2376121 h 3249725"/>
              <a:gd name="connsiteX18" fmla="*/ 1091887 w 1346449"/>
              <a:gd name="connsiteY18" fmla="*/ 2366694 h 3249725"/>
              <a:gd name="connsiteX19" fmla="*/ 1340768 w 1346449"/>
              <a:gd name="connsiteY19" fmla="*/ 1582292 h 3249725"/>
              <a:gd name="connsiteX20" fmla="*/ 1346449 w 1346449"/>
              <a:gd name="connsiteY20" fmla="*/ 1582292 h 3249725"/>
              <a:gd name="connsiteX21" fmla="*/ 1344512 w 1346449"/>
              <a:gd name="connsiteY21" fmla="*/ 1577284 h 3249725"/>
              <a:gd name="connsiteX22" fmla="*/ 1346448 w 1346449"/>
              <a:gd name="connsiteY22" fmla="*/ 1574694 h 3249725"/>
              <a:gd name="connsiteX23" fmla="*/ 1343510 w 1346449"/>
              <a:gd name="connsiteY23" fmla="*/ 1574694 h 3249725"/>
              <a:gd name="connsiteX24" fmla="*/ 755186 w 1346449"/>
              <a:gd name="connsiteY24" fmla="*/ 82950 h 3249725"/>
              <a:gd name="connsiteX0" fmla="*/ 1148449 w 1346449"/>
              <a:gd name="connsiteY0" fmla="*/ 2374775 h 3166775"/>
              <a:gd name="connsiteX1" fmla="*/ 198001 w 1346449"/>
              <a:gd name="connsiteY1" fmla="*/ 2374775 h 3166775"/>
              <a:gd name="connsiteX2" fmla="*/ 1 w 1346449"/>
              <a:gd name="connsiteY2" fmla="*/ 3166775 h 3166775"/>
              <a:gd name="connsiteX3" fmla="*/ 1346449 w 1346449"/>
              <a:gd name="connsiteY3" fmla="*/ 3166775 h 3166775"/>
              <a:gd name="connsiteX4" fmla="*/ 1148449 w 1346449"/>
              <a:gd name="connsiteY4" fmla="*/ 2374775 h 3166775"/>
              <a:gd name="connsiteX5" fmla="*/ 755186 w 1346449"/>
              <a:gd name="connsiteY5" fmla="*/ 0 h 3166775"/>
              <a:gd name="connsiteX6" fmla="*/ 734449 w 1346449"/>
              <a:gd name="connsiteY6" fmla="*/ 1231644 h 3166775"/>
              <a:gd name="connsiteX7" fmla="*/ 853246 w 1346449"/>
              <a:gd name="connsiteY7" fmla="*/ 1400264 h 3166775"/>
              <a:gd name="connsiteX8" fmla="*/ 673226 w 1346449"/>
              <a:gd name="connsiteY8" fmla="*/ 1580284 h 3166775"/>
              <a:gd name="connsiteX9" fmla="*/ 493206 w 1346449"/>
              <a:gd name="connsiteY9" fmla="*/ 1400264 h 3166775"/>
              <a:gd name="connsiteX10" fmla="*/ 612000 w 1346449"/>
              <a:gd name="connsiteY10" fmla="*/ 1231645 h 3166775"/>
              <a:gd name="connsiteX11" fmla="*/ 591263 w 1346449"/>
              <a:gd name="connsiteY11" fmla="*/ 10368 h 3166775"/>
              <a:gd name="connsiteX12" fmla="*/ 2939 w 1346449"/>
              <a:gd name="connsiteY12" fmla="*/ 1491744 h 3166775"/>
              <a:gd name="connsiteX13" fmla="*/ 0 w 1346449"/>
              <a:gd name="connsiteY13" fmla="*/ 1491744 h 3166775"/>
              <a:gd name="connsiteX14" fmla="*/ 2009 w 1346449"/>
              <a:gd name="connsiteY14" fmla="*/ 1494147 h 3166775"/>
              <a:gd name="connsiteX15" fmla="*/ 0 w 1346449"/>
              <a:gd name="connsiteY15" fmla="*/ 1499342 h 3166775"/>
              <a:gd name="connsiteX16" fmla="*/ 6353 w 1346449"/>
              <a:gd name="connsiteY16" fmla="*/ 1499342 h 3166775"/>
              <a:gd name="connsiteX17" fmla="*/ 273414 w 1346449"/>
              <a:gd name="connsiteY17" fmla="*/ 2293171 h 3166775"/>
              <a:gd name="connsiteX18" fmla="*/ 1091887 w 1346449"/>
              <a:gd name="connsiteY18" fmla="*/ 2283744 h 3166775"/>
              <a:gd name="connsiteX19" fmla="*/ 1340768 w 1346449"/>
              <a:gd name="connsiteY19" fmla="*/ 1499342 h 3166775"/>
              <a:gd name="connsiteX20" fmla="*/ 1346449 w 1346449"/>
              <a:gd name="connsiteY20" fmla="*/ 1499342 h 3166775"/>
              <a:gd name="connsiteX21" fmla="*/ 1344512 w 1346449"/>
              <a:gd name="connsiteY21" fmla="*/ 1494334 h 3166775"/>
              <a:gd name="connsiteX22" fmla="*/ 1346448 w 1346449"/>
              <a:gd name="connsiteY22" fmla="*/ 1491744 h 3166775"/>
              <a:gd name="connsiteX23" fmla="*/ 1343510 w 1346449"/>
              <a:gd name="connsiteY23" fmla="*/ 1491744 h 3166775"/>
              <a:gd name="connsiteX24" fmla="*/ 755186 w 1346449"/>
              <a:gd name="connsiteY24" fmla="*/ 0 h 31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346449" h="3166775">
                <a:moveTo>
                  <a:pt x="1148449" y="2374775"/>
                </a:moveTo>
                <a:lnTo>
                  <a:pt x="198001" y="2374775"/>
                </a:lnTo>
                <a:lnTo>
                  <a:pt x="1" y="3166775"/>
                </a:lnTo>
                <a:lnTo>
                  <a:pt x="1346449" y="3166775"/>
                </a:lnTo>
                <a:lnTo>
                  <a:pt x="1148449" y="2374775"/>
                </a:lnTo>
                <a:close/>
                <a:moveTo>
                  <a:pt x="755186" y="0"/>
                </a:moveTo>
                <a:cubicBezTo>
                  <a:pt x="755186" y="438198"/>
                  <a:pt x="734449" y="793446"/>
                  <a:pt x="734449" y="1231644"/>
                </a:cubicBezTo>
                <a:cubicBezTo>
                  <a:pt x="803843" y="1256124"/>
                  <a:pt x="853246" y="1322425"/>
                  <a:pt x="853246" y="1400264"/>
                </a:cubicBezTo>
                <a:cubicBezTo>
                  <a:pt x="853246" y="1499686"/>
                  <a:pt x="772648" y="1580284"/>
                  <a:pt x="673226" y="1580284"/>
                </a:cubicBezTo>
                <a:cubicBezTo>
                  <a:pt x="573804" y="1580284"/>
                  <a:pt x="493206" y="1499686"/>
                  <a:pt x="493206" y="1400264"/>
                </a:cubicBezTo>
                <a:cubicBezTo>
                  <a:pt x="493206" y="1322426"/>
                  <a:pt x="542608" y="1256126"/>
                  <a:pt x="612000" y="1231645"/>
                </a:cubicBezTo>
                <a:lnTo>
                  <a:pt x="591263" y="10368"/>
                </a:lnTo>
                <a:lnTo>
                  <a:pt x="2939" y="1491744"/>
                </a:lnTo>
                <a:lnTo>
                  <a:pt x="0" y="1491744"/>
                </a:lnTo>
                <a:lnTo>
                  <a:pt x="2009" y="1494147"/>
                </a:lnTo>
                <a:lnTo>
                  <a:pt x="0" y="1499342"/>
                </a:lnTo>
                <a:lnTo>
                  <a:pt x="6353" y="1499342"/>
                </a:lnTo>
                <a:cubicBezTo>
                  <a:pt x="274151" y="1797289"/>
                  <a:pt x="320153" y="2031319"/>
                  <a:pt x="273414" y="2293171"/>
                </a:cubicBezTo>
                <a:lnTo>
                  <a:pt x="1091887" y="2283744"/>
                </a:lnTo>
                <a:cubicBezTo>
                  <a:pt x="1035756" y="1984266"/>
                  <a:pt x="1081794" y="1833397"/>
                  <a:pt x="1340768" y="1499342"/>
                </a:cubicBezTo>
                <a:lnTo>
                  <a:pt x="1346449" y="1499342"/>
                </a:lnTo>
                <a:lnTo>
                  <a:pt x="1344512" y="1494334"/>
                </a:lnTo>
                <a:cubicBezTo>
                  <a:pt x="1345124" y="1493447"/>
                  <a:pt x="1345785" y="1492596"/>
                  <a:pt x="1346448" y="1491744"/>
                </a:cubicBezTo>
                <a:lnTo>
                  <a:pt x="1343510" y="1491744"/>
                </a:lnTo>
                <a:cubicBezTo>
                  <a:pt x="1140490" y="966846"/>
                  <a:pt x="958206" y="524898"/>
                  <a:pt x="7551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2" name="Rectangle 7">
            <a:extLst>
              <a:ext uri="{FF2B5EF4-FFF2-40B4-BE49-F238E27FC236}">
                <a16:creationId xmlns:a16="http://schemas.microsoft.com/office/drawing/2014/main" id="{D3AF8613-8B73-4EE7-835E-64B897E21D25}"/>
              </a:ext>
            </a:extLst>
          </p:cNvPr>
          <p:cNvSpPr/>
          <p:nvPr/>
        </p:nvSpPr>
        <p:spPr>
          <a:xfrm rot="18900000">
            <a:off x="7243003" y="2816601"/>
            <a:ext cx="154109" cy="343323"/>
          </a:xfrm>
          <a:custGeom>
            <a:avLst/>
            <a:gdLst/>
            <a:ahLst/>
            <a:cxnLst/>
            <a:rect l="l" t="t" r="r" b="b"/>
            <a:pathLst>
              <a:path w="154109" h="343323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3" name="Parallelogram 15">
            <a:extLst>
              <a:ext uri="{FF2B5EF4-FFF2-40B4-BE49-F238E27FC236}">
                <a16:creationId xmlns:a16="http://schemas.microsoft.com/office/drawing/2014/main" id="{2B010FDC-F8EB-49B5-8CCC-E0A8584C4272}"/>
              </a:ext>
            </a:extLst>
          </p:cNvPr>
          <p:cNvSpPr/>
          <p:nvPr/>
        </p:nvSpPr>
        <p:spPr>
          <a:xfrm flipH="1">
            <a:off x="4293692" y="3490877"/>
            <a:ext cx="317209" cy="317209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4" name="Freeform 19">
            <a:extLst>
              <a:ext uri="{FF2B5EF4-FFF2-40B4-BE49-F238E27FC236}">
                <a16:creationId xmlns:a16="http://schemas.microsoft.com/office/drawing/2014/main" id="{577FE4C9-B94B-4763-BAC2-41A7C8807CC5}"/>
              </a:ext>
            </a:extLst>
          </p:cNvPr>
          <p:cNvSpPr/>
          <p:nvPr/>
        </p:nvSpPr>
        <p:spPr>
          <a:xfrm>
            <a:off x="5986218" y="2808370"/>
            <a:ext cx="314672" cy="309626"/>
          </a:xfrm>
          <a:custGeom>
            <a:avLst/>
            <a:gdLst/>
            <a:ahLst/>
            <a:cxnLst/>
            <a:rect l="l" t="t" r="r" b="b"/>
            <a:pathLst>
              <a:path w="3214097" h="3162551">
                <a:moveTo>
                  <a:pt x="1014592" y="2306036"/>
                </a:moveTo>
                <a:cubicBezTo>
                  <a:pt x="854868" y="2306036"/>
                  <a:pt x="725386" y="2435518"/>
                  <a:pt x="725386" y="2595242"/>
                </a:cubicBezTo>
                <a:cubicBezTo>
                  <a:pt x="725386" y="2754966"/>
                  <a:pt x="854868" y="2884448"/>
                  <a:pt x="1014592" y="2884448"/>
                </a:cubicBezTo>
                <a:cubicBezTo>
                  <a:pt x="1174316" y="2884448"/>
                  <a:pt x="1303798" y="2754966"/>
                  <a:pt x="1303798" y="2595242"/>
                </a:cubicBezTo>
                <a:cubicBezTo>
                  <a:pt x="1303798" y="2435518"/>
                  <a:pt x="1174316" y="2306036"/>
                  <a:pt x="1014592" y="2306036"/>
                </a:cubicBezTo>
                <a:close/>
                <a:moveTo>
                  <a:pt x="481275" y="1691816"/>
                </a:moveTo>
                <a:cubicBezTo>
                  <a:pt x="321551" y="1691816"/>
                  <a:pt x="192069" y="1821298"/>
                  <a:pt x="192069" y="1981022"/>
                </a:cubicBezTo>
                <a:cubicBezTo>
                  <a:pt x="192069" y="2140746"/>
                  <a:pt x="321551" y="2270228"/>
                  <a:pt x="481275" y="2270228"/>
                </a:cubicBezTo>
                <a:cubicBezTo>
                  <a:pt x="640999" y="2270228"/>
                  <a:pt x="770481" y="2140746"/>
                  <a:pt x="770481" y="1981022"/>
                </a:cubicBezTo>
                <a:cubicBezTo>
                  <a:pt x="770481" y="1821298"/>
                  <a:pt x="640999" y="1691816"/>
                  <a:pt x="481275" y="1691816"/>
                </a:cubicBezTo>
                <a:close/>
                <a:moveTo>
                  <a:pt x="2764751" y="1113404"/>
                </a:moveTo>
                <a:cubicBezTo>
                  <a:pt x="2605027" y="1113404"/>
                  <a:pt x="2475545" y="1242886"/>
                  <a:pt x="2475545" y="1402610"/>
                </a:cubicBezTo>
                <a:cubicBezTo>
                  <a:pt x="2475545" y="1562334"/>
                  <a:pt x="2605027" y="1691816"/>
                  <a:pt x="2764751" y="1691816"/>
                </a:cubicBezTo>
                <a:cubicBezTo>
                  <a:pt x="2924475" y="1691816"/>
                  <a:pt x="3053957" y="1562334"/>
                  <a:pt x="3053957" y="1402610"/>
                </a:cubicBezTo>
                <a:cubicBezTo>
                  <a:pt x="3053957" y="1242886"/>
                  <a:pt x="2924475" y="1113404"/>
                  <a:pt x="2764751" y="1113404"/>
                </a:cubicBezTo>
                <a:close/>
                <a:moveTo>
                  <a:pt x="532503" y="881964"/>
                </a:moveTo>
                <a:cubicBezTo>
                  <a:pt x="372779" y="881964"/>
                  <a:pt x="243297" y="1011446"/>
                  <a:pt x="243297" y="1171170"/>
                </a:cubicBezTo>
                <a:cubicBezTo>
                  <a:pt x="243297" y="1330894"/>
                  <a:pt x="372779" y="1460376"/>
                  <a:pt x="532503" y="1460376"/>
                </a:cubicBezTo>
                <a:cubicBezTo>
                  <a:pt x="692227" y="1460376"/>
                  <a:pt x="821709" y="1330894"/>
                  <a:pt x="821709" y="1171170"/>
                </a:cubicBezTo>
                <a:cubicBezTo>
                  <a:pt x="821709" y="1011446"/>
                  <a:pt x="692227" y="881964"/>
                  <a:pt x="532503" y="881964"/>
                </a:cubicBezTo>
                <a:close/>
                <a:moveTo>
                  <a:pt x="1162143" y="321316"/>
                </a:moveTo>
                <a:cubicBezTo>
                  <a:pt x="1002419" y="321316"/>
                  <a:pt x="872937" y="450798"/>
                  <a:pt x="872937" y="610522"/>
                </a:cubicBezTo>
                <a:cubicBezTo>
                  <a:pt x="872937" y="770246"/>
                  <a:pt x="1002419" y="899728"/>
                  <a:pt x="1162143" y="899728"/>
                </a:cubicBezTo>
                <a:cubicBezTo>
                  <a:pt x="1321867" y="899728"/>
                  <a:pt x="1451349" y="770246"/>
                  <a:pt x="1451349" y="610522"/>
                </a:cubicBezTo>
                <a:cubicBezTo>
                  <a:pt x="1451349" y="450798"/>
                  <a:pt x="1321867" y="321316"/>
                  <a:pt x="1162143" y="321316"/>
                </a:cubicBezTo>
                <a:close/>
                <a:moveTo>
                  <a:pt x="1963447" y="177300"/>
                </a:moveTo>
                <a:cubicBezTo>
                  <a:pt x="1803723" y="177300"/>
                  <a:pt x="1674241" y="306782"/>
                  <a:pt x="1674241" y="466506"/>
                </a:cubicBezTo>
                <a:cubicBezTo>
                  <a:pt x="1674241" y="626230"/>
                  <a:pt x="1803723" y="755712"/>
                  <a:pt x="1963447" y="755712"/>
                </a:cubicBezTo>
                <a:cubicBezTo>
                  <a:pt x="2123171" y="755712"/>
                  <a:pt x="2252653" y="626230"/>
                  <a:pt x="2252653" y="466506"/>
                </a:cubicBezTo>
                <a:cubicBezTo>
                  <a:pt x="2252653" y="306782"/>
                  <a:pt x="2123171" y="177300"/>
                  <a:pt x="1963447" y="177300"/>
                </a:cubicBezTo>
                <a:close/>
                <a:moveTo>
                  <a:pt x="1752672" y="312"/>
                </a:moveTo>
                <a:cubicBezTo>
                  <a:pt x="1817888" y="-690"/>
                  <a:pt x="1885249" y="703"/>
                  <a:pt x="1954799" y="4657"/>
                </a:cubicBezTo>
                <a:cubicBezTo>
                  <a:pt x="2504015" y="53541"/>
                  <a:pt x="2975590" y="412975"/>
                  <a:pt x="3145244" y="944937"/>
                </a:cubicBezTo>
                <a:cubicBezTo>
                  <a:pt x="3412664" y="2126757"/>
                  <a:pt x="2837568" y="2017487"/>
                  <a:pt x="2506889" y="1867964"/>
                </a:cubicBezTo>
                <a:cubicBezTo>
                  <a:pt x="1580987" y="1673869"/>
                  <a:pt x="2725425" y="3197869"/>
                  <a:pt x="1014520" y="3161925"/>
                </a:cubicBezTo>
                <a:cubicBezTo>
                  <a:pt x="-14898" y="3061283"/>
                  <a:pt x="-138545" y="1873713"/>
                  <a:pt x="108747" y="1100212"/>
                </a:cubicBezTo>
                <a:cubicBezTo>
                  <a:pt x="278579" y="569148"/>
                  <a:pt x="774429" y="15339"/>
                  <a:pt x="1752672" y="31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5" name="Rectangle 30">
            <a:extLst>
              <a:ext uri="{FF2B5EF4-FFF2-40B4-BE49-F238E27FC236}">
                <a16:creationId xmlns:a16="http://schemas.microsoft.com/office/drawing/2014/main" id="{CE72E4D7-BBF5-4045-92FA-0CD6DE8A1A69}"/>
              </a:ext>
            </a:extLst>
          </p:cNvPr>
          <p:cNvSpPr/>
          <p:nvPr/>
        </p:nvSpPr>
        <p:spPr>
          <a:xfrm>
            <a:off x="8252327" y="2779728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6" name="Rectangle 7">
            <a:extLst>
              <a:ext uri="{FF2B5EF4-FFF2-40B4-BE49-F238E27FC236}">
                <a16:creationId xmlns:a16="http://schemas.microsoft.com/office/drawing/2014/main" id="{8909D038-391E-4844-B01C-A339A0A65B80}"/>
              </a:ext>
            </a:extLst>
          </p:cNvPr>
          <p:cNvSpPr/>
          <p:nvPr/>
        </p:nvSpPr>
        <p:spPr>
          <a:xfrm>
            <a:off x="5443583" y="1358002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7" name="Rectangle 15">
            <a:extLst>
              <a:ext uri="{FF2B5EF4-FFF2-40B4-BE49-F238E27FC236}">
                <a16:creationId xmlns:a16="http://schemas.microsoft.com/office/drawing/2014/main" id="{06F33C76-AC17-47E1-B393-F5562EB11147}"/>
              </a:ext>
            </a:extLst>
          </p:cNvPr>
          <p:cNvSpPr/>
          <p:nvPr/>
        </p:nvSpPr>
        <p:spPr>
          <a:xfrm rot="5400000">
            <a:off x="5980941" y="1358002"/>
            <a:ext cx="322469" cy="322041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8" name="Pie 24">
            <a:extLst>
              <a:ext uri="{FF2B5EF4-FFF2-40B4-BE49-F238E27FC236}">
                <a16:creationId xmlns:a16="http://schemas.microsoft.com/office/drawing/2014/main" id="{1C042C2F-CF70-42D4-8C04-CE3F92F1C0AE}"/>
              </a:ext>
            </a:extLst>
          </p:cNvPr>
          <p:cNvSpPr/>
          <p:nvPr/>
        </p:nvSpPr>
        <p:spPr>
          <a:xfrm>
            <a:off x="5347362" y="3475221"/>
            <a:ext cx="350460" cy="34852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9" name="Parallelogram 30">
            <a:extLst>
              <a:ext uri="{FF2B5EF4-FFF2-40B4-BE49-F238E27FC236}">
                <a16:creationId xmlns:a16="http://schemas.microsoft.com/office/drawing/2014/main" id="{7C948566-CDF8-4862-ADDB-C0EF7E2B8068}"/>
              </a:ext>
            </a:extLst>
          </p:cNvPr>
          <p:cNvSpPr/>
          <p:nvPr/>
        </p:nvSpPr>
        <p:spPr>
          <a:xfrm flipH="1">
            <a:off x="8235089" y="2047097"/>
            <a:ext cx="351685" cy="352555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0" name="Block Arc 14">
            <a:extLst>
              <a:ext uri="{FF2B5EF4-FFF2-40B4-BE49-F238E27FC236}">
                <a16:creationId xmlns:a16="http://schemas.microsoft.com/office/drawing/2014/main" id="{27436E6D-7841-494A-9D85-18BDA2CC56EB}"/>
              </a:ext>
            </a:extLst>
          </p:cNvPr>
          <p:cNvSpPr/>
          <p:nvPr/>
        </p:nvSpPr>
        <p:spPr>
          <a:xfrm rot="16200000">
            <a:off x="6518856" y="1325152"/>
            <a:ext cx="387486" cy="387741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1" name="Block Arc 41">
            <a:extLst>
              <a:ext uri="{FF2B5EF4-FFF2-40B4-BE49-F238E27FC236}">
                <a16:creationId xmlns:a16="http://schemas.microsoft.com/office/drawing/2014/main" id="{7552C58D-862D-4D9E-A602-FF81480EDB61}"/>
              </a:ext>
            </a:extLst>
          </p:cNvPr>
          <p:cNvSpPr/>
          <p:nvPr/>
        </p:nvSpPr>
        <p:spPr>
          <a:xfrm>
            <a:off x="7122001" y="1293526"/>
            <a:ext cx="323224" cy="450993"/>
          </a:xfrm>
          <a:custGeom>
            <a:avLst/>
            <a:gdLst/>
            <a:ahLst/>
            <a:cxnLst/>
            <a:rect l="l" t="t" r="r" b="b"/>
            <a:pathLst>
              <a:path w="2512265" h="3505352">
                <a:moveTo>
                  <a:pt x="1276582" y="2106401"/>
                </a:moveTo>
                <a:cubicBezTo>
                  <a:pt x="1154832" y="2195007"/>
                  <a:pt x="1018024" y="2262207"/>
                  <a:pt x="871321" y="2302645"/>
                </a:cubicBezTo>
                <a:cubicBezTo>
                  <a:pt x="1041049" y="2346709"/>
                  <a:pt x="1216984" y="2342691"/>
                  <a:pt x="1380867" y="2295542"/>
                </a:cubicBezTo>
                <a:cubicBezTo>
                  <a:pt x="1352791" y="2227964"/>
                  <a:pt x="1317377" y="2164934"/>
                  <a:pt x="1276582" y="2106401"/>
                </a:cubicBezTo>
                <a:close/>
                <a:moveTo>
                  <a:pt x="931061" y="1768598"/>
                </a:moveTo>
                <a:lnTo>
                  <a:pt x="785084" y="2021438"/>
                </a:lnTo>
                <a:lnTo>
                  <a:pt x="684448" y="2196711"/>
                </a:lnTo>
                <a:cubicBezTo>
                  <a:pt x="868931" y="2169533"/>
                  <a:pt x="1041385" y="2098006"/>
                  <a:pt x="1189228" y="1991290"/>
                </a:cubicBezTo>
                <a:cubicBezTo>
                  <a:pt x="1113839" y="1904543"/>
                  <a:pt x="1026949" y="1829435"/>
                  <a:pt x="931061" y="1768598"/>
                </a:cubicBezTo>
                <a:close/>
                <a:moveTo>
                  <a:pt x="1626242" y="1739577"/>
                </a:moveTo>
                <a:cubicBezTo>
                  <a:pt x="1556851" y="1850020"/>
                  <a:pt x="1471526" y="1947792"/>
                  <a:pt x="1374302" y="2030973"/>
                </a:cubicBezTo>
                <a:cubicBezTo>
                  <a:pt x="1422822" y="2099916"/>
                  <a:pt x="1464618" y="2174537"/>
                  <a:pt x="1497466" y="2254701"/>
                </a:cubicBezTo>
                <a:cubicBezTo>
                  <a:pt x="1664534" y="2184833"/>
                  <a:pt x="1813198" y="2068027"/>
                  <a:pt x="1922549" y="1910651"/>
                </a:cubicBezTo>
                <a:close/>
                <a:moveTo>
                  <a:pt x="531158" y="1601275"/>
                </a:moveTo>
                <a:cubicBezTo>
                  <a:pt x="514831" y="1769123"/>
                  <a:pt x="535254" y="1939877"/>
                  <a:pt x="594029" y="2101141"/>
                </a:cubicBezTo>
                <a:lnTo>
                  <a:pt x="822377" y="1705631"/>
                </a:lnTo>
                <a:cubicBezTo>
                  <a:pt x="730789" y="1658398"/>
                  <a:pt x="632873" y="1623335"/>
                  <a:pt x="531158" y="1601275"/>
                </a:cubicBezTo>
                <a:close/>
                <a:moveTo>
                  <a:pt x="270885" y="1572115"/>
                </a:moveTo>
                <a:cubicBezTo>
                  <a:pt x="231457" y="1572339"/>
                  <a:pt x="191799" y="1574812"/>
                  <a:pt x="152057" y="1579894"/>
                </a:cubicBezTo>
                <a:cubicBezTo>
                  <a:pt x="195418" y="1760005"/>
                  <a:pt x="289893" y="1927350"/>
                  <a:pt x="428945" y="2058945"/>
                </a:cubicBezTo>
                <a:cubicBezTo>
                  <a:pt x="384418" y="1901749"/>
                  <a:pt x="371313" y="1738504"/>
                  <a:pt x="388331" y="1577832"/>
                </a:cubicBezTo>
                <a:cubicBezTo>
                  <a:pt x="349511" y="1573916"/>
                  <a:pt x="310313" y="1571891"/>
                  <a:pt x="270885" y="1572115"/>
                </a:cubicBezTo>
                <a:close/>
                <a:moveTo>
                  <a:pt x="1117422" y="1445810"/>
                </a:moveTo>
                <a:lnTo>
                  <a:pt x="992684" y="1661863"/>
                </a:lnTo>
                <a:cubicBezTo>
                  <a:pt x="1102065" y="1730612"/>
                  <a:pt x="1200940" y="1816138"/>
                  <a:pt x="1286200" y="1915345"/>
                </a:cubicBezTo>
                <a:cubicBezTo>
                  <a:pt x="1368713" y="1844119"/>
                  <a:pt x="1441290" y="1760865"/>
                  <a:pt x="1500981" y="1667258"/>
                </a:cubicBezTo>
                <a:close/>
                <a:moveTo>
                  <a:pt x="2092402" y="1221082"/>
                </a:moveTo>
                <a:cubicBezTo>
                  <a:pt x="2001593" y="1234047"/>
                  <a:pt x="1911092" y="1235450"/>
                  <a:pt x="1822337" y="1227227"/>
                </a:cubicBezTo>
                <a:cubicBezTo>
                  <a:pt x="1800443" y="1366691"/>
                  <a:pt x="1756170" y="1503162"/>
                  <a:pt x="1688847" y="1630684"/>
                </a:cubicBezTo>
                <a:lnTo>
                  <a:pt x="1987299" y="1802996"/>
                </a:lnTo>
                <a:cubicBezTo>
                  <a:pt x="2084887" y="1618081"/>
                  <a:pt x="2117858" y="1415133"/>
                  <a:pt x="2092402" y="1221082"/>
                </a:cubicBezTo>
                <a:close/>
                <a:moveTo>
                  <a:pt x="649579" y="1175701"/>
                </a:moveTo>
                <a:cubicBezTo>
                  <a:pt x="600911" y="1272240"/>
                  <a:pt x="566994" y="1374279"/>
                  <a:pt x="548013" y="1478728"/>
                </a:cubicBezTo>
                <a:cubicBezTo>
                  <a:pt x="665588" y="1503392"/>
                  <a:pt x="778659" y="1543786"/>
                  <a:pt x="883938" y="1599004"/>
                </a:cubicBezTo>
                <a:lnTo>
                  <a:pt x="1008644" y="1383007"/>
                </a:lnTo>
                <a:close/>
                <a:moveTo>
                  <a:pt x="1325201" y="1085928"/>
                </a:moveTo>
                <a:lnTo>
                  <a:pt x="1180226" y="1337032"/>
                </a:lnTo>
                <a:lnTo>
                  <a:pt x="1563461" y="1558293"/>
                </a:lnTo>
                <a:cubicBezTo>
                  <a:pt x="1621429" y="1447029"/>
                  <a:pt x="1659763" y="1328223"/>
                  <a:pt x="1679185" y="1206861"/>
                </a:cubicBezTo>
                <a:cubicBezTo>
                  <a:pt x="1555153" y="1183834"/>
                  <a:pt x="1435895" y="1143161"/>
                  <a:pt x="1325201" y="1085928"/>
                </a:cubicBezTo>
                <a:close/>
                <a:moveTo>
                  <a:pt x="216369" y="925587"/>
                </a:moveTo>
                <a:cubicBezTo>
                  <a:pt x="135862" y="1096620"/>
                  <a:pt x="108667" y="1281041"/>
                  <a:pt x="130011" y="1458436"/>
                </a:cubicBezTo>
                <a:cubicBezTo>
                  <a:pt x="222591" y="1446071"/>
                  <a:pt x="314795" y="1446181"/>
                  <a:pt x="405131" y="1455463"/>
                </a:cubicBezTo>
                <a:cubicBezTo>
                  <a:pt x="426945" y="1333935"/>
                  <a:pt x="466667" y="1215249"/>
                  <a:pt x="524206" y="1103317"/>
                </a:cubicBezTo>
                <a:close/>
                <a:moveTo>
                  <a:pt x="943246" y="797103"/>
                </a:moveTo>
                <a:cubicBezTo>
                  <a:pt x="853400" y="873630"/>
                  <a:pt x="774733" y="963960"/>
                  <a:pt x="711316" y="1066306"/>
                </a:cubicBezTo>
                <a:lnTo>
                  <a:pt x="1071447" y="1274228"/>
                </a:lnTo>
                <a:lnTo>
                  <a:pt x="1215869" y="1024081"/>
                </a:lnTo>
                <a:cubicBezTo>
                  <a:pt x="1115458" y="961776"/>
                  <a:pt x="1023809" y="885272"/>
                  <a:pt x="943246" y="797103"/>
                </a:cubicBezTo>
                <a:close/>
                <a:moveTo>
                  <a:pt x="1777831" y="614825"/>
                </a:moveTo>
                <a:cubicBezTo>
                  <a:pt x="1828108" y="774217"/>
                  <a:pt x="1847177" y="940426"/>
                  <a:pt x="1835302" y="1104709"/>
                </a:cubicBezTo>
                <a:cubicBezTo>
                  <a:pt x="1912529" y="1111680"/>
                  <a:pt x="1991200" y="1110618"/>
                  <a:pt x="2070135" y="1099634"/>
                </a:cubicBezTo>
                <a:cubicBezTo>
                  <a:pt x="2023430" y="916066"/>
                  <a:pt x="1923963" y="746103"/>
                  <a:pt x="1777831" y="614825"/>
                </a:cubicBezTo>
                <a:close/>
                <a:moveTo>
                  <a:pt x="1613169" y="587153"/>
                </a:moveTo>
                <a:lnTo>
                  <a:pt x="1386789" y="979253"/>
                </a:lnTo>
                <a:cubicBezTo>
                  <a:pt x="1482593" y="1028182"/>
                  <a:pt x="1585369" y="1063521"/>
                  <a:pt x="1692132" y="1084514"/>
                </a:cubicBezTo>
                <a:cubicBezTo>
                  <a:pt x="1702376" y="916614"/>
                  <a:pt x="1676765" y="746730"/>
                  <a:pt x="1613169" y="587153"/>
                </a:cubicBezTo>
                <a:close/>
                <a:moveTo>
                  <a:pt x="1500307" y="531421"/>
                </a:moveTo>
                <a:cubicBezTo>
                  <a:pt x="1333628" y="560682"/>
                  <a:pt x="1177718" y="626786"/>
                  <a:pt x="1041762" y="721997"/>
                </a:cubicBezTo>
                <a:cubicBezTo>
                  <a:pt x="1111912" y="797410"/>
                  <a:pt x="1191076" y="863204"/>
                  <a:pt x="1277416" y="917480"/>
                </a:cubicBezTo>
                <a:close/>
                <a:moveTo>
                  <a:pt x="708730" y="442269"/>
                </a:moveTo>
                <a:cubicBezTo>
                  <a:pt x="536145" y="518354"/>
                  <a:pt x="384460" y="645249"/>
                  <a:pt x="277225" y="815684"/>
                </a:cubicBezTo>
                <a:lnTo>
                  <a:pt x="586010" y="993961"/>
                </a:lnTo>
                <a:cubicBezTo>
                  <a:pt x="658009" y="876621"/>
                  <a:pt x="747803" y="773217"/>
                  <a:pt x="850548" y="685844"/>
                </a:cubicBezTo>
                <a:cubicBezTo>
                  <a:pt x="795399" y="611028"/>
                  <a:pt x="747545" y="529652"/>
                  <a:pt x="708730" y="442269"/>
                </a:cubicBezTo>
                <a:close/>
                <a:moveTo>
                  <a:pt x="1114411" y="355452"/>
                </a:moveTo>
                <a:cubicBezTo>
                  <a:pt x="1016499" y="355167"/>
                  <a:pt x="919324" y="369705"/>
                  <a:pt x="826255" y="398131"/>
                </a:cubicBezTo>
                <a:cubicBezTo>
                  <a:pt x="858722" y="474940"/>
                  <a:pt x="900618" y="545829"/>
                  <a:pt x="948599" y="611249"/>
                </a:cubicBezTo>
                <a:cubicBezTo>
                  <a:pt x="1085375" y="512974"/>
                  <a:pt x="1240825" y="441488"/>
                  <a:pt x="1406980" y="401715"/>
                </a:cubicBezTo>
                <a:cubicBezTo>
                  <a:pt x="1310969" y="370847"/>
                  <a:pt x="1212322" y="355738"/>
                  <a:pt x="1114411" y="355452"/>
                </a:cubicBezTo>
                <a:close/>
                <a:moveTo>
                  <a:pt x="1776283" y="295101"/>
                </a:moveTo>
                <a:lnTo>
                  <a:pt x="1710896" y="408983"/>
                </a:lnTo>
                <a:cubicBezTo>
                  <a:pt x="2209777" y="726145"/>
                  <a:pt x="2373723" y="1383396"/>
                  <a:pt x="2075153" y="1900534"/>
                </a:cubicBezTo>
                <a:cubicBezTo>
                  <a:pt x="1777480" y="2416119"/>
                  <a:pt x="1129323" y="2603192"/>
                  <a:pt x="606057" y="2333243"/>
                </a:cubicBezTo>
                <a:lnTo>
                  <a:pt x="534769" y="2457402"/>
                </a:lnTo>
                <a:cubicBezTo>
                  <a:pt x="1115347" y="2755664"/>
                  <a:pt x="1834151" y="2554240"/>
                  <a:pt x="2173557" y="1987198"/>
                </a:cubicBezTo>
                <a:cubicBezTo>
                  <a:pt x="2520801" y="1407062"/>
                  <a:pt x="2343129" y="657734"/>
                  <a:pt x="1776283" y="295101"/>
                </a:cubicBezTo>
                <a:close/>
                <a:moveTo>
                  <a:pt x="1831804" y="0"/>
                </a:moveTo>
                <a:cubicBezTo>
                  <a:pt x="1881515" y="0"/>
                  <a:pt x="1921814" y="40299"/>
                  <a:pt x="1921814" y="90010"/>
                </a:cubicBezTo>
                <a:cubicBezTo>
                  <a:pt x="1921814" y="123853"/>
                  <a:pt x="1903137" y="153333"/>
                  <a:pt x="1874873" y="167531"/>
                </a:cubicBezTo>
                <a:cubicBezTo>
                  <a:pt x="2505724" y="579432"/>
                  <a:pt x="2701456" y="1419035"/>
                  <a:pt x="2311836" y="2069966"/>
                </a:cubicBezTo>
                <a:cubicBezTo>
                  <a:pt x="2067801" y="2477672"/>
                  <a:pt x="1650037" y="2717958"/>
                  <a:pt x="1209422" y="2750781"/>
                </a:cubicBezTo>
                <a:lnTo>
                  <a:pt x="1209422" y="3191198"/>
                </a:lnTo>
                <a:cubicBezTo>
                  <a:pt x="1228953" y="3190691"/>
                  <a:pt x="1248332" y="3191937"/>
                  <a:pt x="1267595" y="3193449"/>
                </a:cubicBezTo>
                <a:cubicBezTo>
                  <a:pt x="1660899" y="3224325"/>
                  <a:pt x="1926978" y="3358049"/>
                  <a:pt x="1884661" y="3503570"/>
                </a:cubicBezTo>
                <a:lnTo>
                  <a:pt x="318693" y="3505352"/>
                </a:lnTo>
                <a:cubicBezTo>
                  <a:pt x="273700" y="3359367"/>
                  <a:pt x="539657" y="3224666"/>
                  <a:pt x="934393" y="3193515"/>
                </a:cubicBezTo>
                <a:lnTo>
                  <a:pt x="993398" y="3191208"/>
                </a:lnTo>
                <a:lnTo>
                  <a:pt x="993398" y="2750894"/>
                </a:lnTo>
                <a:cubicBezTo>
                  <a:pt x="812915" y="2737642"/>
                  <a:pt x="632784" y="2688481"/>
                  <a:pt x="463078" y="2601537"/>
                </a:cubicBezTo>
                <a:cubicBezTo>
                  <a:pt x="463677" y="2602537"/>
                  <a:pt x="463694" y="2603560"/>
                  <a:pt x="463694" y="2604587"/>
                </a:cubicBezTo>
                <a:cubicBezTo>
                  <a:pt x="463694" y="2654298"/>
                  <a:pt x="423395" y="2694597"/>
                  <a:pt x="373684" y="2694597"/>
                </a:cubicBezTo>
                <a:cubicBezTo>
                  <a:pt x="323973" y="2694597"/>
                  <a:pt x="283674" y="2654298"/>
                  <a:pt x="283674" y="2604587"/>
                </a:cubicBezTo>
                <a:cubicBezTo>
                  <a:pt x="283674" y="2554876"/>
                  <a:pt x="323973" y="2514577"/>
                  <a:pt x="373684" y="2514577"/>
                </a:cubicBezTo>
                <a:lnTo>
                  <a:pt x="377019" y="2515250"/>
                </a:lnTo>
                <a:lnTo>
                  <a:pt x="511820" y="2280472"/>
                </a:lnTo>
                <a:lnTo>
                  <a:pt x="495824" y="2271237"/>
                </a:lnTo>
                <a:lnTo>
                  <a:pt x="496783" y="2269575"/>
                </a:lnTo>
                <a:cubicBezTo>
                  <a:pt x="34226" y="1964050"/>
                  <a:pt x="-130424" y="1362029"/>
                  <a:pt x="110016" y="864184"/>
                </a:cubicBezTo>
                <a:lnTo>
                  <a:pt x="106296" y="862036"/>
                </a:lnTo>
                <a:lnTo>
                  <a:pt x="148828" y="788370"/>
                </a:lnTo>
                <a:lnTo>
                  <a:pt x="169099" y="753258"/>
                </a:lnTo>
                <a:lnTo>
                  <a:pt x="170873" y="754281"/>
                </a:lnTo>
                <a:cubicBezTo>
                  <a:pt x="475914" y="264737"/>
                  <a:pt x="1106018" y="92008"/>
                  <a:pt x="1617242" y="355196"/>
                </a:cubicBezTo>
                <a:lnTo>
                  <a:pt x="1748044" y="127384"/>
                </a:lnTo>
                <a:lnTo>
                  <a:pt x="1751959" y="129632"/>
                </a:lnTo>
                <a:cubicBezTo>
                  <a:pt x="1745165" y="117975"/>
                  <a:pt x="1741794" y="104386"/>
                  <a:pt x="1741794" y="90010"/>
                </a:cubicBezTo>
                <a:cubicBezTo>
                  <a:pt x="1741794" y="40299"/>
                  <a:pt x="1782093" y="0"/>
                  <a:pt x="18318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2" name="Right Triangle 17">
            <a:extLst>
              <a:ext uri="{FF2B5EF4-FFF2-40B4-BE49-F238E27FC236}">
                <a16:creationId xmlns:a16="http://schemas.microsoft.com/office/drawing/2014/main" id="{1C9ED4AA-2859-434B-BD33-3F3AAB087CBE}"/>
              </a:ext>
            </a:extLst>
          </p:cNvPr>
          <p:cNvSpPr/>
          <p:nvPr/>
        </p:nvSpPr>
        <p:spPr>
          <a:xfrm>
            <a:off x="5959131" y="3462912"/>
            <a:ext cx="263462" cy="373139"/>
          </a:xfrm>
          <a:custGeom>
            <a:avLst/>
            <a:gdLst/>
            <a:ahLst/>
            <a:cxnLst/>
            <a:rect l="l" t="t" r="r" b="b"/>
            <a:pathLst>
              <a:path w="2387678" h="3240000">
                <a:moveTo>
                  <a:pt x="1645041" y="17032"/>
                </a:moveTo>
                <a:lnTo>
                  <a:pt x="2376264" y="17032"/>
                </a:lnTo>
                <a:lnTo>
                  <a:pt x="2376264" y="17033"/>
                </a:lnTo>
                <a:lnTo>
                  <a:pt x="1645042" y="17033"/>
                </a:lnTo>
                <a:close/>
                <a:moveTo>
                  <a:pt x="0" y="17032"/>
                </a:moveTo>
                <a:lnTo>
                  <a:pt x="1379678" y="17032"/>
                </a:lnTo>
                <a:lnTo>
                  <a:pt x="1379678" y="996125"/>
                </a:lnTo>
                <a:lnTo>
                  <a:pt x="2376264" y="996125"/>
                </a:lnTo>
                <a:lnTo>
                  <a:pt x="2376264" y="3240000"/>
                </a:lnTo>
                <a:lnTo>
                  <a:pt x="0" y="3240000"/>
                </a:lnTo>
                <a:close/>
                <a:moveTo>
                  <a:pt x="1498869" y="0"/>
                </a:moveTo>
                <a:lnTo>
                  <a:pt x="2387678" y="888809"/>
                </a:lnTo>
                <a:lnTo>
                  <a:pt x="1498869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3" name="Oval 27">
            <a:extLst>
              <a:ext uri="{FF2B5EF4-FFF2-40B4-BE49-F238E27FC236}">
                <a16:creationId xmlns:a16="http://schemas.microsoft.com/office/drawing/2014/main" id="{7EE0BABB-187C-4E2A-A0B1-E39A9B3FF364}"/>
              </a:ext>
            </a:extLst>
          </p:cNvPr>
          <p:cNvSpPr/>
          <p:nvPr/>
        </p:nvSpPr>
        <p:spPr>
          <a:xfrm>
            <a:off x="3714219" y="4055836"/>
            <a:ext cx="279812" cy="532138"/>
          </a:xfrm>
          <a:custGeom>
            <a:avLst/>
            <a:gdLst/>
            <a:ahLst/>
            <a:cxnLst/>
            <a:rect l="l" t="t" r="r" b="b"/>
            <a:pathLst>
              <a:path w="1703664" h="3240001">
                <a:moveTo>
                  <a:pt x="952533" y="2024463"/>
                </a:moveTo>
                <a:lnTo>
                  <a:pt x="856710" y="2024464"/>
                </a:lnTo>
                <a:lnTo>
                  <a:pt x="649879" y="2143878"/>
                </a:lnTo>
                <a:lnTo>
                  <a:pt x="728753" y="2280491"/>
                </a:lnTo>
                <a:lnTo>
                  <a:pt x="800462" y="2239090"/>
                </a:lnTo>
                <a:lnTo>
                  <a:pt x="800462" y="2476837"/>
                </a:lnTo>
                <a:lnTo>
                  <a:pt x="649878" y="2476837"/>
                </a:lnTo>
                <a:lnTo>
                  <a:pt x="649878" y="2634602"/>
                </a:lnTo>
                <a:lnTo>
                  <a:pt x="1067658" y="2634602"/>
                </a:lnTo>
                <a:lnTo>
                  <a:pt x="1067657" y="2476837"/>
                </a:lnTo>
                <a:lnTo>
                  <a:pt x="952532" y="2476837"/>
                </a:lnTo>
                <a:lnTo>
                  <a:pt x="952532" y="2151292"/>
                </a:lnTo>
                <a:lnTo>
                  <a:pt x="952534" y="2151291"/>
                </a:lnTo>
                <a:close/>
                <a:moveTo>
                  <a:pt x="851832" y="1776101"/>
                </a:moveTo>
                <a:cubicBezTo>
                  <a:pt x="1189868" y="1776101"/>
                  <a:pt x="1463900" y="2050133"/>
                  <a:pt x="1463900" y="2388169"/>
                </a:cubicBezTo>
                <a:cubicBezTo>
                  <a:pt x="1463900" y="2726205"/>
                  <a:pt x="1189868" y="3000237"/>
                  <a:pt x="851832" y="3000237"/>
                </a:cubicBezTo>
                <a:cubicBezTo>
                  <a:pt x="513796" y="3000237"/>
                  <a:pt x="239764" y="2726205"/>
                  <a:pt x="239764" y="2388169"/>
                </a:cubicBezTo>
                <a:cubicBezTo>
                  <a:pt x="239764" y="2050133"/>
                  <a:pt x="513796" y="1776101"/>
                  <a:pt x="851832" y="1776101"/>
                </a:cubicBezTo>
                <a:close/>
                <a:moveTo>
                  <a:pt x="851832" y="1689019"/>
                </a:moveTo>
                <a:cubicBezTo>
                  <a:pt x="465702" y="1689019"/>
                  <a:pt x="152682" y="2002039"/>
                  <a:pt x="152682" y="2388169"/>
                </a:cubicBezTo>
                <a:cubicBezTo>
                  <a:pt x="152682" y="2774299"/>
                  <a:pt x="465702" y="3087319"/>
                  <a:pt x="851832" y="3087319"/>
                </a:cubicBezTo>
                <a:cubicBezTo>
                  <a:pt x="1237962" y="3087319"/>
                  <a:pt x="1550982" y="2774299"/>
                  <a:pt x="1550982" y="2388169"/>
                </a:cubicBezTo>
                <a:cubicBezTo>
                  <a:pt x="1550982" y="2002039"/>
                  <a:pt x="1237962" y="1689019"/>
                  <a:pt x="851832" y="1689019"/>
                </a:cubicBezTo>
                <a:close/>
                <a:moveTo>
                  <a:pt x="851832" y="1536337"/>
                </a:moveTo>
                <a:cubicBezTo>
                  <a:pt x="1322286" y="1536337"/>
                  <a:pt x="1703664" y="1917715"/>
                  <a:pt x="1703664" y="2388169"/>
                </a:cubicBezTo>
                <a:cubicBezTo>
                  <a:pt x="1703664" y="2858623"/>
                  <a:pt x="1322286" y="3240001"/>
                  <a:pt x="851832" y="3240001"/>
                </a:cubicBezTo>
                <a:cubicBezTo>
                  <a:pt x="381378" y="3240001"/>
                  <a:pt x="0" y="2858623"/>
                  <a:pt x="0" y="2388169"/>
                </a:cubicBezTo>
                <a:cubicBezTo>
                  <a:pt x="0" y="1917715"/>
                  <a:pt x="381378" y="1536337"/>
                  <a:pt x="851832" y="1536337"/>
                </a:cubicBezTo>
                <a:close/>
                <a:moveTo>
                  <a:pt x="1173126" y="1"/>
                </a:moveTo>
                <a:lnTo>
                  <a:pt x="1383673" y="1"/>
                </a:lnTo>
                <a:lnTo>
                  <a:pt x="1383673" y="954514"/>
                </a:lnTo>
                <a:lnTo>
                  <a:pt x="1173126" y="1187717"/>
                </a:lnTo>
                <a:close/>
                <a:moveTo>
                  <a:pt x="619488" y="0"/>
                </a:moveTo>
                <a:lnTo>
                  <a:pt x="1099698" y="0"/>
                </a:lnTo>
                <a:lnTo>
                  <a:pt x="1099698" y="1265464"/>
                </a:lnTo>
                <a:lnTo>
                  <a:pt x="859593" y="1532640"/>
                </a:lnTo>
                <a:lnTo>
                  <a:pt x="619488" y="1265464"/>
                </a:lnTo>
                <a:close/>
                <a:moveTo>
                  <a:pt x="335512" y="0"/>
                </a:moveTo>
                <a:lnTo>
                  <a:pt x="546059" y="0"/>
                </a:lnTo>
                <a:lnTo>
                  <a:pt x="546059" y="1166181"/>
                </a:lnTo>
                <a:lnTo>
                  <a:pt x="335512" y="92745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4" name="Parallelogram 15">
            <a:extLst>
              <a:ext uri="{FF2B5EF4-FFF2-40B4-BE49-F238E27FC236}">
                <a16:creationId xmlns:a16="http://schemas.microsoft.com/office/drawing/2014/main" id="{32C1EE34-A4CF-4EE3-A717-17EC7FCC57AD}"/>
              </a:ext>
            </a:extLst>
          </p:cNvPr>
          <p:cNvSpPr/>
          <p:nvPr/>
        </p:nvSpPr>
        <p:spPr>
          <a:xfrm rot="16200000">
            <a:off x="6526713" y="2741871"/>
            <a:ext cx="408905" cy="442625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5" name="Round Same Side Corner Rectangle 21">
            <a:extLst>
              <a:ext uri="{FF2B5EF4-FFF2-40B4-BE49-F238E27FC236}">
                <a16:creationId xmlns:a16="http://schemas.microsoft.com/office/drawing/2014/main" id="{F892B093-874B-41BC-B9DB-5E4C9826D9D5}"/>
              </a:ext>
            </a:extLst>
          </p:cNvPr>
          <p:cNvSpPr/>
          <p:nvPr/>
        </p:nvSpPr>
        <p:spPr>
          <a:xfrm rot="10800000">
            <a:off x="7055425" y="2058137"/>
            <a:ext cx="264059" cy="298187"/>
          </a:xfrm>
          <a:custGeom>
            <a:avLst/>
            <a:gdLst/>
            <a:ahLst/>
            <a:cxnLst/>
            <a:rect l="l" t="t" r="r" b="b"/>
            <a:pathLst>
              <a:path w="2880320" h="3252576">
                <a:moveTo>
                  <a:pt x="612726" y="2220771"/>
                </a:moveTo>
                <a:cubicBezTo>
                  <a:pt x="662432" y="2220771"/>
                  <a:pt x="702726" y="2180477"/>
                  <a:pt x="702726" y="2130771"/>
                </a:cubicBezTo>
                <a:lnTo>
                  <a:pt x="702726" y="438771"/>
                </a:lnTo>
                <a:cubicBezTo>
                  <a:pt x="702726" y="389065"/>
                  <a:pt x="662432" y="348771"/>
                  <a:pt x="612726" y="348771"/>
                </a:cubicBezTo>
                <a:cubicBezTo>
                  <a:pt x="563020" y="348771"/>
                  <a:pt x="522726" y="389065"/>
                  <a:pt x="522726" y="438771"/>
                </a:cubicBezTo>
                <a:lnTo>
                  <a:pt x="522726" y="2130771"/>
                </a:lnTo>
                <a:cubicBezTo>
                  <a:pt x="522726" y="2180477"/>
                  <a:pt x="563020" y="2220771"/>
                  <a:pt x="612726" y="2220771"/>
                </a:cubicBezTo>
                <a:close/>
                <a:moveTo>
                  <a:pt x="1188790" y="2220771"/>
                </a:moveTo>
                <a:cubicBezTo>
                  <a:pt x="1238496" y="2220771"/>
                  <a:pt x="1278790" y="2180477"/>
                  <a:pt x="1278790" y="2130771"/>
                </a:cubicBezTo>
                <a:lnTo>
                  <a:pt x="1278790" y="438771"/>
                </a:lnTo>
                <a:cubicBezTo>
                  <a:pt x="1278790" y="389065"/>
                  <a:pt x="1238496" y="348771"/>
                  <a:pt x="1188790" y="348771"/>
                </a:cubicBezTo>
                <a:cubicBezTo>
                  <a:pt x="1139084" y="348771"/>
                  <a:pt x="1098790" y="389065"/>
                  <a:pt x="1098790" y="438771"/>
                </a:cubicBezTo>
                <a:lnTo>
                  <a:pt x="1098790" y="2130771"/>
                </a:lnTo>
                <a:cubicBezTo>
                  <a:pt x="1098790" y="2180477"/>
                  <a:pt x="1139084" y="2220771"/>
                  <a:pt x="1188790" y="2220771"/>
                </a:cubicBezTo>
                <a:close/>
                <a:moveTo>
                  <a:pt x="1764854" y="2220771"/>
                </a:moveTo>
                <a:cubicBezTo>
                  <a:pt x="1814560" y="2220771"/>
                  <a:pt x="1854854" y="2180477"/>
                  <a:pt x="1854854" y="2130771"/>
                </a:cubicBezTo>
                <a:lnTo>
                  <a:pt x="1854854" y="438771"/>
                </a:lnTo>
                <a:cubicBezTo>
                  <a:pt x="1854854" y="389065"/>
                  <a:pt x="1814560" y="348771"/>
                  <a:pt x="1764854" y="348771"/>
                </a:cubicBezTo>
                <a:cubicBezTo>
                  <a:pt x="1715148" y="348771"/>
                  <a:pt x="1674854" y="389065"/>
                  <a:pt x="1674854" y="438771"/>
                </a:cubicBezTo>
                <a:lnTo>
                  <a:pt x="1674854" y="2130771"/>
                </a:lnTo>
                <a:cubicBezTo>
                  <a:pt x="1674854" y="2180477"/>
                  <a:pt x="1715148" y="2220771"/>
                  <a:pt x="1764854" y="2220771"/>
                </a:cubicBezTo>
                <a:close/>
                <a:moveTo>
                  <a:pt x="2340918" y="2220771"/>
                </a:moveTo>
                <a:cubicBezTo>
                  <a:pt x="2390624" y="2220771"/>
                  <a:pt x="2430918" y="2180477"/>
                  <a:pt x="2430918" y="2130771"/>
                </a:cubicBezTo>
                <a:lnTo>
                  <a:pt x="2430918" y="438771"/>
                </a:lnTo>
                <a:cubicBezTo>
                  <a:pt x="2430918" y="389065"/>
                  <a:pt x="2390624" y="348771"/>
                  <a:pt x="2340918" y="348771"/>
                </a:cubicBezTo>
                <a:cubicBezTo>
                  <a:pt x="2291212" y="348771"/>
                  <a:pt x="2250918" y="389065"/>
                  <a:pt x="2250918" y="438771"/>
                </a:cubicBezTo>
                <a:lnTo>
                  <a:pt x="2250918" y="2130771"/>
                </a:lnTo>
                <a:cubicBezTo>
                  <a:pt x="2250918" y="2180477"/>
                  <a:pt x="2291212" y="2220771"/>
                  <a:pt x="2340918" y="2220771"/>
                </a:cubicBezTo>
                <a:close/>
                <a:moveTo>
                  <a:pt x="2784182" y="2519920"/>
                </a:moveTo>
                <a:lnTo>
                  <a:pt x="96136" y="2519920"/>
                </a:lnTo>
                <a:lnTo>
                  <a:pt x="96136" y="419995"/>
                </a:lnTo>
                <a:cubicBezTo>
                  <a:pt x="96136" y="188038"/>
                  <a:pt x="284174" y="0"/>
                  <a:pt x="516131" y="0"/>
                </a:cubicBezTo>
                <a:lnTo>
                  <a:pt x="2364187" y="0"/>
                </a:lnTo>
                <a:cubicBezTo>
                  <a:pt x="2596144" y="0"/>
                  <a:pt x="2784182" y="188038"/>
                  <a:pt x="2784182" y="419995"/>
                </a:cubicBezTo>
                <a:close/>
                <a:moveTo>
                  <a:pt x="1687966" y="3252576"/>
                </a:moveTo>
                <a:lnTo>
                  <a:pt x="1192350" y="3252576"/>
                </a:lnTo>
                <a:cubicBezTo>
                  <a:pt x="1129224" y="3252576"/>
                  <a:pt x="1078050" y="3201402"/>
                  <a:pt x="1078050" y="3138276"/>
                </a:cubicBezTo>
                <a:lnTo>
                  <a:pt x="1078050" y="3023976"/>
                </a:lnTo>
                <a:lnTo>
                  <a:pt x="60008" y="3023976"/>
                </a:lnTo>
                <a:cubicBezTo>
                  <a:pt x="26866" y="3023976"/>
                  <a:pt x="0" y="2997110"/>
                  <a:pt x="0" y="2963968"/>
                </a:cubicBezTo>
                <a:lnTo>
                  <a:pt x="0" y="2723944"/>
                </a:lnTo>
                <a:cubicBezTo>
                  <a:pt x="0" y="2690802"/>
                  <a:pt x="26866" y="2663936"/>
                  <a:pt x="60008" y="2663936"/>
                </a:cubicBezTo>
                <a:lnTo>
                  <a:pt x="2820312" y="2663936"/>
                </a:lnTo>
                <a:cubicBezTo>
                  <a:pt x="2853454" y="2663936"/>
                  <a:pt x="2880320" y="2690802"/>
                  <a:pt x="2880320" y="2723944"/>
                </a:cubicBezTo>
                <a:lnTo>
                  <a:pt x="2880320" y="2963968"/>
                </a:lnTo>
                <a:cubicBezTo>
                  <a:pt x="2880320" y="2997110"/>
                  <a:pt x="2853454" y="3023976"/>
                  <a:pt x="2820312" y="3023976"/>
                </a:cubicBezTo>
                <a:lnTo>
                  <a:pt x="1802266" y="3023976"/>
                </a:lnTo>
                <a:lnTo>
                  <a:pt x="1802266" y="3138276"/>
                </a:lnTo>
                <a:cubicBezTo>
                  <a:pt x="1802266" y="3201402"/>
                  <a:pt x="1751092" y="3252576"/>
                  <a:pt x="1687966" y="325257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6" name="Oval 26">
            <a:extLst>
              <a:ext uri="{FF2B5EF4-FFF2-40B4-BE49-F238E27FC236}">
                <a16:creationId xmlns:a16="http://schemas.microsoft.com/office/drawing/2014/main" id="{F0E40E2C-D135-46CB-BD2E-4564F3195542}"/>
              </a:ext>
            </a:extLst>
          </p:cNvPr>
          <p:cNvSpPr/>
          <p:nvPr/>
        </p:nvSpPr>
        <p:spPr>
          <a:xfrm>
            <a:off x="5454590" y="2770652"/>
            <a:ext cx="322665" cy="385063"/>
          </a:xfrm>
          <a:custGeom>
            <a:avLst/>
            <a:gdLst/>
            <a:ahLst/>
            <a:cxnLst/>
            <a:rect l="l" t="t" r="r" b="b"/>
            <a:pathLst>
              <a:path w="2543357" h="3035197">
                <a:moveTo>
                  <a:pt x="1932497" y="885460"/>
                </a:moveTo>
                <a:lnTo>
                  <a:pt x="1858608" y="981586"/>
                </a:lnTo>
                <a:cubicBezTo>
                  <a:pt x="2087948" y="1157874"/>
                  <a:pt x="2221364" y="1431493"/>
                  <a:pt x="2219022" y="1720748"/>
                </a:cubicBezTo>
                <a:lnTo>
                  <a:pt x="2340261" y="1721729"/>
                </a:lnTo>
                <a:cubicBezTo>
                  <a:pt x="2342911" y="1394473"/>
                  <a:pt x="2191967" y="1084907"/>
                  <a:pt x="1932497" y="885460"/>
                </a:cubicBezTo>
                <a:close/>
                <a:moveTo>
                  <a:pt x="1028922" y="281987"/>
                </a:moveTo>
                <a:cubicBezTo>
                  <a:pt x="1157068" y="321344"/>
                  <a:pt x="1128134" y="299573"/>
                  <a:pt x="1193247" y="332230"/>
                </a:cubicBezTo>
                <a:cubicBezTo>
                  <a:pt x="1269854" y="451410"/>
                  <a:pt x="1301375" y="602654"/>
                  <a:pt x="1295736" y="739575"/>
                </a:cubicBezTo>
                <a:cubicBezTo>
                  <a:pt x="1418781" y="730097"/>
                  <a:pt x="1391656" y="622269"/>
                  <a:pt x="1842154" y="674175"/>
                </a:cubicBezTo>
                <a:cubicBezTo>
                  <a:pt x="2251963" y="725703"/>
                  <a:pt x="2543357" y="1202505"/>
                  <a:pt x="2543357" y="1911138"/>
                </a:cubicBezTo>
                <a:cubicBezTo>
                  <a:pt x="2543357" y="2619771"/>
                  <a:pt x="2228290" y="3174439"/>
                  <a:pt x="1189012" y="3004227"/>
                </a:cubicBezTo>
                <a:cubicBezTo>
                  <a:pt x="266689" y="3142266"/>
                  <a:pt x="99973" y="2479414"/>
                  <a:pt x="24671" y="2089269"/>
                </a:cubicBezTo>
                <a:cubicBezTo>
                  <a:pt x="-50631" y="1699124"/>
                  <a:pt x="9514" y="922425"/>
                  <a:pt x="737199" y="663358"/>
                </a:cubicBezTo>
                <a:cubicBezTo>
                  <a:pt x="1021153" y="585721"/>
                  <a:pt x="1093645" y="690425"/>
                  <a:pt x="1216376" y="728497"/>
                </a:cubicBezTo>
                <a:cubicBezTo>
                  <a:pt x="1183268" y="569368"/>
                  <a:pt x="1135766" y="458984"/>
                  <a:pt x="1028922" y="281987"/>
                </a:cubicBezTo>
                <a:close/>
                <a:moveTo>
                  <a:pt x="1919942" y="47"/>
                </a:moveTo>
                <a:cubicBezTo>
                  <a:pt x="2086542" y="1491"/>
                  <a:pt x="2263938" y="35583"/>
                  <a:pt x="2350876" y="60453"/>
                </a:cubicBezTo>
                <a:cubicBezTo>
                  <a:pt x="2672784" y="174000"/>
                  <a:pt x="2321773" y="213881"/>
                  <a:pt x="2220060" y="345654"/>
                </a:cubicBezTo>
                <a:cubicBezTo>
                  <a:pt x="2118347" y="477427"/>
                  <a:pt x="2005019" y="609932"/>
                  <a:pt x="1770740" y="609932"/>
                </a:cubicBezTo>
                <a:lnTo>
                  <a:pt x="1326444" y="614956"/>
                </a:lnTo>
                <a:lnTo>
                  <a:pt x="1346541" y="320533"/>
                </a:lnTo>
                <a:cubicBezTo>
                  <a:pt x="1401807" y="115484"/>
                  <a:pt x="1563158" y="44336"/>
                  <a:pt x="1760692" y="11037"/>
                </a:cubicBezTo>
                <a:cubicBezTo>
                  <a:pt x="1810076" y="2712"/>
                  <a:pt x="1864409" y="-434"/>
                  <a:pt x="1919942" y="4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7" name="Freeform 32">
            <a:extLst>
              <a:ext uri="{FF2B5EF4-FFF2-40B4-BE49-F238E27FC236}">
                <a16:creationId xmlns:a16="http://schemas.microsoft.com/office/drawing/2014/main" id="{6ADC1876-5360-409E-9FE1-391D9A3E6998}"/>
              </a:ext>
            </a:extLst>
          </p:cNvPr>
          <p:cNvSpPr/>
          <p:nvPr/>
        </p:nvSpPr>
        <p:spPr>
          <a:xfrm>
            <a:off x="3674423" y="1332150"/>
            <a:ext cx="408033" cy="373744"/>
          </a:xfrm>
          <a:custGeom>
            <a:avLst/>
            <a:gdLst/>
            <a:ahLst/>
            <a:cxnLst/>
            <a:rect l="l" t="t" r="r" b="b"/>
            <a:pathLst>
              <a:path w="3210745" h="2940925">
                <a:moveTo>
                  <a:pt x="340528" y="2526682"/>
                </a:moveTo>
                <a:cubicBezTo>
                  <a:pt x="280875" y="2526682"/>
                  <a:pt x="232516" y="2575041"/>
                  <a:pt x="232516" y="2634694"/>
                </a:cubicBezTo>
                <a:cubicBezTo>
                  <a:pt x="232516" y="2694347"/>
                  <a:pt x="280875" y="2742706"/>
                  <a:pt x="340528" y="2742706"/>
                </a:cubicBezTo>
                <a:cubicBezTo>
                  <a:pt x="400181" y="2742706"/>
                  <a:pt x="448540" y="2694347"/>
                  <a:pt x="448540" y="2634694"/>
                </a:cubicBezTo>
                <a:cubicBezTo>
                  <a:pt x="448540" y="2575041"/>
                  <a:pt x="400181" y="2526682"/>
                  <a:pt x="340528" y="2526682"/>
                </a:cubicBezTo>
                <a:close/>
                <a:moveTo>
                  <a:pt x="1821636" y="152"/>
                </a:moveTo>
                <a:cubicBezTo>
                  <a:pt x="1920275" y="-4956"/>
                  <a:pt x="2051571" y="119306"/>
                  <a:pt x="2102482" y="278737"/>
                </a:cubicBezTo>
                <a:cubicBezTo>
                  <a:pt x="2192513" y="649582"/>
                  <a:pt x="1575154" y="1213351"/>
                  <a:pt x="2006019" y="1236931"/>
                </a:cubicBezTo>
                <a:cubicBezTo>
                  <a:pt x="2310412" y="1206920"/>
                  <a:pt x="2473326" y="1176910"/>
                  <a:pt x="2803442" y="1166192"/>
                </a:cubicBezTo>
                <a:cubicBezTo>
                  <a:pt x="3103547" y="1170479"/>
                  <a:pt x="3152850" y="1361260"/>
                  <a:pt x="3002798" y="1564903"/>
                </a:cubicBezTo>
                <a:cubicBezTo>
                  <a:pt x="3191435" y="1575621"/>
                  <a:pt x="3347919" y="1869296"/>
                  <a:pt x="3022090" y="1989338"/>
                </a:cubicBezTo>
                <a:cubicBezTo>
                  <a:pt x="3332913" y="2182262"/>
                  <a:pt x="3154994" y="2426634"/>
                  <a:pt x="2977074" y="2471650"/>
                </a:cubicBezTo>
                <a:cubicBezTo>
                  <a:pt x="3127127" y="2606697"/>
                  <a:pt x="3109978" y="2709590"/>
                  <a:pt x="2957782" y="2793191"/>
                </a:cubicBezTo>
                <a:cubicBezTo>
                  <a:pt x="2620164" y="2932526"/>
                  <a:pt x="1747715" y="3028988"/>
                  <a:pt x="1253613" y="2818914"/>
                </a:cubicBezTo>
                <a:cubicBezTo>
                  <a:pt x="1018944" y="2738561"/>
                  <a:pt x="869067" y="2654318"/>
                  <a:pt x="700568" y="2648441"/>
                </a:cubicBezTo>
                <a:lnTo>
                  <a:pt x="700568" y="2796242"/>
                </a:lnTo>
                <a:cubicBezTo>
                  <a:pt x="700568" y="2860729"/>
                  <a:pt x="648291" y="2913006"/>
                  <a:pt x="583804" y="2913006"/>
                </a:cubicBezTo>
                <a:lnTo>
                  <a:pt x="0" y="2913006"/>
                </a:lnTo>
                <a:lnTo>
                  <a:pt x="0" y="1400838"/>
                </a:lnTo>
                <a:lnTo>
                  <a:pt x="583804" y="1400838"/>
                </a:lnTo>
                <a:cubicBezTo>
                  <a:pt x="648291" y="1400838"/>
                  <a:pt x="700568" y="1453115"/>
                  <a:pt x="700568" y="1517602"/>
                </a:cubicBezTo>
                <a:lnTo>
                  <a:pt x="700568" y="1571674"/>
                </a:lnTo>
                <a:cubicBezTo>
                  <a:pt x="721537" y="1568378"/>
                  <a:pt x="746526" y="1559634"/>
                  <a:pt x="784162" y="1539180"/>
                </a:cubicBezTo>
                <a:cubicBezTo>
                  <a:pt x="831321" y="1421281"/>
                  <a:pt x="890271" y="1323747"/>
                  <a:pt x="1034964" y="1191915"/>
                </a:cubicBezTo>
                <a:cubicBezTo>
                  <a:pt x="1257900" y="851081"/>
                  <a:pt x="1628744" y="677449"/>
                  <a:pt x="1703770" y="169413"/>
                </a:cubicBezTo>
                <a:cubicBezTo>
                  <a:pt x="1715024" y="52855"/>
                  <a:pt x="1762452" y="3217"/>
                  <a:pt x="1821636" y="15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8" name="Rounded Rectangle 10">
            <a:extLst>
              <a:ext uri="{FF2B5EF4-FFF2-40B4-BE49-F238E27FC236}">
                <a16:creationId xmlns:a16="http://schemas.microsoft.com/office/drawing/2014/main" id="{3B0A744C-EABF-4120-B65B-05A58D236423}"/>
              </a:ext>
            </a:extLst>
          </p:cNvPr>
          <p:cNvSpPr/>
          <p:nvPr/>
        </p:nvSpPr>
        <p:spPr>
          <a:xfrm>
            <a:off x="6524895" y="2039054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9" name="Rounded Rectangle 32">
            <a:extLst>
              <a:ext uri="{FF2B5EF4-FFF2-40B4-BE49-F238E27FC236}">
                <a16:creationId xmlns:a16="http://schemas.microsoft.com/office/drawing/2014/main" id="{3AF2F2FF-A15A-4BF3-B0AE-7BDC3C09453A}"/>
              </a:ext>
            </a:extLst>
          </p:cNvPr>
          <p:cNvSpPr/>
          <p:nvPr/>
        </p:nvSpPr>
        <p:spPr>
          <a:xfrm>
            <a:off x="7648558" y="2795360"/>
            <a:ext cx="335647" cy="3356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0" name="Trapezoid 13">
            <a:extLst>
              <a:ext uri="{FF2B5EF4-FFF2-40B4-BE49-F238E27FC236}">
                <a16:creationId xmlns:a16="http://schemas.microsoft.com/office/drawing/2014/main" id="{B25A2895-391F-49CD-8A4C-9E410B4FFF73}"/>
              </a:ext>
            </a:extLst>
          </p:cNvPr>
          <p:cNvSpPr/>
          <p:nvPr/>
        </p:nvSpPr>
        <p:spPr>
          <a:xfrm>
            <a:off x="4332749" y="2054252"/>
            <a:ext cx="361838" cy="305956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1" name="Rounded Rectangle 7">
            <a:extLst>
              <a:ext uri="{FF2B5EF4-FFF2-40B4-BE49-F238E27FC236}">
                <a16:creationId xmlns:a16="http://schemas.microsoft.com/office/drawing/2014/main" id="{AC965415-E0ED-4838-9CFA-C1ADF44787A0}"/>
              </a:ext>
            </a:extLst>
          </p:cNvPr>
          <p:cNvSpPr/>
          <p:nvPr/>
        </p:nvSpPr>
        <p:spPr>
          <a:xfrm>
            <a:off x="6063254" y="2046918"/>
            <a:ext cx="185271" cy="320625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2" name="Rectangle 18">
            <a:extLst>
              <a:ext uri="{FF2B5EF4-FFF2-40B4-BE49-F238E27FC236}">
                <a16:creationId xmlns:a16="http://schemas.microsoft.com/office/drawing/2014/main" id="{99A30F59-FE45-4217-9533-2B17DACE795E}"/>
              </a:ext>
            </a:extLst>
          </p:cNvPr>
          <p:cNvSpPr/>
          <p:nvPr/>
        </p:nvSpPr>
        <p:spPr>
          <a:xfrm>
            <a:off x="4970957" y="2074010"/>
            <a:ext cx="335348" cy="266441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3" name="Rounded Rectangle 25">
            <a:extLst>
              <a:ext uri="{FF2B5EF4-FFF2-40B4-BE49-F238E27FC236}">
                <a16:creationId xmlns:a16="http://schemas.microsoft.com/office/drawing/2014/main" id="{3FCB58E8-8FFF-40A6-A180-F8D57B91D58D}"/>
              </a:ext>
            </a:extLst>
          </p:cNvPr>
          <p:cNvSpPr/>
          <p:nvPr/>
        </p:nvSpPr>
        <p:spPr>
          <a:xfrm>
            <a:off x="5582675" y="2063662"/>
            <a:ext cx="204209" cy="287136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4" name="Chord 14">
            <a:extLst>
              <a:ext uri="{FF2B5EF4-FFF2-40B4-BE49-F238E27FC236}">
                <a16:creationId xmlns:a16="http://schemas.microsoft.com/office/drawing/2014/main" id="{6E540FE4-B9F8-40C2-8844-D531FB763884}"/>
              </a:ext>
            </a:extLst>
          </p:cNvPr>
          <p:cNvSpPr/>
          <p:nvPr/>
        </p:nvSpPr>
        <p:spPr>
          <a:xfrm>
            <a:off x="4739580" y="4101013"/>
            <a:ext cx="350089" cy="441784"/>
          </a:xfrm>
          <a:custGeom>
            <a:avLst/>
            <a:gdLst/>
            <a:ahLst/>
            <a:cxn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5" name="Rounded Rectangle 6">
            <a:extLst>
              <a:ext uri="{FF2B5EF4-FFF2-40B4-BE49-F238E27FC236}">
                <a16:creationId xmlns:a16="http://schemas.microsoft.com/office/drawing/2014/main" id="{4053134F-BFF5-4122-8D2B-84F2F8A2C188}"/>
              </a:ext>
            </a:extLst>
          </p:cNvPr>
          <p:cNvSpPr/>
          <p:nvPr/>
        </p:nvSpPr>
        <p:spPr>
          <a:xfrm>
            <a:off x="3709354" y="2008765"/>
            <a:ext cx="347025" cy="352816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6" name="Oval 66">
            <a:extLst>
              <a:ext uri="{FF2B5EF4-FFF2-40B4-BE49-F238E27FC236}">
                <a16:creationId xmlns:a16="http://schemas.microsoft.com/office/drawing/2014/main" id="{D1F6B0E1-67FA-456D-98C1-D25B4089D292}"/>
              </a:ext>
            </a:extLst>
          </p:cNvPr>
          <p:cNvSpPr/>
          <p:nvPr/>
        </p:nvSpPr>
        <p:spPr>
          <a:xfrm rot="20700000">
            <a:off x="4888177" y="2802702"/>
            <a:ext cx="374702" cy="320962"/>
          </a:xfrm>
          <a:custGeom>
            <a:avLst/>
            <a:gdLst/>
            <a:ahLst/>
            <a:cxnLst/>
            <a:rect l="l" t="t" r="r" b="b"/>
            <a:pathLst>
              <a:path w="2901316" h="2485205">
                <a:moveTo>
                  <a:pt x="2901316" y="8833"/>
                </a:moveTo>
                <a:lnTo>
                  <a:pt x="2885407" y="69738"/>
                </a:lnTo>
                <a:lnTo>
                  <a:pt x="2890344" y="71061"/>
                </a:lnTo>
                <a:lnTo>
                  <a:pt x="2331295" y="2157461"/>
                </a:lnTo>
                <a:lnTo>
                  <a:pt x="2322295" y="2155049"/>
                </a:lnTo>
                <a:cubicBezTo>
                  <a:pt x="2311779" y="2339141"/>
                  <a:pt x="2127696" y="2485205"/>
                  <a:pt x="1902404" y="2485205"/>
                </a:cubicBezTo>
                <a:cubicBezTo>
                  <a:pt x="1669201" y="2485205"/>
                  <a:pt x="1480151" y="2328701"/>
                  <a:pt x="1480150" y="2135644"/>
                </a:cubicBezTo>
                <a:cubicBezTo>
                  <a:pt x="1480150" y="1942587"/>
                  <a:pt x="1669200" y="1786083"/>
                  <a:pt x="1902404" y="1786083"/>
                </a:cubicBezTo>
                <a:cubicBezTo>
                  <a:pt x="2026046" y="1786083"/>
                  <a:pt x="2137276" y="1830075"/>
                  <a:pt x="2213623" y="1901150"/>
                </a:cubicBezTo>
                <a:lnTo>
                  <a:pt x="2586815" y="508378"/>
                </a:lnTo>
                <a:lnTo>
                  <a:pt x="1283297" y="508378"/>
                </a:lnTo>
                <a:lnTo>
                  <a:pt x="847984" y="2132988"/>
                </a:lnTo>
                <a:lnTo>
                  <a:pt x="841776" y="2131324"/>
                </a:lnTo>
                <a:cubicBezTo>
                  <a:pt x="829584" y="2314002"/>
                  <a:pt x="646295" y="2458448"/>
                  <a:pt x="422254" y="2458448"/>
                </a:cubicBezTo>
                <a:cubicBezTo>
                  <a:pt x="189051" y="2458448"/>
                  <a:pt x="1" y="2301944"/>
                  <a:pt x="0" y="2108887"/>
                </a:cubicBezTo>
                <a:cubicBezTo>
                  <a:pt x="0" y="1915830"/>
                  <a:pt x="189051" y="1759326"/>
                  <a:pt x="422255" y="1759326"/>
                </a:cubicBezTo>
                <a:cubicBezTo>
                  <a:pt x="544771" y="1759326"/>
                  <a:pt x="655100" y="1802522"/>
                  <a:pt x="731465" y="1872378"/>
                </a:cubicBezTo>
                <a:lnTo>
                  <a:pt x="1233167" y="0"/>
                </a:lnTo>
                <a:lnTo>
                  <a:pt x="1266129" y="883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7" name="Isosceles Triangle 13">
            <a:extLst>
              <a:ext uri="{FF2B5EF4-FFF2-40B4-BE49-F238E27FC236}">
                <a16:creationId xmlns:a16="http://schemas.microsoft.com/office/drawing/2014/main" id="{7115C8AC-D7F5-4EBD-B686-A07FE016362C}"/>
              </a:ext>
            </a:extLst>
          </p:cNvPr>
          <p:cNvSpPr/>
          <p:nvPr/>
        </p:nvSpPr>
        <p:spPr>
          <a:xfrm rot="10800000">
            <a:off x="4239875" y="4067280"/>
            <a:ext cx="257150" cy="509250"/>
          </a:xfrm>
          <a:custGeom>
            <a:avLst/>
            <a:gdLst/>
            <a:ahLst/>
            <a:cxnLst/>
            <a:rect l="l" t="t" r="r" b="b"/>
            <a:pathLst>
              <a:path w="1613569" h="3195455">
                <a:moveTo>
                  <a:pt x="1348422" y="2012960"/>
                </a:moveTo>
                <a:lnTo>
                  <a:pt x="264249" y="2012960"/>
                </a:lnTo>
                <a:cubicBezTo>
                  <a:pt x="99656" y="1932015"/>
                  <a:pt x="172" y="1814225"/>
                  <a:pt x="0" y="1686651"/>
                </a:cubicBezTo>
                <a:lnTo>
                  <a:pt x="716785" y="1678553"/>
                </a:lnTo>
                <a:lnTo>
                  <a:pt x="716785" y="360000"/>
                </a:lnTo>
                <a:lnTo>
                  <a:pt x="716785" y="355479"/>
                </a:lnTo>
                <a:lnTo>
                  <a:pt x="717916" y="355479"/>
                </a:lnTo>
                <a:lnTo>
                  <a:pt x="806785" y="0"/>
                </a:lnTo>
                <a:lnTo>
                  <a:pt x="895655" y="355479"/>
                </a:lnTo>
                <a:lnTo>
                  <a:pt x="896785" y="355479"/>
                </a:lnTo>
                <a:lnTo>
                  <a:pt x="896785" y="360000"/>
                </a:lnTo>
                <a:lnTo>
                  <a:pt x="896785" y="1676520"/>
                </a:lnTo>
                <a:lnTo>
                  <a:pt x="1612906" y="1668429"/>
                </a:lnTo>
                <a:cubicBezTo>
                  <a:pt x="1622778" y="1802631"/>
                  <a:pt x="1521918" y="1928220"/>
                  <a:pt x="1348422" y="2012960"/>
                </a:cubicBezTo>
                <a:close/>
                <a:moveTo>
                  <a:pt x="1175921" y="2908428"/>
                </a:moveTo>
                <a:lnTo>
                  <a:pt x="437641" y="2908428"/>
                </a:lnTo>
                <a:lnTo>
                  <a:pt x="250570" y="2083962"/>
                </a:lnTo>
                <a:lnTo>
                  <a:pt x="1362992" y="2083962"/>
                </a:lnTo>
                <a:close/>
                <a:moveTo>
                  <a:pt x="1155969" y="3195455"/>
                </a:moveTo>
                <a:lnTo>
                  <a:pt x="457593" y="3195455"/>
                </a:lnTo>
                <a:cubicBezTo>
                  <a:pt x="397940" y="3195455"/>
                  <a:pt x="349581" y="3147096"/>
                  <a:pt x="349581" y="3087443"/>
                </a:cubicBezTo>
                <a:cubicBezTo>
                  <a:pt x="349581" y="3027790"/>
                  <a:pt x="397940" y="2979431"/>
                  <a:pt x="457593" y="2979431"/>
                </a:cubicBezTo>
                <a:lnTo>
                  <a:pt x="1155969" y="2979431"/>
                </a:lnTo>
                <a:cubicBezTo>
                  <a:pt x="1215622" y="2979431"/>
                  <a:pt x="1263981" y="3027790"/>
                  <a:pt x="1263981" y="3087443"/>
                </a:cubicBezTo>
                <a:cubicBezTo>
                  <a:pt x="1263981" y="3147096"/>
                  <a:pt x="1215622" y="3195455"/>
                  <a:pt x="1155969" y="319545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8" name="Smiley Face 14">
            <a:extLst>
              <a:ext uri="{FF2B5EF4-FFF2-40B4-BE49-F238E27FC236}">
                <a16:creationId xmlns:a16="http://schemas.microsoft.com/office/drawing/2014/main" id="{B8D9A7EC-657D-49F3-B597-60F668216DA6}"/>
              </a:ext>
            </a:extLst>
          </p:cNvPr>
          <p:cNvSpPr/>
          <p:nvPr/>
        </p:nvSpPr>
        <p:spPr>
          <a:xfrm>
            <a:off x="5898553" y="4130712"/>
            <a:ext cx="382387" cy="38238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9" name="Smiley Face 12">
            <a:extLst>
              <a:ext uri="{FF2B5EF4-FFF2-40B4-BE49-F238E27FC236}">
                <a16:creationId xmlns:a16="http://schemas.microsoft.com/office/drawing/2014/main" id="{D3E88922-754A-4752-AC0C-45BB414E5FC3}"/>
              </a:ext>
            </a:extLst>
          </p:cNvPr>
          <p:cNvSpPr/>
          <p:nvPr/>
        </p:nvSpPr>
        <p:spPr>
          <a:xfrm>
            <a:off x="7635601" y="4130712"/>
            <a:ext cx="382387" cy="38238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613470" y="2077417"/>
                </a:moveTo>
                <a:cubicBezTo>
                  <a:pt x="1358886" y="2080042"/>
                  <a:pt x="1130625" y="2234862"/>
                  <a:pt x="1034031" y="2470424"/>
                </a:cubicBezTo>
                <a:lnTo>
                  <a:pt x="1213303" y="2543936"/>
                </a:lnTo>
                <a:cubicBezTo>
                  <a:pt x="1280345" y="2380442"/>
                  <a:pt x="1438772" y="2272988"/>
                  <a:pt x="1615468" y="2271166"/>
                </a:cubicBezTo>
                <a:cubicBezTo>
                  <a:pt x="1792164" y="2269344"/>
                  <a:pt x="1952774" y="2373507"/>
                  <a:pt x="2023173" y="2535584"/>
                </a:cubicBezTo>
                <a:lnTo>
                  <a:pt x="2200891" y="2458391"/>
                </a:lnTo>
                <a:cubicBezTo>
                  <a:pt x="2099460" y="2224871"/>
                  <a:pt x="1868054" y="2074792"/>
                  <a:pt x="1613470" y="2077417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9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8" y="276671"/>
                </a:lnTo>
                <a:lnTo>
                  <a:pt x="2650471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30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30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1" y="2870071"/>
                </a:lnTo>
                <a:lnTo>
                  <a:pt x="2525758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9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3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4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3" y="2802158"/>
                  <a:pt x="474487" y="2765513"/>
                </a:cubicBezTo>
                <a:cubicBezTo>
                  <a:pt x="437842" y="2728868"/>
                  <a:pt x="402944" y="2690475"/>
                  <a:pt x="369930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5" y="2438097"/>
                  <a:pt x="195526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5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5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6" y="847812"/>
                </a:cubicBezTo>
                <a:cubicBezTo>
                  <a:pt x="220465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30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3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4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0" name="Smiley Face 15">
            <a:extLst>
              <a:ext uri="{FF2B5EF4-FFF2-40B4-BE49-F238E27FC236}">
                <a16:creationId xmlns:a16="http://schemas.microsoft.com/office/drawing/2014/main" id="{BB7F9416-4DD2-4B41-8E41-0600BA77ECFE}"/>
              </a:ext>
            </a:extLst>
          </p:cNvPr>
          <p:cNvSpPr/>
          <p:nvPr/>
        </p:nvSpPr>
        <p:spPr>
          <a:xfrm>
            <a:off x="6480365" y="4132809"/>
            <a:ext cx="378193" cy="37819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98433" y="2114441"/>
                </a:moveTo>
                <a:lnTo>
                  <a:pt x="1355104" y="2367205"/>
                </a:lnTo>
                <a:lnTo>
                  <a:pt x="1411009" y="2575845"/>
                </a:lnTo>
                <a:lnTo>
                  <a:pt x="2354338" y="2323081"/>
                </a:ln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1" name="Oval 37">
            <a:extLst>
              <a:ext uri="{FF2B5EF4-FFF2-40B4-BE49-F238E27FC236}">
                <a16:creationId xmlns:a16="http://schemas.microsoft.com/office/drawing/2014/main" id="{F3AE6E2B-CCD1-4C1E-9B23-1B50D0F761E2}"/>
              </a:ext>
            </a:extLst>
          </p:cNvPr>
          <p:cNvSpPr/>
          <p:nvPr/>
        </p:nvSpPr>
        <p:spPr>
          <a:xfrm>
            <a:off x="8217414" y="4128388"/>
            <a:ext cx="387034" cy="3870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49999" y="2117384"/>
                </a:moveTo>
                <a:lnTo>
                  <a:pt x="990192" y="2131776"/>
                </a:lnTo>
                <a:cubicBezTo>
                  <a:pt x="998682" y="2476365"/>
                  <a:pt x="1282526" y="2750154"/>
                  <a:pt x="1627197" y="2746216"/>
                </a:cubicBezTo>
                <a:cubicBezTo>
                  <a:pt x="1971867" y="2742279"/>
                  <a:pt x="2249383" y="2462077"/>
                  <a:pt x="2249999" y="2117384"/>
                </a:cubicBezTo>
                <a:close/>
                <a:moveTo>
                  <a:pt x="2505352" y="784338"/>
                </a:moveTo>
                <a:lnTo>
                  <a:pt x="1869332" y="1428843"/>
                </a:lnTo>
                <a:lnTo>
                  <a:pt x="2505352" y="1522122"/>
                </a:lnTo>
                <a:lnTo>
                  <a:pt x="2505352" y="1378597"/>
                </a:lnTo>
                <a:lnTo>
                  <a:pt x="2187887" y="1332038"/>
                </a:lnTo>
                <a:lnTo>
                  <a:pt x="2505352" y="1010338"/>
                </a:lnTo>
                <a:close/>
                <a:moveTo>
                  <a:pt x="734649" y="784338"/>
                </a:moveTo>
                <a:lnTo>
                  <a:pt x="734649" y="1010338"/>
                </a:lnTo>
                <a:lnTo>
                  <a:pt x="1052115" y="1332038"/>
                </a:lnTo>
                <a:lnTo>
                  <a:pt x="734649" y="1378597"/>
                </a:lnTo>
                <a:lnTo>
                  <a:pt x="734649" y="1522122"/>
                </a:lnTo>
                <a:lnTo>
                  <a:pt x="1370670" y="1428843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Smiley Face 14">
            <a:extLst>
              <a:ext uri="{FF2B5EF4-FFF2-40B4-BE49-F238E27FC236}">
                <a16:creationId xmlns:a16="http://schemas.microsoft.com/office/drawing/2014/main" id="{2BE17978-3F8B-4720-8DB6-9BEFDE8D0334}"/>
              </a:ext>
            </a:extLst>
          </p:cNvPr>
          <p:cNvSpPr/>
          <p:nvPr/>
        </p:nvSpPr>
        <p:spPr>
          <a:xfrm>
            <a:off x="7057983" y="4132809"/>
            <a:ext cx="378193" cy="37819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937973" y="986566"/>
                </a:moveTo>
                <a:cubicBezTo>
                  <a:pt x="850807" y="983371"/>
                  <a:pt x="762813" y="1002775"/>
                  <a:pt x="683096" y="1045110"/>
                </a:cubicBezTo>
                <a:cubicBezTo>
                  <a:pt x="523662" y="1129780"/>
                  <a:pt x="421680" y="1293248"/>
                  <a:pt x="415731" y="1473672"/>
                </a:cubicBezTo>
                <a:lnTo>
                  <a:pt x="615852" y="1480270"/>
                </a:lnTo>
                <a:cubicBezTo>
                  <a:pt x="619438" y="1371518"/>
                  <a:pt x="680908" y="1272986"/>
                  <a:pt x="777009" y="1221950"/>
                </a:cubicBezTo>
                <a:cubicBezTo>
                  <a:pt x="873110" y="1170914"/>
                  <a:pt x="989166" y="1175167"/>
                  <a:pt x="1081273" y="1233100"/>
                </a:cubicBezTo>
                <a:cubicBezTo>
                  <a:pt x="1173381" y="1291033"/>
                  <a:pt x="1227475" y="1393800"/>
                  <a:pt x="1223091" y="1502523"/>
                </a:cubicBezTo>
                <a:lnTo>
                  <a:pt x="1423160" y="1510590"/>
                </a:lnTo>
                <a:cubicBezTo>
                  <a:pt x="1430433" y="1330214"/>
                  <a:pt x="1340689" y="1159721"/>
                  <a:pt x="1187880" y="1063608"/>
                </a:cubicBezTo>
                <a:cubicBezTo>
                  <a:pt x="1111476" y="1015552"/>
                  <a:pt x="1025138" y="989760"/>
                  <a:pt x="937973" y="986566"/>
                </a:cubicBezTo>
                <a:close/>
                <a:moveTo>
                  <a:pt x="2306124" y="986566"/>
                </a:moveTo>
                <a:cubicBezTo>
                  <a:pt x="2218958" y="983371"/>
                  <a:pt x="2130964" y="1002775"/>
                  <a:pt x="2051247" y="1045110"/>
                </a:cubicBezTo>
                <a:cubicBezTo>
                  <a:pt x="1891813" y="1129780"/>
                  <a:pt x="1789831" y="1293248"/>
                  <a:pt x="1783882" y="1473672"/>
                </a:cubicBezTo>
                <a:lnTo>
                  <a:pt x="1984003" y="1480270"/>
                </a:lnTo>
                <a:cubicBezTo>
                  <a:pt x="1987589" y="1371518"/>
                  <a:pt x="2049059" y="1272986"/>
                  <a:pt x="2145160" y="1221950"/>
                </a:cubicBezTo>
                <a:cubicBezTo>
                  <a:pt x="2241261" y="1170914"/>
                  <a:pt x="2357317" y="1175167"/>
                  <a:pt x="2449424" y="1233100"/>
                </a:cubicBezTo>
                <a:cubicBezTo>
                  <a:pt x="2541532" y="1291033"/>
                  <a:pt x="2595626" y="1393800"/>
                  <a:pt x="2591242" y="1502523"/>
                </a:cubicBezTo>
                <a:lnTo>
                  <a:pt x="2791311" y="1510590"/>
                </a:lnTo>
                <a:cubicBezTo>
                  <a:pt x="2798584" y="1330214"/>
                  <a:pt x="2708840" y="1159721"/>
                  <a:pt x="2556031" y="1063608"/>
                </a:cubicBezTo>
                <a:cubicBezTo>
                  <a:pt x="2479627" y="1015552"/>
                  <a:pt x="2393289" y="989760"/>
                  <a:pt x="2306124" y="98656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3" name="Rectangle 16">
            <a:extLst>
              <a:ext uri="{FF2B5EF4-FFF2-40B4-BE49-F238E27FC236}">
                <a16:creationId xmlns:a16="http://schemas.microsoft.com/office/drawing/2014/main" id="{1F993BD9-C5E2-4809-9CA8-0A297D47536A}"/>
              </a:ext>
            </a:extLst>
          </p:cNvPr>
          <p:cNvSpPr/>
          <p:nvPr/>
        </p:nvSpPr>
        <p:spPr>
          <a:xfrm rot="2700000">
            <a:off x="4333760" y="272481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ectangle 9">
            <a:extLst>
              <a:ext uri="{FF2B5EF4-FFF2-40B4-BE49-F238E27FC236}">
                <a16:creationId xmlns:a16="http://schemas.microsoft.com/office/drawing/2014/main" id="{31379617-5A44-4246-BDB9-B2CAFFDBF740}"/>
              </a:ext>
            </a:extLst>
          </p:cNvPr>
          <p:cNvSpPr/>
          <p:nvPr/>
        </p:nvSpPr>
        <p:spPr>
          <a:xfrm>
            <a:off x="3702389" y="2741950"/>
            <a:ext cx="360125" cy="33710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Round Same Side Corner Rectangle 6">
            <a:extLst>
              <a:ext uri="{FF2B5EF4-FFF2-40B4-BE49-F238E27FC236}">
                <a16:creationId xmlns:a16="http://schemas.microsoft.com/office/drawing/2014/main" id="{CF3EBC8B-FA92-4A90-AD17-1BD4C42E8DFA}"/>
              </a:ext>
            </a:extLst>
          </p:cNvPr>
          <p:cNvSpPr/>
          <p:nvPr/>
        </p:nvSpPr>
        <p:spPr>
          <a:xfrm rot="2700000">
            <a:off x="5462844" y="4060819"/>
            <a:ext cx="130246" cy="522172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6" name="Frame 17">
            <a:extLst>
              <a:ext uri="{FF2B5EF4-FFF2-40B4-BE49-F238E27FC236}">
                <a16:creationId xmlns:a16="http://schemas.microsoft.com/office/drawing/2014/main" id="{199A8008-6AE6-404C-A05A-19590A932EBA}"/>
              </a:ext>
            </a:extLst>
          </p:cNvPr>
          <p:cNvSpPr/>
          <p:nvPr/>
        </p:nvSpPr>
        <p:spPr>
          <a:xfrm>
            <a:off x="3685358" y="3471419"/>
            <a:ext cx="347025" cy="34702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7" name="Rounded Rectangle 5">
            <a:extLst>
              <a:ext uri="{FF2B5EF4-FFF2-40B4-BE49-F238E27FC236}">
                <a16:creationId xmlns:a16="http://schemas.microsoft.com/office/drawing/2014/main" id="{F538A330-332E-4870-9275-7815146BEA06}"/>
              </a:ext>
            </a:extLst>
          </p:cNvPr>
          <p:cNvSpPr/>
          <p:nvPr/>
        </p:nvSpPr>
        <p:spPr>
          <a:xfrm flipH="1">
            <a:off x="7595854" y="2065085"/>
            <a:ext cx="344621" cy="28429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Teardrop 1">
            <a:extLst>
              <a:ext uri="{FF2B5EF4-FFF2-40B4-BE49-F238E27FC236}">
                <a16:creationId xmlns:a16="http://schemas.microsoft.com/office/drawing/2014/main" id="{84684BAE-EA00-40BE-9DB0-5028EF018A78}"/>
              </a:ext>
            </a:extLst>
          </p:cNvPr>
          <p:cNvSpPr/>
          <p:nvPr/>
        </p:nvSpPr>
        <p:spPr>
          <a:xfrm rot="18805991">
            <a:off x="7612430" y="1372092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9" name="Rectangle 130">
            <a:extLst>
              <a:ext uri="{FF2B5EF4-FFF2-40B4-BE49-F238E27FC236}">
                <a16:creationId xmlns:a16="http://schemas.microsoft.com/office/drawing/2014/main" id="{7C02CB06-76FE-4E5D-A43C-1C8D2ECAFB0B}"/>
              </a:ext>
            </a:extLst>
          </p:cNvPr>
          <p:cNvSpPr/>
          <p:nvPr/>
        </p:nvSpPr>
        <p:spPr>
          <a:xfrm>
            <a:off x="8162947" y="1372137"/>
            <a:ext cx="371900" cy="37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0" name="Right Triangle 17">
            <a:extLst>
              <a:ext uri="{FF2B5EF4-FFF2-40B4-BE49-F238E27FC236}">
                <a16:creationId xmlns:a16="http://schemas.microsoft.com/office/drawing/2014/main" id="{0AC2A323-2A6D-4B41-B27C-0DD413E4EE69}"/>
              </a:ext>
            </a:extLst>
          </p:cNvPr>
          <p:cNvSpPr>
            <a:spLocks noChangeAspect="1"/>
          </p:cNvSpPr>
          <p:nvPr/>
        </p:nvSpPr>
        <p:spPr>
          <a:xfrm>
            <a:off x="7091217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1999321" y="2603448"/>
                </a:moveTo>
                <a:lnTo>
                  <a:pt x="1999321" y="2772810"/>
                </a:lnTo>
                <a:lnTo>
                  <a:pt x="2528507" y="2772810"/>
                </a:lnTo>
                <a:lnTo>
                  <a:pt x="2528507" y="2603448"/>
                </a:lnTo>
                <a:close/>
                <a:moveTo>
                  <a:pt x="2263914" y="2230929"/>
                </a:moveTo>
                <a:cubicBezTo>
                  <a:pt x="2516419" y="2230929"/>
                  <a:pt x="2721114" y="2435624"/>
                  <a:pt x="2721114" y="2688129"/>
                </a:cubicBezTo>
                <a:cubicBezTo>
                  <a:pt x="2721114" y="2940634"/>
                  <a:pt x="2516419" y="3145329"/>
                  <a:pt x="2263914" y="3145329"/>
                </a:cubicBezTo>
                <a:cubicBezTo>
                  <a:pt x="2011409" y="3145329"/>
                  <a:pt x="1806714" y="2940634"/>
                  <a:pt x="1806714" y="2688129"/>
                </a:cubicBezTo>
                <a:cubicBezTo>
                  <a:pt x="1806714" y="2435624"/>
                  <a:pt x="2011409" y="2230929"/>
                  <a:pt x="2263914" y="2230929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1" name="Right Triangle 17">
            <a:extLst>
              <a:ext uri="{FF2B5EF4-FFF2-40B4-BE49-F238E27FC236}">
                <a16:creationId xmlns:a16="http://schemas.microsoft.com/office/drawing/2014/main" id="{AC134DD9-F640-428B-850A-3410CEF7E3F7}"/>
              </a:ext>
            </a:extLst>
          </p:cNvPr>
          <p:cNvSpPr>
            <a:spLocks noChangeAspect="1"/>
          </p:cNvSpPr>
          <p:nvPr/>
        </p:nvSpPr>
        <p:spPr>
          <a:xfrm>
            <a:off x="6493638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179233" y="2431577"/>
                </a:moveTo>
                <a:lnTo>
                  <a:pt x="2179233" y="2611489"/>
                </a:lnTo>
                <a:lnTo>
                  <a:pt x="1999321" y="2611489"/>
                </a:lnTo>
                <a:lnTo>
                  <a:pt x="1999321" y="2780851"/>
                </a:lnTo>
                <a:lnTo>
                  <a:pt x="2179233" y="2780851"/>
                </a:lnTo>
                <a:lnTo>
                  <a:pt x="2179233" y="2960763"/>
                </a:lnTo>
                <a:lnTo>
                  <a:pt x="2348595" y="2960763"/>
                </a:lnTo>
                <a:lnTo>
                  <a:pt x="2348595" y="2780851"/>
                </a:lnTo>
                <a:lnTo>
                  <a:pt x="2528507" y="2780851"/>
                </a:lnTo>
                <a:lnTo>
                  <a:pt x="2528507" y="2611489"/>
                </a:lnTo>
                <a:lnTo>
                  <a:pt x="2348595" y="2611489"/>
                </a:lnTo>
                <a:lnTo>
                  <a:pt x="2348595" y="24315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2" name="Right Triangle 17">
            <a:extLst>
              <a:ext uri="{FF2B5EF4-FFF2-40B4-BE49-F238E27FC236}">
                <a16:creationId xmlns:a16="http://schemas.microsoft.com/office/drawing/2014/main" id="{18A6013F-C390-41BC-B647-FC7982E7D43D}"/>
              </a:ext>
            </a:extLst>
          </p:cNvPr>
          <p:cNvSpPr>
            <a:spLocks noChangeAspect="1"/>
          </p:cNvSpPr>
          <p:nvPr/>
        </p:nvSpPr>
        <p:spPr>
          <a:xfrm>
            <a:off x="7688796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136698" y="2449196"/>
                </a:moveTo>
                <a:lnTo>
                  <a:pt x="2016940" y="2568954"/>
                </a:lnTo>
                <a:lnTo>
                  <a:pt x="2144156" y="2696170"/>
                </a:lnTo>
                <a:lnTo>
                  <a:pt x="2016940" y="2823386"/>
                </a:lnTo>
                <a:lnTo>
                  <a:pt x="2136698" y="2943144"/>
                </a:lnTo>
                <a:lnTo>
                  <a:pt x="2263914" y="2815928"/>
                </a:lnTo>
                <a:lnTo>
                  <a:pt x="2391130" y="2943144"/>
                </a:lnTo>
                <a:lnTo>
                  <a:pt x="2510888" y="2823386"/>
                </a:lnTo>
                <a:lnTo>
                  <a:pt x="2383672" y="2696170"/>
                </a:lnTo>
                <a:lnTo>
                  <a:pt x="2510888" y="2568954"/>
                </a:lnTo>
                <a:lnTo>
                  <a:pt x="2391130" y="2449196"/>
                </a:lnTo>
                <a:lnTo>
                  <a:pt x="2263914" y="2576412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3" name="Oval 44">
            <a:extLst>
              <a:ext uri="{FF2B5EF4-FFF2-40B4-BE49-F238E27FC236}">
                <a16:creationId xmlns:a16="http://schemas.microsoft.com/office/drawing/2014/main" id="{9352E145-57DB-413D-AF83-995E13A28F45}"/>
              </a:ext>
            </a:extLst>
          </p:cNvPr>
          <p:cNvSpPr>
            <a:spLocks noChangeAspect="1"/>
          </p:cNvSpPr>
          <p:nvPr/>
        </p:nvSpPr>
        <p:spPr>
          <a:xfrm>
            <a:off x="8286375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519839" y="2469622"/>
                </a:moveTo>
                <a:lnTo>
                  <a:pt x="2201779" y="2787682"/>
                </a:lnTo>
                <a:lnTo>
                  <a:pt x="2003023" y="2588926"/>
                </a:lnTo>
                <a:lnTo>
                  <a:pt x="1901669" y="2690281"/>
                </a:lnTo>
                <a:lnTo>
                  <a:pt x="2203868" y="2992480"/>
                </a:lnTo>
                <a:lnTo>
                  <a:pt x="2305222" y="2891125"/>
                </a:lnTo>
                <a:lnTo>
                  <a:pt x="2303133" y="2889037"/>
                </a:lnTo>
                <a:lnTo>
                  <a:pt x="2621194" y="25709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5A946800-6916-4D53-9F97-6E004B4D8053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5107D2EB-8B66-4DEF-B26A-B589C93AF763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0906A917-79AA-43C6-BA32-E4235BB23A01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23AB8F54-9668-483B-8CEF-67494D7D5D16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4640401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B</a:t>
            </a:r>
            <a:endParaRPr lang="ko-KR" altLang="en-US" dirty="0"/>
          </a:p>
        </p:txBody>
      </p:sp>
      <p:sp>
        <p:nvSpPr>
          <p:cNvPr id="49" name="Isosceles Triangle 68">
            <a:extLst>
              <a:ext uri="{FF2B5EF4-FFF2-40B4-BE49-F238E27FC236}">
                <a16:creationId xmlns:a16="http://schemas.microsoft.com/office/drawing/2014/main" id="{D6685225-62AE-4DD7-87BB-CA620BA42D7E}"/>
              </a:ext>
            </a:extLst>
          </p:cNvPr>
          <p:cNvSpPr/>
          <p:nvPr/>
        </p:nvSpPr>
        <p:spPr>
          <a:xfrm rot="10800000">
            <a:off x="6076603" y="3430121"/>
            <a:ext cx="154974" cy="482618"/>
          </a:xfrm>
          <a:custGeom>
            <a:avLst/>
            <a:gdLst/>
            <a:ahLst/>
            <a:cxnLst/>
            <a:rect l="l" t="t" r="r" b="b"/>
            <a:pathLst>
              <a:path w="1040400" h="3240000">
                <a:moveTo>
                  <a:pt x="41345" y="940666"/>
                </a:moveTo>
                <a:lnTo>
                  <a:pt x="1242" y="653403"/>
                </a:lnTo>
                <a:lnTo>
                  <a:pt x="0" y="653403"/>
                </a:lnTo>
                <a:lnTo>
                  <a:pt x="1057" y="652077"/>
                </a:lnTo>
                <a:lnTo>
                  <a:pt x="447" y="647712"/>
                </a:lnTo>
                <a:lnTo>
                  <a:pt x="4531" y="647712"/>
                </a:lnTo>
                <a:lnTo>
                  <a:pt x="520200" y="0"/>
                </a:lnTo>
                <a:lnTo>
                  <a:pt x="659109" y="174478"/>
                </a:lnTo>
                <a:close/>
                <a:moveTo>
                  <a:pt x="101622" y="1372451"/>
                </a:moveTo>
                <a:lnTo>
                  <a:pt x="61820" y="1087335"/>
                </a:lnTo>
                <a:lnTo>
                  <a:pt x="728036" y="261055"/>
                </a:lnTo>
                <a:lnTo>
                  <a:pt x="870500" y="439998"/>
                </a:lnTo>
                <a:lnTo>
                  <a:pt x="860164" y="431664"/>
                </a:lnTo>
                <a:close/>
                <a:moveTo>
                  <a:pt x="161365" y="1800403"/>
                </a:moveTo>
                <a:lnTo>
                  <a:pt x="122098" y="1519120"/>
                </a:lnTo>
                <a:lnTo>
                  <a:pt x="930953" y="515931"/>
                </a:lnTo>
                <a:lnTo>
                  <a:pt x="1035869" y="647712"/>
                </a:lnTo>
                <a:lnTo>
                  <a:pt x="1039954" y="647712"/>
                </a:lnTo>
                <a:lnTo>
                  <a:pt x="1039345" y="652078"/>
                </a:lnTo>
                <a:lnTo>
                  <a:pt x="1040400" y="653403"/>
                </a:lnTo>
                <a:lnTo>
                  <a:pt x="1039160" y="653403"/>
                </a:lnTo>
                <a:lnTo>
                  <a:pt x="1029316" y="723920"/>
                </a:lnTo>
                <a:close/>
                <a:moveTo>
                  <a:pt x="217894" y="2205330"/>
                </a:moveTo>
                <a:lnTo>
                  <a:pt x="181840" y="1947070"/>
                </a:lnTo>
                <a:lnTo>
                  <a:pt x="1000266" y="932012"/>
                </a:lnTo>
                <a:lnTo>
                  <a:pt x="949113" y="1298429"/>
                </a:lnTo>
                <a:close/>
                <a:moveTo>
                  <a:pt x="330192" y="2564220"/>
                </a:moveTo>
                <a:lnTo>
                  <a:pt x="267995" y="2564220"/>
                </a:lnTo>
                <a:lnTo>
                  <a:pt x="237100" y="2342912"/>
                </a:lnTo>
                <a:lnTo>
                  <a:pt x="242309" y="2347112"/>
                </a:lnTo>
                <a:lnTo>
                  <a:pt x="920063" y="1506522"/>
                </a:lnTo>
                <a:lnTo>
                  <a:pt x="865005" y="1900914"/>
                </a:lnTo>
                <a:close/>
                <a:moveTo>
                  <a:pt x="772406" y="2564220"/>
                </a:moveTo>
                <a:lnTo>
                  <a:pt x="468924" y="2564220"/>
                </a:lnTo>
                <a:lnTo>
                  <a:pt x="835955" y="2109008"/>
                </a:lnTo>
                <a:close/>
                <a:moveTo>
                  <a:pt x="892044" y="3240000"/>
                </a:moveTo>
                <a:lnTo>
                  <a:pt x="148356" y="3240000"/>
                </a:lnTo>
                <a:lnTo>
                  <a:pt x="276144" y="2663936"/>
                </a:lnTo>
                <a:lnTo>
                  <a:pt x="764256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0" name="Rectangle 9">
            <a:extLst>
              <a:ext uri="{FF2B5EF4-FFF2-40B4-BE49-F238E27FC236}">
                <a16:creationId xmlns:a16="http://schemas.microsoft.com/office/drawing/2014/main" id="{0BD6B899-CA58-4192-AC3A-265D6154E3C4}"/>
              </a:ext>
            </a:extLst>
          </p:cNvPr>
          <p:cNvSpPr/>
          <p:nvPr/>
        </p:nvSpPr>
        <p:spPr>
          <a:xfrm>
            <a:off x="6472358" y="3485841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1" name="Isosceles Triangle 8">
            <a:extLst>
              <a:ext uri="{FF2B5EF4-FFF2-40B4-BE49-F238E27FC236}">
                <a16:creationId xmlns:a16="http://schemas.microsoft.com/office/drawing/2014/main" id="{74FE9C52-7134-40AC-820C-7E8B85921EA0}"/>
              </a:ext>
            </a:extLst>
          </p:cNvPr>
          <p:cNvSpPr/>
          <p:nvPr/>
        </p:nvSpPr>
        <p:spPr>
          <a:xfrm rot="16200000">
            <a:off x="3610095" y="2744881"/>
            <a:ext cx="311874" cy="371836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2" name="Donut 8">
            <a:extLst>
              <a:ext uri="{FF2B5EF4-FFF2-40B4-BE49-F238E27FC236}">
                <a16:creationId xmlns:a16="http://schemas.microsoft.com/office/drawing/2014/main" id="{62664A38-7857-47E2-ABE4-3DA41611FDBC}"/>
              </a:ext>
            </a:extLst>
          </p:cNvPr>
          <p:cNvSpPr/>
          <p:nvPr/>
        </p:nvSpPr>
        <p:spPr>
          <a:xfrm>
            <a:off x="7202344" y="2726749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3" name="Freeform 18">
            <a:extLst>
              <a:ext uri="{FF2B5EF4-FFF2-40B4-BE49-F238E27FC236}">
                <a16:creationId xmlns:a16="http://schemas.microsoft.com/office/drawing/2014/main" id="{047210EE-104B-4CDC-A373-9544CEF7DFF4}"/>
              </a:ext>
            </a:extLst>
          </p:cNvPr>
          <p:cNvSpPr/>
          <p:nvPr/>
        </p:nvSpPr>
        <p:spPr>
          <a:xfrm>
            <a:off x="7644583" y="3526543"/>
            <a:ext cx="359044" cy="289775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4" name="Oval 7">
            <a:extLst>
              <a:ext uri="{FF2B5EF4-FFF2-40B4-BE49-F238E27FC236}">
                <a16:creationId xmlns:a16="http://schemas.microsoft.com/office/drawing/2014/main" id="{34F6D024-6CF5-4C3A-AA53-3B733954C778}"/>
              </a:ext>
            </a:extLst>
          </p:cNvPr>
          <p:cNvSpPr/>
          <p:nvPr/>
        </p:nvSpPr>
        <p:spPr>
          <a:xfrm>
            <a:off x="7748036" y="2750160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5" name="Freeform 20">
            <a:extLst>
              <a:ext uri="{FF2B5EF4-FFF2-40B4-BE49-F238E27FC236}">
                <a16:creationId xmlns:a16="http://schemas.microsoft.com/office/drawing/2014/main" id="{D211707F-CE81-4D1A-B84A-C3E5FA2CFC76}"/>
              </a:ext>
            </a:extLst>
          </p:cNvPr>
          <p:cNvSpPr/>
          <p:nvPr/>
        </p:nvSpPr>
        <p:spPr>
          <a:xfrm>
            <a:off x="8271827" y="4162169"/>
            <a:ext cx="376670" cy="402560"/>
          </a:xfrm>
          <a:custGeom>
            <a:avLst/>
            <a:gdLst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700645 w 2149434"/>
              <a:gd name="connsiteY3" fmla="*/ 166255 h 2933205"/>
              <a:gd name="connsiteX4" fmla="*/ 676894 w 2149434"/>
              <a:gd name="connsiteY4" fmla="*/ 0 h 2933205"/>
              <a:gd name="connsiteX5" fmla="*/ 2066307 w 2149434"/>
              <a:gd name="connsiteY5" fmla="*/ 819397 h 2933205"/>
              <a:gd name="connsiteX6" fmla="*/ 2149434 w 2149434"/>
              <a:gd name="connsiteY6" fmla="*/ 593766 h 2933205"/>
              <a:gd name="connsiteX7" fmla="*/ 1816925 w 2149434"/>
              <a:gd name="connsiteY7" fmla="*/ 2933205 h 2933205"/>
              <a:gd name="connsiteX8" fmla="*/ 1187533 w 2149434"/>
              <a:gd name="connsiteY8" fmla="*/ 926275 h 2933205"/>
              <a:gd name="connsiteX9" fmla="*/ 1080655 w 2149434"/>
              <a:gd name="connsiteY9" fmla="*/ 1828800 h 2933205"/>
              <a:gd name="connsiteX10" fmla="*/ 914400 w 2149434"/>
              <a:gd name="connsiteY10" fmla="*/ 1448790 h 2933205"/>
              <a:gd name="connsiteX11" fmla="*/ 795647 w 2149434"/>
              <a:gd name="connsiteY11" fmla="*/ 2933205 h 2933205"/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676894 w 2149434"/>
              <a:gd name="connsiteY3" fmla="*/ 0 h 2933205"/>
              <a:gd name="connsiteX4" fmla="*/ 2066307 w 2149434"/>
              <a:gd name="connsiteY4" fmla="*/ 819397 h 2933205"/>
              <a:gd name="connsiteX5" fmla="*/ 2149434 w 2149434"/>
              <a:gd name="connsiteY5" fmla="*/ 593766 h 2933205"/>
              <a:gd name="connsiteX6" fmla="*/ 1816925 w 2149434"/>
              <a:gd name="connsiteY6" fmla="*/ 2933205 h 2933205"/>
              <a:gd name="connsiteX7" fmla="*/ 1187533 w 2149434"/>
              <a:gd name="connsiteY7" fmla="*/ 926275 h 2933205"/>
              <a:gd name="connsiteX8" fmla="*/ 1080655 w 2149434"/>
              <a:gd name="connsiteY8" fmla="*/ 1828800 h 2933205"/>
              <a:gd name="connsiteX9" fmla="*/ 914400 w 2149434"/>
              <a:gd name="connsiteY9" fmla="*/ 1448790 h 2933205"/>
              <a:gd name="connsiteX10" fmla="*/ 795647 w 2149434"/>
              <a:gd name="connsiteY10" fmla="*/ 2933205 h 2933205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095113"/>
              <a:gd name="connsiteY0" fmla="*/ 3150488 h 3150488"/>
              <a:gd name="connsiteX1" fmla="*/ 0 w 2095113"/>
              <a:gd name="connsiteY1" fmla="*/ 1749200 h 3150488"/>
              <a:gd name="connsiteX2" fmla="*/ 463138 w 2095113"/>
              <a:gd name="connsiteY2" fmla="*/ 1951080 h 3150488"/>
              <a:gd name="connsiteX3" fmla="*/ 776482 w 2095113"/>
              <a:gd name="connsiteY3" fmla="*/ 0 h 3150488"/>
              <a:gd name="connsiteX4" fmla="*/ 1975772 w 2095113"/>
              <a:gd name="connsiteY4" fmla="*/ 991413 h 3150488"/>
              <a:gd name="connsiteX5" fmla="*/ 2095113 w 2095113"/>
              <a:gd name="connsiteY5" fmla="*/ 702407 h 3150488"/>
              <a:gd name="connsiteX6" fmla="*/ 1816925 w 2095113"/>
              <a:gd name="connsiteY6" fmla="*/ 3150488 h 3150488"/>
              <a:gd name="connsiteX7" fmla="*/ 1187533 w 2095113"/>
              <a:gd name="connsiteY7" fmla="*/ 1143558 h 3150488"/>
              <a:gd name="connsiteX8" fmla="*/ 1080655 w 2095113"/>
              <a:gd name="connsiteY8" fmla="*/ 2046083 h 3150488"/>
              <a:gd name="connsiteX9" fmla="*/ 914400 w 2095113"/>
              <a:gd name="connsiteY9" fmla="*/ 1666073 h 3150488"/>
              <a:gd name="connsiteX10" fmla="*/ 795647 w 2095113"/>
              <a:gd name="connsiteY10" fmla="*/ 3150488 h 3150488"/>
              <a:gd name="connsiteX0" fmla="*/ 795647 w 2760540"/>
              <a:gd name="connsiteY0" fmla="*/ 3150488 h 3150488"/>
              <a:gd name="connsiteX1" fmla="*/ 0 w 2760540"/>
              <a:gd name="connsiteY1" fmla="*/ 1749200 h 3150488"/>
              <a:gd name="connsiteX2" fmla="*/ 463138 w 2760540"/>
              <a:gd name="connsiteY2" fmla="*/ 1951080 h 3150488"/>
              <a:gd name="connsiteX3" fmla="*/ 776482 w 2760540"/>
              <a:gd name="connsiteY3" fmla="*/ 0 h 3150488"/>
              <a:gd name="connsiteX4" fmla="*/ 1975772 w 2760540"/>
              <a:gd name="connsiteY4" fmla="*/ 991413 h 3150488"/>
              <a:gd name="connsiteX5" fmla="*/ 2095113 w 2760540"/>
              <a:gd name="connsiteY5" fmla="*/ 702407 h 3150488"/>
              <a:gd name="connsiteX6" fmla="*/ 1816925 w 2760540"/>
              <a:gd name="connsiteY6" fmla="*/ 3150488 h 3150488"/>
              <a:gd name="connsiteX7" fmla="*/ 1187533 w 2760540"/>
              <a:gd name="connsiteY7" fmla="*/ 1143558 h 3150488"/>
              <a:gd name="connsiteX8" fmla="*/ 1080655 w 2760540"/>
              <a:gd name="connsiteY8" fmla="*/ 2046083 h 3150488"/>
              <a:gd name="connsiteX9" fmla="*/ 914400 w 2760540"/>
              <a:gd name="connsiteY9" fmla="*/ 1666073 h 3150488"/>
              <a:gd name="connsiteX10" fmla="*/ 795647 w 2760540"/>
              <a:gd name="connsiteY10" fmla="*/ 3150488 h 3150488"/>
              <a:gd name="connsiteX0" fmla="*/ 795647 w 2904019"/>
              <a:gd name="connsiteY0" fmla="*/ 3150488 h 3150488"/>
              <a:gd name="connsiteX1" fmla="*/ 0 w 2904019"/>
              <a:gd name="connsiteY1" fmla="*/ 1749200 h 3150488"/>
              <a:gd name="connsiteX2" fmla="*/ 463138 w 2904019"/>
              <a:gd name="connsiteY2" fmla="*/ 1951080 h 3150488"/>
              <a:gd name="connsiteX3" fmla="*/ 776482 w 2904019"/>
              <a:gd name="connsiteY3" fmla="*/ 0 h 3150488"/>
              <a:gd name="connsiteX4" fmla="*/ 1975772 w 2904019"/>
              <a:gd name="connsiteY4" fmla="*/ 991413 h 3150488"/>
              <a:gd name="connsiteX5" fmla="*/ 2095113 w 2904019"/>
              <a:gd name="connsiteY5" fmla="*/ 702407 h 3150488"/>
              <a:gd name="connsiteX6" fmla="*/ 1816925 w 2904019"/>
              <a:gd name="connsiteY6" fmla="*/ 3150488 h 3150488"/>
              <a:gd name="connsiteX7" fmla="*/ 1187533 w 2904019"/>
              <a:gd name="connsiteY7" fmla="*/ 1143558 h 3150488"/>
              <a:gd name="connsiteX8" fmla="*/ 1080655 w 2904019"/>
              <a:gd name="connsiteY8" fmla="*/ 2046083 h 3150488"/>
              <a:gd name="connsiteX9" fmla="*/ 914400 w 2904019"/>
              <a:gd name="connsiteY9" fmla="*/ 1666073 h 3150488"/>
              <a:gd name="connsiteX10" fmla="*/ 795647 w 2904019"/>
              <a:gd name="connsiteY10" fmla="*/ 3150488 h 3150488"/>
              <a:gd name="connsiteX0" fmla="*/ 795647 w 2905418"/>
              <a:gd name="connsiteY0" fmla="*/ 3150488 h 3186701"/>
              <a:gd name="connsiteX1" fmla="*/ 0 w 2905418"/>
              <a:gd name="connsiteY1" fmla="*/ 1749200 h 3186701"/>
              <a:gd name="connsiteX2" fmla="*/ 463138 w 2905418"/>
              <a:gd name="connsiteY2" fmla="*/ 1951080 h 3186701"/>
              <a:gd name="connsiteX3" fmla="*/ 776482 w 2905418"/>
              <a:gd name="connsiteY3" fmla="*/ 0 h 3186701"/>
              <a:gd name="connsiteX4" fmla="*/ 1975772 w 2905418"/>
              <a:gd name="connsiteY4" fmla="*/ 991413 h 3186701"/>
              <a:gd name="connsiteX5" fmla="*/ 2095113 w 2905418"/>
              <a:gd name="connsiteY5" fmla="*/ 702407 h 3186701"/>
              <a:gd name="connsiteX6" fmla="*/ 1821452 w 2905418"/>
              <a:gd name="connsiteY6" fmla="*/ 3186701 h 3186701"/>
              <a:gd name="connsiteX7" fmla="*/ 1187533 w 2905418"/>
              <a:gd name="connsiteY7" fmla="*/ 1143558 h 3186701"/>
              <a:gd name="connsiteX8" fmla="*/ 1080655 w 2905418"/>
              <a:gd name="connsiteY8" fmla="*/ 2046083 h 3186701"/>
              <a:gd name="connsiteX9" fmla="*/ 914400 w 2905418"/>
              <a:gd name="connsiteY9" fmla="*/ 1666073 h 3186701"/>
              <a:gd name="connsiteX10" fmla="*/ 795647 w 2905418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1975772 w 2937337"/>
              <a:gd name="connsiteY4" fmla="*/ 991413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893849"/>
              <a:gd name="connsiteY0" fmla="*/ 3150488 h 3186701"/>
              <a:gd name="connsiteX1" fmla="*/ 0 w 2893849"/>
              <a:gd name="connsiteY1" fmla="*/ 1749200 h 3186701"/>
              <a:gd name="connsiteX2" fmla="*/ 463138 w 2893849"/>
              <a:gd name="connsiteY2" fmla="*/ 1951080 h 3186701"/>
              <a:gd name="connsiteX3" fmla="*/ 776482 w 2893849"/>
              <a:gd name="connsiteY3" fmla="*/ 0 h 3186701"/>
              <a:gd name="connsiteX4" fmla="*/ 2034620 w 2893849"/>
              <a:gd name="connsiteY4" fmla="*/ 1294704 h 3186701"/>
              <a:gd name="connsiteX5" fmla="*/ 2031739 w 2893849"/>
              <a:gd name="connsiteY5" fmla="*/ 711461 h 3186701"/>
              <a:gd name="connsiteX6" fmla="*/ 1821452 w 2893849"/>
              <a:gd name="connsiteY6" fmla="*/ 3186701 h 3186701"/>
              <a:gd name="connsiteX7" fmla="*/ 1187533 w 2893849"/>
              <a:gd name="connsiteY7" fmla="*/ 1143558 h 3186701"/>
              <a:gd name="connsiteX8" fmla="*/ 1080655 w 2893849"/>
              <a:gd name="connsiteY8" fmla="*/ 2046083 h 3186701"/>
              <a:gd name="connsiteX9" fmla="*/ 914400 w 2893849"/>
              <a:gd name="connsiteY9" fmla="*/ 1666073 h 3186701"/>
              <a:gd name="connsiteX10" fmla="*/ 795647 w 2893849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03465 w 2936139"/>
              <a:gd name="connsiteY0" fmla="*/ 3168594 h 3186701"/>
              <a:gd name="connsiteX1" fmla="*/ 0 w 2936139"/>
              <a:gd name="connsiteY1" fmla="*/ 1726566 h 3186701"/>
              <a:gd name="connsiteX2" fmla="*/ 404291 w 2936139"/>
              <a:gd name="connsiteY2" fmla="*/ 2009927 h 3186701"/>
              <a:gd name="connsiteX3" fmla="*/ 781009 w 2936139"/>
              <a:gd name="connsiteY3" fmla="*/ 0 h 3186701"/>
              <a:gd name="connsiteX4" fmla="*/ 2039147 w 2936139"/>
              <a:gd name="connsiteY4" fmla="*/ 1294704 h 3186701"/>
              <a:gd name="connsiteX5" fmla="*/ 2036266 w 2936139"/>
              <a:gd name="connsiteY5" fmla="*/ 711461 h 3186701"/>
              <a:gd name="connsiteX6" fmla="*/ 1825979 w 2936139"/>
              <a:gd name="connsiteY6" fmla="*/ 3186701 h 3186701"/>
              <a:gd name="connsiteX7" fmla="*/ 1192060 w 2936139"/>
              <a:gd name="connsiteY7" fmla="*/ 1143558 h 3186701"/>
              <a:gd name="connsiteX8" fmla="*/ 1085182 w 2936139"/>
              <a:gd name="connsiteY8" fmla="*/ 2046083 h 3186701"/>
              <a:gd name="connsiteX9" fmla="*/ 918927 w 2936139"/>
              <a:gd name="connsiteY9" fmla="*/ 1666073 h 3186701"/>
              <a:gd name="connsiteX10" fmla="*/ 1103465 w 2936139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897156"/>
              <a:gd name="connsiteY0" fmla="*/ 3168594 h 3173121"/>
              <a:gd name="connsiteX1" fmla="*/ 0 w 2897156"/>
              <a:gd name="connsiteY1" fmla="*/ 1749200 h 3173121"/>
              <a:gd name="connsiteX2" fmla="*/ 449559 w 2897156"/>
              <a:gd name="connsiteY2" fmla="*/ 2009927 h 3173121"/>
              <a:gd name="connsiteX3" fmla="*/ 826277 w 2897156"/>
              <a:gd name="connsiteY3" fmla="*/ 0 h 3173121"/>
              <a:gd name="connsiteX4" fmla="*/ 2084415 w 2897156"/>
              <a:gd name="connsiteY4" fmla="*/ 1294704 h 3173121"/>
              <a:gd name="connsiteX5" fmla="*/ 2081534 w 2897156"/>
              <a:gd name="connsiteY5" fmla="*/ 711461 h 3173121"/>
              <a:gd name="connsiteX6" fmla="*/ 1581537 w 2897156"/>
              <a:gd name="connsiteY6" fmla="*/ 3173121 h 3173121"/>
              <a:gd name="connsiteX7" fmla="*/ 1237328 w 2897156"/>
              <a:gd name="connsiteY7" fmla="*/ 1143558 h 3173121"/>
              <a:gd name="connsiteX8" fmla="*/ 1130450 w 2897156"/>
              <a:gd name="connsiteY8" fmla="*/ 2046083 h 3173121"/>
              <a:gd name="connsiteX9" fmla="*/ 918927 w 2897156"/>
              <a:gd name="connsiteY9" fmla="*/ 1697760 h 3173121"/>
              <a:gd name="connsiteX10" fmla="*/ 1148733 w 2897156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288886 w 2969045"/>
              <a:gd name="connsiteY8" fmla="*/ 2367481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69045" h="3173121">
                <a:moveTo>
                  <a:pt x="1148733" y="3168594"/>
                </a:moveTo>
                <a:cubicBezTo>
                  <a:pt x="-68605" y="2992718"/>
                  <a:pt x="289357" y="2373225"/>
                  <a:pt x="0" y="1749200"/>
                </a:cubicBezTo>
                <a:cubicBezTo>
                  <a:pt x="211718" y="1712379"/>
                  <a:pt x="518500" y="2277611"/>
                  <a:pt x="449559" y="2009927"/>
                </a:cubicBezTo>
                <a:cubicBezTo>
                  <a:pt x="87752" y="952162"/>
                  <a:pt x="1169975" y="921963"/>
                  <a:pt x="826277" y="0"/>
                </a:cubicBezTo>
                <a:cubicBezTo>
                  <a:pt x="1894489" y="60376"/>
                  <a:pt x="1582046" y="1053258"/>
                  <a:pt x="2084415" y="1294704"/>
                </a:cubicBezTo>
                <a:cubicBezTo>
                  <a:pt x="2220765" y="1319082"/>
                  <a:pt x="2384277" y="1207659"/>
                  <a:pt x="2081534" y="711461"/>
                </a:cubicBezTo>
                <a:cubicBezTo>
                  <a:pt x="3844765" y="2025429"/>
                  <a:pt x="2606774" y="3099478"/>
                  <a:pt x="1581537" y="3173121"/>
                </a:cubicBezTo>
                <a:cubicBezTo>
                  <a:pt x="2049242" y="2917586"/>
                  <a:pt x="2204598" y="1824606"/>
                  <a:pt x="1237328" y="1143558"/>
                </a:cubicBezTo>
                <a:cubicBezTo>
                  <a:pt x="1479342" y="1777869"/>
                  <a:pt x="1318476" y="2090782"/>
                  <a:pt x="1162138" y="2408222"/>
                </a:cubicBezTo>
                <a:cubicBezTo>
                  <a:pt x="1159532" y="2246847"/>
                  <a:pt x="1324413" y="1899876"/>
                  <a:pt x="918927" y="1697760"/>
                </a:cubicBezTo>
                <a:cubicBezTo>
                  <a:pt x="1108697" y="2305733"/>
                  <a:pt x="307113" y="2497246"/>
                  <a:pt x="1148733" y="31685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6" name="Rounded Rectangle 25">
            <a:extLst>
              <a:ext uri="{FF2B5EF4-FFF2-40B4-BE49-F238E27FC236}">
                <a16:creationId xmlns:a16="http://schemas.microsoft.com/office/drawing/2014/main" id="{9FF0A44A-B8E4-40CF-9146-3116FA56C39E}"/>
              </a:ext>
            </a:extLst>
          </p:cNvPr>
          <p:cNvSpPr/>
          <p:nvPr/>
        </p:nvSpPr>
        <p:spPr>
          <a:xfrm>
            <a:off x="8254078" y="2047226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7" name="Block Arc 41">
            <a:extLst>
              <a:ext uri="{FF2B5EF4-FFF2-40B4-BE49-F238E27FC236}">
                <a16:creationId xmlns:a16="http://schemas.microsoft.com/office/drawing/2014/main" id="{DCB2C9E6-F4CE-4A7C-A204-A24E7E606982}"/>
              </a:ext>
            </a:extLst>
          </p:cNvPr>
          <p:cNvSpPr/>
          <p:nvPr/>
        </p:nvSpPr>
        <p:spPr>
          <a:xfrm>
            <a:off x="7187564" y="4163165"/>
            <a:ext cx="395557" cy="400568"/>
          </a:xfrm>
          <a:custGeom>
            <a:avLst/>
            <a:gdLst/>
            <a:ahLst/>
            <a:cxnLst/>
            <a:rect l="l" t="t" r="r" b="b"/>
            <a:pathLst>
              <a:path w="2844151" h="288018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58" name="Round Same Side Corner Rectangle 11">
            <a:extLst>
              <a:ext uri="{FF2B5EF4-FFF2-40B4-BE49-F238E27FC236}">
                <a16:creationId xmlns:a16="http://schemas.microsoft.com/office/drawing/2014/main" id="{A8C28C42-4922-40BF-B06E-E6B951D387D3}"/>
              </a:ext>
            </a:extLst>
          </p:cNvPr>
          <p:cNvSpPr/>
          <p:nvPr/>
        </p:nvSpPr>
        <p:spPr>
          <a:xfrm rot="9900000">
            <a:off x="7717589" y="1270728"/>
            <a:ext cx="407173" cy="34581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9" name="Donut 39">
            <a:extLst>
              <a:ext uri="{FF2B5EF4-FFF2-40B4-BE49-F238E27FC236}">
                <a16:creationId xmlns:a16="http://schemas.microsoft.com/office/drawing/2014/main" id="{AF43752B-7416-4DAB-B013-C57658C1CC5D}"/>
              </a:ext>
            </a:extLst>
          </p:cNvPr>
          <p:cNvSpPr/>
          <p:nvPr/>
        </p:nvSpPr>
        <p:spPr>
          <a:xfrm>
            <a:off x="3530744" y="3469364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0" name="Freeform 25">
            <a:extLst>
              <a:ext uri="{FF2B5EF4-FFF2-40B4-BE49-F238E27FC236}">
                <a16:creationId xmlns:a16="http://schemas.microsoft.com/office/drawing/2014/main" id="{9FE82CC9-8ECA-4F60-AD3A-C0687C5C4A64}"/>
              </a:ext>
            </a:extLst>
          </p:cNvPr>
          <p:cNvSpPr/>
          <p:nvPr/>
        </p:nvSpPr>
        <p:spPr>
          <a:xfrm>
            <a:off x="6704653" y="2749259"/>
            <a:ext cx="293412" cy="363079"/>
          </a:xfrm>
          <a:custGeom>
            <a:avLst/>
            <a:gdLst>
              <a:gd name="connsiteX0" fmla="*/ 371475 w 1600200"/>
              <a:gd name="connsiteY0" fmla="*/ 0 h 1857375"/>
              <a:gd name="connsiteX1" fmla="*/ 628650 w 1600200"/>
              <a:gd name="connsiteY1" fmla="*/ 523875 h 1857375"/>
              <a:gd name="connsiteX2" fmla="*/ 400050 w 1600200"/>
              <a:gd name="connsiteY2" fmla="*/ 561975 h 1857375"/>
              <a:gd name="connsiteX3" fmla="*/ 1019175 w 1600200"/>
              <a:gd name="connsiteY3" fmla="*/ 1438275 h 1857375"/>
              <a:gd name="connsiteX4" fmla="*/ 1219200 w 1600200"/>
              <a:gd name="connsiteY4" fmla="*/ 1238250 h 1857375"/>
              <a:gd name="connsiteX5" fmla="*/ 1600200 w 1600200"/>
              <a:gd name="connsiteY5" fmla="*/ 1666875 h 1857375"/>
              <a:gd name="connsiteX6" fmla="*/ 1038225 w 1600200"/>
              <a:gd name="connsiteY6" fmla="*/ 1857375 h 1857375"/>
              <a:gd name="connsiteX7" fmla="*/ 0 w 1600200"/>
              <a:gd name="connsiteY7" fmla="*/ 314325 h 1857375"/>
              <a:gd name="connsiteX8" fmla="*/ 371475 w 1600200"/>
              <a:gd name="connsiteY8" fmla="*/ 0 h 1857375"/>
              <a:gd name="connsiteX0" fmla="*/ 371475 w 1600200"/>
              <a:gd name="connsiteY0" fmla="*/ 0 h 1917951"/>
              <a:gd name="connsiteX1" fmla="*/ 628650 w 1600200"/>
              <a:gd name="connsiteY1" fmla="*/ 584451 h 1917951"/>
              <a:gd name="connsiteX2" fmla="*/ 400050 w 1600200"/>
              <a:gd name="connsiteY2" fmla="*/ 622551 h 1917951"/>
              <a:gd name="connsiteX3" fmla="*/ 1019175 w 1600200"/>
              <a:gd name="connsiteY3" fmla="*/ 1498851 h 1917951"/>
              <a:gd name="connsiteX4" fmla="*/ 1219200 w 1600200"/>
              <a:gd name="connsiteY4" fmla="*/ 1298826 h 1917951"/>
              <a:gd name="connsiteX5" fmla="*/ 1600200 w 1600200"/>
              <a:gd name="connsiteY5" fmla="*/ 1727451 h 1917951"/>
              <a:gd name="connsiteX6" fmla="*/ 1038225 w 1600200"/>
              <a:gd name="connsiteY6" fmla="*/ 1917951 h 1917951"/>
              <a:gd name="connsiteX7" fmla="*/ 0 w 1600200"/>
              <a:gd name="connsiteY7" fmla="*/ 374901 h 1917951"/>
              <a:gd name="connsiteX8" fmla="*/ 371475 w 1600200"/>
              <a:gd name="connsiteY8" fmla="*/ 0 h 1917951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544 h 1919495"/>
              <a:gd name="connsiteX1" fmla="*/ 628650 w 1600200"/>
              <a:gd name="connsiteY1" fmla="*/ 585995 h 1919495"/>
              <a:gd name="connsiteX2" fmla="*/ 400050 w 1600200"/>
              <a:gd name="connsiteY2" fmla="*/ 624095 h 1919495"/>
              <a:gd name="connsiteX3" fmla="*/ 1019175 w 1600200"/>
              <a:gd name="connsiteY3" fmla="*/ 1500395 h 1919495"/>
              <a:gd name="connsiteX4" fmla="*/ 1219200 w 1600200"/>
              <a:gd name="connsiteY4" fmla="*/ 1300370 h 1919495"/>
              <a:gd name="connsiteX5" fmla="*/ 1600200 w 1600200"/>
              <a:gd name="connsiteY5" fmla="*/ 1728995 h 1919495"/>
              <a:gd name="connsiteX6" fmla="*/ 1038225 w 1600200"/>
              <a:gd name="connsiteY6" fmla="*/ 1919495 h 1919495"/>
              <a:gd name="connsiteX7" fmla="*/ 0 w 1600200"/>
              <a:gd name="connsiteY7" fmla="*/ 376445 h 1919495"/>
              <a:gd name="connsiteX8" fmla="*/ 371475 w 1600200"/>
              <a:gd name="connsiteY8" fmla="*/ 1544 h 1919495"/>
              <a:gd name="connsiteX0" fmla="*/ 371475 w 1600200"/>
              <a:gd name="connsiteY0" fmla="*/ 1487 h 1919438"/>
              <a:gd name="connsiteX1" fmla="*/ 568075 w 1600200"/>
              <a:gd name="connsiteY1" fmla="*/ 603245 h 1919438"/>
              <a:gd name="connsiteX2" fmla="*/ 400050 w 1600200"/>
              <a:gd name="connsiteY2" fmla="*/ 624038 h 1919438"/>
              <a:gd name="connsiteX3" fmla="*/ 1019175 w 1600200"/>
              <a:gd name="connsiteY3" fmla="*/ 1500338 h 1919438"/>
              <a:gd name="connsiteX4" fmla="*/ 1219200 w 1600200"/>
              <a:gd name="connsiteY4" fmla="*/ 1300313 h 1919438"/>
              <a:gd name="connsiteX5" fmla="*/ 1600200 w 1600200"/>
              <a:gd name="connsiteY5" fmla="*/ 1728938 h 1919438"/>
              <a:gd name="connsiteX6" fmla="*/ 1038225 w 1600200"/>
              <a:gd name="connsiteY6" fmla="*/ 1919438 h 1919438"/>
              <a:gd name="connsiteX7" fmla="*/ 0 w 1600200"/>
              <a:gd name="connsiteY7" fmla="*/ 376388 h 1919438"/>
              <a:gd name="connsiteX8" fmla="*/ 371475 w 1600200"/>
              <a:gd name="connsiteY8" fmla="*/ 1487 h 1919438"/>
              <a:gd name="connsiteX0" fmla="*/ 371475 w 1600200"/>
              <a:gd name="connsiteY0" fmla="*/ 1032 h 1918983"/>
              <a:gd name="connsiteX1" fmla="*/ 568075 w 1600200"/>
              <a:gd name="connsiteY1" fmla="*/ 602790 h 1918983"/>
              <a:gd name="connsiteX2" fmla="*/ 400050 w 1600200"/>
              <a:gd name="connsiteY2" fmla="*/ 623583 h 1918983"/>
              <a:gd name="connsiteX3" fmla="*/ 1019175 w 1600200"/>
              <a:gd name="connsiteY3" fmla="*/ 1499883 h 1918983"/>
              <a:gd name="connsiteX4" fmla="*/ 1219200 w 1600200"/>
              <a:gd name="connsiteY4" fmla="*/ 1299858 h 1918983"/>
              <a:gd name="connsiteX5" fmla="*/ 1600200 w 1600200"/>
              <a:gd name="connsiteY5" fmla="*/ 1728483 h 1918983"/>
              <a:gd name="connsiteX6" fmla="*/ 1038225 w 1600200"/>
              <a:gd name="connsiteY6" fmla="*/ 1918983 h 1918983"/>
              <a:gd name="connsiteX7" fmla="*/ 0 w 1600200"/>
              <a:gd name="connsiteY7" fmla="*/ 375933 h 1918983"/>
              <a:gd name="connsiteX8" fmla="*/ 371475 w 1600200"/>
              <a:gd name="connsiteY8" fmla="*/ 1032 h 1918983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0050 w 1600200"/>
              <a:gd name="connsiteY2" fmla="*/ 623669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8703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59666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70138 w 1600200"/>
              <a:gd name="connsiteY3" fmla="*/ 1517276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0522 w 1600200"/>
              <a:gd name="connsiteY3" fmla="*/ 1534584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96099 w 1600200"/>
              <a:gd name="connsiteY3" fmla="*/ 1546122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588662"/>
              <a:gd name="connsiteY0" fmla="*/ 1118 h 1919069"/>
              <a:gd name="connsiteX1" fmla="*/ 568075 w 1588662"/>
              <a:gd name="connsiteY1" fmla="*/ 602876 h 1919069"/>
              <a:gd name="connsiteX2" fmla="*/ 374089 w 1588662"/>
              <a:gd name="connsiteY2" fmla="*/ 646744 h 1919069"/>
              <a:gd name="connsiteX3" fmla="*/ 987445 w 1588662"/>
              <a:gd name="connsiteY3" fmla="*/ 1528815 h 1919069"/>
              <a:gd name="connsiteX4" fmla="*/ 1173048 w 1588662"/>
              <a:gd name="connsiteY4" fmla="*/ 1311482 h 1919069"/>
              <a:gd name="connsiteX5" fmla="*/ 1588662 w 1588662"/>
              <a:gd name="connsiteY5" fmla="*/ 1699723 h 1919069"/>
              <a:gd name="connsiteX6" fmla="*/ 1038225 w 1588662"/>
              <a:gd name="connsiteY6" fmla="*/ 1919069 h 1919069"/>
              <a:gd name="connsiteX7" fmla="*/ 0 w 1588662"/>
              <a:gd name="connsiteY7" fmla="*/ 376019 h 1919069"/>
              <a:gd name="connsiteX8" fmla="*/ 371475 w 1588662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46976"/>
              <a:gd name="connsiteX1" fmla="*/ 568075 w 1596260"/>
              <a:gd name="connsiteY1" fmla="*/ 602876 h 1946976"/>
              <a:gd name="connsiteX2" fmla="*/ 374089 w 1596260"/>
              <a:gd name="connsiteY2" fmla="*/ 646744 h 1946976"/>
              <a:gd name="connsiteX3" fmla="*/ 987445 w 1596260"/>
              <a:gd name="connsiteY3" fmla="*/ 1528815 h 1946976"/>
              <a:gd name="connsiteX4" fmla="*/ 1173048 w 1596260"/>
              <a:gd name="connsiteY4" fmla="*/ 1311482 h 1946976"/>
              <a:gd name="connsiteX5" fmla="*/ 1588662 w 1596260"/>
              <a:gd name="connsiteY5" fmla="*/ 1699723 h 1946976"/>
              <a:gd name="connsiteX6" fmla="*/ 1038225 w 1596260"/>
              <a:gd name="connsiteY6" fmla="*/ 1919069 h 1946976"/>
              <a:gd name="connsiteX7" fmla="*/ 0 w 1596260"/>
              <a:gd name="connsiteY7" fmla="*/ 376019 h 1946976"/>
              <a:gd name="connsiteX8" fmla="*/ 371475 w 1596260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33976 w 1558761"/>
              <a:gd name="connsiteY0" fmla="*/ 1118 h 1946976"/>
              <a:gd name="connsiteX1" fmla="*/ 530576 w 1558761"/>
              <a:gd name="connsiteY1" fmla="*/ 602876 h 1946976"/>
              <a:gd name="connsiteX2" fmla="*/ 336590 w 1558761"/>
              <a:gd name="connsiteY2" fmla="*/ 646744 h 1946976"/>
              <a:gd name="connsiteX3" fmla="*/ 949946 w 1558761"/>
              <a:gd name="connsiteY3" fmla="*/ 1528815 h 1946976"/>
              <a:gd name="connsiteX4" fmla="*/ 1135549 w 1558761"/>
              <a:gd name="connsiteY4" fmla="*/ 1311482 h 1946976"/>
              <a:gd name="connsiteX5" fmla="*/ 1551163 w 1558761"/>
              <a:gd name="connsiteY5" fmla="*/ 1699723 h 1946976"/>
              <a:gd name="connsiteX6" fmla="*/ 1000726 w 1558761"/>
              <a:gd name="connsiteY6" fmla="*/ 1919069 h 1946976"/>
              <a:gd name="connsiteX7" fmla="*/ 0 w 1558761"/>
              <a:gd name="connsiteY7" fmla="*/ 390441 h 1946976"/>
              <a:gd name="connsiteX8" fmla="*/ 333976 w 1558761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44260 w 1560662"/>
              <a:gd name="connsiteY2" fmla="*/ 655398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96 h 1946054"/>
              <a:gd name="connsiteX1" fmla="*/ 532477 w 1560662"/>
              <a:gd name="connsiteY1" fmla="*/ 601954 h 1946054"/>
              <a:gd name="connsiteX2" fmla="*/ 344260 w 1560662"/>
              <a:gd name="connsiteY2" fmla="*/ 654476 h 1946054"/>
              <a:gd name="connsiteX3" fmla="*/ 951847 w 1560662"/>
              <a:gd name="connsiteY3" fmla="*/ 1527893 h 1946054"/>
              <a:gd name="connsiteX4" fmla="*/ 1137450 w 1560662"/>
              <a:gd name="connsiteY4" fmla="*/ 1310560 h 1946054"/>
              <a:gd name="connsiteX5" fmla="*/ 1553064 w 1560662"/>
              <a:gd name="connsiteY5" fmla="*/ 1698801 h 1946054"/>
              <a:gd name="connsiteX6" fmla="*/ 1002627 w 1560662"/>
              <a:gd name="connsiteY6" fmla="*/ 1918147 h 1946054"/>
              <a:gd name="connsiteX7" fmla="*/ 1901 w 1560662"/>
              <a:gd name="connsiteY7" fmla="*/ 389519 h 1946054"/>
              <a:gd name="connsiteX8" fmla="*/ 335877 w 1560662"/>
              <a:gd name="connsiteY8" fmla="*/ 196 h 1946054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5431" h="1937121">
                <a:moveTo>
                  <a:pt x="332898" y="199"/>
                </a:moveTo>
                <a:cubicBezTo>
                  <a:pt x="480797" y="-12106"/>
                  <a:pt x="712130" y="551085"/>
                  <a:pt x="532477" y="593021"/>
                </a:cubicBezTo>
                <a:lnTo>
                  <a:pt x="344260" y="645543"/>
                </a:lnTo>
                <a:cubicBezTo>
                  <a:pt x="475639" y="1163599"/>
                  <a:pt x="690666" y="1300897"/>
                  <a:pt x="951847" y="1518960"/>
                </a:cubicBezTo>
                <a:cubicBezTo>
                  <a:pt x="1003138" y="1396518"/>
                  <a:pt x="1042046" y="1291100"/>
                  <a:pt x="1137450" y="1301627"/>
                </a:cubicBezTo>
                <a:cubicBezTo>
                  <a:pt x="1276950" y="1299313"/>
                  <a:pt x="1636332" y="1564228"/>
                  <a:pt x="1553064" y="1689868"/>
                </a:cubicBezTo>
                <a:cubicBezTo>
                  <a:pt x="1389777" y="1941825"/>
                  <a:pt x="1145722" y="1971673"/>
                  <a:pt x="1002627" y="1909214"/>
                </a:cubicBezTo>
                <a:cubicBezTo>
                  <a:pt x="545977" y="1690048"/>
                  <a:pt x="-37590" y="1110316"/>
                  <a:pt x="1901" y="380586"/>
                </a:cubicBezTo>
                <a:cubicBezTo>
                  <a:pt x="36305" y="148891"/>
                  <a:pt x="133416" y="23363"/>
                  <a:pt x="332898" y="1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1" name="Rectangle 36">
            <a:extLst>
              <a:ext uri="{FF2B5EF4-FFF2-40B4-BE49-F238E27FC236}">
                <a16:creationId xmlns:a16="http://schemas.microsoft.com/office/drawing/2014/main" id="{63F3884E-A3C5-4F6D-B507-2DC5CCAC39B8}"/>
              </a:ext>
            </a:extLst>
          </p:cNvPr>
          <p:cNvSpPr/>
          <p:nvPr/>
        </p:nvSpPr>
        <p:spPr>
          <a:xfrm>
            <a:off x="4175657" y="3499408"/>
            <a:ext cx="411575" cy="34404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2" name="Rounded Rectangle 27">
            <a:extLst>
              <a:ext uri="{FF2B5EF4-FFF2-40B4-BE49-F238E27FC236}">
                <a16:creationId xmlns:a16="http://schemas.microsoft.com/office/drawing/2014/main" id="{A9FB657E-41D4-45E5-826F-C0C171F71CA7}"/>
              </a:ext>
            </a:extLst>
          </p:cNvPr>
          <p:cNvSpPr/>
          <p:nvPr/>
        </p:nvSpPr>
        <p:spPr>
          <a:xfrm>
            <a:off x="6388738" y="1280390"/>
            <a:ext cx="425042" cy="32649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3" name="Rounded Rectangle 7">
            <a:extLst>
              <a:ext uri="{FF2B5EF4-FFF2-40B4-BE49-F238E27FC236}">
                <a16:creationId xmlns:a16="http://schemas.microsoft.com/office/drawing/2014/main" id="{EA4B759D-ED49-4936-BA4A-D77AFFC65B29}"/>
              </a:ext>
            </a:extLst>
          </p:cNvPr>
          <p:cNvSpPr/>
          <p:nvPr/>
        </p:nvSpPr>
        <p:spPr>
          <a:xfrm>
            <a:off x="7049617" y="1257171"/>
            <a:ext cx="432135" cy="37292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4" name="Chord 15">
            <a:extLst>
              <a:ext uri="{FF2B5EF4-FFF2-40B4-BE49-F238E27FC236}">
                <a16:creationId xmlns:a16="http://schemas.microsoft.com/office/drawing/2014/main" id="{36273F1B-023F-40D5-AAB2-F387D60FC231}"/>
              </a:ext>
            </a:extLst>
          </p:cNvPr>
          <p:cNvSpPr/>
          <p:nvPr/>
        </p:nvSpPr>
        <p:spPr>
          <a:xfrm>
            <a:off x="8360600" y="1226562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1E3869E-A58A-45A6-B781-B42274C5EFDF}"/>
              </a:ext>
            </a:extLst>
          </p:cNvPr>
          <p:cNvSpPr/>
          <p:nvPr/>
        </p:nvSpPr>
        <p:spPr>
          <a:xfrm>
            <a:off x="4828013" y="3529428"/>
            <a:ext cx="432135" cy="284005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6" name="Rounded Rectangle 6">
            <a:extLst>
              <a:ext uri="{FF2B5EF4-FFF2-40B4-BE49-F238E27FC236}">
                <a16:creationId xmlns:a16="http://schemas.microsoft.com/office/drawing/2014/main" id="{E3A0B501-3E40-41B0-A5DC-02E06321B468}"/>
              </a:ext>
            </a:extLst>
          </p:cNvPr>
          <p:cNvSpPr/>
          <p:nvPr/>
        </p:nvSpPr>
        <p:spPr>
          <a:xfrm>
            <a:off x="4156229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7" name="Rounded Rectangle 6">
            <a:extLst>
              <a:ext uri="{FF2B5EF4-FFF2-40B4-BE49-F238E27FC236}">
                <a16:creationId xmlns:a16="http://schemas.microsoft.com/office/drawing/2014/main" id="{4C74C777-C025-4A8F-B796-247AAF36EAB3}"/>
              </a:ext>
            </a:extLst>
          </p:cNvPr>
          <p:cNvSpPr/>
          <p:nvPr/>
        </p:nvSpPr>
        <p:spPr>
          <a:xfrm>
            <a:off x="4793335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8" name="Rounded Rectangle 6">
            <a:extLst>
              <a:ext uri="{FF2B5EF4-FFF2-40B4-BE49-F238E27FC236}">
                <a16:creationId xmlns:a16="http://schemas.microsoft.com/office/drawing/2014/main" id="{295A7FC5-16D2-4C3F-BBBD-53C07E1F3020}"/>
              </a:ext>
            </a:extLst>
          </p:cNvPr>
          <p:cNvSpPr/>
          <p:nvPr/>
        </p:nvSpPr>
        <p:spPr>
          <a:xfrm>
            <a:off x="5430441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9" name="Rounded Rectangle 6">
            <a:extLst>
              <a:ext uri="{FF2B5EF4-FFF2-40B4-BE49-F238E27FC236}">
                <a16:creationId xmlns:a16="http://schemas.microsoft.com/office/drawing/2014/main" id="{93DEDD97-0D52-46D5-B083-F165ABD3D763}"/>
              </a:ext>
            </a:extLst>
          </p:cNvPr>
          <p:cNvSpPr/>
          <p:nvPr/>
        </p:nvSpPr>
        <p:spPr>
          <a:xfrm>
            <a:off x="6067547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240385" y="234376"/>
                </a:moveTo>
                <a:lnTo>
                  <a:pt x="2744441" y="234376"/>
                </a:lnTo>
                <a:lnTo>
                  <a:pt x="2744441" y="1314376"/>
                </a:lnTo>
                <a:lnTo>
                  <a:pt x="2240385" y="1314376"/>
                </a:ln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0" name="Teardrop 6">
            <a:extLst>
              <a:ext uri="{FF2B5EF4-FFF2-40B4-BE49-F238E27FC236}">
                <a16:creationId xmlns:a16="http://schemas.microsoft.com/office/drawing/2014/main" id="{17A9D2A6-FEF4-4D0E-A3E3-1B7BC2B86B37}"/>
              </a:ext>
            </a:extLst>
          </p:cNvPr>
          <p:cNvSpPr/>
          <p:nvPr/>
        </p:nvSpPr>
        <p:spPr>
          <a:xfrm rot="8100000">
            <a:off x="8313590" y="2784226"/>
            <a:ext cx="293144" cy="293145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1" name="Donut 24">
            <a:extLst>
              <a:ext uri="{FF2B5EF4-FFF2-40B4-BE49-F238E27FC236}">
                <a16:creationId xmlns:a16="http://schemas.microsoft.com/office/drawing/2014/main" id="{C58EBA12-2054-425D-A85F-8A564D3EB1A7}"/>
              </a:ext>
            </a:extLst>
          </p:cNvPr>
          <p:cNvSpPr/>
          <p:nvPr/>
        </p:nvSpPr>
        <p:spPr>
          <a:xfrm>
            <a:off x="4603191" y="1979686"/>
            <a:ext cx="433604" cy="4371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2" name="Chord 38">
            <a:extLst>
              <a:ext uri="{FF2B5EF4-FFF2-40B4-BE49-F238E27FC236}">
                <a16:creationId xmlns:a16="http://schemas.microsoft.com/office/drawing/2014/main" id="{A56A6345-8C13-49D3-96DA-47B9AEF62CE0}"/>
              </a:ext>
            </a:extLst>
          </p:cNvPr>
          <p:cNvSpPr/>
          <p:nvPr/>
        </p:nvSpPr>
        <p:spPr>
          <a:xfrm>
            <a:off x="5277177" y="1979317"/>
            <a:ext cx="340508" cy="437873"/>
          </a:xfrm>
          <a:custGeom>
            <a:avLst/>
            <a:gdLst/>
            <a:ahLst/>
            <a:cxnLst/>
            <a:rect l="l" t="t" r="r" b="b"/>
            <a:pathLst>
              <a:path w="2519554" h="3240000">
                <a:moveTo>
                  <a:pt x="1259778" y="0"/>
                </a:moveTo>
                <a:cubicBezTo>
                  <a:pt x="1299543" y="0"/>
                  <a:pt x="1331778" y="32235"/>
                  <a:pt x="1331778" y="72000"/>
                </a:cubicBezTo>
                <a:lnTo>
                  <a:pt x="1331778" y="292696"/>
                </a:lnTo>
                <a:cubicBezTo>
                  <a:pt x="1526887" y="301316"/>
                  <a:pt x="1719796" y="357828"/>
                  <a:pt x="1894309" y="459601"/>
                </a:cubicBezTo>
                <a:cubicBezTo>
                  <a:pt x="2284331" y="687055"/>
                  <a:pt x="2522839" y="1105809"/>
                  <a:pt x="2519520" y="1557297"/>
                </a:cubicBezTo>
                <a:lnTo>
                  <a:pt x="2509882" y="1557270"/>
                </a:lnTo>
                <a:cubicBezTo>
                  <a:pt x="2413806" y="1435449"/>
                  <a:pt x="2264527" y="1358626"/>
                  <a:pt x="2097304" y="1358626"/>
                </a:cubicBezTo>
                <a:cubicBezTo>
                  <a:pt x="1931567" y="1358626"/>
                  <a:pt x="1783455" y="1434091"/>
                  <a:pt x="1688484" y="1554913"/>
                </a:cubicBezTo>
                <a:lnTo>
                  <a:pt x="1657888" y="1554825"/>
                </a:lnTo>
                <a:cubicBezTo>
                  <a:pt x="1579123" y="1454657"/>
                  <a:pt x="1463823" y="1385682"/>
                  <a:pt x="1331778" y="1368008"/>
                </a:cubicBezTo>
                <a:lnTo>
                  <a:pt x="1331778" y="2507895"/>
                </a:lnTo>
                <a:lnTo>
                  <a:pt x="1356113" y="2507895"/>
                </a:lnTo>
                <a:lnTo>
                  <a:pt x="1356113" y="2868215"/>
                </a:lnTo>
                <a:lnTo>
                  <a:pt x="1353558" y="2868215"/>
                </a:lnTo>
                <a:cubicBezTo>
                  <a:pt x="1347515" y="3074779"/>
                  <a:pt x="1177830" y="3240000"/>
                  <a:pt x="969556" y="3240000"/>
                </a:cubicBezTo>
                <a:cubicBezTo>
                  <a:pt x="759529" y="3240000"/>
                  <a:pt x="588743" y="3071985"/>
                  <a:pt x="585029" y="2863014"/>
                </a:cubicBezTo>
                <a:cubicBezTo>
                  <a:pt x="584214" y="2861474"/>
                  <a:pt x="584183" y="2859896"/>
                  <a:pt x="584183" y="2858310"/>
                </a:cubicBezTo>
                <a:lnTo>
                  <a:pt x="584422" y="2856985"/>
                </a:lnTo>
                <a:cubicBezTo>
                  <a:pt x="584186" y="2856201"/>
                  <a:pt x="584184" y="2855415"/>
                  <a:pt x="584184" y="2854628"/>
                </a:cubicBezTo>
                <a:lnTo>
                  <a:pt x="584846" y="2854628"/>
                </a:lnTo>
                <a:cubicBezTo>
                  <a:pt x="585977" y="2797047"/>
                  <a:pt x="628115" y="2750982"/>
                  <a:pt x="679843" y="2750982"/>
                </a:cubicBezTo>
                <a:cubicBezTo>
                  <a:pt x="731571" y="2750982"/>
                  <a:pt x="773709" y="2797047"/>
                  <a:pt x="774841" y="2854628"/>
                </a:cubicBezTo>
                <a:lnTo>
                  <a:pt x="776870" y="2854628"/>
                </a:lnTo>
                <a:cubicBezTo>
                  <a:pt x="776870" y="2961046"/>
                  <a:pt x="863138" y="3047314"/>
                  <a:pt x="969556" y="3047314"/>
                </a:cubicBezTo>
                <a:cubicBezTo>
                  <a:pt x="1075974" y="3047314"/>
                  <a:pt x="1162242" y="2961046"/>
                  <a:pt x="1162242" y="2854628"/>
                </a:cubicBezTo>
                <a:lnTo>
                  <a:pt x="1163439" y="2854628"/>
                </a:lnTo>
                <a:lnTo>
                  <a:pt x="1163439" y="2507895"/>
                </a:lnTo>
                <a:lnTo>
                  <a:pt x="1187778" y="2507895"/>
                </a:lnTo>
                <a:lnTo>
                  <a:pt x="1187778" y="1365548"/>
                </a:lnTo>
                <a:cubicBezTo>
                  <a:pt x="1048083" y="1378241"/>
                  <a:pt x="925400" y="1448176"/>
                  <a:pt x="842602" y="1552487"/>
                </a:cubicBezTo>
                <a:lnTo>
                  <a:pt x="807450" y="1552386"/>
                </a:lnTo>
                <a:cubicBezTo>
                  <a:pt x="712615" y="1432960"/>
                  <a:pt x="565486" y="1358626"/>
                  <a:pt x="400996" y="1358626"/>
                </a:cubicBezTo>
                <a:cubicBezTo>
                  <a:pt x="240343" y="1358626"/>
                  <a:pt x="96251" y="1429532"/>
                  <a:pt x="0" y="1543232"/>
                </a:cubicBezTo>
                <a:cubicBezTo>
                  <a:pt x="1264" y="1094357"/>
                  <a:pt x="241710" y="680052"/>
                  <a:pt x="631054" y="455977"/>
                </a:cubicBezTo>
                <a:cubicBezTo>
                  <a:pt x="804121" y="356374"/>
                  <a:pt x="994908" y="301092"/>
                  <a:pt x="1187778" y="292721"/>
                </a:cubicBezTo>
                <a:lnTo>
                  <a:pt x="1187778" y="72000"/>
                </a:lnTo>
                <a:cubicBezTo>
                  <a:pt x="1187778" y="32235"/>
                  <a:pt x="1220013" y="0"/>
                  <a:pt x="1259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Heart 38">
            <a:extLst>
              <a:ext uri="{FF2B5EF4-FFF2-40B4-BE49-F238E27FC236}">
                <a16:creationId xmlns:a16="http://schemas.microsoft.com/office/drawing/2014/main" id="{2E66E8F4-743E-4C3D-9479-6ECF688CC5C7}"/>
              </a:ext>
            </a:extLst>
          </p:cNvPr>
          <p:cNvSpPr/>
          <p:nvPr/>
        </p:nvSpPr>
        <p:spPr>
          <a:xfrm>
            <a:off x="5770720" y="1252545"/>
            <a:ext cx="382181" cy="382181"/>
          </a:xfrm>
          <a:prstGeom prst="hear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Round Same Side Corner Rectangle 19">
            <a:extLst>
              <a:ext uri="{FF2B5EF4-FFF2-40B4-BE49-F238E27FC236}">
                <a16:creationId xmlns:a16="http://schemas.microsoft.com/office/drawing/2014/main" id="{314A30E5-69CB-4993-A13C-F86215E39EA1}"/>
              </a:ext>
            </a:extLst>
          </p:cNvPr>
          <p:cNvSpPr/>
          <p:nvPr/>
        </p:nvSpPr>
        <p:spPr>
          <a:xfrm>
            <a:off x="7782928" y="4184858"/>
            <a:ext cx="289093" cy="357183"/>
          </a:xfrm>
          <a:custGeom>
            <a:avLst/>
            <a:gdLst/>
            <a:ahLst/>
            <a:cxnLst/>
            <a:rect l="l" t="t" r="r" b="b"/>
            <a:pathLst>
              <a:path w="2600931" h="3213524">
                <a:moveTo>
                  <a:pt x="1304260" y="0"/>
                </a:moveTo>
                <a:cubicBezTo>
                  <a:pt x="1403671" y="0"/>
                  <a:pt x="1484260" y="80589"/>
                  <a:pt x="1484260" y="180000"/>
                </a:cubicBezTo>
                <a:lnTo>
                  <a:pt x="1484260" y="412061"/>
                </a:lnTo>
                <a:lnTo>
                  <a:pt x="2330931" y="412061"/>
                </a:lnTo>
                <a:lnTo>
                  <a:pt x="2600931" y="682061"/>
                </a:lnTo>
                <a:lnTo>
                  <a:pt x="2330931" y="952061"/>
                </a:lnTo>
                <a:lnTo>
                  <a:pt x="1484260" y="952061"/>
                </a:lnTo>
                <a:lnTo>
                  <a:pt x="1484260" y="1110244"/>
                </a:lnTo>
                <a:lnTo>
                  <a:pt x="2375646" y="1110244"/>
                </a:lnTo>
                <a:lnTo>
                  <a:pt x="2375646" y="1650244"/>
                </a:lnTo>
                <a:lnTo>
                  <a:pt x="1484260" y="1650244"/>
                </a:lnTo>
                <a:lnTo>
                  <a:pt x="1484260" y="3213524"/>
                </a:lnTo>
                <a:lnTo>
                  <a:pt x="1124260" y="3213524"/>
                </a:lnTo>
                <a:lnTo>
                  <a:pt x="1124260" y="1650244"/>
                </a:lnTo>
                <a:lnTo>
                  <a:pt x="270000" y="1650244"/>
                </a:lnTo>
                <a:lnTo>
                  <a:pt x="0" y="1380244"/>
                </a:lnTo>
                <a:lnTo>
                  <a:pt x="270000" y="1110244"/>
                </a:lnTo>
                <a:lnTo>
                  <a:pt x="1124260" y="1110244"/>
                </a:lnTo>
                <a:lnTo>
                  <a:pt x="1124260" y="952061"/>
                </a:lnTo>
                <a:lnTo>
                  <a:pt x="224931" y="952061"/>
                </a:lnTo>
                <a:lnTo>
                  <a:pt x="224931" y="412061"/>
                </a:lnTo>
                <a:lnTo>
                  <a:pt x="1124260" y="412061"/>
                </a:lnTo>
                <a:lnTo>
                  <a:pt x="1124260" y="180000"/>
                </a:lnTo>
                <a:cubicBezTo>
                  <a:pt x="1124260" y="80589"/>
                  <a:pt x="1204849" y="0"/>
                  <a:pt x="130426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5" name="Rectangle 23">
            <a:extLst>
              <a:ext uri="{FF2B5EF4-FFF2-40B4-BE49-F238E27FC236}">
                <a16:creationId xmlns:a16="http://schemas.microsoft.com/office/drawing/2014/main" id="{90FA0F73-F912-411C-A42D-A352DCE54FD8}"/>
              </a:ext>
            </a:extLst>
          </p:cNvPr>
          <p:cNvSpPr/>
          <p:nvPr/>
        </p:nvSpPr>
        <p:spPr>
          <a:xfrm>
            <a:off x="3527955" y="4223407"/>
            <a:ext cx="476152" cy="280084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6" name="Oval 31">
            <a:extLst>
              <a:ext uri="{FF2B5EF4-FFF2-40B4-BE49-F238E27FC236}">
                <a16:creationId xmlns:a16="http://schemas.microsoft.com/office/drawing/2014/main" id="{1329FAAA-BF3A-4484-8D86-4AAE522E6313}"/>
              </a:ext>
            </a:extLst>
          </p:cNvPr>
          <p:cNvSpPr/>
          <p:nvPr/>
        </p:nvSpPr>
        <p:spPr>
          <a:xfrm>
            <a:off x="6633502" y="4184654"/>
            <a:ext cx="354255" cy="357590"/>
          </a:xfrm>
          <a:custGeom>
            <a:avLst/>
            <a:gdLst/>
            <a:ahLst/>
            <a:cxnLst/>
            <a:rect l="l" t="t" r="r" b="b"/>
            <a:pathLst>
              <a:path w="3187187" h="3217189">
                <a:moveTo>
                  <a:pt x="2136560" y="2669280"/>
                </a:moveTo>
                <a:cubicBezTo>
                  <a:pt x="2154235" y="2662847"/>
                  <a:pt x="2173778" y="2671961"/>
                  <a:pt x="2180211" y="2689635"/>
                </a:cubicBezTo>
                <a:lnTo>
                  <a:pt x="2338628" y="3124881"/>
                </a:lnTo>
                <a:cubicBezTo>
                  <a:pt x="2345061" y="3142556"/>
                  <a:pt x="2335948" y="3162099"/>
                  <a:pt x="2318273" y="3168533"/>
                </a:cubicBezTo>
                <a:lnTo>
                  <a:pt x="2190259" y="3215126"/>
                </a:lnTo>
                <a:cubicBezTo>
                  <a:pt x="2172585" y="3221559"/>
                  <a:pt x="2153041" y="3212445"/>
                  <a:pt x="2146608" y="3194771"/>
                </a:cubicBezTo>
                <a:lnTo>
                  <a:pt x="1988192" y="2759525"/>
                </a:lnTo>
                <a:cubicBezTo>
                  <a:pt x="1981759" y="2741850"/>
                  <a:pt x="1990872" y="2722307"/>
                  <a:pt x="2008547" y="2715873"/>
                </a:cubicBezTo>
                <a:close/>
                <a:moveTo>
                  <a:pt x="1050626" y="2669280"/>
                </a:moveTo>
                <a:lnTo>
                  <a:pt x="1178640" y="2715873"/>
                </a:lnTo>
                <a:cubicBezTo>
                  <a:pt x="1196314" y="2722307"/>
                  <a:pt x="1205428" y="2741850"/>
                  <a:pt x="1198995" y="2759525"/>
                </a:cubicBezTo>
                <a:lnTo>
                  <a:pt x="1040578" y="3194771"/>
                </a:lnTo>
                <a:cubicBezTo>
                  <a:pt x="1034145" y="3212445"/>
                  <a:pt x="1014601" y="3221559"/>
                  <a:pt x="996927" y="3215126"/>
                </a:cubicBezTo>
                <a:lnTo>
                  <a:pt x="868913" y="3168533"/>
                </a:lnTo>
                <a:cubicBezTo>
                  <a:pt x="851239" y="3162099"/>
                  <a:pt x="842125" y="3142556"/>
                  <a:pt x="848558" y="3124881"/>
                </a:cubicBezTo>
                <a:lnTo>
                  <a:pt x="1006975" y="2689635"/>
                </a:lnTo>
                <a:cubicBezTo>
                  <a:pt x="1013408" y="2671961"/>
                  <a:pt x="1032952" y="2662847"/>
                  <a:pt x="1050626" y="2669280"/>
                </a:cubicBezTo>
                <a:close/>
                <a:moveTo>
                  <a:pt x="2647909" y="2029882"/>
                </a:moveTo>
                <a:cubicBezTo>
                  <a:pt x="2656328" y="2027626"/>
                  <a:pt x="2665608" y="2028582"/>
                  <a:pt x="2673752" y="2033284"/>
                </a:cubicBezTo>
                <a:lnTo>
                  <a:pt x="3074877" y="2264874"/>
                </a:lnTo>
                <a:cubicBezTo>
                  <a:pt x="3091166" y="2274278"/>
                  <a:pt x="3096747" y="2295107"/>
                  <a:pt x="3087343" y="2311396"/>
                </a:cubicBezTo>
                <a:lnTo>
                  <a:pt x="3019228" y="2429374"/>
                </a:lnTo>
                <a:cubicBezTo>
                  <a:pt x="3009824" y="2445663"/>
                  <a:pt x="2988995" y="2451244"/>
                  <a:pt x="2972706" y="2441840"/>
                </a:cubicBezTo>
                <a:lnTo>
                  <a:pt x="2571581" y="2210250"/>
                </a:lnTo>
                <a:cubicBezTo>
                  <a:pt x="2555292" y="2200846"/>
                  <a:pt x="2549710" y="2180017"/>
                  <a:pt x="2559115" y="2163728"/>
                </a:cubicBezTo>
                <a:lnTo>
                  <a:pt x="2627229" y="2045750"/>
                </a:lnTo>
                <a:cubicBezTo>
                  <a:pt x="2631932" y="2037605"/>
                  <a:pt x="2639490" y="2032138"/>
                  <a:pt x="2647909" y="2029882"/>
                </a:cubicBezTo>
                <a:close/>
                <a:moveTo>
                  <a:pt x="539277" y="2029882"/>
                </a:moveTo>
                <a:cubicBezTo>
                  <a:pt x="547696" y="2032138"/>
                  <a:pt x="555255" y="2037605"/>
                  <a:pt x="559957" y="2045750"/>
                </a:cubicBezTo>
                <a:lnTo>
                  <a:pt x="628071" y="2163728"/>
                </a:lnTo>
                <a:cubicBezTo>
                  <a:pt x="637476" y="2180017"/>
                  <a:pt x="631895" y="2200846"/>
                  <a:pt x="615606" y="2210250"/>
                </a:cubicBezTo>
                <a:lnTo>
                  <a:pt x="214481" y="2441840"/>
                </a:lnTo>
                <a:cubicBezTo>
                  <a:pt x="198192" y="2451244"/>
                  <a:pt x="177363" y="2445663"/>
                  <a:pt x="167958" y="2429374"/>
                </a:cubicBezTo>
                <a:lnTo>
                  <a:pt x="99844" y="2311396"/>
                </a:lnTo>
                <a:cubicBezTo>
                  <a:pt x="90439" y="2295107"/>
                  <a:pt x="96020" y="2274278"/>
                  <a:pt x="112309" y="2264874"/>
                </a:cubicBezTo>
                <a:lnTo>
                  <a:pt x="513434" y="2033284"/>
                </a:lnTo>
                <a:cubicBezTo>
                  <a:pt x="521579" y="2028582"/>
                  <a:pt x="530858" y="2027626"/>
                  <a:pt x="539277" y="2029882"/>
                </a:cubicBezTo>
                <a:close/>
                <a:moveTo>
                  <a:pt x="3094879" y="918289"/>
                </a:moveTo>
                <a:cubicBezTo>
                  <a:pt x="3112554" y="911856"/>
                  <a:pt x="3132097" y="920969"/>
                  <a:pt x="3138531" y="938644"/>
                </a:cubicBezTo>
                <a:lnTo>
                  <a:pt x="3185124" y="1066657"/>
                </a:lnTo>
                <a:cubicBezTo>
                  <a:pt x="3191557" y="1084332"/>
                  <a:pt x="3182443" y="1103875"/>
                  <a:pt x="3164769" y="1110308"/>
                </a:cubicBezTo>
                <a:lnTo>
                  <a:pt x="2729523" y="1268725"/>
                </a:lnTo>
                <a:cubicBezTo>
                  <a:pt x="2711848" y="1275158"/>
                  <a:pt x="2692304" y="1266045"/>
                  <a:pt x="2685871" y="1248370"/>
                </a:cubicBezTo>
                <a:lnTo>
                  <a:pt x="2639278" y="1120357"/>
                </a:lnTo>
                <a:cubicBezTo>
                  <a:pt x="2632845" y="1102682"/>
                  <a:pt x="2641959" y="1083138"/>
                  <a:pt x="2659633" y="1076705"/>
                </a:cubicBezTo>
                <a:close/>
                <a:moveTo>
                  <a:pt x="92307" y="918289"/>
                </a:moveTo>
                <a:lnTo>
                  <a:pt x="527553" y="1076705"/>
                </a:lnTo>
                <a:cubicBezTo>
                  <a:pt x="545228" y="1083138"/>
                  <a:pt x="554341" y="1102682"/>
                  <a:pt x="547908" y="1120357"/>
                </a:cubicBezTo>
                <a:lnTo>
                  <a:pt x="501315" y="1248370"/>
                </a:lnTo>
                <a:cubicBezTo>
                  <a:pt x="494882" y="1266045"/>
                  <a:pt x="475338" y="1275158"/>
                  <a:pt x="457664" y="1268725"/>
                </a:cubicBezTo>
                <a:lnTo>
                  <a:pt x="22418" y="1110308"/>
                </a:lnTo>
                <a:cubicBezTo>
                  <a:pt x="4743" y="1103875"/>
                  <a:pt x="-4370" y="1084332"/>
                  <a:pt x="2063" y="1066657"/>
                </a:cubicBezTo>
                <a:lnTo>
                  <a:pt x="48656" y="938644"/>
                </a:lnTo>
                <a:cubicBezTo>
                  <a:pt x="55089" y="920969"/>
                  <a:pt x="74633" y="911856"/>
                  <a:pt x="92307" y="918289"/>
                </a:cubicBezTo>
                <a:close/>
                <a:moveTo>
                  <a:pt x="1593593" y="658644"/>
                </a:moveTo>
                <a:cubicBezTo>
                  <a:pt x="2116495" y="658644"/>
                  <a:pt x="2540391" y="1082540"/>
                  <a:pt x="2540391" y="1605442"/>
                </a:cubicBezTo>
                <a:cubicBezTo>
                  <a:pt x="2540391" y="2128344"/>
                  <a:pt x="2116495" y="2552240"/>
                  <a:pt x="1593593" y="2552240"/>
                </a:cubicBezTo>
                <a:cubicBezTo>
                  <a:pt x="1070691" y="2552240"/>
                  <a:pt x="646795" y="2128344"/>
                  <a:pt x="646795" y="1605442"/>
                </a:cubicBezTo>
                <a:cubicBezTo>
                  <a:pt x="646795" y="1082540"/>
                  <a:pt x="1070691" y="658644"/>
                  <a:pt x="1593593" y="658644"/>
                </a:cubicBezTo>
                <a:close/>
                <a:moveTo>
                  <a:pt x="2246117" y="1165"/>
                </a:moveTo>
                <a:cubicBezTo>
                  <a:pt x="2254536" y="-1090"/>
                  <a:pt x="2263815" y="-135"/>
                  <a:pt x="2271960" y="4568"/>
                </a:cubicBezTo>
                <a:lnTo>
                  <a:pt x="2389938" y="72682"/>
                </a:lnTo>
                <a:cubicBezTo>
                  <a:pt x="2406227" y="82087"/>
                  <a:pt x="2411808" y="102916"/>
                  <a:pt x="2402403" y="119205"/>
                </a:cubicBezTo>
                <a:lnTo>
                  <a:pt x="2170814" y="520330"/>
                </a:lnTo>
                <a:cubicBezTo>
                  <a:pt x="2161409" y="536619"/>
                  <a:pt x="2140580" y="542200"/>
                  <a:pt x="2124291" y="532795"/>
                </a:cubicBezTo>
                <a:lnTo>
                  <a:pt x="2006313" y="464681"/>
                </a:lnTo>
                <a:cubicBezTo>
                  <a:pt x="1990024" y="455276"/>
                  <a:pt x="1984443" y="434447"/>
                  <a:pt x="1993848" y="418158"/>
                </a:cubicBezTo>
                <a:lnTo>
                  <a:pt x="2225437" y="17033"/>
                </a:lnTo>
                <a:cubicBezTo>
                  <a:pt x="2230139" y="8889"/>
                  <a:pt x="2237698" y="3421"/>
                  <a:pt x="2246117" y="1165"/>
                </a:cubicBezTo>
                <a:close/>
                <a:moveTo>
                  <a:pt x="941069" y="1165"/>
                </a:moveTo>
                <a:cubicBezTo>
                  <a:pt x="949488" y="3421"/>
                  <a:pt x="957047" y="8889"/>
                  <a:pt x="961749" y="17033"/>
                </a:cubicBezTo>
                <a:lnTo>
                  <a:pt x="1193338" y="418158"/>
                </a:lnTo>
                <a:cubicBezTo>
                  <a:pt x="1202743" y="434447"/>
                  <a:pt x="1197162" y="455276"/>
                  <a:pt x="1180873" y="464681"/>
                </a:cubicBezTo>
                <a:lnTo>
                  <a:pt x="1062895" y="532795"/>
                </a:lnTo>
                <a:cubicBezTo>
                  <a:pt x="1046606" y="542200"/>
                  <a:pt x="1025777" y="536619"/>
                  <a:pt x="1016372" y="520330"/>
                </a:cubicBezTo>
                <a:lnTo>
                  <a:pt x="784783" y="119205"/>
                </a:lnTo>
                <a:cubicBezTo>
                  <a:pt x="775378" y="102916"/>
                  <a:pt x="780959" y="82087"/>
                  <a:pt x="797248" y="72682"/>
                </a:cubicBezTo>
                <a:lnTo>
                  <a:pt x="915226" y="4568"/>
                </a:lnTo>
                <a:cubicBezTo>
                  <a:pt x="923371" y="-135"/>
                  <a:pt x="932650" y="-1090"/>
                  <a:pt x="941069" y="116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Rectangle 23">
            <a:extLst>
              <a:ext uri="{FF2B5EF4-FFF2-40B4-BE49-F238E27FC236}">
                <a16:creationId xmlns:a16="http://schemas.microsoft.com/office/drawing/2014/main" id="{C6630418-B425-4B47-83F1-AC461008ACB6}"/>
              </a:ext>
            </a:extLst>
          </p:cNvPr>
          <p:cNvSpPr/>
          <p:nvPr/>
        </p:nvSpPr>
        <p:spPr>
          <a:xfrm>
            <a:off x="4736303" y="4206900"/>
            <a:ext cx="485828" cy="313098"/>
          </a:xfrm>
          <a:custGeom>
            <a:avLst/>
            <a:gdLst/>
            <a:ahLst/>
            <a:cxnLst/>
            <a:rect l="l" t="t" r="r" b="b"/>
            <a:pathLst>
              <a:path w="3224845" h="2078296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8" name="Oval 31">
            <a:extLst>
              <a:ext uri="{FF2B5EF4-FFF2-40B4-BE49-F238E27FC236}">
                <a16:creationId xmlns:a16="http://schemas.microsoft.com/office/drawing/2014/main" id="{4EF64F65-6CB4-463B-A47E-6C944081A7BF}"/>
              </a:ext>
            </a:extLst>
          </p:cNvPr>
          <p:cNvSpPr/>
          <p:nvPr/>
        </p:nvSpPr>
        <p:spPr>
          <a:xfrm>
            <a:off x="5421938" y="4162596"/>
            <a:ext cx="407177" cy="401707"/>
          </a:xfrm>
          <a:custGeom>
            <a:avLst/>
            <a:gdLst/>
            <a:ahLst/>
            <a:cxnLst/>
            <a:rect l="l" t="t" r="r" b="b"/>
            <a:pathLst>
              <a:path w="3240076" h="3196551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Teardrop 17">
            <a:extLst>
              <a:ext uri="{FF2B5EF4-FFF2-40B4-BE49-F238E27FC236}">
                <a16:creationId xmlns:a16="http://schemas.microsoft.com/office/drawing/2014/main" id="{B7B3E7D5-A2CA-403D-8A54-D6055B06FF96}"/>
              </a:ext>
            </a:extLst>
          </p:cNvPr>
          <p:cNvSpPr/>
          <p:nvPr/>
        </p:nvSpPr>
        <p:spPr>
          <a:xfrm rot="18900000">
            <a:off x="4203914" y="4194545"/>
            <a:ext cx="332582" cy="337808"/>
          </a:xfrm>
          <a:custGeom>
            <a:avLst/>
            <a:gdLst/>
            <a:ahLst/>
            <a:cxnLst/>
            <a:rect l="l" t="t" r="r" b="b"/>
            <a:pathLst>
              <a:path w="2646489" h="2688071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Rectangle 23">
            <a:extLst>
              <a:ext uri="{FF2B5EF4-FFF2-40B4-BE49-F238E27FC236}">
                <a16:creationId xmlns:a16="http://schemas.microsoft.com/office/drawing/2014/main" id="{6BA19E66-9FDD-463F-80D1-C266CDECBCF9}"/>
              </a:ext>
            </a:extLst>
          </p:cNvPr>
          <p:cNvSpPr/>
          <p:nvPr/>
        </p:nvSpPr>
        <p:spPr>
          <a:xfrm>
            <a:off x="6028922" y="4159866"/>
            <a:ext cx="404773" cy="407167"/>
          </a:xfrm>
          <a:custGeom>
            <a:avLst/>
            <a:gdLst/>
            <a:ahLst/>
            <a:cxnLst/>
            <a:rect l="l" t="t" r="r" b="b"/>
            <a:pathLst>
              <a:path w="3220951" h="3240001">
                <a:moveTo>
                  <a:pt x="1308278" y="1367793"/>
                </a:moveTo>
                <a:cubicBezTo>
                  <a:pt x="1529714" y="1367793"/>
                  <a:pt x="1725574" y="1477302"/>
                  <a:pt x="1834882" y="1652053"/>
                </a:cubicBezTo>
                <a:cubicBezTo>
                  <a:pt x="1903747" y="1589160"/>
                  <a:pt x="1995954" y="1554818"/>
                  <a:pt x="2096186" y="1554818"/>
                </a:cubicBezTo>
                <a:cubicBezTo>
                  <a:pt x="2313867" y="1554818"/>
                  <a:pt x="2493715" y="1716803"/>
                  <a:pt x="2514185" y="1927821"/>
                </a:cubicBezTo>
                <a:cubicBezTo>
                  <a:pt x="2517944" y="1925558"/>
                  <a:pt x="2521751" y="1925524"/>
                  <a:pt x="2525567" y="1925524"/>
                </a:cubicBezTo>
                <a:cubicBezTo>
                  <a:pt x="2888547" y="1925524"/>
                  <a:pt x="3182805" y="2219782"/>
                  <a:pt x="3182805" y="2582762"/>
                </a:cubicBezTo>
                <a:cubicBezTo>
                  <a:pt x="3182805" y="2925484"/>
                  <a:pt x="2920478" y="3206940"/>
                  <a:pt x="2585635" y="3236968"/>
                </a:cubicBezTo>
                <a:lnTo>
                  <a:pt x="2585635" y="3240001"/>
                </a:lnTo>
                <a:lnTo>
                  <a:pt x="2525567" y="3240001"/>
                </a:lnTo>
                <a:lnTo>
                  <a:pt x="733485" y="3240001"/>
                </a:lnTo>
                <a:lnTo>
                  <a:pt x="733485" y="3235099"/>
                </a:lnTo>
                <a:cubicBezTo>
                  <a:pt x="708515" y="3238513"/>
                  <a:pt x="683051" y="3240001"/>
                  <a:pt x="657239" y="3240001"/>
                </a:cubicBezTo>
                <a:cubicBezTo>
                  <a:pt x="294258" y="3240001"/>
                  <a:pt x="0" y="2945743"/>
                  <a:pt x="0" y="2582762"/>
                </a:cubicBezTo>
                <a:cubicBezTo>
                  <a:pt x="0" y="2219782"/>
                  <a:pt x="294258" y="1925524"/>
                  <a:pt x="657239" y="1925524"/>
                </a:cubicBezTo>
                <a:lnTo>
                  <a:pt x="670588" y="1928221"/>
                </a:lnTo>
                <a:cubicBezTo>
                  <a:pt x="705989" y="1610200"/>
                  <a:pt x="978825" y="1367793"/>
                  <a:pt x="1308278" y="1367793"/>
                </a:cubicBezTo>
                <a:close/>
                <a:moveTo>
                  <a:pt x="1589786" y="0"/>
                </a:moveTo>
                <a:cubicBezTo>
                  <a:pt x="1520182" y="453314"/>
                  <a:pt x="1668069" y="912942"/>
                  <a:pt x="1988957" y="1240613"/>
                </a:cubicBezTo>
                <a:cubicBezTo>
                  <a:pt x="2309845" y="1568285"/>
                  <a:pt x="2766281" y="1725754"/>
                  <a:pt x="3220951" y="1665645"/>
                </a:cubicBezTo>
                <a:cubicBezTo>
                  <a:pt x="3108976" y="1775302"/>
                  <a:pt x="2980523" y="1857805"/>
                  <a:pt x="2843553" y="1912752"/>
                </a:cubicBezTo>
                <a:cubicBezTo>
                  <a:pt x="2756367" y="1866073"/>
                  <a:pt x="2656598" y="1841175"/>
                  <a:pt x="2551012" y="1841175"/>
                </a:cubicBezTo>
                <a:cubicBezTo>
                  <a:pt x="2547197" y="1841176"/>
                  <a:pt x="2543390" y="1841210"/>
                  <a:pt x="2539631" y="1843473"/>
                </a:cubicBezTo>
                <a:cubicBezTo>
                  <a:pt x="2519161" y="1632454"/>
                  <a:pt x="2339312" y="1470470"/>
                  <a:pt x="2121631" y="1470470"/>
                </a:cubicBezTo>
                <a:cubicBezTo>
                  <a:pt x="2021400" y="1470470"/>
                  <a:pt x="1929192" y="1504812"/>
                  <a:pt x="1860327" y="1567705"/>
                </a:cubicBezTo>
                <a:cubicBezTo>
                  <a:pt x="1751020" y="1392954"/>
                  <a:pt x="1555160" y="1283445"/>
                  <a:pt x="1333723" y="1283445"/>
                </a:cubicBezTo>
                <a:lnTo>
                  <a:pt x="1331160" y="1283679"/>
                </a:lnTo>
                <a:cubicBezTo>
                  <a:pt x="1150898" y="856385"/>
                  <a:pt x="1238290" y="344219"/>
                  <a:pt x="15897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Round Same Side Corner Rectangle 8">
            <a:extLst>
              <a:ext uri="{FF2B5EF4-FFF2-40B4-BE49-F238E27FC236}">
                <a16:creationId xmlns:a16="http://schemas.microsoft.com/office/drawing/2014/main" id="{2B8495D9-3D6A-429A-9B7B-8F5233470016}"/>
              </a:ext>
            </a:extLst>
          </p:cNvPr>
          <p:cNvSpPr/>
          <p:nvPr/>
        </p:nvSpPr>
        <p:spPr>
          <a:xfrm>
            <a:off x="3677801" y="1211259"/>
            <a:ext cx="176460" cy="464752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Round Same Side Corner Rectangle 20">
            <a:extLst>
              <a:ext uri="{FF2B5EF4-FFF2-40B4-BE49-F238E27FC236}">
                <a16:creationId xmlns:a16="http://schemas.microsoft.com/office/drawing/2014/main" id="{E52C275B-1FC6-46B7-9184-94ED6C6BD043}"/>
              </a:ext>
            </a:extLst>
          </p:cNvPr>
          <p:cNvSpPr/>
          <p:nvPr/>
        </p:nvSpPr>
        <p:spPr>
          <a:xfrm rot="10800000">
            <a:off x="4090098" y="1209113"/>
            <a:ext cx="219879" cy="469045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3" name="Donut 87">
            <a:extLst>
              <a:ext uri="{FF2B5EF4-FFF2-40B4-BE49-F238E27FC236}">
                <a16:creationId xmlns:a16="http://schemas.microsoft.com/office/drawing/2014/main" id="{5EAF7A63-13FE-49F7-A414-53E38F7DD4E1}"/>
              </a:ext>
            </a:extLst>
          </p:cNvPr>
          <p:cNvSpPr/>
          <p:nvPr/>
        </p:nvSpPr>
        <p:spPr>
          <a:xfrm>
            <a:off x="4545814" y="1274208"/>
            <a:ext cx="356471" cy="366339"/>
          </a:xfrm>
          <a:custGeom>
            <a:avLst/>
            <a:gdLst/>
            <a:ahLst/>
            <a:cxnLst/>
            <a:rect l="l" t="t" r="r" b="b"/>
            <a:pathLst>
              <a:path w="356471" h="366339">
                <a:moveTo>
                  <a:pt x="144025" y="123680"/>
                </a:moveTo>
                <a:cubicBezTo>
                  <a:pt x="89551" y="123680"/>
                  <a:pt x="45391" y="167840"/>
                  <a:pt x="45391" y="222314"/>
                </a:cubicBezTo>
                <a:cubicBezTo>
                  <a:pt x="45391" y="276788"/>
                  <a:pt x="89551" y="320948"/>
                  <a:pt x="144025" y="320948"/>
                </a:cubicBezTo>
                <a:cubicBezTo>
                  <a:pt x="198499" y="320948"/>
                  <a:pt x="242659" y="276788"/>
                  <a:pt x="242659" y="222314"/>
                </a:cubicBezTo>
                <a:cubicBezTo>
                  <a:pt x="242659" y="167840"/>
                  <a:pt x="198499" y="123680"/>
                  <a:pt x="144025" y="123680"/>
                </a:cubicBezTo>
                <a:close/>
                <a:moveTo>
                  <a:pt x="354808" y="0"/>
                </a:moveTo>
                <a:lnTo>
                  <a:pt x="356471" y="85288"/>
                </a:lnTo>
                <a:lnTo>
                  <a:pt x="334733" y="64382"/>
                </a:lnTo>
                <a:lnTo>
                  <a:pt x="260258" y="141819"/>
                </a:lnTo>
                <a:cubicBezTo>
                  <a:pt x="278587" y="163579"/>
                  <a:pt x="288050" y="191841"/>
                  <a:pt x="288050" y="222314"/>
                </a:cubicBezTo>
                <a:cubicBezTo>
                  <a:pt x="288050" y="301857"/>
                  <a:pt x="223568" y="366339"/>
                  <a:pt x="144025" y="366339"/>
                </a:cubicBezTo>
                <a:cubicBezTo>
                  <a:pt x="64482" y="366339"/>
                  <a:pt x="0" y="301857"/>
                  <a:pt x="0" y="222314"/>
                </a:cubicBezTo>
                <a:cubicBezTo>
                  <a:pt x="0" y="142771"/>
                  <a:pt x="64482" y="78289"/>
                  <a:pt x="144025" y="78289"/>
                </a:cubicBezTo>
                <a:cubicBezTo>
                  <a:pt x="170876" y="78289"/>
                  <a:pt x="196011" y="85637"/>
                  <a:pt x="216282" y="100527"/>
                </a:cubicBezTo>
                <a:lnTo>
                  <a:pt x="291257" y="22569"/>
                </a:lnTo>
                <a:lnTo>
                  <a:pt x="269519" y="16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4" name="Donut 90">
            <a:extLst>
              <a:ext uri="{FF2B5EF4-FFF2-40B4-BE49-F238E27FC236}">
                <a16:creationId xmlns:a16="http://schemas.microsoft.com/office/drawing/2014/main" id="{EA6ABE64-EBF3-4DC2-89DD-D7B202DC7B52}"/>
              </a:ext>
            </a:extLst>
          </p:cNvPr>
          <p:cNvSpPr/>
          <p:nvPr/>
        </p:nvSpPr>
        <p:spPr>
          <a:xfrm>
            <a:off x="5161285" y="1247479"/>
            <a:ext cx="373598" cy="381817"/>
          </a:xfrm>
          <a:custGeom>
            <a:avLst/>
            <a:gdLst/>
            <a:ahLst/>
            <a:cxnLst/>
            <a:rect l="l" t="t" r="r" b="b"/>
            <a:pathLst>
              <a:path w="373598" h="381817">
                <a:moveTo>
                  <a:pt x="229573" y="45391"/>
                </a:moveTo>
                <a:cubicBezTo>
                  <a:pt x="175099" y="45391"/>
                  <a:pt x="130939" y="89551"/>
                  <a:pt x="130939" y="144025"/>
                </a:cubicBezTo>
                <a:cubicBezTo>
                  <a:pt x="130939" y="198499"/>
                  <a:pt x="175099" y="242659"/>
                  <a:pt x="229573" y="242659"/>
                </a:cubicBezTo>
                <a:cubicBezTo>
                  <a:pt x="284047" y="242659"/>
                  <a:pt x="328207" y="198499"/>
                  <a:pt x="328207" y="144025"/>
                </a:cubicBezTo>
                <a:cubicBezTo>
                  <a:pt x="328207" y="89551"/>
                  <a:pt x="284047" y="45391"/>
                  <a:pt x="229573" y="45391"/>
                </a:cubicBezTo>
                <a:close/>
                <a:moveTo>
                  <a:pt x="229573" y="0"/>
                </a:moveTo>
                <a:cubicBezTo>
                  <a:pt x="309116" y="0"/>
                  <a:pt x="373598" y="64482"/>
                  <a:pt x="373598" y="144025"/>
                </a:cubicBezTo>
                <a:cubicBezTo>
                  <a:pt x="373598" y="223568"/>
                  <a:pt x="309116" y="288050"/>
                  <a:pt x="229573" y="288050"/>
                </a:cubicBezTo>
                <a:cubicBezTo>
                  <a:pt x="202172" y="288050"/>
                  <a:pt x="176558" y="280398"/>
                  <a:pt x="156060" y="264966"/>
                </a:cubicBezTo>
                <a:lnTo>
                  <a:pt x="128993" y="292033"/>
                </a:lnTo>
                <a:lnTo>
                  <a:pt x="160228" y="323268"/>
                </a:lnTo>
                <a:cubicBezTo>
                  <a:pt x="171055" y="334095"/>
                  <a:pt x="171055" y="351650"/>
                  <a:pt x="160228" y="362477"/>
                </a:cubicBezTo>
                <a:cubicBezTo>
                  <a:pt x="149401" y="373304"/>
                  <a:pt x="131846" y="373304"/>
                  <a:pt x="121019" y="362477"/>
                </a:cubicBezTo>
                <a:lnTo>
                  <a:pt x="89784" y="331242"/>
                </a:lnTo>
                <a:lnTo>
                  <a:pt x="39209" y="381817"/>
                </a:lnTo>
                <a:cubicBezTo>
                  <a:pt x="28381" y="392644"/>
                  <a:pt x="10827" y="392644"/>
                  <a:pt x="0" y="381817"/>
                </a:cubicBezTo>
                <a:cubicBezTo>
                  <a:pt x="-10828" y="370989"/>
                  <a:pt x="-10828" y="353435"/>
                  <a:pt x="0" y="342608"/>
                </a:cubicBezTo>
                <a:lnTo>
                  <a:pt x="50575" y="292033"/>
                </a:lnTo>
                <a:lnTo>
                  <a:pt x="16166" y="257624"/>
                </a:lnTo>
                <a:cubicBezTo>
                  <a:pt x="5339" y="246797"/>
                  <a:pt x="5339" y="229242"/>
                  <a:pt x="16166" y="218415"/>
                </a:cubicBezTo>
                <a:cubicBezTo>
                  <a:pt x="26993" y="207588"/>
                  <a:pt x="44548" y="207588"/>
                  <a:pt x="55375" y="218415"/>
                </a:cubicBezTo>
                <a:lnTo>
                  <a:pt x="89784" y="252824"/>
                </a:lnTo>
                <a:lnTo>
                  <a:pt x="115252" y="227356"/>
                </a:lnTo>
                <a:cubicBezTo>
                  <a:pt x="95803" y="205073"/>
                  <a:pt x="85548" y="175747"/>
                  <a:pt x="85548" y="144025"/>
                </a:cubicBezTo>
                <a:cubicBezTo>
                  <a:pt x="85548" y="64482"/>
                  <a:pt x="150030" y="0"/>
                  <a:pt x="22957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5" name="Oval 6">
            <a:extLst>
              <a:ext uri="{FF2B5EF4-FFF2-40B4-BE49-F238E27FC236}">
                <a16:creationId xmlns:a16="http://schemas.microsoft.com/office/drawing/2014/main" id="{48446AA6-A7E7-4DC5-80C6-7CA5BF254790}"/>
              </a:ext>
            </a:extLst>
          </p:cNvPr>
          <p:cNvSpPr/>
          <p:nvPr/>
        </p:nvSpPr>
        <p:spPr>
          <a:xfrm>
            <a:off x="5858067" y="2021781"/>
            <a:ext cx="356681" cy="352945"/>
          </a:xfrm>
          <a:custGeom>
            <a:avLst/>
            <a:gdLst/>
            <a:ahLst/>
            <a:cxnLst/>
            <a:rect l="l" t="t" r="r" b="b"/>
            <a:pathLst>
              <a:path w="3220460" h="3186731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6" name="Block Arc 25">
            <a:extLst>
              <a:ext uri="{FF2B5EF4-FFF2-40B4-BE49-F238E27FC236}">
                <a16:creationId xmlns:a16="http://schemas.microsoft.com/office/drawing/2014/main" id="{B0503378-298B-4BBA-913C-CD2C776B6C92}"/>
              </a:ext>
            </a:extLst>
          </p:cNvPr>
          <p:cNvSpPr/>
          <p:nvPr/>
        </p:nvSpPr>
        <p:spPr>
          <a:xfrm>
            <a:off x="4117415" y="2020993"/>
            <a:ext cx="245394" cy="354521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7" name="Block Arc 31">
            <a:extLst>
              <a:ext uri="{FF2B5EF4-FFF2-40B4-BE49-F238E27FC236}">
                <a16:creationId xmlns:a16="http://schemas.microsoft.com/office/drawing/2014/main" id="{238DBC82-07E5-4035-B65B-A42E26048394}"/>
              </a:ext>
            </a:extLst>
          </p:cNvPr>
          <p:cNvSpPr/>
          <p:nvPr/>
        </p:nvSpPr>
        <p:spPr>
          <a:xfrm>
            <a:off x="6455130" y="2020993"/>
            <a:ext cx="320167" cy="354521"/>
          </a:xfrm>
          <a:custGeom>
            <a:avLst/>
            <a:gdLst/>
            <a:ahLst/>
            <a:cxnLst/>
            <a:rect l="l" t="t" r="r" b="b"/>
            <a:pathLst>
              <a:path w="2890784" h="3200962">
                <a:moveTo>
                  <a:pt x="1107828" y="2097026"/>
                </a:moveTo>
                <a:cubicBezTo>
                  <a:pt x="1025313" y="2097026"/>
                  <a:pt x="958422" y="2163918"/>
                  <a:pt x="958422" y="2246432"/>
                </a:cubicBezTo>
                <a:cubicBezTo>
                  <a:pt x="958422" y="2302715"/>
                  <a:pt x="989545" y="2351730"/>
                  <a:pt x="1036589" y="2375275"/>
                </a:cubicBezTo>
                <a:lnTo>
                  <a:pt x="985421" y="2684898"/>
                </a:lnTo>
                <a:lnTo>
                  <a:pt x="1230235" y="2684898"/>
                </a:lnTo>
                <a:lnTo>
                  <a:pt x="1179067" y="2375275"/>
                </a:lnTo>
                <a:cubicBezTo>
                  <a:pt x="1226111" y="2351730"/>
                  <a:pt x="1257233" y="2302715"/>
                  <a:pt x="1257233" y="2246432"/>
                </a:cubicBezTo>
                <a:cubicBezTo>
                  <a:pt x="1257233" y="2163918"/>
                  <a:pt x="1190342" y="2097026"/>
                  <a:pt x="1107828" y="2097026"/>
                </a:cubicBezTo>
                <a:close/>
                <a:moveTo>
                  <a:pt x="2199259" y="56"/>
                </a:moveTo>
                <a:cubicBezTo>
                  <a:pt x="2572924" y="-4720"/>
                  <a:pt x="2881009" y="291773"/>
                  <a:pt x="2890561" y="665346"/>
                </a:cubicBezTo>
                <a:lnTo>
                  <a:pt x="2843000" y="666562"/>
                </a:lnTo>
                <a:lnTo>
                  <a:pt x="2890784" y="666562"/>
                </a:lnTo>
                <a:lnTo>
                  <a:pt x="2890784" y="1580962"/>
                </a:lnTo>
                <a:lnTo>
                  <a:pt x="2625345" y="1580962"/>
                </a:lnTo>
                <a:lnTo>
                  <a:pt x="2625345" y="672127"/>
                </a:lnTo>
                <a:lnTo>
                  <a:pt x="2623811" y="672166"/>
                </a:lnTo>
                <a:cubicBezTo>
                  <a:pt x="2617992" y="444585"/>
                  <a:pt x="2430306" y="263961"/>
                  <a:pt x="2202670" y="266871"/>
                </a:cubicBezTo>
                <a:cubicBezTo>
                  <a:pt x="1975033" y="269781"/>
                  <a:pt x="1792025" y="455143"/>
                  <a:pt x="1792025" y="682798"/>
                </a:cubicBezTo>
                <a:lnTo>
                  <a:pt x="1790626" y="682798"/>
                </a:lnTo>
                <a:lnTo>
                  <a:pt x="1790626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1525187" y="1580962"/>
                </a:lnTo>
                <a:lnTo>
                  <a:pt x="1525187" y="676764"/>
                </a:lnTo>
                <a:lnTo>
                  <a:pt x="1525791" y="676764"/>
                </a:lnTo>
                <a:cubicBezTo>
                  <a:pt x="1528430" y="305830"/>
                  <a:pt x="1827609" y="4806"/>
                  <a:pt x="2199259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8" name="Freeform 53">
            <a:extLst>
              <a:ext uri="{FF2B5EF4-FFF2-40B4-BE49-F238E27FC236}">
                <a16:creationId xmlns:a16="http://schemas.microsoft.com/office/drawing/2014/main" id="{6A3565B1-426E-48CA-897B-882153438C2C}"/>
              </a:ext>
            </a:extLst>
          </p:cNvPr>
          <p:cNvSpPr/>
          <p:nvPr/>
        </p:nvSpPr>
        <p:spPr>
          <a:xfrm>
            <a:off x="7662840" y="2018386"/>
            <a:ext cx="350856" cy="359735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9" name="Block Arc 10">
            <a:extLst>
              <a:ext uri="{FF2B5EF4-FFF2-40B4-BE49-F238E27FC236}">
                <a16:creationId xmlns:a16="http://schemas.microsoft.com/office/drawing/2014/main" id="{B90D887F-7045-4A15-A391-5796EE0465EC}"/>
              </a:ext>
            </a:extLst>
          </p:cNvPr>
          <p:cNvSpPr/>
          <p:nvPr/>
        </p:nvSpPr>
        <p:spPr>
          <a:xfrm>
            <a:off x="8244408" y="3525290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0" name="Freeform 55">
            <a:extLst>
              <a:ext uri="{FF2B5EF4-FFF2-40B4-BE49-F238E27FC236}">
                <a16:creationId xmlns:a16="http://schemas.microsoft.com/office/drawing/2014/main" id="{B8037D0D-CFE2-49E6-8FB7-EDDD7A630DB6}"/>
              </a:ext>
            </a:extLst>
          </p:cNvPr>
          <p:cNvSpPr/>
          <p:nvPr/>
        </p:nvSpPr>
        <p:spPr>
          <a:xfrm>
            <a:off x="3655029" y="1926261"/>
            <a:ext cx="222004" cy="543985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Round Same Side Corner Rectangle 36">
            <a:extLst>
              <a:ext uri="{FF2B5EF4-FFF2-40B4-BE49-F238E27FC236}">
                <a16:creationId xmlns:a16="http://schemas.microsoft.com/office/drawing/2014/main" id="{673FAE22-9A30-4E05-B2A7-94EE9CBD824D}"/>
              </a:ext>
            </a:extLst>
          </p:cNvPr>
          <p:cNvSpPr/>
          <p:nvPr/>
        </p:nvSpPr>
        <p:spPr>
          <a:xfrm>
            <a:off x="7015679" y="2037450"/>
            <a:ext cx="406779" cy="32160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Oval 21">
            <a:extLst>
              <a:ext uri="{FF2B5EF4-FFF2-40B4-BE49-F238E27FC236}">
                <a16:creationId xmlns:a16="http://schemas.microsoft.com/office/drawing/2014/main" id="{759473D0-4378-4657-A01E-DE6434231F0C}"/>
              </a:ext>
            </a:extLst>
          </p:cNvPr>
          <p:cNvSpPr>
            <a:spLocks noChangeAspect="1"/>
          </p:cNvSpPr>
          <p:nvPr/>
        </p:nvSpPr>
        <p:spPr>
          <a:xfrm>
            <a:off x="5500929" y="3502585"/>
            <a:ext cx="334893" cy="33769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3" name="Oval 32">
            <a:extLst>
              <a:ext uri="{FF2B5EF4-FFF2-40B4-BE49-F238E27FC236}">
                <a16:creationId xmlns:a16="http://schemas.microsoft.com/office/drawing/2014/main" id="{3335D461-B133-4E2A-924A-4B3CFE3B8411}"/>
              </a:ext>
            </a:extLst>
          </p:cNvPr>
          <p:cNvSpPr/>
          <p:nvPr/>
        </p:nvSpPr>
        <p:spPr>
          <a:xfrm>
            <a:off x="7084921" y="3479620"/>
            <a:ext cx="318881" cy="383620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71CD691-87E4-4908-92B9-239EA75F8901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F304FBC-2751-46F0-8A66-2B1680E2AB01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890057C-7524-41B8-B440-90F2966525A9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5EFAAFD-5C57-42BF-9E8C-02F3218DEFFC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205238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C</a:t>
            </a:r>
            <a:endParaRPr lang="ko-KR" altLang="en-US" dirty="0"/>
          </a:p>
        </p:txBody>
      </p:sp>
      <p:sp>
        <p:nvSpPr>
          <p:cNvPr id="100" name="Freeform 47">
            <a:extLst>
              <a:ext uri="{FF2B5EF4-FFF2-40B4-BE49-F238E27FC236}">
                <a16:creationId xmlns:a16="http://schemas.microsoft.com/office/drawing/2014/main" id="{FB1CB248-7B78-4FB7-885D-48705D63D7C4}"/>
              </a:ext>
            </a:extLst>
          </p:cNvPr>
          <p:cNvSpPr>
            <a:spLocks noChangeAspect="1"/>
          </p:cNvSpPr>
          <p:nvPr/>
        </p:nvSpPr>
        <p:spPr>
          <a:xfrm>
            <a:off x="3706960" y="1353413"/>
            <a:ext cx="360219" cy="360000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Freeform 48">
            <a:extLst>
              <a:ext uri="{FF2B5EF4-FFF2-40B4-BE49-F238E27FC236}">
                <a16:creationId xmlns:a16="http://schemas.microsoft.com/office/drawing/2014/main" id="{172ABE28-927F-444D-8430-D7E6631FCE24}"/>
              </a:ext>
            </a:extLst>
          </p:cNvPr>
          <p:cNvSpPr>
            <a:spLocks noChangeAspect="1"/>
          </p:cNvSpPr>
          <p:nvPr/>
        </p:nvSpPr>
        <p:spPr>
          <a:xfrm>
            <a:off x="4282582" y="1383506"/>
            <a:ext cx="360000" cy="299814"/>
          </a:xfrm>
          <a:custGeom>
            <a:avLst/>
            <a:gdLst/>
            <a:ahLst/>
            <a:cxnLst/>
            <a:rect l="l" t="t" r="r" b="b"/>
            <a:pathLst>
              <a:path w="3240001" h="2698329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2" name="Freeform 49">
            <a:extLst>
              <a:ext uri="{FF2B5EF4-FFF2-40B4-BE49-F238E27FC236}">
                <a16:creationId xmlns:a16="http://schemas.microsoft.com/office/drawing/2014/main" id="{3B67B398-5593-4BEA-B438-C8742D3BEB4C}"/>
              </a:ext>
            </a:extLst>
          </p:cNvPr>
          <p:cNvSpPr>
            <a:spLocks noChangeAspect="1"/>
          </p:cNvSpPr>
          <p:nvPr/>
        </p:nvSpPr>
        <p:spPr>
          <a:xfrm>
            <a:off x="5449552" y="1373426"/>
            <a:ext cx="319975" cy="319975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3" name="Freeform 50">
            <a:extLst>
              <a:ext uri="{FF2B5EF4-FFF2-40B4-BE49-F238E27FC236}">
                <a16:creationId xmlns:a16="http://schemas.microsoft.com/office/drawing/2014/main" id="{A0AB8E76-DE0B-497E-A488-2BDD8CB6B45D}"/>
              </a:ext>
            </a:extLst>
          </p:cNvPr>
          <p:cNvSpPr>
            <a:spLocks noChangeAspect="1"/>
          </p:cNvSpPr>
          <p:nvPr/>
        </p:nvSpPr>
        <p:spPr>
          <a:xfrm>
            <a:off x="4851982" y="1381413"/>
            <a:ext cx="360000" cy="304000"/>
          </a:xfrm>
          <a:custGeom>
            <a:avLst/>
            <a:gdLst/>
            <a:ahLst/>
            <a:cxnLst/>
            <a:rect l="l" t="t" r="r" b="b"/>
            <a:pathLst>
              <a:path w="3213653" h="2719059">
                <a:moveTo>
                  <a:pt x="1378151" y="1333546"/>
                </a:moveTo>
                <a:cubicBezTo>
                  <a:pt x="1319627" y="1375402"/>
                  <a:pt x="1250513" y="1400241"/>
                  <a:pt x="1177640" y="1404742"/>
                </a:cubicBezTo>
                <a:cubicBezTo>
                  <a:pt x="1183273" y="1421668"/>
                  <a:pt x="1185388" y="1439329"/>
                  <a:pt x="1185029" y="1457608"/>
                </a:cubicBezTo>
                <a:lnTo>
                  <a:pt x="1182201" y="1517198"/>
                </a:lnTo>
                <a:cubicBezTo>
                  <a:pt x="1256472" y="1514781"/>
                  <a:pt x="1326341" y="1484168"/>
                  <a:pt x="1378151" y="1432005"/>
                </a:cubicBezTo>
                <a:close/>
                <a:moveTo>
                  <a:pt x="1765736" y="0"/>
                </a:moveTo>
                <a:cubicBezTo>
                  <a:pt x="1820598" y="0"/>
                  <a:pt x="1865072" y="44474"/>
                  <a:pt x="1865072" y="99336"/>
                </a:cubicBezTo>
                <a:lnTo>
                  <a:pt x="1865072" y="1145199"/>
                </a:lnTo>
                <a:cubicBezTo>
                  <a:pt x="1927584" y="1198906"/>
                  <a:pt x="2002197" y="1234373"/>
                  <a:pt x="2081262" y="1252128"/>
                </a:cubicBezTo>
                <a:cubicBezTo>
                  <a:pt x="2096727" y="1219747"/>
                  <a:pt x="2112543" y="1186289"/>
                  <a:pt x="2123992" y="1149920"/>
                </a:cubicBezTo>
                <a:cubicBezTo>
                  <a:pt x="1899600" y="1041464"/>
                  <a:pt x="1832282" y="585198"/>
                  <a:pt x="1933258" y="437473"/>
                </a:cubicBezTo>
                <a:cubicBezTo>
                  <a:pt x="2028156" y="327848"/>
                  <a:pt x="2131647" y="265468"/>
                  <a:pt x="2345195" y="261608"/>
                </a:cubicBezTo>
                <a:cubicBezTo>
                  <a:pt x="2375702" y="261056"/>
                  <a:pt x="2408455" y="261699"/>
                  <a:pt x="2443750" y="263569"/>
                </a:cubicBezTo>
                <a:cubicBezTo>
                  <a:pt x="2954244" y="291618"/>
                  <a:pt x="3189856" y="886259"/>
                  <a:pt x="3206686" y="1323824"/>
                </a:cubicBezTo>
                <a:cubicBezTo>
                  <a:pt x="3247823" y="2015701"/>
                  <a:pt x="3103839" y="2270013"/>
                  <a:pt x="2853267" y="2462617"/>
                </a:cubicBezTo>
                <a:cubicBezTo>
                  <a:pt x="2511068" y="2735627"/>
                  <a:pt x="2157650" y="2470097"/>
                  <a:pt x="2084722" y="2170906"/>
                </a:cubicBezTo>
                <a:cubicBezTo>
                  <a:pt x="2058544" y="2038140"/>
                  <a:pt x="2127730" y="1922204"/>
                  <a:pt x="2202528" y="1800658"/>
                </a:cubicBezTo>
                <a:lnTo>
                  <a:pt x="2143866" y="1730900"/>
                </a:lnTo>
                <a:cubicBezTo>
                  <a:pt x="2096151" y="1741682"/>
                  <a:pt x="2046910" y="1746675"/>
                  <a:pt x="1997032" y="1746402"/>
                </a:cubicBezTo>
                <a:lnTo>
                  <a:pt x="1887189" y="1736891"/>
                </a:lnTo>
                <a:lnTo>
                  <a:pt x="1887189" y="2619722"/>
                </a:lnTo>
                <a:cubicBezTo>
                  <a:pt x="1887189" y="2674584"/>
                  <a:pt x="1842715" y="2719058"/>
                  <a:pt x="1787853" y="2719058"/>
                </a:cubicBezTo>
                <a:cubicBezTo>
                  <a:pt x="1732991" y="2719058"/>
                  <a:pt x="1688517" y="2674584"/>
                  <a:pt x="1688517" y="2619722"/>
                </a:cubicBezTo>
                <a:lnTo>
                  <a:pt x="1688517" y="1730093"/>
                </a:lnTo>
                <a:cubicBezTo>
                  <a:pt x="1688517" y="1710960"/>
                  <a:pt x="1693926" y="1693091"/>
                  <a:pt x="1704798" y="1678857"/>
                </a:cubicBezTo>
                <a:cubicBezTo>
                  <a:pt x="1659024" y="1659660"/>
                  <a:pt x="1616387" y="1633873"/>
                  <a:pt x="1576823" y="1603655"/>
                </a:cubicBezTo>
                <a:lnTo>
                  <a:pt x="1576823" y="2619723"/>
                </a:lnTo>
                <a:cubicBezTo>
                  <a:pt x="1576823" y="2674585"/>
                  <a:pt x="1532349" y="2719059"/>
                  <a:pt x="1477487" y="2719059"/>
                </a:cubicBezTo>
                <a:cubicBezTo>
                  <a:pt x="1422625" y="2719059"/>
                  <a:pt x="1378151" y="2674585"/>
                  <a:pt x="1378151" y="2619723"/>
                </a:cubicBezTo>
                <a:lnTo>
                  <a:pt x="1378151" y="1615564"/>
                </a:lnTo>
                <a:cubicBezTo>
                  <a:pt x="1313743" y="1650180"/>
                  <a:pt x="1240907" y="1668612"/>
                  <a:pt x="1165758" y="1668570"/>
                </a:cubicBezTo>
                <a:lnTo>
                  <a:pt x="1143358" y="1665899"/>
                </a:lnTo>
                <a:cubicBezTo>
                  <a:pt x="1108602" y="1733381"/>
                  <a:pt x="1056017" y="1769960"/>
                  <a:pt x="1011125" y="1833465"/>
                </a:cubicBezTo>
                <a:cubicBezTo>
                  <a:pt x="1085923" y="1955011"/>
                  <a:pt x="1155109" y="2070947"/>
                  <a:pt x="1128931" y="2203713"/>
                </a:cubicBezTo>
                <a:cubicBezTo>
                  <a:pt x="1056003" y="2502904"/>
                  <a:pt x="702585" y="2768434"/>
                  <a:pt x="360386" y="2495424"/>
                </a:cubicBezTo>
                <a:cubicBezTo>
                  <a:pt x="109814" y="2302820"/>
                  <a:pt x="-34170" y="2048508"/>
                  <a:pt x="6967" y="1356631"/>
                </a:cubicBezTo>
                <a:cubicBezTo>
                  <a:pt x="23797" y="919066"/>
                  <a:pt x="259409" y="324425"/>
                  <a:pt x="769903" y="296376"/>
                </a:cubicBezTo>
                <a:cubicBezTo>
                  <a:pt x="805198" y="294506"/>
                  <a:pt x="837951" y="293863"/>
                  <a:pt x="868458" y="294415"/>
                </a:cubicBezTo>
                <a:cubicBezTo>
                  <a:pt x="1082006" y="298276"/>
                  <a:pt x="1185497" y="360655"/>
                  <a:pt x="1280395" y="470280"/>
                </a:cubicBezTo>
                <a:cubicBezTo>
                  <a:pt x="1381371" y="618005"/>
                  <a:pt x="1314053" y="1074271"/>
                  <a:pt x="1089661" y="1182727"/>
                </a:cubicBezTo>
                <a:cubicBezTo>
                  <a:pt x="1098183" y="1209798"/>
                  <a:pt x="1109125" y="1235256"/>
                  <a:pt x="1120578" y="1259840"/>
                </a:cubicBezTo>
                <a:cubicBezTo>
                  <a:pt x="1123656" y="1260899"/>
                  <a:pt x="1126770" y="1260948"/>
                  <a:pt x="1129891" y="1260950"/>
                </a:cubicBezTo>
                <a:cubicBezTo>
                  <a:pt x="1227949" y="1261006"/>
                  <a:pt x="1320161" y="1214330"/>
                  <a:pt x="1378151" y="1135267"/>
                </a:cubicBezTo>
                <a:lnTo>
                  <a:pt x="1378151" y="118395"/>
                </a:lnTo>
                <a:cubicBezTo>
                  <a:pt x="1378151" y="63533"/>
                  <a:pt x="1422625" y="19059"/>
                  <a:pt x="1477487" y="19059"/>
                </a:cubicBezTo>
                <a:cubicBezTo>
                  <a:pt x="1532349" y="19059"/>
                  <a:pt x="1576823" y="63533"/>
                  <a:pt x="1576823" y="118395"/>
                </a:cubicBezTo>
                <a:lnTo>
                  <a:pt x="1576823" y="1413063"/>
                </a:lnTo>
                <a:cubicBezTo>
                  <a:pt x="1680597" y="1536757"/>
                  <a:pt x="1834575" y="1607590"/>
                  <a:pt x="1997786" y="1608484"/>
                </a:cubicBezTo>
                <a:lnTo>
                  <a:pt x="2057480" y="1605248"/>
                </a:lnTo>
                <a:cubicBezTo>
                  <a:pt x="2038910" y="1561698"/>
                  <a:pt x="2027992" y="1505121"/>
                  <a:pt x="2028624" y="1424801"/>
                </a:cubicBezTo>
                <a:lnTo>
                  <a:pt x="2034537" y="1382501"/>
                </a:lnTo>
                <a:cubicBezTo>
                  <a:pt x="1972012" y="1367348"/>
                  <a:pt x="1912047" y="1342676"/>
                  <a:pt x="1856155" y="1310037"/>
                </a:cubicBezTo>
                <a:cubicBezTo>
                  <a:pt x="1840993" y="1344880"/>
                  <a:pt x="1806188" y="1369059"/>
                  <a:pt x="1765736" y="1369059"/>
                </a:cubicBezTo>
                <a:cubicBezTo>
                  <a:pt x="1710874" y="1369059"/>
                  <a:pt x="1666400" y="1324585"/>
                  <a:pt x="1666400" y="1269723"/>
                </a:cubicBezTo>
                <a:lnTo>
                  <a:pt x="1666400" y="99336"/>
                </a:lnTo>
                <a:cubicBezTo>
                  <a:pt x="1666400" y="44474"/>
                  <a:pt x="1710874" y="0"/>
                  <a:pt x="176573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4" name="Teardrop 9">
            <a:extLst>
              <a:ext uri="{FF2B5EF4-FFF2-40B4-BE49-F238E27FC236}">
                <a16:creationId xmlns:a16="http://schemas.microsoft.com/office/drawing/2014/main" id="{BDE1FE17-EFA8-46BB-AE60-55F386A04DB8}"/>
              </a:ext>
            </a:extLst>
          </p:cNvPr>
          <p:cNvSpPr>
            <a:spLocks noChangeAspect="1"/>
          </p:cNvSpPr>
          <p:nvPr/>
        </p:nvSpPr>
        <p:spPr>
          <a:xfrm rot="18900000">
            <a:off x="6023939" y="2076781"/>
            <a:ext cx="348493" cy="297430"/>
          </a:xfrm>
          <a:custGeom>
            <a:avLst/>
            <a:gdLst/>
            <a:ahLst/>
            <a:cxnLst/>
            <a:rect l="l" t="t" r="r" b="b"/>
            <a:pathLst>
              <a:path w="3552042" h="3031575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Freeform 97">
            <a:extLst>
              <a:ext uri="{FF2B5EF4-FFF2-40B4-BE49-F238E27FC236}">
                <a16:creationId xmlns:a16="http://schemas.microsoft.com/office/drawing/2014/main" id="{53AF01DB-4AF3-449F-9B24-90B12B1D47EB}"/>
              </a:ext>
            </a:extLst>
          </p:cNvPr>
          <p:cNvSpPr>
            <a:spLocks noChangeAspect="1"/>
          </p:cNvSpPr>
          <p:nvPr/>
        </p:nvSpPr>
        <p:spPr>
          <a:xfrm>
            <a:off x="6513205" y="1376236"/>
            <a:ext cx="420675" cy="314355"/>
          </a:xfrm>
          <a:custGeom>
            <a:avLst/>
            <a:gdLst/>
            <a:ahLst/>
            <a:cxnLst/>
            <a:rect l="l" t="t" r="r" b="b"/>
            <a:pathLst>
              <a:path w="3246245" h="242580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Donut 22">
            <a:extLst>
              <a:ext uri="{FF2B5EF4-FFF2-40B4-BE49-F238E27FC236}">
                <a16:creationId xmlns:a16="http://schemas.microsoft.com/office/drawing/2014/main" id="{E4B5055B-56A7-4057-B18F-ECFEAF76886C}"/>
              </a:ext>
            </a:extLst>
          </p:cNvPr>
          <p:cNvSpPr>
            <a:spLocks noChangeAspect="1"/>
          </p:cNvSpPr>
          <p:nvPr/>
        </p:nvSpPr>
        <p:spPr>
          <a:xfrm>
            <a:off x="7679627" y="1441217"/>
            <a:ext cx="360000" cy="184392"/>
          </a:xfrm>
          <a:custGeom>
            <a:avLst/>
            <a:gdLst/>
            <a:ahLst/>
            <a:cxnLst/>
            <a:rect l="l" t="t" r="r" b="b"/>
            <a:pathLst>
              <a:path w="3372524" h="1727404">
                <a:moveTo>
                  <a:pt x="1758003" y="666958"/>
                </a:moveTo>
                <a:cubicBezTo>
                  <a:pt x="1703684" y="666958"/>
                  <a:pt x="1659649" y="710993"/>
                  <a:pt x="1659649" y="765312"/>
                </a:cubicBezTo>
                <a:cubicBezTo>
                  <a:pt x="1659649" y="819631"/>
                  <a:pt x="1703684" y="863666"/>
                  <a:pt x="1758003" y="863666"/>
                </a:cubicBezTo>
                <a:cubicBezTo>
                  <a:pt x="1812322" y="863666"/>
                  <a:pt x="1856357" y="819631"/>
                  <a:pt x="1856357" y="765312"/>
                </a:cubicBezTo>
                <a:cubicBezTo>
                  <a:pt x="1856357" y="710993"/>
                  <a:pt x="1812322" y="666958"/>
                  <a:pt x="1758003" y="666958"/>
                </a:cubicBezTo>
                <a:close/>
                <a:moveTo>
                  <a:pt x="1686261" y="586208"/>
                </a:moveTo>
                <a:cubicBezTo>
                  <a:pt x="1849880" y="586208"/>
                  <a:pt x="1982519" y="718847"/>
                  <a:pt x="1982519" y="882466"/>
                </a:cubicBezTo>
                <a:cubicBezTo>
                  <a:pt x="1982519" y="1046085"/>
                  <a:pt x="1849880" y="1178724"/>
                  <a:pt x="1686261" y="1178724"/>
                </a:cubicBezTo>
                <a:cubicBezTo>
                  <a:pt x="1522642" y="1178724"/>
                  <a:pt x="1390003" y="1046085"/>
                  <a:pt x="1390003" y="882466"/>
                </a:cubicBezTo>
                <a:cubicBezTo>
                  <a:pt x="1390003" y="718847"/>
                  <a:pt x="1522642" y="586208"/>
                  <a:pt x="1686261" y="586208"/>
                </a:cubicBezTo>
                <a:close/>
                <a:moveTo>
                  <a:pt x="1686262" y="448985"/>
                </a:moveTo>
                <a:cubicBezTo>
                  <a:pt x="1446857" y="448985"/>
                  <a:pt x="1252780" y="643062"/>
                  <a:pt x="1252780" y="882467"/>
                </a:cubicBezTo>
                <a:cubicBezTo>
                  <a:pt x="1252780" y="1121872"/>
                  <a:pt x="1446857" y="1315949"/>
                  <a:pt x="1686262" y="1315949"/>
                </a:cubicBezTo>
                <a:cubicBezTo>
                  <a:pt x="1925667" y="1315949"/>
                  <a:pt x="2119744" y="1121872"/>
                  <a:pt x="2119744" y="882467"/>
                </a:cubicBezTo>
                <a:cubicBezTo>
                  <a:pt x="2119744" y="643062"/>
                  <a:pt x="1925667" y="448985"/>
                  <a:pt x="1686262" y="448985"/>
                </a:cubicBezTo>
                <a:close/>
                <a:moveTo>
                  <a:pt x="1893261" y="271274"/>
                </a:moveTo>
                <a:cubicBezTo>
                  <a:pt x="2150128" y="355123"/>
                  <a:pt x="2334334" y="597283"/>
                  <a:pt x="2334334" y="882467"/>
                </a:cubicBezTo>
                <a:cubicBezTo>
                  <a:pt x="2334334" y="1103921"/>
                  <a:pt x="2223259" y="1299432"/>
                  <a:pt x="2053457" y="1415856"/>
                </a:cubicBezTo>
                <a:cubicBezTo>
                  <a:pt x="2494577" y="1286853"/>
                  <a:pt x="2931337" y="1005905"/>
                  <a:pt x="2940842" y="882353"/>
                </a:cubicBezTo>
                <a:lnTo>
                  <a:pt x="2946401" y="882364"/>
                </a:lnTo>
                <a:lnTo>
                  <a:pt x="2943679" y="877137"/>
                </a:lnTo>
                <a:lnTo>
                  <a:pt x="2946401" y="872130"/>
                </a:lnTo>
                <a:lnTo>
                  <a:pt x="2941077" y="872141"/>
                </a:lnTo>
                <a:cubicBezTo>
                  <a:pt x="2875996" y="732702"/>
                  <a:pt x="2369865" y="377972"/>
                  <a:pt x="1893261" y="271274"/>
                </a:cubicBezTo>
                <a:close/>
                <a:moveTo>
                  <a:pt x="1525754" y="256843"/>
                </a:moveTo>
                <a:cubicBezTo>
                  <a:pt x="984953" y="339274"/>
                  <a:pt x="426123" y="752145"/>
                  <a:pt x="426123" y="877021"/>
                </a:cubicBezTo>
                <a:lnTo>
                  <a:pt x="426123" y="877247"/>
                </a:lnTo>
                <a:cubicBezTo>
                  <a:pt x="439083" y="984175"/>
                  <a:pt x="877625" y="1311577"/>
                  <a:pt x="1355183" y="1436828"/>
                </a:cubicBezTo>
                <a:cubicBezTo>
                  <a:pt x="1164798" y="1325758"/>
                  <a:pt x="1038190" y="1118898"/>
                  <a:pt x="1038190" y="882467"/>
                </a:cubicBezTo>
                <a:cubicBezTo>
                  <a:pt x="1038190" y="580157"/>
                  <a:pt x="1245184" y="326193"/>
                  <a:pt x="1525754" y="256843"/>
                </a:cubicBezTo>
                <a:close/>
                <a:moveTo>
                  <a:pt x="1682713" y="0"/>
                </a:moveTo>
                <a:cubicBezTo>
                  <a:pt x="2385858" y="36225"/>
                  <a:pt x="3265322" y="653066"/>
                  <a:pt x="3365400" y="875412"/>
                </a:cubicBezTo>
                <a:lnTo>
                  <a:pt x="3372524" y="875397"/>
                </a:lnTo>
                <a:lnTo>
                  <a:pt x="3368881" y="882344"/>
                </a:lnTo>
                <a:lnTo>
                  <a:pt x="3372524" y="889597"/>
                </a:lnTo>
                <a:lnTo>
                  <a:pt x="3365086" y="889581"/>
                </a:lnTo>
                <a:cubicBezTo>
                  <a:pt x="3348713" y="1110249"/>
                  <a:pt x="2385134" y="1692746"/>
                  <a:pt x="1682713" y="1727404"/>
                </a:cubicBezTo>
                <a:cubicBezTo>
                  <a:pt x="901706" y="1708470"/>
                  <a:pt x="21301" y="1064732"/>
                  <a:pt x="0" y="882497"/>
                </a:cubicBezTo>
                <a:lnTo>
                  <a:pt x="0" y="882184"/>
                </a:lnTo>
                <a:cubicBezTo>
                  <a:pt x="0" y="691908"/>
                  <a:pt x="901706" y="19770"/>
                  <a:pt x="16827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7" name="Freeform 99">
            <a:extLst>
              <a:ext uri="{FF2B5EF4-FFF2-40B4-BE49-F238E27FC236}">
                <a16:creationId xmlns:a16="http://schemas.microsoft.com/office/drawing/2014/main" id="{DE2BF481-F06A-4510-A036-8FBD8476CC65}"/>
              </a:ext>
            </a:extLst>
          </p:cNvPr>
          <p:cNvSpPr>
            <a:spLocks noChangeAspect="1"/>
          </p:cNvSpPr>
          <p:nvPr/>
        </p:nvSpPr>
        <p:spPr>
          <a:xfrm>
            <a:off x="6066104" y="1368148"/>
            <a:ext cx="264162" cy="330530"/>
          </a:xfrm>
          <a:custGeom>
            <a:avLst/>
            <a:gdLst/>
            <a:ahLst/>
            <a:cxnLst/>
            <a:rect l="l" t="t" r="r" b="b"/>
            <a:pathLst>
              <a:path w="2427821" h="3249943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Oval 10">
            <a:extLst>
              <a:ext uri="{FF2B5EF4-FFF2-40B4-BE49-F238E27FC236}">
                <a16:creationId xmlns:a16="http://schemas.microsoft.com/office/drawing/2014/main" id="{6DB350B8-60B0-46C9-810E-FA59D63FD816}"/>
              </a:ext>
            </a:extLst>
          </p:cNvPr>
          <p:cNvSpPr/>
          <p:nvPr/>
        </p:nvSpPr>
        <p:spPr>
          <a:xfrm>
            <a:off x="7124399" y="1368839"/>
            <a:ext cx="330674" cy="329148"/>
          </a:xfrm>
          <a:custGeom>
            <a:avLst/>
            <a:gdLst/>
            <a:ahLst/>
            <a:cxnLst/>
            <a:rect l="l" t="t" r="r" b="b"/>
            <a:pathLst>
              <a:path w="3229769" h="3214867">
                <a:moveTo>
                  <a:pt x="388922" y="0"/>
                </a:moveTo>
                <a:cubicBezTo>
                  <a:pt x="481031" y="0"/>
                  <a:pt x="564991" y="34887"/>
                  <a:pt x="627459" y="93109"/>
                </a:cubicBezTo>
                <a:cubicBezTo>
                  <a:pt x="689927" y="34887"/>
                  <a:pt x="773888" y="0"/>
                  <a:pt x="865996" y="0"/>
                </a:cubicBezTo>
                <a:cubicBezTo>
                  <a:pt x="958105" y="0"/>
                  <a:pt x="1042065" y="34887"/>
                  <a:pt x="1104533" y="93109"/>
                </a:cubicBezTo>
                <a:cubicBezTo>
                  <a:pt x="1167001" y="34887"/>
                  <a:pt x="1250962" y="0"/>
                  <a:pt x="1343070" y="0"/>
                </a:cubicBezTo>
                <a:cubicBezTo>
                  <a:pt x="1435179" y="0"/>
                  <a:pt x="1519139" y="34887"/>
                  <a:pt x="1581607" y="93109"/>
                </a:cubicBezTo>
                <a:cubicBezTo>
                  <a:pt x="1644075" y="34887"/>
                  <a:pt x="1728036" y="0"/>
                  <a:pt x="1820144" y="0"/>
                </a:cubicBezTo>
                <a:cubicBezTo>
                  <a:pt x="1912253" y="0"/>
                  <a:pt x="1996213" y="34887"/>
                  <a:pt x="2058681" y="93109"/>
                </a:cubicBezTo>
                <a:cubicBezTo>
                  <a:pt x="2121149" y="34887"/>
                  <a:pt x="2205110" y="0"/>
                  <a:pt x="2297218" y="0"/>
                </a:cubicBezTo>
                <a:cubicBezTo>
                  <a:pt x="2389326" y="0"/>
                  <a:pt x="2473286" y="34887"/>
                  <a:pt x="2535755" y="93108"/>
                </a:cubicBezTo>
                <a:cubicBezTo>
                  <a:pt x="2598223" y="34887"/>
                  <a:pt x="2682183" y="0"/>
                  <a:pt x="2774291" y="0"/>
                </a:cubicBezTo>
                <a:cubicBezTo>
                  <a:pt x="2971429" y="0"/>
                  <a:pt x="3131241" y="159812"/>
                  <a:pt x="3131241" y="356950"/>
                </a:cubicBezTo>
                <a:cubicBezTo>
                  <a:pt x="3131241" y="414550"/>
                  <a:pt x="3117598" y="468963"/>
                  <a:pt x="3092026" y="516460"/>
                </a:cubicBezTo>
                <a:cubicBezTo>
                  <a:pt x="3176259" y="580602"/>
                  <a:pt x="3229769" y="682177"/>
                  <a:pt x="3229769" y="796250"/>
                </a:cubicBezTo>
                <a:cubicBezTo>
                  <a:pt x="3229769" y="902465"/>
                  <a:pt x="3183377" y="997845"/>
                  <a:pt x="3108820" y="1062184"/>
                </a:cubicBezTo>
                <a:cubicBezTo>
                  <a:pt x="3183377" y="1126523"/>
                  <a:pt x="3229769" y="1221903"/>
                  <a:pt x="3229769" y="1328118"/>
                </a:cubicBezTo>
                <a:cubicBezTo>
                  <a:pt x="3229769" y="1434333"/>
                  <a:pt x="3183377" y="1529713"/>
                  <a:pt x="3108820" y="1594052"/>
                </a:cubicBezTo>
                <a:cubicBezTo>
                  <a:pt x="3183377" y="1658391"/>
                  <a:pt x="3229769" y="1753771"/>
                  <a:pt x="3229769" y="1859986"/>
                </a:cubicBezTo>
                <a:cubicBezTo>
                  <a:pt x="3229769" y="2057124"/>
                  <a:pt x="3069957" y="2216936"/>
                  <a:pt x="2872819" y="2216936"/>
                </a:cubicBezTo>
                <a:lnTo>
                  <a:pt x="2849067" y="2214542"/>
                </a:lnTo>
                <a:cubicBezTo>
                  <a:pt x="2790894" y="2329236"/>
                  <a:pt x="2671548" y="2406987"/>
                  <a:pt x="2534043" y="2406987"/>
                </a:cubicBezTo>
                <a:cubicBezTo>
                  <a:pt x="2483158" y="2406987"/>
                  <a:pt x="2434760" y="2396340"/>
                  <a:pt x="2391120" y="2376775"/>
                </a:cubicBezTo>
                <a:cubicBezTo>
                  <a:pt x="2326908" y="2456876"/>
                  <a:pt x="2228003" y="2507238"/>
                  <a:pt x="2117336" y="2507238"/>
                </a:cubicBezTo>
                <a:lnTo>
                  <a:pt x="2081608" y="2503636"/>
                </a:lnTo>
                <a:cubicBezTo>
                  <a:pt x="2058765" y="2546355"/>
                  <a:pt x="2027330" y="2583686"/>
                  <a:pt x="1987704" y="2611019"/>
                </a:cubicBezTo>
                <a:cubicBezTo>
                  <a:pt x="2049806" y="2674751"/>
                  <a:pt x="2087711" y="2761907"/>
                  <a:pt x="2087711" y="2857917"/>
                </a:cubicBezTo>
                <a:cubicBezTo>
                  <a:pt x="2087711" y="3055055"/>
                  <a:pt x="1927899" y="3214867"/>
                  <a:pt x="1730761" y="3214867"/>
                </a:cubicBezTo>
                <a:cubicBezTo>
                  <a:pt x="1533623" y="3214867"/>
                  <a:pt x="1373811" y="3055055"/>
                  <a:pt x="1373811" y="2857917"/>
                </a:cubicBezTo>
                <a:cubicBezTo>
                  <a:pt x="1373811" y="2743560"/>
                  <a:pt x="1427588" y="2641764"/>
                  <a:pt x="1512161" y="2577627"/>
                </a:cubicBezTo>
                <a:cubicBezTo>
                  <a:pt x="1450743" y="2514125"/>
                  <a:pt x="1413385" y="2427536"/>
                  <a:pt x="1413385" y="2332221"/>
                </a:cubicBezTo>
                <a:cubicBezTo>
                  <a:pt x="1413385" y="2135083"/>
                  <a:pt x="1573197" y="1975271"/>
                  <a:pt x="1770335" y="1975271"/>
                </a:cubicBezTo>
                <a:lnTo>
                  <a:pt x="1806063" y="1978873"/>
                </a:lnTo>
                <a:cubicBezTo>
                  <a:pt x="1865384" y="1867935"/>
                  <a:pt x="1982649" y="1793338"/>
                  <a:pt x="2117336" y="1793338"/>
                </a:cubicBezTo>
                <a:cubicBezTo>
                  <a:pt x="2168221" y="1793338"/>
                  <a:pt x="2216619" y="1803986"/>
                  <a:pt x="2260259" y="1823550"/>
                </a:cubicBezTo>
                <a:cubicBezTo>
                  <a:pt x="2324471" y="1743450"/>
                  <a:pt x="2423376" y="1693087"/>
                  <a:pt x="2534043" y="1693087"/>
                </a:cubicBezTo>
                <a:lnTo>
                  <a:pt x="2557875" y="1695490"/>
                </a:lnTo>
                <a:cubicBezTo>
                  <a:pt x="2576891" y="1656391"/>
                  <a:pt x="2604151" y="1622242"/>
                  <a:pt x="2636819" y="1594052"/>
                </a:cubicBezTo>
                <a:cubicBezTo>
                  <a:pt x="2562261" y="1529713"/>
                  <a:pt x="2515869" y="1434333"/>
                  <a:pt x="2515869" y="1328118"/>
                </a:cubicBezTo>
                <a:cubicBezTo>
                  <a:pt x="2515869" y="1221903"/>
                  <a:pt x="2562261" y="1126523"/>
                  <a:pt x="2636819" y="1062184"/>
                </a:cubicBezTo>
                <a:cubicBezTo>
                  <a:pt x="2562261" y="997845"/>
                  <a:pt x="2515869" y="902465"/>
                  <a:pt x="2515869" y="796250"/>
                </a:cubicBezTo>
                <a:cubicBezTo>
                  <a:pt x="2515869" y="738650"/>
                  <a:pt x="2529512" y="684237"/>
                  <a:pt x="2555084" y="636740"/>
                </a:cubicBezTo>
                <a:lnTo>
                  <a:pt x="2537209" y="619592"/>
                </a:lnTo>
                <a:cubicBezTo>
                  <a:pt x="2474524" y="678496"/>
                  <a:pt x="2390006" y="713900"/>
                  <a:pt x="2297218" y="713900"/>
                </a:cubicBezTo>
                <a:cubicBezTo>
                  <a:pt x="2205110" y="713900"/>
                  <a:pt x="2121149" y="679013"/>
                  <a:pt x="2058681" y="620791"/>
                </a:cubicBezTo>
                <a:cubicBezTo>
                  <a:pt x="1996213" y="679013"/>
                  <a:pt x="1912253" y="713900"/>
                  <a:pt x="1820144" y="713900"/>
                </a:cubicBezTo>
                <a:cubicBezTo>
                  <a:pt x="1728036" y="713900"/>
                  <a:pt x="1644075" y="679013"/>
                  <a:pt x="1581607" y="620791"/>
                </a:cubicBezTo>
                <a:cubicBezTo>
                  <a:pt x="1519139" y="679013"/>
                  <a:pt x="1435179" y="713900"/>
                  <a:pt x="1343070" y="713900"/>
                </a:cubicBezTo>
                <a:cubicBezTo>
                  <a:pt x="1250962" y="713900"/>
                  <a:pt x="1167001" y="679013"/>
                  <a:pt x="1104533" y="620791"/>
                </a:cubicBezTo>
                <a:cubicBezTo>
                  <a:pt x="1042065" y="679013"/>
                  <a:pt x="958105" y="713900"/>
                  <a:pt x="865996" y="713900"/>
                </a:cubicBezTo>
                <a:cubicBezTo>
                  <a:pt x="773370" y="713900"/>
                  <a:pt x="688985" y="678620"/>
                  <a:pt x="626352" y="619878"/>
                </a:cubicBezTo>
                <a:cubicBezTo>
                  <a:pt x="623659" y="623930"/>
                  <a:pt x="620064" y="626957"/>
                  <a:pt x="616405" y="629911"/>
                </a:cubicBezTo>
                <a:cubicBezTo>
                  <a:pt x="686492" y="694366"/>
                  <a:pt x="729886" y="786957"/>
                  <a:pt x="729886" y="889683"/>
                </a:cubicBezTo>
                <a:cubicBezTo>
                  <a:pt x="729886" y="993972"/>
                  <a:pt x="685162" y="1087815"/>
                  <a:pt x="613058" y="1152216"/>
                </a:cubicBezTo>
                <a:cubicBezTo>
                  <a:pt x="675622" y="1216104"/>
                  <a:pt x="713900" y="1303645"/>
                  <a:pt x="713900" y="1400126"/>
                </a:cubicBezTo>
                <a:cubicBezTo>
                  <a:pt x="713900" y="1487795"/>
                  <a:pt x="682295" y="1568081"/>
                  <a:pt x="628622" y="1629172"/>
                </a:cubicBezTo>
                <a:cubicBezTo>
                  <a:pt x="691419" y="1693140"/>
                  <a:pt x="729886" y="1780874"/>
                  <a:pt x="729886" y="1877593"/>
                </a:cubicBezTo>
                <a:cubicBezTo>
                  <a:pt x="729886" y="2034043"/>
                  <a:pt x="629234" y="2166985"/>
                  <a:pt x="488639" y="2213706"/>
                </a:cubicBezTo>
                <a:lnTo>
                  <a:pt x="488639" y="2375547"/>
                </a:lnTo>
                <a:cubicBezTo>
                  <a:pt x="488639" y="2448277"/>
                  <a:pt x="429679" y="2507237"/>
                  <a:pt x="356949" y="2507237"/>
                </a:cubicBezTo>
                <a:cubicBezTo>
                  <a:pt x="284219" y="2507237"/>
                  <a:pt x="225259" y="2448277"/>
                  <a:pt x="225259" y="2375547"/>
                </a:cubicBezTo>
                <a:lnTo>
                  <a:pt x="225259" y="2201750"/>
                </a:lnTo>
                <a:cubicBezTo>
                  <a:pt x="101654" y="2146256"/>
                  <a:pt x="15986" y="2021929"/>
                  <a:pt x="15986" y="1877593"/>
                </a:cubicBezTo>
                <a:cubicBezTo>
                  <a:pt x="15986" y="1789924"/>
                  <a:pt x="47591" y="1709638"/>
                  <a:pt x="101264" y="1648547"/>
                </a:cubicBezTo>
                <a:cubicBezTo>
                  <a:pt x="38467" y="1584579"/>
                  <a:pt x="0" y="1496845"/>
                  <a:pt x="0" y="1400126"/>
                </a:cubicBezTo>
                <a:cubicBezTo>
                  <a:pt x="0" y="1295837"/>
                  <a:pt x="44724" y="1201994"/>
                  <a:pt x="116828" y="1137593"/>
                </a:cubicBezTo>
                <a:cubicBezTo>
                  <a:pt x="54264" y="1073704"/>
                  <a:pt x="15986" y="986164"/>
                  <a:pt x="15986" y="889683"/>
                </a:cubicBezTo>
                <a:cubicBezTo>
                  <a:pt x="15986" y="779482"/>
                  <a:pt x="65925" y="680945"/>
                  <a:pt x="145453" y="616722"/>
                </a:cubicBezTo>
                <a:cubicBezTo>
                  <a:pt x="75366" y="552267"/>
                  <a:pt x="31972" y="459676"/>
                  <a:pt x="31972" y="356950"/>
                </a:cubicBezTo>
                <a:cubicBezTo>
                  <a:pt x="31972" y="159812"/>
                  <a:pt x="191784" y="0"/>
                  <a:pt x="3889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Freeform 101">
            <a:extLst>
              <a:ext uri="{FF2B5EF4-FFF2-40B4-BE49-F238E27FC236}">
                <a16:creationId xmlns:a16="http://schemas.microsoft.com/office/drawing/2014/main" id="{3E4368ED-53B1-458D-9102-1091A9748D97}"/>
              </a:ext>
            </a:extLst>
          </p:cNvPr>
          <p:cNvSpPr/>
          <p:nvPr/>
        </p:nvSpPr>
        <p:spPr>
          <a:xfrm>
            <a:off x="8293275" y="1404641"/>
            <a:ext cx="193444" cy="257545"/>
          </a:xfrm>
          <a:custGeom>
            <a:avLst/>
            <a:gdLst>
              <a:gd name="connsiteX0" fmla="*/ 143301 w 1910686"/>
              <a:gd name="connsiteY0" fmla="*/ 0 h 3268639"/>
              <a:gd name="connsiteX1" fmla="*/ 0 w 1910686"/>
              <a:gd name="connsiteY1" fmla="*/ 1705970 h 3268639"/>
              <a:gd name="connsiteX2" fmla="*/ 436728 w 1910686"/>
              <a:gd name="connsiteY2" fmla="*/ 3268639 h 3268639"/>
              <a:gd name="connsiteX3" fmla="*/ 928047 w 1910686"/>
              <a:gd name="connsiteY3" fmla="*/ 1944806 h 3268639"/>
              <a:gd name="connsiteX4" fmla="*/ 1364776 w 1910686"/>
              <a:gd name="connsiteY4" fmla="*/ 3268639 h 3268639"/>
              <a:gd name="connsiteX5" fmla="*/ 1910686 w 1910686"/>
              <a:gd name="connsiteY5" fmla="*/ 1726442 h 3268639"/>
              <a:gd name="connsiteX6" fmla="*/ 1603612 w 1910686"/>
              <a:gd name="connsiteY6" fmla="*/ 6824 h 3268639"/>
              <a:gd name="connsiteX7" fmla="*/ 1521725 w 1910686"/>
              <a:gd name="connsiteY7" fmla="*/ 20472 h 3268639"/>
              <a:gd name="connsiteX8" fmla="*/ 907576 w 1910686"/>
              <a:gd name="connsiteY8" fmla="*/ 163773 h 3268639"/>
              <a:gd name="connsiteX9" fmla="*/ 143301 w 1910686"/>
              <a:gd name="connsiteY9" fmla="*/ 0 h 3268639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326627 w 2094012"/>
              <a:gd name="connsiteY0" fmla="*/ 27296 h 3261815"/>
              <a:gd name="connsiteX1" fmla="*/ 183326 w 2094012"/>
              <a:gd name="connsiteY1" fmla="*/ 1699146 h 3261815"/>
              <a:gd name="connsiteX2" fmla="*/ 620054 w 2094012"/>
              <a:gd name="connsiteY2" fmla="*/ 3261815 h 3261815"/>
              <a:gd name="connsiteX3" fmla="*/ 1111373 w 2094012"/>
              <a:gd name="connsiteY3" fmla="*/ 1937982 h 3261815"/>
              <a:gd name="connsiteX4" fmla="*/ 1548102 w 2094012"/>
              <a:gd name="connsiteY4" fmla="*/ 3261815 h 3261815"/>
              <a:gd name="connsiteX5" fmla="*/ 2094012 w 2094012"/>
              <a:gd name="connsiteY5" fmla="*/ 1719618 h 3261815"/>
              <a:gd name="connsiteX6" fmla="*/ 1786938 w 2094012"/>
              <a:gd name="connsiteY6" fmla="*/ 0 h 3261815"/>
              <a:gd name="connsiteX7" fmla="*/ 1705051 w 2094012"/>
              <a:gd name="connsiteY7" fmla="*/ 13648 h 3261815"/>
              <a:gd name="connsiteX8" fmla="*/ 1090902 w 2094012"/>
              <a:gd name="connsiteY8" fmla="*/ 156949 h 3261815"/>
              <a:gd name="connsiteX9" fmla="*/ 326627 w 2094012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377501 w 2144886"/>
              <a:gd name="connsiteY0" fmla="*/ 27296 h 3261815"/>
              <a:gd name="connsiteX1" fmla="*/ 295615 w 2144886"/>
              <a:gd name="connsiteY1" fmla="*/ 1774209 h 3261815"/>
              <a:gd name="connsiteX2" fmla="*/ 670928 w 2144886"/>
              <a:gd name="connsiteY2" fmla="*/ 3261815 h 3261815"/>
              <a:gd name="connsiteX3" fmla="*/ 1162247 w 2144886"/>
              <a:gd name="connsiteY3" fmla="*/ 1937982 h 3261815"/>
              <a:gd name="connsiteX4" fmla="*/ 1598976 w 2144886"/>
              <a:gd name="connsiteY4" fmla="*/ 3261815 h 3261815"/>
              <a:gd name="connsiteX5" fmla="*/ 2144886 w 2144886"/>
              <a:gd name="connsiteY5" fmla="*/ 1719618 h 3261815"/>
              <a:gd name="connsiteX6" fmla="*/ 1837812 w 2144886"/>
              <a:gd name="connsiteY6" fmla="*/ 0 h 3261815"/>
              <a:gd name="connsiteX7" fmla="*/ 1755925 w 2144886"/>
              <a:gd name="connsiteY7" fmla="*/ 13648 h 3261815"/>
              <a:gd name="connsiteX8" fmla="*/ 1141776 w 2144886"/>
              <a:gd name="connsiteY8" fmla="*/ 156949 h 3261815"/>
              <a:gd name="connsiteX9" fmla="*/ 377501 w 2144886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80396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205171"/>
              <a:gd name="connsiteY0" fmla="*/ 27296 h 3261815"/>
              <a:gd name="connsiteX1" fmla="*/ 322444 w 2205171"/>
              <a:gd name="connsiteY1" fmla="*/ 1801504 h 3261815"/>
              <a:gd name="connsiteX2" fmla="*/ 704581 w 2205171"/>
              <a:gd name="connsiteY2" fmla="*/ 3261815 h 3261815"/>
              <a:gd name="connsiteX3" fmla="*/ 1216372 w 2205171"/>
              <a:gd name="connsiteY3" fmla="*/ 1951629 h 3261815"/>
              <a:gd name="connsiteX4" fmla="*/ 1707692 w 2205171"/>
              <a:gd name="connsiteY4" fmla="*/ 3254991 h 3261815"/>
              <a:gd name="connsiteX5" fmla="*/ 2144420 w 2205171"/>
              <a:gd name="connsiteY5" fmla="*/ 1753737 h 3261815"/>
              <a:gd name="connsiteX6" fmla="*/ 1871465 w 2205171"/>
              <a:gd name="connsiteY6" fmla="*/ 0 h 3261815"/>
              <a:gd name="connsiteX7" fmla="*/ 1789578 w 2205171"/>
              <a:gd name="connsiteY7" fmla="*/ 13648 h 3261815"/>
              <a:gd name="connsiteX8" fmla="*/ 1175429 w 2205171"/>
              <a:gd name="connsiteY8" fmla="*/ 156949 h 3261815"/>
              <a:gd name="connsiteX9" fmla="*/ 411154 w 2205171"/>
              <a:gd name="connsiteY9" fmla="*/ 27296 h 3261815"/>
              <a:gd name="connsiteX0" fmla="*/ 411154 w 2145061"/>
              <a:gd name="connsiteY0" fmla="*/ 23869 h 3258388"/>
              <a:gd name="connsiteX1" fmla="*/ 322444 w 2145061"/>
              <a:gd name="connsiteY1" fmla="*/ 1798077 h 3258388"/>
              <a:gd name="connsiteX2" fmla="*/ 704581 w 2145061"/>
              <a:gd name="connsiteY2" fmla="*/ 3258388 h 3258388"/>
              <a:gd name="connsiteX3" fmla="*/ 1216372 w 2145061"/>
              <a:gd name="connsiteY3" fmla="*/ 1948202 h 3258388"/>
              <a:gd name="connsiteX4" fmla="*/ 1707692 w 2145061"/>
              <a:gd name="connsiteY4" fmla="*/ 3251564 h 3258388"/>
              <a:gd name="connsiteX5" fmla="*/ 2144420 w 2145061"/>
              <a:gd name="connsiteY5" fmla="*/ 1750310 h 3258388"/>
              <a:gd name="connsiteX6" fmla="*/ 1789578 w 2145061"/>
              <a:gd name="connsiteY6" fmla="*/ 10221 h 3258388"/>
              <a:gd name="connsiteX7" fmla="*/ 1175429 w 2145061"/>
              <a:gd name="connsiteY7" fmla="*/ 153522 h 3258388"/>
              <a:gd name="connsiteX8" fmla="*/ 411154 w 2145061"/>
              <a:gd name="connsiteY8" fmla="*/ 23869 h 3258388"/>
              <a:gd name="connsiteX0" fmla="*/ 411154 w 2146076"/>
              <a:gd name="connsiteY0" fmla="*/ 23869 h 3258388"/>
              <a:gd name="connsiteX1" fmla="*/ 322444 w 2146076"/>
              <a:gd name="connsiteY1" fmla="*/ 1798077 h 3258388"/>
              <a:gd name="connsiteX2" fmla="*/ 704581 w 2146076"/>
              <a:gd name="connsiteY2" fmla="*/ 3258388 h 3258388"/>
              <a:gd name="connsiteX3" fmla="*/ 1216372 w 2146076"/>
              <a:gd name="connsiteY3" fmla="*/ 1948202 h 3258388"/>
              <a:gd name="connsiteX4" fmla="*/ 1707692 w 2146076"/>
              <a:gd name="connsiteY4" fmla="*/ 3251564 h 3258388"/>
              <a:gd name="connsiteX5" fmla="*/ 2144420 w 2146076"/>
              <a:gd name="connsiteY5" fmla="*/ 1750310 h 3258388"/>
              <a:gd name="connsiteX6" fmla="*/ 1926056 w 2146076"/>
              <a:gd name="connsiteY6" fmla="*/ 17045 h 3258388"/>
              <a:gd name="connsiteX7" fmla="*/ 1175429 w 2146076"/>
              <a:gd name="connsiteY7" fmla="*/ 153522 h 3258388"/>
              <a:gd name="connsiteX8" fmla="*/ 411154 w 2146076"/>
              <a:gd name="connsiteY8" fmla="*/ 23869 h 3258388"/>
              <a:gd name="connsiteX0" fmla="*/ 411154 w 2374416"/>
              <a:gd name="connsiteY0" fmla="*/ 23869 h 3258388"/>
              <a:gd name="connsiteX1" fmla="*/ 322444 w 2374416"/>
              <a:gd name="connsiteY1" fmla="*/ 1798077 h 3258388"/>
              <a:gd name="connsiteX2" fmla="*/ 704581 w 2374416"/>
              <a:gd name="connsiteY2" fmla="*/ 3258388 h 3258388"/>
              <a:gd name="connsiteX3" fmla="*/ 1216372 w 2374416"/>
              <a:gd name="connsiteY3" fmla="*/ 1948202 h 3258388"/>
              <a:gd name="connsiteX4" fmla="*/ 1707692 w 2374416"/>
              <a:gd name="connsiteY4" fmla="*/ 3251564 h 3258388"/>
              <a:gd name="connsiteX5" fmla="*/ 2144420 w 2374416"/>
              <a:gd name="connsiteY5" fmla="*/ 1750310 h 3258388"/>
              <a:gd name="connsiteX6" fmla="*/ 1926056 w 2374416"/>
              <a:gd name="connsiteY6" fmla="*/ 17045 h 3258388"/>
              <a:gd name="connsiteX7" fmla="*/ 1175429 w 2374416"/>
              <a:gd name="connsiteY7" fmla="*/ 153522 h 3258388"/>
              <a:gd name="connsiteX8" fmla="*/ 411154 w 2374416"/>
              <a:gd name="connsiteY8" fmla="*/ 23869 h 3258388"/>
              <a:gd name="connsiteX0" fmla="*/ 411154 w 2441693"/>
              <a:gd name="connsiteY0" fmla="*/ 23869 h 3258388"/>
              <a:gd name="connsiteX1" fmla="*/ 322444 w 2441693"/>
              <a:gd name="connsiteY1" fmla="*/ 1798077 h 3258388"/>
              <a:gd name="connsiteX2" fmla="*/ 704581 w 2441693"/>
              <a:gd name="connsiteY2" fmla="*/ 3258388 h 3258388"/>
              <a:gd name="connsiteX3" fmla="*/ 1216372 w 2441693"/>
              <a:gd name="connsiteY3" fmla="*/ 1948202 h 3258388"/>
              <a:gd name="connsiteX4" fmla="*/ 1707692 w 2441693"/>
              <a:gd name="connsiteY4" fmla="*/ 3251564 h 3258388"/>
              <a:gd name="connsiteX5" fmla="*/ 2144420 w 2441693"/>
              <a:gd name="connsiteY5" fmla="*/ 1750310 h 3258388"/>
              <a:gd name="connsiteX6" fmla="*/ 1926056 w 2441693"/>
              <a:gd name="connsiteY6" fmla="*/ 17045 h 3258388"/>
              <a:gd name="connsiteX7" fmla="*/ 1175429 w 2441693"/>
              <a:gd name="connsiteY7" fmla="*/ 153522 h 3258388"/>
              <a:gd name="connsiteX8" fmla="*/ 411154 w 2441693"/>
              <a:gd name="connsiteY8" fmla="*/ 23869 h 3258388"/>
              <a:gd name="connsiteX0" fmla="*/ 411154 w 2377348"/>
              <a:gd name="connsiteY0" fmla="*/ 23869 h 3258388"/>
              <a:gd name="connsiteX1" fmla="*/ 322444 w 2377348"/>
              <a:gd name="connsiteY1" fmla="*/ 1798077 h 3258388"/>
              <a:gd name="connsiteX2" fmla="*/ 704581 w 2377348"/>
              <a:gd name="connsiteY2" fmla="*/ 3258388 h 3258388"/>
              <a:gd name="connsiteX3" fmla="*/ 1216372 w 2377348"/>
              <a:gd name="connsiteY3" fmla="*/ 1948202 h 3258388"/>
              <a:gd name="connsiteX4" fmla="*/ 1707692 w 2377348"/>
              <a:gd name="connsiteY4" fmla="*/ 3251564 h 3258388"/>
              <a:gd name="connsiteX5" fmla="*/ 2144420 w 2377348"/>
              <a:gd name="connsiteY5" fmla="*/ 1750310 h 3258388"/>
              <a:gd name="connsiteX6" fmla="*/ 1926056 w 2377348"/>
              <a:gd name="connsiteY6" fmla="*/ 17045 h 3258388"/>
              <a:gd name="connsiteX7" fmla="*/ 1175429 w 2377348"/>
              <a:gd name="connsiteY7" fmla="*/ 153522 h 3258388"/>
              <a:gd name="connsiteX8" fmla="*/ 411154 w 2377348"/>
              <a:gd name="connsiteY8" fmla="*/ 23869 h 3258388"/>
              <a:gd name="connsiteX0" fmla="*/ 411154 w 2424220"/>
              <a:gd name="connsiteY0" fmla="*/ 23869 h 3258388"/>
              <a:gd name="connsiteX1" fmla="*/ 322444 w 2424220"/>
              <a:gd name="connsiteY1" fmla="*/ 1798077 h 3258388"/>
              <a:gd name="connsiteX2" fmla="*/ 704581 w 2424220"/>
              <a:gd name="connsiteY2" fmla="*/ 3258388 h 3258388"/>
              <a:gd name="connsiteX3" fmla="*/ 1216372 w 2424220"/>
              <a:gd name="connsiteY3" fmla="*/ 1948202 h 3258388"/>
              <a:gd name="connsiteX4" fmla="*/ 1707692 w 2424220"/>
              <a:gd name="connsiteY4" fmla="*/ 3251564 h 3258388"/>
              <a:gd name="connsiteX5" fmla="*/ 2144420 w 2424220"/>
              <a:gd name="connsiteY5" fmla="*/ 1750310 h 3258388"/>
              <a:gd name="connsiteX6" fmla="*/ 1926056 w 2424220"/>
              <a:gd name="connsiteY6" fmla="*/ 17045 h 3258388"/>
              <a:gd name="connsiteX7" fmla="*/ 1175429 w 2424220"/>
              <a:gd name="connsiteY7" fmla="*/ 153522 h 3258388"/>
              <a:gd name="connsiteX8" fmla="*/ 411154 w 2424220"/>
              <a:gd name="connsiteY8" fmla="*/ 23869 h 3258388"/>
              <a:gd name="connsiteX0" fmla="*/ 411154 w 2449010"/>
              <a:gd name="connsiteY0" fmla="*/ 23869 h 3258388"/>
              <a:gd name="connsiteX1" fmla="*/ 322444 w 2449010"/>
              <a:gd name="connsiteY1" fmla="*/ 1798077 h 3258388"/>
              <a:gd name="connsiteX2" fmla="*/ 704581 w 2449010"/>
              <a:gd name="connsiteY2" fmla="*/ 3258388 h 3258388"/>
              <a:gd name="connsiteX3" fmla="*/ 1216372 w 2449010"/>
              <a:gd name="connsiteY3" fmla="*/ 1948202 h 3258388"/>
              <a:gd name="connsiteX4" fmla="*/ 1707692 w 2449010"/>
              <a:gd name="connsiteY4" fmla="*/ 3251564 h 3258388"/>
              <a:gd name="connsiteX5" fmla="*/ 2144420 w 2449010"/>
              <a:gd name="connsiteY5" fmla="*/ 1750310 h 3258388"/>
              <a:gd name="connsiteX6" fmla="*/ 1926056 w 2449010"/>
              <a:gd name="connsiteY6" fmla="*/ 17045 h 3258388"/>
              <a:gd name="connsiteX7" fmla="*/ 1175429 w 2449010"/>
              <a:gd name="connsiteY7" fmla="*/ 153522 h 3258388"/>
              <a:gd name="connsiteX8" fmla="*/ 411154 w 2449010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3593" h="3258388">
                <a:moveTo>
                  <a:pt x="411154" y="23869"/>
                </a:moveTo>
                <a:cubicBezTo>
                  <a:pt x="-257586" y="355964"/>
                  <a:pt x="22194" y="1036078"/>
                  <a:pt x="322444" y="1798077"/>
                </a:cubicBezTo>
                <a:cubicBezTo>
                  <a:pt x="338366" y="2660163"/>
                  <a:pt x="545357" y="3249289"/>
                  <a:pt x="704581" y="3258388"/>
                </a:cubicBezTo>
                <a:cubicBezTo>
                  <a:pt x="1018479" y="3247015"/>
                  <a:pt x="779644" y="1925457"/>
                  <a:pt x="1216372" y="1948202"/>
                </a:cubicBezTo>
                <a:cubicBezTo>
                  <a:pt x="1580313" y="1945929"/>
                  <a:pt x="1473406" y="3281133"/>
                  <a:pt x="1707692" y="3251564"/>
                </a:cubicBezTo>
                <a:cubicBezTo>
                  <a:pt x="2048886" y="3121910"/>
                  <a:pt x="2001118" y="2180214"/>
                  <a:pt x="2144420" y="1750310"/>
                </a:cubicBezTo>
                <a:cubicBezTo>
                  <a:pt x="2451495" y="1080432"/>
                  <a:pt x="2681232" y="64812"/>
                  <a:pt x="1926056" y="17045"/>
                </a:cubicBezTo>
                <a:lnTo>
                  <a:pt x="1175429" y="153522"/>
                </a:lnTo>
                <a:cubicBezTo>
                  <a:pt x="920671" y="110304"/>
                  <a:pt x="679560" y="-62566"/>
                  <a:pt x="411154" y="238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0" name="Group 102">
            <a:extLst>
              <a:ext uri="{FF2B5EF4-FFF2-40B4-BE49-F238E27FC236}">
                <a16:creationId xmlns:a16="http://schemas.microsoft.com/office/drawing/2014/main" id="{A285164F-6907-4F2D-A105-5090ADB9BCC9}"/>
              </a:ext>
            </a:extLst>
          </p:cNvPr>
          <p:cNvGrpSpPr>
            <a:grpSpLocks noChangeAspect="1"/>
          </p:cNvGrpSpPr>
          <p:nvPr/>
        </p:nvGrpSpPr>
        <p:grpSpPr>
          <a:xfrm>
            <a:off x="6612876" y="2045497"/>
            <a:ext cx="221332" cy="360000"/>
            <a:chOff x="2071598" y="2060848"/>
            <a:chExt cx="1917605" cy="3137144"/>
          </a:xfrm>
          <a:solidFill>
            <a:schemeClr val="accent4"/>
          </a:solidFill>
        </p:grpSpPr>
        <p:sp>
          <p:nvSpPr>
            <p:cNvPr id="111" name="Freeform 103">
              <a:extLst>
                <a:ext uri="{FF2B5EF4-FFF2-40B4-BE49-F238E27FC236}">
                  <a16:creationId xmlns:a16="http://schemas.microsoft.com/office/drawing/2014/main" id="{1B917B7D-A170-4ACA-8110-120000A2D77E}"/>
                </a:ext>
              </a:extLst>
            </p:cNvPr>
            <p:cNvSpPr/>
            <p:nvPr/>
          </p:nvSpPr>
          <p:spPr>
            <a:xfrm>
              <a:off x="2483768" y="206084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2" name="Freeform 104">
              <a:extLst>
                <a:ext uri="{FF2B5EF4-FFF2-40B4-BE49-F238E27FC236}">
                  <a16:creationId xmlns:a16="http://schemas.microsoft.com/office/drawing/2014/main" id="{C453BAE4-3BDD-4AB7-8DFE-B06CA33A59EB}"/>
                </a:ext>
              </a:extLst>
            </p:cNvPr>
            <p:cNvSpPr/>
            <p:nvPr/>
          </p:nvSpPr>
          <p:spPr>
            <a:xfrm rot="21253755">
              <a:off x="2170737" y="2710023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Freeform 105">
              <a:extLst>
                <a:ext uri="{FF2B5EF4-FFF2-40B4-BE49-F238E27FC236}">
                  <a16:creationId xmlns:a16="http://schemas.microsoft.com/office/drawing/2014/main" id="{707610A3-6FCD-41A7-8F93-677868FF2F92}"/>
                </a:ext>
              </a:extLst>
            </p:cNvPr>
            <p:cNvSpPr/>
            <p:nvPr/>
          </p:nvSpPr>
          <p:spPr>
            <a:xfrm rot="20634645">
              <a:off x="2071598" y="3466865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4" name="Freeform 106">
              <a:extLst>
                <a:ext uri="{FF2B5EF4-FFF2-40B4-BE49-F238E27FC236}">
                  <a16:creationId xmlns:a16="http://schemas.microsoft.com/office/drawing/2014/main" id="{3AA5F569-4E09-4942-9EC2-839086A4954C}"/>
                </a:ext>
              </a:extLst>
            </p:cNvPr>
            <p:cNvSpPr/>
            <p:nvPr/>
          </p:nvSpPr>
          <p:spPr>
            <a:xfrm rot="19632933">
              <a:off x="2257651" y="418223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5" name="Freeform 107">
            <a:extLst>
              <a:ext uri="{FF2B5EF4-FFF2-40B4-BE49-F238E27FC236}">
                <a16:creationId xmlns:a16="http://schemas.microsoft.com/office/drawing/2014/main" id="{FBE4ABC7-4B1F-4DAC-BD04-3801CC507E6D}"/>
              </a:ext>
            </a:extLst>
          </p:cNvPr>
          <p:cNvSpPr>
            <a:spLocks noChangeAspect="1"/>
          </p:cNvSpPr>
          <p:nvPr/>
        </p:nvSpPr>
        <p:spPr>
          <a:xfrm>
            <a:off x="7232016" y="2045497"/>
            <a:ext cx="115441" cy="360000"/>
          </a:xfrm>
          <a:custGeom>
            <a:avLst/>
            <a:gdLst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25685 w 779830"/>
              <a:gd name="connsiteY0" fmla="*/ 1331843 h 2449001"/>
              <a:gd name="connsiteX1" fmla="*/ 537004 w 779830"/>
              <a:gd name="connsiteY1" fmla="*/ 1379551 h 2449001"/>
              <a:gd name="connsiteX2" fmla="*/ 758434 w 779830"/>
              <a:gd name="connsiteY2" fmla="*/ 1406369 h 2449001"/>
              <a:gd name="connsiteX3" fmla="*/ 620492 w 779830"/>
              <a:gd name="connsiteY3" fmla="*/ 1741335 h 2449001"/>
              <a:gd name="connsiteX4" fmla="*/ 604589 w 779830"/>
              <a:gd name="connsiteY4" fmla="*/ 2441050 h 2449001"/>
              <a:gd name="connsiteX5" fmla="*/ 314367 w 779830"/>
              <a:gd name="connsiteY5" fmla="*/ 2445025 h 2449001"/>
              <a:gd name="connsiteX6" fmla="*/ 207024 w 779830"/>
              <a:gd name="connsiteY6" fmla="*/ 1673750 h 2449001"/>
              <a:gd name="connsiteX7" fmla="*/ 203049 w 779830"/>
              <a:gd name="connsiteY7" fmla="*/ 2441050 h 2449001"/>
              <a:gd name="connsiteX8" fmla="*/ 131487 w 779830"/>
              <a:gd name="connsiteY8" fmla="*/ 2449001 h 2449001"/>
              <a:gd name="connsiteX9" fmla="*/ 290 w 779830"/>
              <a:gd name="connsiteY9" fmla="*/ 1701579 h 2449001"/>
              <a:gd name="connsiteX10" fmla="*/ 95803 w 779830"/>
              <a:gd name="connsiteY10" fmla="*/ 1597201 h 2449001"/>
              <a:gd name="connsiteX11" fmla="*/ 84332 w 779830"/>
              <a:gd name="connsiteY11" fmla="*/ 1389262 h 2449001"/>
              <a:gd name="connsiteX12" fmla="*/ 334245 w 779830"/>
              <a:gd name="connsiteY12" fmla="*/ 1375575 h 2449001"/>
              <a:gd name="connsiteX13" fmla="*/ 425685 w 779830"/>
              <a:gd name="connsiteY13" fmla="*/ 1331843 h 2449001"/>
              <a:gd name="connsiteX14" fmla="*/ 238828 w 779830"/>
              <a:gd name="connsiteY14" fmla="*/ 0 h 2449001"/>
              <a:gd name="connsiteX15" fmla="*/ 552904 w 779830"/>
              <a:gd name="connsiteY15" fmla="*/ 0 h 2449001"/>
              <a:gd name="connsiteX16" fmla="*/ 684102 w 779830"/>
              <a:gd name="connsiteY16" fmla="*/ 962108 h 2449001"/>
              <a:gd name="connsiteX17" fmla="*/ 719882 w 779830"/>
              <a:gd name="connsiteY17" fmla="*/ 1307990 h 2449001"/>
              <a:gd name="connsiteX18" fmla="*/ 409781 w 779830"/>
              <a:gd name="connsiteY18" fmla="*/ 1268233 h 2449001"/>
              <a:gd name="connsiteX19" fmla="*/ 99681 w 779830"/>
              <a:gd name="connsiteY19" fmla="*/ 1288111 h 2449001"/>
              <a:gd name="connsiteX20" fmla="*/ 119559 w 779830"/>
              <a:gd name="connsiteY20" fmla="*/ 1017766 h 2449001"/>
              <a:gd name="connsiteX21" fmla="*/ 238828 w 779830"/>
              <a:gd name="connsiteY21" fmla="*/ 0 h 2449001"/>
              <a:gd name="connsiteX0" fmla="*/ 425766 w 779911"/>
              <a:gd name="connsiteY0" fmla="*/ 1331843 h 2449001"/>
              <a:gd name="connsiteX1" fmla="*/ 537085 w 779911"/>
              <a:gd name="connsiteY1" fmla="*/ 1379551 h 2449001"/>
              <a:gd name="connsiteX2" fmla="*/ 758515 w 779911"/>
              <a:gd name="connsiteY2" fmla="*/ 1406369 h 2449001"/>
              <a:gd name="connsiteX3" fmla="*/ 620573 w 779911"/>
              <a:gd name="connsiteY3" fmla="*/ 1741335 h 2449001"/>
              <a:gd name="connsiteX4" fmla="*/ 604670 w 779911"/>
              <a:gd name="connsiteY4" fmla="*/ 2441050 h 2449001"/>
              <a:gd name="connsiteX5" fmla="*/ 314448 w 779911"/>
              <a:gd name="connsiteY5" fmla="*/ 2445025 h 2449001"/>
              <a:gd name="connsiteX6" fmla="*/ 207105 w 779911"/>
              <a:gd name="connsiteY6" fmla="*/ 1673750 h 2449001"/>
              <a:gd name="connsiteX7" fmla="*/ 203130 w 779911"/>
              <a:gd name="connsiteY7" fmla="*/ 2441050 h 2449001"/>
              <a:gd name="connsiteX8" fmla="*/ 131568 w 779911"/>
              <a:gd name="connsiteY8" fmla="*/ 2449001 h 2449001"/>
              <a:gd name="connsiteX9" fmla="*/ 371 w 779911"/>
              <a:gd name="connsiteY9" fmla="*/ 1701579 h 2449001"/>
              <a:gd name="connsiteX10" fmla="*/ 95884 w 779911"/>
              <a:gd name="connsiteY10" fmla="*/ 1597201 h 2449001"/>
              <a:gd name="connsiteX11" fmla="*/ 84413 w 779911"/>
              <a:gd name="connsiteY11" fmla="*/ 1389262 h 2449001"/>
              <a:gd name="connsiteX12" fmla="*/ 334326 w 779911"/>
              <a:gd name="connsiteY12" fmla="*/ 1375575 h 2449001"/>
              <a:gd name="connsiteX13" fmla="*/ 425766 w 779911"/>
              <a:gd name="connsiteY13" fmla="*/ 1331843 h 2449001"/>
              <a:gd name="connsiteX14" fmla="*/ 238909 w 779911"/>
              <a:gd name="connsiteY14" fmla="*/ 0 h 2449001"/>
              <a:gd name="connsiteX15" fmla="*/ 552985 w 779911"/>
              <a:gd name="connsiteY15" fmla="*/ 0 h 2449001"/>
              <a:gd name="connsiteX16" fmla="*/ 684183 w 779911"/>
              <a:gd name="connsiteY16" fmla="*/ 962108 h 2449001"/>
              <a:gd name="connsiteX17" fmla="*/ 719963 w 779911"/>
              <a:gd name="connsiteY17" fmla="*/ 1307990 h 2449001"/>
              <a:gd name="connsiteX18" fmla="*/ 409862 w 779911"/>
              <a:gd name="connsiteY18" fmla="*/ 1268233 h 2449001"/>
              <a:gd name="connsiteX19" fmla="*/ 99762 w 779911"/>
              <a:gd name="connsiteY19" fmla="*/ 1288111 h 2449001"/>
              <a:gd name="connsiteX20" fmla="*/ 119640 w 779911"/>
              <a:gd name="connsiteY20" fmla="*/ 1017766 h 2449001"/>
              <a:gd name="connsiteX21" fmla="*/ 238909 w 779911"/>
              <a:gd name="connsiteY21" fmla="*/ 0 h 2449001"/>
              <a:gd name="connsiteX0" fmla="*/ 425696 w 779841"/>
              <a:gd name="connsiteY0" fmla="*/ 1331843 h 2449001"/>
              <a:gd name="connsiteX1" fmla="*/ 537015 w 779841"/>
              <a:gd name="connsiteY1" fmla="*/ 1379551 h 2449001"/>
              <a:gd name="connsiteX2" fmla="*/ 758445 w 779841"/>
              <a:gd name="connsiteY2" fmla="*/ 1406369 h 2449001"/>
              <a:gd name="connsiteX3" fmla="*/ 620503 w 779841"/>
              <a:gd name="connsiteY3" fmla="*/ 1741335 h 2449001"/>
              <a:gd name="connsiteX4" fmla="*/ 604600 w 779841"/>
              <a:gd name="connsiteY4" fmla="*/ 2441050 h 2449001"/>
              <a:gd name="connsiteX5" fmla="*/ 314378 w 779841"/>
              <a:gd name="connsiteY5" fmla="*/ 2445025 h 2449001"/>
              <a:gd name="connsiteX6" fmla="*/ 207035 w 779841"/>
              <a:gd name="connsiteY6" fmla="*/ 1673750 h 2449001"/>
              <a:gd name="connsiteX7" fmla="*/ 203060 w 779841"/>
              <a:gd name="connsiteY7" fmla="*/ 2441050 h 2449001"/>
              <a:gd name="connsiteX8" fmla="*/ 131498 w 779841"/>
              <a:gd name="connsiteY8" fmla="*/ 2449001 h 2449001"/>
              <a:gd name="connsiteX9" fmla="*/ 301 w 779841"/>
              <a:gd name="connsiteY9" fmla="*/ 1701579 h 2449001"/>
              <a:gd name="connsiteX10" fmla="*/ 95814 w 779841"/>
              <a:gd name="connsiteY10" fmla="*/ 1597201 h 2449001"/>
              <a:gd name="connsiteX11" fmla="*/ 84343 w 779841"/>
              <a:gd name="connsiteY11" fmla="*/ 1389262 h 2449001"/>
              <a:gd name="connsiteX12" fmla="*/ 334256 w 779841"/>
              <a:gd name="connsiteY12" fmla="*/ 1375575 h 2449001"/>
              <a:gd name="connsiteX13" fmla="*/ 425696 w 779841"/>
              <a:gd name="connsiteY13" fmla="*/ 1331843 h 2449001"/>
              <a:gd name="connsiteX14" fmla="*/ 238839 w 779841"/>
              <a:gd name="connsiteY14" fmla="*/ 0 h 2449001"/>
              <a:gd name="connsiteX15" fmla="*/ 552915 w 779841"/>
              <a:gd name="connsiteY15" fmla="*/ 0 h 2449001"/>
              <a:gd name="connsiteX16" fmla="*/ 684113 w 779841"/>
              <a:gd name="connsiteY16" fmla="*/ 962108 h 2449001"/>
              <a:gd name="connsiteX17" fmla="*/ 719893 w 779841"/>
              <a:gd name="connsiteY17" fmla="*/ 1307990 h 2449001"/>
              <a:gd name="connsiteX18" fmla="*/ 409792 w 779841"/>
              <a:gd name="connsiteY18" fmla="*/ 1268233 h 2449001"/>
              <a:gd name="connsiteX19" fmla="*/ 99692 w 779841"/>
              <a:gd name="connsiteY19" fmla="*/ 1288111 h 2449001"/>
              <a:gd name="connsiteX20" fmla="*/ 119570 w 779841"/>
              <a:gd name="connsiteY20" fmla="*/ 1017766 h 2449001"/>
              <a:gd name="connsiteX21" fmla="*/ 238839 w 779841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19570 w 794874"/>
              <a:gd name="connsiteY20" fmla="*/ 1017766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1314"/>
              <a:gd name="connsiteY0" fmla="*/ 1331843 h 2449001"/>
              <a:gd name="connsiteX1" fmla="*/ 537015 w 791314"/>
              <a:gd name="connsiteY1" fmla="*/ 1379551 h 2449001"/>
              <a:gd name="connsiteX2" fmla="*/ 758445 w 791314"/>
              <a:gd name="connsiteY2" fmla="*/ 1406369 h 2449001"/>
              <a:gd name="connsiteX3" fmla="*/ 620503 w 791314"/>
              <a:gd name="connsiteY3" fmla="*/ 1741335 h 2449001"/>
              <a:gd name="connsiteX4" fmla="*/ 604600 w 791314"/>
              <a:gd name="connsiteY4" fmla="*/ 2441050 h 2449001"/>
              <a:gd name="connsiteX5" fmla="*/ 314378 w 791314"/>
              <a:gd name="connsiteY5" fmla="*/ 2445025 h 2449001"/>
              <a:gd name="connsiteX6" fmla="*/ 207035 w 791314"/>
              <a:gd name="connsiteY6" fmla="*/ 1673750 h 2449001"/>
              <a:gd name="connsiteX7" fmla="*/ 203060 w 791314"/>
              <a:gd name="connsiteY7" fmla="*/ 2441050 h 2449001"/>
              <a:gd name="connsiteX8" fmla="*/ 131498 w 791314"/>
              <a:gd name="connsiteY8" fmla="*/ 2449001 h 2449001"/>
              <a:gd name="connsiteX9" fmla="*/ 301 w 791314"/>
              <a:gd name="connsiteY9" fmla="*/ 1701579 h 2449001"/>
              <a:gd name="connsiteX10" fmla="*/ 95814 w 791314"/>
              <a:gd name="connsiteY10" fmla="*/ 1597201 h 2449001"/>
              <a:gd name="connsiteX11" fmla="*/ 84343 w 791314"/>
              <a:gd name="connsiteY11" fmla="*/ 1389262 h 2449001"/>
              <a:gd name="connsiteX12" fmla="*/ 334256 w 791314"/>
              <a:gd name="connsiteY12" fmla="*/ 1375575 h 2449001"/>
              <a:gd name="connsiteX13" fmla="*/ 425696 w 791314"/>
              <a:gd name="connsiteY13" fmla="*/ 1331843 h 2449001"/>
              <a:gd name="connsiteX14" fmla="*/ 218310 w 791314"/>
              <a:gd name="connsiteY14" fmla="*/ 0 h 2449001"/>
              <a:gd name="connsiteX15" fmla="*/ 570023 w 791314"/>
              <a:gd name="connsiteY15" fmla="*/ 3422 h 2449001"/>
              <a:gd name="connsiteX16" fmla="*/ 677271 w 791314"/>
              <a:gd name="connsiteY16" fmla="*/ 938156 h 2449001"/>
              <a:gd name="connsiteX17" fmla="*/ 719893 w 791314"/>
              <a:gd name="connsiteY17" fmla="*/ 1307990 h 2449001"/>
              <a:gd name="connsiteX18" fmla="*/ 409792 w 791314"/>
              <a:gd name="connsiteY18" fmla="*/ 1268233 h 2449001"/>
              <a:gd name="connsiteX19" fmla="*/ 99692 w 791314"/>
              <a:gd name="connsiteY19" fmla="*/ 1288111 h 2449001"/>
              <a:gd name="connsiteX20" fmla="*/ 133257 w 791314"/>
              <a:gd name="connsiteY20" fmla="*/ 945913 h 2449001"/>
              <a:gd name="connsiteX21" fmla="*/ 218310 w 791314"/>
              <a:gd name="connsiteY21" fmla="*/ 0 h 2449001"/>
              <a:gd name="connsiteX0" fmla="*/ 425696 w 791740"/>
              <a:gd name="connsiteY0" fmla="*/ 1331843 h 2449001"/>
              <a:gd name="connsiteX1" fmla="*/ 537015 w 791740"/>
              <a:gd name="connsiteY1" fmla="*/ 1379551 h 2449001"/>
              <a:gd name="connsiteX2" fmla="*/ 775553 w 791740"/>
              <a:gd name="connsiteY2" fmla="*/ 1406369 h 2449001"/>
              <a:gd name="connsiteX3" fmla="*/ 620503 w 791740"/>
              <a:gd name="connsiteY3" fmla="*/ 1741335 h 2449001"/>
              <a:gd name="connsiteX4" fmla="*/ 604600 w 791740"/>
              <a:gd name="connsiteY4" fmla="*/ 2441050 h 2449001"/>
              <a:gd name="connsiteX5" fmla="*/ 314378 w 791740"/>
              <a:gd name="connsiteY5" fmla="*/ 2445025 h 2449001"/>
              <a:gd name="connsiteX6" fmla="*/ 207035 w 791740"/>
              <a:gd name="connsiteY6" fmla="*/ 1673750 h 2449001"/>
              <a:gd name="connsiteX7" fmla="*/ 203060 w 791740"/>
              <a:gd name="connsiteY7" fmla="*/ 2441050 h 2449001"/>
              <a:gd name="connsiteX8" fmla="*/ 131498 w 791740"/>
              <a:gd name="connsiteY8" fmla="*/ 2449001 h 2449001"/>
              <a:gd name="connsiteX9" fmla="*/ 301 w 791740"/>
              <a:gd name="connsiteY9" fmla="*/ 1701579 h 2449001"/>
              <a:gd name="connsiteX10" fmla="*/ 95814 w 791740"/>
              <a:gd name="connsiteY10" fmla="*/ 1597201 h 2449001"/>
              <a:gd name="connsiteX11" fmla="*/ 84343 w 791740"/>
              <a:gd name="connsiteY11" fmla="*/ 1389262 h 2449001"/>
              <a:gd name="connsiteX12" fmla="*/ 334256 w 791740"/>
              <a:gd name="connsiteY12" fmla="*/ 1375575 h 2449001"/>
              <a:gd name="connsiteX13" fmla="*/ 425696 w 791740"/>
              <a:gd name="connsiteY13" fmla="*/ 1331843 h 2449001"/>
              <a:gd name="connsiteX14" fmla="*/ 218310 w 791740"/>
              <a:gd name="connsiteY14" fmla="*/ 0 h 2449001"/>
              <a:gd name="connsiteX15" fmla="*/ 570023 w 791740"/>
              <a:gd name="connsiteY15" fmla="*/ 3422 h 2449001"/>
              <a:gd name="connsiteX16" fmla="*/ 677271 w 791740"/>
              <a:gd name="connsiteY16" fmla="*/ 938156 h 2449001"/>
              <a:gd name="connsiteX17" fmla="*/ 719893 w 791740"/>
              <a:gd name="connsiteY17" fmla="*/ 1307990 h 2449001"/>
              <a:gd name="connsiteX18" fmla="*/ 409792 w 791740"/>
              <a:gd name="connsiteY18" fmla="*/ 1268233 h 2449001"/>
              <a:gd name="connsiteX19" fmla="*/ 99692 w 791740"/>
              <a:gd name="connsiteY19" fmla="*/ 1288111 h 2449001"/>
              <a:gd name="connsiteX20" fmla="*/ 133257 w 791740"/>
              <a:gd name="connsiteY20" fmla="*/ 945913 h 2449001"/>
              <a:gd name="connsiteX21" fmla="*/ 218310 w 791740"/>
              <a:gd name="connsiteY21" fmla="*/ 0 h 2449001"/>
              <a:gd name="connsiteX0" fmla="*/ 425696 w 798638"/>
              <a:gd name="connsiteY0" fmla="*/ 1331843 h 2449001"/>
              <a:gd name="connsiteX1" fmla="*/ 537015 w 798638"/>
              <a:gd name="connsiteY1" fmla="*/ 1379551 h 2449001"/>
              <a:gd name="connsiteX2" fmla="*/ 775553 w 798638"/>
              <a:gd name="connsiteY2" fmla="*/ 1406369 h 2449001"/>
              <a:gd name="connsiteX3" fmla="*/ 620503 w 798638"/>
              <a:gd name="connsiteY3" fmla="*/ 1741335 h 2449001"/>
              <a:gd name="connsiteX4" fmla="*/ 604600 w 798638"/>
              <a:gd name="connsiteY4" fmla="*/ 2441050 h 2449001"/>
              <a:gd name="connsiteX5" fmla="*/ 314378 w 798638"/>
              <a:gd name="connsiteY5" fmla="*/ 2445025 h 2449001"/>
              <a:gd name="connsiteX6" fmla="*/ 207035 w 798638"/>
              <a:gd name="connsiteY6" fmla="*/ 1673750 h 2449001"/>
              <a:gd name="connsiteX7" fmla="*/ 203060 w 798638"/>
              <a:gd name="connsiteY7" fmla="*/ 2441050 h 2449001"/>
              <a:gd name="connsiteX8" fmla="*/ 131498 w 798638"/>
              <a:gd name="connsiteY8" fmla="*/ 2449001 h 2449001"/>
              <a:gd name="connsiteX9" fmla="*/ 301 w 798638"/>
              <a:gd name="connsiteY9" fmla="*/ 1701579 h 2449001"/>
              <a:gd name="connsiteX10" fmla="*/ 95814 w 798638"/>
              <a:gd name="connsiteY10" fmla="*/ 1597201 h 2449001"/>
              <a:gd name="connsiteX11" fmla="*/ 84343 w 798638"/>
              <a:gd name="connsiteY11" fmla="*/ 1389262 h 2449001"/>
              <a:gd name="connsiteX12" fmla="*/ 334256 w 798638"/>
              <a:gd name="connsiteY12" fmla="*/ 1375575 h 2449001"/>
              <a:gd name="connsiteX13" fmla="*/ 425696 w 798638"/>
              <a:gd name="connsiteY13" fmla="*/ 1331843 h 2449001"/>
              <a:gd name="connsiteX14" fmla="*/ 218310 w 798638"/>
              <a:gd name="connsiteY14" fmla="*/ 0 h 2449001"/>
              <a:gd name="connsiteX15" fmla="*/ 570023 w 798638"/>
              <a:gd name="connsiteY15" fmla="*/ 3422 h 2449001"/>
              <a:gd name="connsiteX16" fmla="*/ 677271 w 798638"/>
              <a:gd name="connsiteY16" fmla="*/ 938156 h 2449001"/>
              <a:gd name="connsiteX17" fmla="*/ 719893 w 798638"/>
              <a:gd name="connsiteY17" fmla="*/ 1307990 h 2449001"/>
              <a:gd name="connsiteX18" fmla="*/ 409792 w 798638"/>
              <a:gd name="connsiteY18" fmla="*/ 1268233 h 2449001"/>
              <a:gd name="connsiteX19" fmla="*/ 99692 w 798638"/>
              <a:gd name="connsiteY19" fmla="*/ 1288111 h 2449001"/>
              <a:gd name="connsiteX20" fmla="*/ 133257 w 798638"/>
              <a:gd name="connsiteY20" fmla="*/ 945913 h 2449001"/>
              <a:gd name="connsiteX21" fmla="*/ 218310 w 798638"/>
              <a:gd name="connsiteY21" fmla="*/ 0 h 2449001"/>
              <a:gd name="connsiteX0" fmla="*/ 425696 w 798137"/>
              <a:gd name="connsiteY0" fmla="*/ 1331843 h 2449001"/>
              <a:gd name="connsiteX1" fmla="*/ 537015 w 798137"/>
              <a:gd name="connsiteY1" fmla="*/ 1379551 h 2449001"/>
              <a:gd name="connsiteX2" fmla="*/ 775553 w 798137"/>
              <a:gd name="connsiteY2" fmla="*/ 1406369 h 2449001"/>
              <a:gd name="connsiteX3" fmla="*/ 613659 w 798137"/>
              <a:gd name="connsiteY3" fmla="*/ 1785816 h 2449001"/>
              <a:gd name="connsiteX4" fmla="*/ 604600 w 798137"/>
              <a:gd name="connsiteY4" fmla="*/ 2441050 h 2449001"/>
              <a:gd name="connsiteX5" fmla="*/ 314378 w 798137"/>
              <a:gd name="connsiteY5" fmla="*/ 2445025 h 2449001"/>
              <a:gd name="connsiteX6" fmla="*/ 207035 w 798137"/>
              <a:gd name="connsiteY6" fmla="*/ 1673750 h 2449001"/>
              <a:gd name="connsiteX7" fmla="*/ 203060 w 798137"/>
              <a:gd name="connsiteY7" fmla="*/ 2441050 h 2449001"/>
              <a:gd name="connsiteX8" fmla="*/ 131498 w 798137"/>
              <a:gd name="connsiteY8" fmla="*/ 2449001 h 2449001"/>
              <a:gd name="connsiteX9" fmla="*/ 301 w 798137"/>
              <a:gd name="connsiteY9" fmla="*/ 1701579 h 2449001"/>
              <a:gd name="connsiteX10" fmla="*/ 95814 w 798137"/>
              <a:gd name="connsiteY10" fmla="*/ 1597201 h 2449001"/>
              <a:gd name="connsiteX11" fmla="*/ 84343 w 798137"/>
              <a:gd name="connsiteY11" fmla="*/ 1389262 h 2449001"/>
              <a:gd name="connsiteX12" fmla="*/ 334256 w 798137"/>
              <a:gd name="connsiteY12" fmla="*/ 1375575 h 2449001"/>
              <a:gd name="connsiteX13" fmla="*/ 425696 w 798137"/>
              <a:gd name="connsiteY13" fmla="*/ 1331843 h 2449001"/>
              <a:gd name="connsiteX14" fmla="*/ 218310 w 798137"/>
              <a:gd name="connsiteY14" fmla="*/ 0 h 2449001"/>
              <a:gd name="connsiteX15" fmla="*/ 570023 w 798137"/>
              <a:gd name="connsiteY15" fmla="*/ 3422 h 2449001"/>
              <a:gd name="connsiteX16" fmla="*/ 677271 w 798137"/>
              <a:gd name="connsiteY16" fmla="*/ 938156 h 2449001"/>
              <a:gd name="connsiteX17" fmla="*/ 719893 w 798137"/>
              <a:gd name="connsiteY17" fmla="*/ 1307990 h 2449001"/>
              <a:gd name="connsiteX18" fmla="*/ 409792 w 798137"/>
              <a:gd name="connsiteY18" fmla="*/ 1268233 h 2449001"/>
              <a:gd name="connsiteX19" fmla="*/ 99692 w 798137"/>
              <a:gd name="connsiteY19" fmla="*/ 1288111 h 2449001"/>
              <a:gd name="connsiteX20" fmla="*/ 133257 w 798137"/>
              <a:gd name="connsiteY20" fmla="*/ 945913 h 2449001"/>
              <a:gd name="connsiteX21" fmla="*/ 218310 w 798137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07035 w 797686"/>
              <a:gd name="connsiteY6" fmla="*/ 1673750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24143 w 797686"/>
              <a:gd name="connsiteY6" fmla="*/ 1721654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05179 w 777169"/>
              <a:gd name="connsiteY0" fmla="*/ 1331843 h 2449001"/>
              <a:gd name="connsiteX1" fmla="*/ 516498 w 777169"/>
              <a:gd name="connsiteY1" fmla="*/ 1379551 h 2449001"/>
              <a:gd name="connsiteX2" fmla="*/ 755036 w 777169"/>
              <a:gd name="connsiteY2" fmla="*/ 1406369 h 2449001"/>
              <a:gd name="connsiteX3" fmla="*/ 593142 w 777169"/>
              <a:gd name="connsiteY3" fmla="*/ 1785816 h 2449001"/>
              <a:gd name="connsiteX4" fmla="*/ 584083 w 777169"/>
              <a:gd name="connsiteY4" fmla="*/ 2441050 h 2449001"/>
              <a:gd name="connsiteX5" fmla="*/ 293861 w 777169"/>
              <a:gd name="connsiteY5" fmla="*/ 2445025 h 2449001"/>
              <a:gd name="connsiteX6" fmla="*/ 203626 w 777169"/>
              <a:gd name="connsiteY6" fmla="*/ 1721654 h 2449001"/>
              <a:gd name="connsiteX7" fmla="*/ 182543 w 777169"/>
              <a:gd name="connsiteY7" fmla="*/ 2441050 h 2449001"/>
              <a:gd name="connsiteX8" fmla="*/ 110981 w 777169"/>
              <a:gd name="connsiteY8" fmla="*/ 2449001 h 2449001"/>
              <a:gd name="connsiteX9" fmla="*/ 313 w 777169"/>
              <a:gd name="connsiteY9" fmla="*/ 1749481 h 2449001"/>
              <a:gd name="connsiteX10" fmla="*/ 92405 w 777169"/>
              <a:gd name="connsiteY10" fmla="*/ 1641682 h 2449001"/>
              <a:gd name="connsiteX11" fmla="*/ 63826 w 777169"/>
              <a:gd name="connsiteY11" fmla="*/ 1389262 h 2449001"/>
              <a:gd name="connsiteX12" fmla="*/ 313739 w 777169"/>
              <a:gd name="connsiteY12" fmla="*/ 1375575 h 2449001"/>
              <a:gd name="connsiteX13" fmla="*/ 405179 w 777169"/>
              <a:gd name="connsiteY13" fmla="*/ 1331843 h 2449001"/>
              <a:gd name="connsiteX14" fmla="*/ 197793 w 777169"/>
              <a:gd name="connsiteY14" fmla="*/ 0 h 2449001"/>
              <a:gd name="connsiteX15" fmla="*/ 549506 w 777169"/>
              <a:gd name="connsiteY15" fmla="*/ 3422 h 2449001"/>
              <a:gd name="connsiteX16" fmla="*/ 656754 w 777169"/>
              <a:gd name="connsiteY16" fmla="*/ 938156 h 2449001"/>
              <a:gd name="connsiteX17" fmla="*/ 699376 w 777169"/>
              <a:gd name="connsiteY17" fmla="*/ 1307990 h 2449001"/>
              <a:gd name="connsiteX18" fmla="*/ 389275 w 777169"/>
              <a:gd name="connsiteY18" fmla="*/ 1268233 h 2449001"/>
              <a:gd name="connsiteX19" fmla="*/ 79175 w 777169"/>
              <a:gd name="connsiteY19" fmla="*/ 1288111 h 2449001"/>
              <a:gd name="connsiteX20" fmla="*/ 112740 w 777169"/>
              <a:gd name="connsiteY20" fmla="*/ 945913 h 2449001"/>
              <a:gd name="connsiteX21" fmla="*/ 197793 w 777169"/>
              <a:gd name="connsiteY21" fmla="*/ 0 h 2449001"/>
              <a:gd name="connsiteX0" fmla="*/ 413332 w 785322"/>
              <a:gd name="connsiteY0" fmla="*/ 1331843 h 2449001"/>
              <a:gd name="connsiteX1" fmla="*/ 524651 w 785322"/>
              <a:gd name="connsiteY1" fmla="*/ 1379551 h 2449001"/>
              <a:gd name="connsiteX2" fmla="*/ 763189 w 785322"/>
              <a:gd name="connsiteY2" fmla="*/ 1406369 h 2449001"/>
              <a:gd name="connsiteX3" fmla="*/ 601295 w 785322"/>
              <a:gd name="connsiteY3" fmla="*/ 1785816 h 2449001"/>
              <a:gd name="connsiteX4" fmla="*/ 592236 w 785322"/>
              <a:gd name="connsiteY4" fmla="*/ 2441050 h 2449001"/>
              <a:gd name="connsiteX5" fmla="*/ 302014 w 785322"/>
              <a:gd name="connsiteY5" fmla="*/ 2445025 h 2449001"/>
              <a:gd name="connsiteX6" fmla="*/ 211779 w 785322"/>
              <a:gd name="connsiteY6" fmla="*/ 1721654 h 2449001"/>
              <a:gd name="connsiteX7" fmla="*/ 190696 w 785322"/>
              <a:gd name="connsiteY7" fmla="*/ 2441050 h 2449001"/>
              <a:gd name="connsiteX8" fmla="*/ 119134 w 785322"/>
              <a:gd name="connsiteY8" fmla="*/ 2449001 h 2449001"/>
              <a:gd name="connsiteX9" fmla="*/ 8466 w 785322"/>
              <a:gd name="connsiteY9" fmla="*/ 1749481 h 2449001"/>
              <a:gd name="connsiteX10" fmla="*/ 100558 w 785322"/>
              <a:gd name="connsiteY10" fmla="*/ 1641682 h 2449001"/>
              <a:gd name="connsiteX11" fmla="*/ 71979 w 785322"/>
              <a:gd name="connsiteY11" fmla="*/ 1389262 h 2449001"/>
              <a:gd name="connsiteX12" fmla="*/ 321892 w 785322"/>
              <a:gd name="connsiteY12" fmla="*/ 1375575 h 2449001"/>
              <a:gd name="connsiteX13" fmla="*/ 413332 w 785322"/>
              <a:gd name="connsiteY13" fmla="*/ 1331843 h 2449001"/>
              <a:gd name="connsiteX14" fmla="*/ 205946 w 785322"/>
              <a:gd name="connsiteY14" fmla="*/ 0 h 2449001"/>
              <a:gd name="connsiteX15" fmla="*/ 557659 w 785322"/>
              <a:gd name="connsiteY15" fmla="*/ 3422 h 2449001"/>
              <a:gd name="connsiteX16" fmla="*/ 664907 w 785322"/>
              <a:gd name="connsiteY16" fmla="*/ 938156 h 2449001"/>
              <a:gd name="connsiteX17" fmla="*/ 707529 w 785322"/>
              <a:gd name="connsiteY17" fmla="*/ 1307990 h 2449001"/>
              <a:gd name="connsiteX18" fmla="*/ 397428 w 785322"/>
              <a:gd name="connsiteY18" fmla="*/ 1268233 h 2449001"/>
              <a:gd name="connsiteX19" fmla="*/ 87328 w 785322"/>
              <a:gd name="connsiteY19" fmla="*/ 1288111 h 2449001"/>
              <a:gd name="connsiteX20" fmla="*/ 120893 w 785322"/>
              <a:gd name="connsiteY20" fmla="*/ 945913 h 2449001"/>
              <a:gd name="connsiteX21" fmla="*/ 205946 w 785322"/>
              <a:gd name="connsiteY21" fmla="*/ 0 h 2449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85322" h="2449001">
                <a:moveTo>
                  <a:pt x="413332" y="1331843"/>
                </a:moveTo>
                <a:cubicBezTo>
                  <a:pt x="470316" y="1339795"/>
                  <a:pt x="487545" y="1363648"/>
                  <a:pt x="524651" y="1379551"/>
                </a:cubicBezTo>
                <a:cubicBezTo>
                  <a:pt x="598461" y="1388490"/>
                  <a:pt x="730438" y="1342684"/>
                  <a:pt x="763189" y="1406369"/>
                </a:cubicBezTo>
                <a:cubicBezTo>
                  <a:pt x="860365" y="1644887"/>
                  <a:pt x="606378" y="1660931"/>
                  <a:pt x="601295" y="1785816"/>
                </a:cubicBezTo>
                <a:cubicBezTo>
                  <a:pt x="592018" y="1995200"/>
                  <a:pt x="585610" y="2024932"/>
                  <a:pt x="592236" y="2441050"/>
                </a:cubicBezTo>
                <a:lnTo>
                  <a:pt x="302014" y="2445025"/>
                </a:lnTo>
                <a:cubicBezTo>
                  <a:pt x="266233" y="2198535"/>
                  <a:pt x="340856" y="1660357"/>
                  <a:pt x="211779" y="1721654"/>
                </a:cubicBezTo>
                <a:cubicBezTo>
                  <a:pt x="170697" y="1762736"/>
                  <a:pt x="192021" y="2185283"/>
                  <a:pt x="190696" y="2441050"/>
                </a:cubicBezTo>
                <a:cubicBezTo>
                  <a:pt x="146301" y="2445688"/>
                  <a:pt x="179432" y="2445688"/>
                  <a:pt x="119134" y="2449001"/>
                </a:cubicBezTo>
                <a:cubicBezTo>
                  <a:pt x="103231" y="1623390"/>
                  <a:pt x="60150" y="1875377"/>
                  <a:pt x="8466" y="1749481"/>
                </a:cubicBezTo>
                <a:cubicBezTo>
                  <a:pt x="-31697" y="1604092"/>
                  <a:pt x="83130" y="1642413"/>
                  <a:pt x="100558" y="1641682"/>
                </a:cubicBezTo>
                <a:cubicBezTo>
                  <a:pt x="5622" y="1561516"/>
                  <a:pt x="-3874" y="1450657"/>
                  <a:pt x="71979" y="1389262"/>
                </a:cubicBezTo>
                <a:cubicBezTo>
                  <a:pt x="119567" y="1358010"/>
                  <a:pt x="239728" y="1375575"/>
                  <a:pt x="321892" y="1375575"/>
                </a:cubicBezTo>
                <a:cubicBezTo>
                  <a:pt x="347071" y="1360998"/>
                  <a:pt x="364299" y="1334493"/>
                  <a:pt x="413332" y="1331843"/>
                </a:cubicBezTo>
                <a:close/>
                <a:moveTo>
                  <a:pt x="205946" y="0"/>
                </a:moveTo>
                <a:lnTo>
                  <a:pt x="557659" y="3422"/>
                </a:lnTo>
                <a:cubicBezTo>
                  <a:pt x="580863" y="327547"/>
                  <a:pt x="489978" y="820211"/>
                  <a:pt x="664907" y="938156"/>
                </a:cubicBezTo>
                <a:cubicBezTo>
                  <a:pt x="834535" y="1061401"/>
                  <a:pt x="785141" y="1256861"/>
                  <a:pt x="707529" y="1307990"/>
                </a:cubicBezTo>
                <a:cubicBezTo>
                  <a:pt x="596211" y="1362324"/>
                  <a:pt x="496819" y="1313291"/>
                  <a:pt x="397428" y="1268233"/>
                </a:cubicBezTo>
                <a:cubicBezTo>
                  <a:pt x="324542" y="1317265"/>
                  <a:pt x="192020" y="1358347"/>
                  <a:pt x="87328" y="1288111"/>
                </a:cubicBezTo>
                <a:cubicBezTo>
                  <a:pt x="-33267" y="1184744"/>
                  <a:pt x="58608" y="985670"/>
                  <a:pt x="120893" y="945913"/>
                </a:cubicBezTo>
                <a:cubicBezTo>
                  <a:pt x="259584" y="846619"/>
                  <a:pt x="211126" y="365206"/>
                  <a:pt x="20594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Freeform 108">
            <a:extLst>
              <a:ext uri="{FF2B5EF4-FFF2-40B4-BE49-F238E27FC236}">
                <a16:creationId xmlns:a16="http://schemas.microsoft.com/office/drawing/2014/main" id="{00E506F0-C5AD-462B-87F9-7171CB5F5973}"/>
              </a:ext>
            </a:extLst>
          </p:cNvPr>
          <p:cNvSpPr/>
          <p:nvPr/>
        </p:nvSpPr>
        <p:spPr>
          <a:xfrm>
            <a:off x="4861480" y="2037091"/>
            <a:ext cx="341005" cy="376812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" name="Oval 8">
            <a:extLst>
              <a:ext uri="{FF2B5EF4-FFF2-40B4-BE49-F238E27FC236}">
                <a16:creationId xmlns:a16="http://schemas.microsoft.com/office/drawing/2014/main" id="{6196027B-5382-4F22-A165-95EC1B22071E}"/>
              </a:ext>
            </a:extLst>
          </p:cNvPr>
          <p:cNvSpPr/>
          <p:nvPr/>
        </p:nvSpPr>
        <p:spPr>
          <a:xfrm>
            <a:off x="5430443" y="2045477"/>
            <a:ext cx="358193" cy="360040"/>
          </a:xfrm>
          <a:custGeom>
            <a:avLst/>
            <a:gdLst/>
            <a:ahLst/>
            <a:cxnLst/>
            <a:rect l="l" t="t" r="r" b="b"/>
            <a:pathLst>
              <a:path w="3068057" h="3083879">
                <a:moveTo>
                  <a:pt x="1943022" y="0"/>
                </a:moveTo>
                <a:cubicBezTo>
                  <a:pt x="2091435" y="0"/>
                  <a:pt x="2214809" y="107202"/>
                  <a:pt x="2232575" y="249298"/>
                </a:cubicBezTo>
                <a:cubicBezTo>
                  <a:pt x="2066806" y="323095"/>
                  <a:pt x="1966497" y="475331"/>
                  <a:pt x="1992863" y="623272"/>
                </a:cubicBezTo>
                <a:lnTo>
                  <a:pt x="2032344" y="614884"/>
                </a:lnTo>
                <a:cubicBezTo>
                  <a:pt x="2007703" y="472429"/>
                  <a:pt x="2119863" y="324636"/>
                  <a:pt x="2294697" y="266187"/>
                </a:cubicBezTo>
                <a:cubicBezTo>
                  <a:pt x="2304190" y="260641"/>
                  <a:pt x="2314409" y="260119"/>
                  <a:pt x="2324748" y="260119"/>
                </a:cubicBezTo>
                <a:cubicBezTo>
                  <a:pt x="2491310" y="260119"/>
                  <a:pt x="2626336" y="395145"/>
                  <a:pt x="2626336" y="561708"/>
                </a:cubicBezTo>
                <a:lnTo>
                  <a:pt x="2609021" y="647481"/>
                </a:lnTo>
                <a:lnTo>
                  <a:pt x="2626336" y="647481"/>
                </a:lnTo>
                <a:lnTo>
                  <a:pt x="2626336" y="656343"/>
                </a:lnTo>
                <a:cubicBezTo>
                  <a:pt x="2762823" y="669742"/>
                  <a:pt x="2867295" y="786613"/>
                  <a:pt x="2867295" y="927882"/>
                </a:cubicBezTo>
                <a:lnTo>
                  <a:pt x="2850464" y="1011252"/>
                </a:lnTo>
                <a:cubicBezTo>
                  <a:pt x="2978255" y="1064152"/>
                  <a:pt x="3068057" y="1190111"/>
                  <a:pt x="3068057" y="1337042"/>
                </a:cubicBezTo>
                <a:cubicBezTo>
                  <a:pt x="3068057" y="1418703"/>
                  <a:pt x="3040320" y="1493884"/>
                  <a:pt x="2992210" y="1551889"/>
                </a:cubicBezTo>
                <a:cubicBezTo>
                  <a:pt x="2909241" y="1651289"/>
                  <a:pt x="2791782" y="1696238"/>
                  <a:pt x="2686704" y="1660749"/>
                </a:cubicBezTo>
                <a:lnTo>
                  <a:pt x="2673794" y="1698968"/>
                </a:lnTo>
                <a:cubicBezTo>
                  <a:pt x="2768232" y="1730865"/>
                  <a:pt x="2870956" y="1707121"/>
                  <a:pt x="2955415" y="1640323"/>
                </a:cubicBezTo>
                <a:cubicBezTo>
                  <a:pt x="2993943" y="1688574"/>
                  <a:pt x="3012247" y="1750635"/>
                  <a:pt x="3012247" y="1816968"/>
                </a:cubicBezTo>
                <a:cubicBezTo>
                  <a:pt x="3012247" y="1986406"/>
                  <a:pt x="2892829" y="2127952"/>
                  <a:pt x="2733451" y="2161496"/>
                </a:cubicBezTo>
                <a:cubicBezTo>
                  <a:pt x="2570803" y="2185843"/>
                  <a:pt x="2422847" y="2122052"/>
                  <a:pt x="2373218" y="2004561"/>
                </a:cubicBezTo>
                <a:cubicBezTo>
                  <a:pt x="2397575" y="1987765"/>
                  <a:pt x="2417022" y="1964396"/>
                  <a:pt x="2431421" y="1936987"/>
                </a:cubicBezTo>
                <a:cubicBezTo>
                  <a:pt x="2469123" y="1865220"/>
                  <a:pt x="2466430" y="1776674"/>
                  <a:pt x="2424327" y="1703750"/>
                </a:cubicBezTo>
                <a:lnTo>
                  <a:pt x="2390880" y="1723060"/>
                </a:lnTo>
                <a:cubicBezTo>
                  <a:pt x="2426033" y="1783948"/>
                  <a:pt x="2428758" y="1857660"/>
                  <a:pt x="2398065" y="1917447"/>
                </a:cubicBezTo>
                <a:cubicBezTo>
                  <a:pt x="2386618" y="1939743"/>
                  <a:pt x="2371177" y="1958844"/>
                  <a:pt x="2348681" y="1969064"/>
                </a:cubicBezTo>
                <a:lnTo>
                  <a:pt x="2314536" y="1978212"/>
                </a:lnTo>
                <a:lnTo>
                  <a:pt x="2320989" y="1994504"/>
                </a:lnTo>
                <a:cubicBezTo>
                  <a:pt x="2292439" y="2010252"/>
                  <a:pt x="2259301" y="2017439"/>
                  <a:pt x="2224883" y="2015050"/>
                </a:cubicBezTo>
                <a:cubicBezTo>
                  <a:pt x="2157880" y="2010397"/>
                  <a:pt x="2096183" y="1970105"/>
                  <a:pt x="2062112" y="1908746"/>
                </a:cubicBezTo>
                <a:lnTo>
                  <a:pt x="2028307" y="1927422"/>
                </a:lnTo>
                <a:cubicBezTo>
                  <a:pt x="2069101" y="2000945"/>
                  <a:pt x="2143517" y="2048870"/>
                  <a:pt x="2224395" y="2053708"/>
                </a:cubicBezTo>
                <a:cubicBezTo>
                  <a:pt x="2263912" y="2056070"/>
                  <a:pt x="2302036" y="2047984"/>
                  <a:pt x="2335071" y="2030056"/>
                </a:cubicBezTo>
                <a:cubicBezTo>
                  <a:pt x="2400196" y="2159379"/>
                  <a:pt x="2567325" y="2230480"/>
                  <a:pt x="2748680" y="2204554"/>
                </a:cubicBezTo>
                <a:cubicBezTo>
                  <a:pt x="2767068" y="2240602"/>
                  <a:pt x="2774723" y="2281713"/>
                  <a:pt x="2774723" y="2324613"/>
                </a:cubicBezTo>
                <a:cubicBezTo>
                  <a:pt x="2774723" y="2444667"/>
                  <a:pt x="2714770" y="2550720"/>
                  <a:pt x="2619461" y="2609132"/>
                </a:cubicBezTo>
                <a:cubicBezTo>
                  <a:pt x="2594093" y="2739763"/>
                  <a:pt x="2496512" y="2844553"/>
                  <a:pt x="2368919" y="2876858"/>
                </a:cubicBezTo>
                <a:cubicBezTo>
                  <a:pt x="2184369" y="2908073"/>
                  <a:pt x="2016372" y="2826285"/>
                  <a:pt x="1978290" y="2684161"/>
                </a:cubicBezTo>
                <a:lnTo>
                  <a:pt x="1939323" y="2694602"/>
                </a:lnTo>
                <a:cubicBezTo>
                  <a:pt x="1970494" y="2810931"/>
                  <a:pt x="2075973" y="2892306"/>
                  <a:pt x="2210223" y="2912307"/>
                </a:cubicBezTo>
                <a:cubicBezTo>
                  <a:pt x="2165434" y="3014618"/>
                  <a:pt x="2062317" y="3083879"/>
                  <a:pt x="1943022" y="3083879"/>
                </a:cubicBezTo>
                <a:cubicBezTo>
                  <a:pt x="1804718" y="3083879"/>
                  <a:pt x="1736151" y="2990782"/>
                  <a:pt x="1657612" y="2862428"/>
                </a:cubicBezTo>
                <a:cubicBezTo>
                  <a:pt x="1632100" y="2775963"/>
                  <a:pt x="1598588" y="2449530"/>
                  <a:pt x="1653064" y="2147091"/>
                </a:cubicBezTo>
                <a:cubicBezTo>
                  <a:pt x="1775302" y="2294672"/>
                  <a:pt x="1947360" y="2360889"/>
                  <a:pt x="2101389" y="2319520"/>
                </a:cubicBezTo>
                <a:lnTo>
                  <a:pt x="2085913" y="2268654"/>
                </a:lnTo>
                <a:cubicBezTo>
                  <a:pt x="1935632" y="2308197"/>
                  <a:pt x="1765039" y="2228547"/>
                  <a:pt x="1652548" y="2065927"/>
                </a:cubicBezTo>
                <a:cubicBezTo>
                  <a:pt x="1594744" y="1988631"/>
                  <a:pt x="1552933" y="1543383"/>
                  <a:pt x="1647107" y="1210118"/>
                </a:cubicBezTo>
                <a:cubicBezTo>
                  <a:pt x="1757451" y="1073526"/>
                  <a:pt x="1924310" y="1023711"/>
                  <a:pt x="2044795" y="1095494"/>
                </a:cubicBezTo>
                <a:lnTo>
                  <a:pt x="2046624" y="1092427"/>
                </a:lnTo>
                <a:cubicBezTo>
                  <a:pt x="2044963" y="1115904"/>
                  <a:pt x="2049817" y="1139574"/>
                  <a:pt x="2059741" y="1162003"/>
                </a:cubicBezTo>
                <a:cubicBezTo>
                  <a:pt x="2085174" y="1219476"/>
                  <a:pt x="2140055" y="1259997"/>
                  <a:pt x="2204060" y="1268556"/>
                </a:cubicBezTo>
                <a:lnTo>
                  <a:pt x="2208020" y="1238949"/>
                </a:lnTo>
                <a:cubicBezTo>
                  <a:pt x="2154665" y="1231814"/>
                  <a:pt x="2108853" y="1198319"/>
                  <a:pt x="2087448" y="1150798"/>
                </a:cubicBezTo>
                <a:cubicBezTo>
                  <a:pt x="2064784" y="1100476"/>
                  <a:pt x="2073123" y="1042569"/>
                  <a:pt x="2109077" y="1000639"/>
                </a:cubicBezTo>
                <a:cubicBezTo>
                  <a:pt x="2142987" y="961090"/>
                  <a:pt x="2196315" y="941798"/>
                  <a:pt x="2249471" y="949847"/>
                </a:cubicBezTo>
                <a:lnTo>
                  <a:pt x="2253988" y="920317"/>
                </a:lnTo>
                <a:cubicBezTo>
                  <a:pt x="2190211" y="910645"/>
                  <a:pt x="2126205" y="934132"/>
                  <a:pt x="2085632" y="982099"/>
                </a:cubicBezTo>
                <a:lnTo>
                  <a:pt x="2052614" y="1055246"/>
                </a:lnTo>
                <a:cubicBezTo>
                  <a:pt x="1928226" y="988072"/>
                  <a:pt x="1765306" y="1028878"/>
                  <a:pt x="1646726" y="1149851"/>
                </a:cubicBezTo>
                <a:cubicBezTo>
                  <a:pt x="1576863" y="1018908"/>
                  <a:pt x="1584053" y="461235"/>
                  <a:pt x="1633436" y="269593"/>
                </a:cubicBezTo>
                <a:cubicBezTo>
                  <a:pt x="1697428" y="119029"/>
                  <a:pt x="1776459" y="0"/>
                  <a:pt x="1943022" y="0"/>
                </a:cubicBezTo>
                <a:close/>
                <a:moveTo>
                  <a:pt x="1125035" y="0"/>
                </a:moveTo>
                <a:cubicBezTo>
                  <a:pt x="1263339" y="0"/>
                  <a:pt x="1331906" y="93097"/>
                  <a:pt x="1410445" y="221451"/>
                </a:cubicBezTo>
                <a:cubicBezTo>
                  <a:pt x="1435957" y="307916"/>
                  <a:pt x="1469469" y="634350"/>
                  <a:pt x="1414993" y="936788"/>
                </a:cubicBezTo>
                <a:cubicBezTo>
                  <a:pt x="1292755" y="789207"/>
                  <a:pt x="1120697" y="722990"/>
                  <a:pt x="966668" y="764359"/>
                </a:cubicBezTo>
                <a:lnTo>
                  <a:pt x="982144" y="815225"/>
                </a:lnTo>
                <a:cubicBezTo>
                  <a:pt x="1132425" y="775682"/>
                  <a:pt x="1303018" y="855332"/>
                  <a:pt x="1415509" y="1017952"/>
                </a:cubicBezTo>
                <a:cubicBezTo>
                  <a:pt x="1473313" y="1095249"/>
                  <a:pt x="1515123" y="1540497"/>
                  <a:pt x="1420950" y="1873762"/>
                </a:cubicBezTo>
                <a:cubicBezTo>
                  <a:pt x="1310606" y="2010353"/>
                  <a:pt x="1143747" y="2060168"/>
                  <a:pt x="1023262" y="1988385"/>
                </a:cubicBezTo>
                <a:lnTo>
                  <a:pt x="1021433" y="1991453"/>
                </a:lnTo>
                <a:cubicBezTo>
                  <a:pt x="1023094" y="1967976"/>
                  <a:pt x="1018240" y="1944306"/>
                  <a:pt x="1008316" y="1921877"/>
                </a:cubicBezTo>
                <a:cubicBezTo>
                  <a:pt x="982883" y="1864403"/>
                  <a:pt x="928002" y="1823883"/>
                  <a:pt x="863997" y="1815323"/>
                </a:cubicBezTo>
                <a:lnTo>
                  <a:pt x="860037" y="1844930"/>
                </a:lnTo>
                <a:cubicBezTo>
                  <a:pt x="913392" y="1852066"/>
                  <a:pt x="959204" y="1885560"/>
                  <a:pt x="980609" y="1933082"/>
                </a:cubicBezTo>
                <a:cubicBezTo>
                  <a:pt x="1003273" y="1983404"/>
                  <a:pt x="994934" y="2041310"/>
                  <a:pt x="958980" y="2083241"/>
                </a:cubicBezTo>
                <a:cubicBezTo>
                  <a:pt x="925070" y="2122789"/>
                  <a:pt x="871742" y="2142082"/>
                  <a:pt x="818586" y="2134033"/>
                </a:cubicBezTo>
                <a:lnTo>
                  <a:pt x="814069" y="2163562"/>
                </a:lnTo>
                <a:cubicBezTo>
                  <a:pt x="877846" y="2173235"/>
                  <a:pt x="941852" y="2149747"/>
                  <a:pt x="982425" y="2101780"/>
                </a:cubicBezTo>
                <a:lnTo>
                  <a:pt x="1015443" y="2028633"/>
                </a:lnTo>
                <a:cubicBezTo>
                  <a:pt x="1139831" y="2095808"/>
                  <a:pt x="1302751" y="2055001"/>
                  <a:pt x="1421331" y="1934029"/>
                </a:cubicBezTo>
                <a:cubicBezTo>
                  <a:pt x="1491194" y="2064971"/>
                  <a:pt x="1484003" y="2622644"/>
                  <a:pt x="1434621" y="2814287"/>
                </a:cubicBezTo>
                <a:cubicBezTo>
                  <a:pt x="1370629" y="2964850"/>
                  <a:pt x="1291598" y="3083879"/>
                  <a:pt x="1125035" y="3083879"/>
                </a:cubicBezTo>
                <a:cubicBezTo>
                  <a:pt x="976622" y="3083879"/>
                  <a:pt x="853248" y="2976677"/>
                  <a:pt x="835482" y="2834581"/>
                </a:cubicBezTo>
                <a:cubicBezTo>
                  <a:pt x="1001251" y="2760784"/>
                  <a:pt x="1101560" y="2608549"/>
                  <a:pt x="1075194" y="2460607"/>
                </a:cubicBezTo>
                <a:lnTo>
                  <a:pt x="1035713" y="2468996"/>
                </a:lnTo>
                <a:cubicBezTo>
                  <a:pt x="1060354" y="2611450"/>
                  <a:pt x="948194" y="2759243"/>
                  <a:pt x="773360" y="2817692"/>
                </a:cubicBezTo>
                <a:cubicBezTo>
                  <a:pt x="763867" y="2823239"/>
                  <a:pt x="753648" y="2823760"/>
                  <a:pt x="743309" y="2823760"/>
                </a:cubicBezTo>
                <a:cubicBezTo>
                  <a:pt x="576747" y="2823760"/>
                  <a:pt x="441721" y="2688734"/>
                  <a:pt x="441721" y="2522172"/>
                </a:cubicBezTo>
                <a:lnTo>
                  <a:pt x="459036" y="2436399"/>
                </a:lnTo>
                <a:lnTo>
                  <a:pt x="441721" y="2436399"/>
                </a:lnTo>
                <a:lnTo>
                  <a:pt x="441721" y="2427537"/>
                </a:lnTo>
                <a:cubicBezTo>
                  <a:pt x="305234" y="2414137"/>
                  <a:pt x="200762" y="2297266"/>
                  <a:pt x="200762" y="2155997"/>
                </a:cubicBezTo>
                <a:lnTo>
                  <a:pt x="217593" y="2072628"/>
                </a:lnTo>
                <a:cubicBezTo>
                  <a:pt x="89802" y="2019727"/>
                  <a:pt x="0" y="1893768"/>
                  <a:pt x="0" y="1746838"/>
                </a:cubicBezTo>
                <a:cubicBezTo>
                  <a:pt x="0" y="1665177"/>
                  <a:pt x="27737" y="1589996"/>
                  <a:pt x="75847" y="1531990"/>
                </a:cubicBezTo>
                <a:cubicBezTo>
                  <a:pt x="158816" y="1432590"/>
                  <a:pt x="276275" y="1387641"/>
                  <a:pt x="381353" y="1423131"/>
                </a:cubicBezTo>
                <a:lnTo>
                  <a:pt x="394263" y="1384911"/>
                </a:lnTo>
                <a:cubicBezTo>
                  <a:pt x="299825" y="1353014"/>
                  <a:pt x="197101" y="1376758"/>
                  <a:pt x="112642" y="1443556"/>
                </a:cubicBezTo>
                <a:cubicBezTo>
                  <a:pt x="74114" y="1395305"/>
                  <a:pt x="55810" y="1333244"/>
                  <a:pt x="55810" y="1266911"/>
                </a:cubicBezTo>
                <a:cubicBezTo>
                  <a:pt x="55810" y="1097473"/>
                  <a:pt x="175228" y="955927"/>
                  <a:pt x="334606" y="922383"/>
                </a:cubicBezTo>
                <a:cubicBezTo>
                  <a:pt x="497254" y="898036"/>
                  <a:pt x="645210" y="961827"/>
                  <a:pt x="694839" y="1079319"/>
                </a:cubicBezTo>
                <a:cubicBezTo>
                  <a:pt x="670482" y="1096114"/>
                  <a:pt x="651035" y="1119484"/>
                  <a:pt x="636636" y="1146893"/>
                </a:cubicBezTo>
                <a:cubicBezTo>
                  <a:pt x="598934" y="1218660"/>
                  <a:pt x="601627" y="1307205"/>
                  <a:pt x="643730" y="1380130"/>
                </a:cubicBezTo>
                <a:lnTo>
                  <a:pt x="677177" y="1360819"/>
                </a:lnTo>
                <a:cubicBezTo>
                  <a:pt x="642024" y="1299932"/>
                  <a:pt x="639299" y="1226219"/>
                  <a:pt x="669992" y="1166433"/>
                </a:cubicBezTo>
                <a:cubicBezTo>
                  <a:pt x="681439" y="1144136"/>
                  <a:pt x="696880" y="1125036"/>
                  <a:pt x="719376" y="1114815"/>
                </a:cubicBezTo>
                <a:lnTo>
                  <a:pt x="753521" y="1105667"/>
                </a:lnTo>
                <a:lnTo>
                  <a:pt x="747068" y="1089375"/>
                </a:lnTo>
                <a:cubicBezTo>
                  <a:pt x="775618" y="1073627"/>
                  <a:pt x="808756" y="1066440"/>
                  <a:pt x="843174" y="1068829"/>
                </a:cubicBezTo>
                <a:cubicBezTo>
                  <a:pt x="910177" y="1073482"/>
                  <a:pt x="971874" y="1113774"/>
                  <a:pt x="1005945" y="1175134"/>
                </a:cubicBezTo>
                <a:lnTo>
                  <a:pt x="1039750" y="1156458"/>
                </a:lnTo>
                <a:cubicBezTo>
                  <a:pt x="998956" y="1082934"/>
                  <a:pt x="924540" y="1035010"/>
                  <a:pt x="843662" y="1030172"/>
                </a:cubicBezTo>
                <a:cubicBezTo>
                  <a:pt x="804145" y="1027809"/>
                  <a:pt x="766021" y="1035895"/>
                  <a:pt x="732986" y="1053824"/>
                </a:cubicBezTo>
                <a:cubicBezTo>
                  <a:pt x="667861" y="924500"/>
                  <a:pt x="500732" y="853399"/>
                  <a:pt x="319377" y="879325"/>
                </a:cubicBezTo>
                <a:cubicBezTo>
                  <a:pt x="300989" y="843277"/>
                  <a:pt x="293334" y="802167"/>
                  <a:pt x="293334" y="759266"/>
                </a:cubicBezTo>
                <a:cubicBezTo>
                  <a:pt x="293334" y="639212"/>
                  <a:pt x="353287" y="533159"/>
                  <a:pt x="448596" y="474747"/>
                </a:cubicBezTo>
                <a:cubicBezTo>
                  <a:pt x="473964" y="344116"/>
                  <a:pt x="571545" y="239326"/>
                  <a:pt x="699138" y="207021"/>
                </a:cubicBezTo>
                <a:cubicBezTo>
                  <a:pt x="883688" y="175806"/>
                  <a:pt x="1051685" y="257594"/>
                  <a:pt x="1089767" y="399718"/>
                </a:cubicBezTo>
                <a:lnTo>
                  <a:pt x="1128734" y="389277"/>
                </a:lnTo>
                <a:cubicBezTo>
                  <a:pt x="1097563" y="272948"/>
                  <a:pt x="992084" y="191573"/>
                  <a:pt x="857834" y="171572"/>
                </a:cubicBezTo>
                <a:cubicBezTo>
                  <a:pt x="902623" y="69261"/>
                  <a:pt x="1005740" y="0"/>
                  <a:pt x="11250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8" name="Group 110">
            <a:extLst>
              <a:ext uri="{FF2B5EF4-FFF2-40B4-BE49-F238E27FC236}">
                <a16:creationId xmlns:a16="http://schemas.microsoft.com/office/drawing/2014/main" id="{696F1663-C988-444F-A339-FD2451122E56}"/>
              </a:ext>
            </a:extLst>
          </p:cNvPr>
          <p:cNvGrpSpPr/>
          <p:nvPr/>
        </p:nvGrpSpPr>
        <p:grpSpPr>
          <a:xfrm>
            <a:off x="4292080" y="2037091"/>
            <a:ext cx="341005" cy="376812"/>
            <a:chOff x="4835382" y="73243"/>
            <a:chExt cx="2920830" cy="3227535"/>
          </a:xfrm>
          <a:solidFill>
            <a:schemeClr val="accent4"/>
          </a:solidFill>
        </p:grpSpPr>
        <p:sp>
          <p:nvSpPr>
            <p:cNvPr id="119" name="Freeform 111">
              <a:extLst>
                <a:ext uri="{FF2B5EF4-FFF2-40B4-BE49-F238E27FC236}">
                  <a16:creationId xmlns:a16="http://schemas.microsoft.com/office/drawing/2014/main" id="{3316AED7-6688-4481-A501-A0C97B5E9052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0" name="Oval 37">
              <a:extLst>
                <a:ext uri="{FF2B5EF4-FFF2-40B4-BE49-F238E27FC236}">
                  <a16:creationId xmlns:a16="http://schemas.microsoft.com/office/drawing/2014/main" id="{5D44EAED-4911-4273-8713-76910FEDE117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21" name="Rectangle 19">
            <a:extLst>
              <a:ext uri="{FF2B5EF4-FFF2-40B4-BE49-F238E27FC236}">
                <a16:creationId xmlns:a16="http://schemas.microsoft.com/office/drawing/2014/main" id="{1A289F7C-1ED8-43D9-AE3A-E0A341B519AF}"/>
              </a:ext>
            </a:extLst>
          </p:cNvPr>
          <p:cNvSpPr/>
          <p:nvPr/>
        </p:nvSpPr>
        <p:spPr>
          <a:xfrm>
            <a:off x="3734269" y="2057538"/>
            <a:ext cx="305600" cy="335918"/>
          </a:xfrm>
          <a:custGeom>
            <a:avLst/>
            <a:gdLst/>
            <a:ahLst/>
            <a:cxnLst/>
            <a:rect l="l" t="t" r="r" b="b"/>
            <a:pathLst>
              <a:path w="2926108" h="3216409">
                <a:moveTo>
                  <a:pt x="1150286" y="2039882"/>
                </a:moveTo>
                <a:cubicBezTo>
                  <a:pt x="1216487" y="2110220"/>
                  <a:pt x="1249586" y="2238485"/>
                  <a:pt x="1348889" y="2250897"/>
                </a:cubicBezTo>
                <a:cubicBezTo>
                  <a:pt x="1452327" y="2213659"/>
                  <a:pt x="1530941" y="2147458"/>
                  <a:pt x="1597142" y="2052295"/>
                </a:cubicBezTo>
                <a:cubicBezTo>
                  <a:pt x="1634380" y="2030228"/>
                  <a:pt x="1712994" y="2049536"/>
                  <a:pt x="1721269" y="2072982"/>
                </a:cubicBezTo>
                <a:cubicBezTo>
                  <a:pt x="1533700" y="2362611"/>
                  <a:pt x="1615072" y="2763954"/>
                  <a:pt x="1568179" y="2830155"/>
                </a:cubicBezTo>
                <a:cubicBezTo>
                  <a:pt x="1391644" y="2965315"/>
                  <a:pt x="1231658" y="2893598"/>
                  <a:pt x="1063398" y="2925319"/>
                </a:cubicBezTo>
                <a:cubicBezTo>
                  <a:pt x="925479" y="2954282"/>
                  <a:pt x="820660" y="3107371"/>
                  <a:pt x="686879" y="3148747"/>
                </a:cubicBezTo>
                <a:cubicBezTo>
                  <a:pt x="536548" y="3184606"/>
                  <a:pt x="373804" y="3224602"/>
                  <a:pt x="215198" y="3214948"/>
                </a:cubicBezTo>
                <a:cubicBezTo>
                  <a:pt x="93829" y="3209431"/>
                  <a:pt x="71763" y="3046687"/>
                  <a:pt x="136584" y="2925318"/>
                </a:cubicBezTo>
                <a:cubicBezTo>
                  <a:pt x="168305" y="2828775"/>
                  <a:pt x="121415" y="2802571"/>
                  <a:pt x="107623" y="2710165"/>
                </a:cubicBezTo>
                <a:cubicBezTo>
                  <a:pt x="111150" y="2693172"/>
                  <a:pt x="127647" y="2691385"/>
                  <a:pt x="158288" y="2695563"/>
                </a:cubicBezTo>
                <a:lnTo>
                  <a:pt x="158288" y="2626239"/>
                </a:lnTo>
                <a:lnTo>
                  <a:pt x="266288" y="2626239"/>
                </a:lnTo>
                <a:lnTo>
                  <a:pt x="266288" y="2708276"/>
                </a:lnTo>
                <a:lnTo>
                  <a:pt x="307224" y="2711894"/>
                </a:lnTo>
                <a:lnTo>
                  <a:pt x="307224" y="2626239"/>
                </a:lnTo>
                <a:lnTo>
                  <a:pt x="415224" y="2626239"/>
                </a:lnTo>
                <a:lnTo>
                  <a:pt x="415224" y="2711420"/>
                </a:lnTo>
                <a:cubicBezTo>
                  <a:pt x="428487" y="2711947"/>
                  <a:pt x="442136" y="2710942"/>
                  <a:pt x="456160" y="2708700"/>
                </a:cubicBezTo>
                <a:lnTo>
                  <a:pt x="456160" y="2617963"/>
                </a:lnTo>
                <a:lnTo>
                  <a:pt x="564160" y="2617963"/>
                </a:lnTo>
                <a:lnTo>
                  <a:pt x="564160" y="2692500"/>
                </a:lnTo>
                <a:cubicBezTo>
                  <a:pt x="577696" y="2691220"/>
                  <a:pt x="591289" y="2688332"/>
                  <a:pt x="605096" y="2684680"/>
                </a:cubicBezTo>
                <a:lnTo>
                  <a:pt x="605096" y="2601411"/>
                </a:lnTo>
                <a:lnTo>
                  <a:pt x="713096" y="2601411"/>
                </a:lnTo>
                <a:lnTo>
                  <a:pt x="713096" y="2654658"/>
                </a:lnTo>
                <a:lnTo>
                  <a:pt x="754032" y="2641463"/>
                </a:lnTo>
                <a:lnTo>
                  <a:pt x="754032" y="2580721"/>
                </a:lnTo>
                <a:lnTo>
                  <a:pt x="862032" y="2580721"/>
                </a:lnTo>
                <a:lnTo>
                  <a:pt x="862032" y="2599792"/>
                </a:lnTo>
                <a:cubicBezTo>
                  <a:pt x="897454" y="2584791"/>
                  <a:pt x="934214" y="2567836"/>
                  <a:pt x="972371" y="2548802"/>
                </a:cubicBezTo>
                <a:cubicBezTo>
                  <a:pt x="1030297" y="2506047"/>
                  <a:pt x="939271" y="2219176"/>
                  <a:pt x="947546" y="2122633"/>
                </a:cubicBezTo>
                <a:cubicBezTo>
                  <a:pt x="957201" y="2082636"/>
                  <a:pt x="1082706" y="2067466"/>
                  <a:pt x="1150286" y="2039882"/>
                </a:cubicBezTo>
                <a:close/>
                <a:moveTo>
                  <a:pt x="394278" y="1320337"/>
                </a:moveTo>
                <a:cubicBezTo>
                  <a:pt x="356565" y="1315036"/>
                  <a:pt x="316914" y="1320983"/>
                  <a:pt x="277262" y="1344774"/>
                </a:cubicBezTo>
                <a:cubicBezTo>
                  <a:pt x="169686" y="1368221"/>
                  <a:pt x="281399" y="1532343"/>
                  <a:pt x="314500" y="1626128"/>
                </a:cubicBezTo>
                <a:cubicBezTo>
                  <a:pt x="335188" y="1715776"/>
                  <a:pt x="306225" y="1838523"/>
                  <a:pt x="376563" y="1820593"/>
                </a:cubicBezTo>
                <a:cubicBezTo>
                  <a:pt x="535169" y="1786113"/>
                  <a:pt x="681363" y="1673020"/>
                  <a:pt x="628954" y="1493726"/>
                </a:cubicBezTo>
                <a:cubicBezTo>
                  <a:pt x="603094" y="1453384"/>
                  <a:pt x="507414" y="1336241"/>
                  <a:pt x="394278" y="1320337"/>
                </a:cubicBezTo>
                <a:close/>
                <a:moveTo>
                  <a:pt x="1526804" y="66"/>
                </a:moveTo>
                <a:cubicBezTo>
                  <a:pt x="2066065" y="2824"/>
                  <a:pt x="2621877" y="129710"/>
                  <a:pt x="2896335" y="1038593"/>
                </a:cubicBezTo>
                <a:cubicBezTo>
                  <a:pt x="3057700" y="1564063"/>
                  <a:pt x="2532230" y="2366749"/>
                  <a:pt x="2064686" y="2292273"/>
                </a:cubicBezTo>
                <a:cubicBezTo>
                  <a:pt x="1885392" y="2267447"/>
                  <a:pt x="1950214" y="2015056"/>
                  <a:pt x="1555767" y="1940580"/>
                </a:cubicBezTo>
                <a:cubicBezTo>
                  <a:pt x="1179249" y="1868862"/>
                  <a:pt x="732393" y="2186075"/>
                  <a:pt x="554478" y="2159871"/>
                </a:cubicBezTo>
                <a:cubicBezTo>
                  <a:pt x="466211" y="2141942"/>
                  <a:pt x="394493" y="1904722"/>
                  <a:pt x="364151" y="1932305"/>
                </a:cubicBezTo>
                <a:cubicBezTo>
                  <a:pt x="322774" y="1970922"/>
                  <a:pt x="405526" y="2146079"/>
                  <a:pt x="467589" y="2205384"/>
                </a:cubicBezTo>
                <a:cubicBezTo>
                  <a:pt x="525515" y="2241243"/>
                  <a:pt x="732393" y="2202626"/>
                  <a:pt x="873070" y="2139183"/>
                </a:cubicBezTo>
                <a:cubicBezTo>
                  <a:pt x="913066" y="2128149"/>
                  <a:pt x="870312" y="2253655"/>
                  <a:pt x="877208" y="2333648"/>
                </a:cubicBezTo>
                <a:lnTo>
                  <a:pt x="862033" y="2337135"/>
                </a:lnTo>
                <a:lnTo>
                  <a:pt x="862033" y="2415799"/>
                </a:lnTo>
                <a:lnTo>
                  <a:pt x="754033" y="2415799"/>
                </a:lnTo>
                <a:lnTo>
                  <a:pt x="754033" y="2360695"/>
                </a:lnTo>
                <a:lnTo>
                  <a:pt x="713097" y="2366601"/>
                </a:lnTo>
                <a:lnTo>
                  <a:pt x="713097" y="2428213"/>
                </a:lnTo>
                <a:lnTo>
                  <a:pt x="605097" y="2428213"/>
                </a:lnTo>
                <a:lnTo>
                  <a:pt x="605097" y="2379641"/>
                </a:lnTo>
                <a:lnTo>
                  <a:pt x="564161" y="2382960"/>
                </a:lnTo>
                <a:lnTo>
                  <a:pt x="564161" y="2436489"/>
                </a:lnTo>
                <a:lnTo>
                  <a:pt x="456161" y="2436489"/>
                </a:lnTo>
                <a:lnTo>
                  <a:pt x="456161" y="2388351"/>
                </a:lnTo>
                <a:lnTo>
                  <a:pt x="415225" y="2389346"/>
                </a:lnTo>
                <a:lnTo>
                  <a:pt x="415225" y="2436489"/>
                </a:lnTo>
                <a:lnTo>
                  <a:pt x="307225" y="2436489"/>
                </a:lnTo>
                <a:lnTo>
                  <a:pt x="307225" y="2386989"/>
                </a:lnTo>
                <a:cubicBezTo>
                  <a:pt x="293173" y="2387203"/>
                  <a:pt x="279516" y="2386340"/>
                  <a:pt x="266289" y="2385150"/>
                </a:cubicBezTo>
                <a:lnTo>
                  <a:pt x="266289" y="2428213"/>
                </a:lnTo>
                <a:lnTo>
                  <a:pt x="158289" y="2428213"/>
                </a:lnTo>
                <a:lnTo>
                  <a:pt x="158289" y="2370613"/>
                </a:lnTo>
                <a:cubicBezTo>
                  <a:pt x="107017" y="2360332"/>
                  <a:pt x="72014" y="2345184"/>
                  <a:pt x="62108" y="2325373"/>
                </a:cubicBezTo>
                <a:cubicBezTo>
                  <a:pt x="37284" y="2261930"/>
                  <a:pt x="103484" y="2223314"/>
                  <a:pt x="124172" y="2172284"/>
                </a:cubicBezTo>
                <a:cubicBezTo>
                  <a:pt x="111759" y="2144700"/>
                  <a:pt x="74522" y="2141942"/>
                  <a:pt x="86934" y="2089533"/>
                </a:cubicBezTo>
                <a:cubicBezTo>
                  <a:pt x="96588" y="2053674"/>
                  <a:pt x="242782" y="2030228"/>
                  <a:pt x="264849" y="1994369"/>
                </a:cubicBezTo>
                <a:cubicBezTo>
                  <a:pt x="273125" y="1919892"/>
                  <a:pt x="-4093" y="1721291"/>
                  <a:pt x="45" y="1671639"/>
                </a:cubicBezTo>
                <a:cubicBezTo>
                  <a:pt x="12458" y="1619230"/>
                  <a:pt x="124172" y="1558546"/>
                  <a:pt x="190373" y="1477174"/>
                </a:cubicBezTo>
                <a:cubicBezTo>
                  <a:pt x="222094" y="1438557"/>
                  <a:pt x="80038" y="1267538"/>
                  <a:pt x="91072" y="1224783"/>
                </a:cubicBezTo>
                <a:cubicBezTo>
                  <a:pt x="111760" y="1092381"/>
                  <a:pt x="240023" y="943429"/>
                  <a:pt x="264849" y="703451"/>
                </a:cubicBezTo>
                <a:cubicBezTo>
                  <a:pt x="342084" y="332450"/>
                  <a:pt x="961338" y="-5451"/>
                  <a:pt x="1526804" y="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" name="Freeform 114">
            <a:extLst>
              <a:ext uri="{FF2B5EF4-FFF2-40B4-BE49-F238E27FC236}">
                <a16:creationId xmlns:a16="http://schemas.microsoft.com/office/drawing/2014/main" id="{62195912-785C-41F6-B221-3E335410FCF7}"/>
              </a:ext>
            </a:extLst>
          </p:cNvPr>
          <p:cNvSpPr>
            <a:spLocks noChangeAspect="1"/>
          </p:cNvSpPr>
          <p:nvPr/>
        </p:nvSpPr>
        <p:spPr>
          <a:xfrm>
            <a:off x="7672979" y="2045497"/>
            <a:ext cx="373296" cy="360000"/>
          </a:xfrm>
          <a:custGeom>
            <a:avLst/>
            <a:gdLst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955441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745816" h="3316502">
                <a:moveTo>
                  <a:pt x="2500704" y="2026790"/>
                </a:moveTo>
                <a:cubicBezTo>
                  <a:pt x="2380149" y="2047261"/>
                  <a:pt x="2334656" y="2081381"/>
                  <a:pt x="2261868" y="2108676"/>
                </a:cubicBezTo>
                <a:cubicBezTo>
                  <a:pt x="2220926" y="2245154"/>
                  <a:pt x="2248220" y="2327040"/>
                  <a:pt x="2364227" y="2313393"/>
                </a:cubicBezTo>
                <a:cubicBezTo>
                  <a:pt x="2491606" y="2272450"/>
                  <a:pt x="2502979" y="2190563"/>
                  <a:pt x="2500704" y="2026790"/>
                </a:cubicBezTo>
                <a:close/>
                <a:moveTo>
                  <a:pt x="1245112" y="2026790"/>
                </a:moveTo>
                <a:cubicBezTo>
                  <a:pt x="1242837" y="2190563"/>
                  <a:pt x="1254210" y="2272450"/>
                  <a:pt x="1381589" y="2313393"/>
                </a:cubicBezTo>
                <a:cubicBezTo>
                  <a:pt x="1497596" y="2327040"/>
                  <a:pt x="1524890" y="2245154"/>
                  <a:pt x="1483948" y="2108676"/>
                </a:cubicBezTo>
                <a:cubicBezTo>
                  <a:pt x="1411160" y="2081381"/>
                  <a:pt x="1365667" y="2047261"/>
                  <a:pt x="1245112" y="2026790"/>
                </a:cubicBezTo>
                <a:close/>
                <a:moveTo>
                  <a:pt x="3185000" y="1670667"/>
                </a:moveTo>
                <a:cubicBezTo>
                  <a:pt x="3206444" y="1672444"/>
                  <a:pt x="3226596" y="1679339"/>
                  <a:pt x="3244509" y="1692418"/>
                </a:cubicBezTo>
                <a:cubicBezTo>
                  <a:pt x="3340044" y="1731086"/>
                  <a:pt x="3210389" y="1885761"/>
                  <a:pt x="3380986" y="1856191"/>
                </a:cubicBezTo>
                <a:cubicBezTo>
                  <a:pt x="3424203" y="1826621"/>
                  <a:pt x="3528837" y="1837994"/>
                  <a:pt x="3599350" y="1903959"/>
                </a:cubicBezTo>
                <a:cubicBezTo>
                  <a:pt x="3647117" y="1983571"/>
                  <a:pt x="3783594" y="2056359"/>
                  <a:pt x="3735827" y="2142795"/>
                </a:cubicBezTo>
                <a:cubicBezTo>
                  <a:pt x="3653941" y="2374806"/>
                  <a:pt x="3606173" y="2422574"/>
                  <a:pt x="3572054" y="2620466"/>
                </a:cubicBezTo>
                <a:cubicBezTo>
                  <a:pt x="3574328" y="2882048"/>
                  <a:pt x="3542485" y="3061744"/>
                  <a:pt x="3551583" y="3316502"/>
                </a:cubicBezTo>
                <a:lnTo>
                  <a:pt x="3292276" y="3302855"/>
                </a:lnTo>
                <a:cubicBezTo>
                  <a:pt x="3310472" y="3025350"/>
                  <a:pt x="3315022" y="2788789"/>
                  <a:pt x="3271804" y="2511284"/>
                </a:cubicBezTo>
                <a:cubicBezTo>
                  <a:pt x="3217213" y="2465791"/>
                  <a:pt x="3189917" y="2399828"/>
                  <a:pt x="3278628" y="2272449"/>
                </a:cubicBezTo>
                <a:cubicBezTo>
                  <a:pt x="3244509" y="2190562"/>
                  <a:pt x="3271804" y="2142795"/>
                  <a:pt x="3128502" y="2108675"/>
                </a:cubicBezTo>
                <a:cubicBezTo>
                  <a:pt x="3042066" y="2051809"/>
                  <a:pt x="2921512" y="2165541"/>
                  <a:pt x="2869195" y="2019965"/>
                </a:cubicBezTo>
                <a:cubicBezTo>
                  <a:pt x="2821427" y="1896567"/>
                  <a:pt x="3034887" y="1658228"/>
                  <a:pt x="3185000" y="1670667"/>
                </a:cubicBezTo>
                <a:close/>
                <a:moveTo>
                  <a:pt x="560816" y="1670667"/>
                </a:moveTo>
                <a:cubicBezTo>
                  <a:pt x="710929" y="1658228"/>
                  <a:pt x="924389" y="1896567"/>
                  <a:pt x="876621" y="2019965"/>
                </a:cubicBezTo>
                <a:cubicBezTo>
                  <a:pt x="824304" y="2165541"/>
                  <a:pt x="703750" y="2051809"/>
                  <a:pt x="617314" y="2108675"/>
                </a:cubicBezTo>
                <a:cubicBezTo>
                  <a:pt x="474012" y="2142795"/>
                  <a:pt x="501307" y="2190562"/>
                  <a:pt x="467188" y="2272449"/>
                </a:cubicBezTo>
                <a:cubicBezTo>
                  <a:pt x="555899" y="2399828"/>
                  <a:pt x="528603" y="2465791"/>
                  <a:pt x="474012" y="2511284"/>
                </a:cubicBezTo>
                <a:cubicBezTo>
                  <a:pt x="430794" y="2788789"/>
                  <a:pt x="435344" y="3025350"/>
                  <a:pt x="453540" y="3302855"/>
                </a:cubicBezTo>
                <a:lnTo>
                  <a:pt x="194233" y="3316502"/>
                </a:lnTo>
                <a:cubicBezTo>
                  <a:pt x="203331" y="3061744"/>
                  <a:pt x="171488" y="2882048"/>
                  <a:pt x="173762" y="2620466"/>
                </a:cubicBezTo>
                <a:cubicBezTo>
                  <a:pt x="139643" y="2422574"/>
                  <a:pt x="91875" y="2374806"/>
                  <a:pt x="9989" y="2142795"/>
                </a:cubicBezTo>
                <a:cubicBezTo>
                  <a:pt x="-37778" y="2056359"/>
                  <a:pt x="98699" y="1983571"/>
                  <a:pt x="146466" y="1903959"/>
                </a:cubicBezTo>
                <a:cubicBezTo>
                  <a:pt x="216979" y="1837994"/>
                  <a:pt x="321613" y="1826621"/>
                  <a:pt x="364830" y="1856191"/>
                </a:cubicBezTo>
                <a:cubicBezTo>
                  <a:pt x="535427" y="1885761"/>
                  <a:pt x="405772" y="1731086"/>
                  <a:pt x="501307" y="1692418"/>
                </a:cubicBezTo>
                <a:cubicBezTo>
                  <a:pt x="519220" y="1679339"/>
                  <a:pt x="539372" y="1672444"/>
                  <a:pt x="560816" y="1670667"/>
                </a:cubicBezTo>
                <a:close/>
                <a:moveTo>
                  <a:pt x="2609647" y="1003649"/>
                </a:moveTo>
                <a:cubicBezTo>
                  <a:pt x="2444889" y="994437"/>
                  <a:pt x="2381715" y="1312839"/>
                  <a:pt x="2234575" y="1385343"/>
                </a:cubicBezTo>
                <a:cubicBezTo>
                  <a:pt x="2013936" y="1460406"/>
                  <a:pt x="1963895" y="1651474"/>
                  <a:pt x="1968444" y="1951725"/>
                </a:cubicBezTo>
                <a:cubicBezTo>
                  <a:pt x="1979817" y="2035887"/>
                  <a:pt x="2134492" y="1956274"/>
                  <a:pt x="2248223" y="1897134"/>
                </a:cubicBezTo>
                <a:cubicBezTo>
                  <a:pt x="2393799" y="1812972"/>
                  <a:pt x="2839626" y="1121486"/>
                  <a:pt x="2644008" y="1010029"/>
                </a:cubicBezTo>
                <a:cubicBezTo>
                  <a:pt x="2632066" y="1006333"/>
                  <a:pt x="2620631" y="1004263"/>
                  <a:pt x="2609647" y="1003649"/>
                </a:cubicBezTo>
                <a:close/>
                <a:moveTo>
                  <a:pt x="1136169" y="1003649"/>
                </a:moveTo>
                <a:cubicBezTo>
                  <a:pt x="1125185" y="1004263"/>
                  <a:pt x="1113750" y="1006333"/>
                  <a:pt x="1101808" y="1010029"/>
                </a:cubicBezTo>
                <a:cubicBezTo>
                  <a:pt x="906190" y="1121486"/>
                  <a:pt x="1352017" y="1812972"/>
                  <a:pt x="1497593" y="1897134"/>
                </a:cubicBezTo>
                <a:cubicBezTo>
                  <a:pt x="1611324" y="1956274"/>
                  <a:pt x="1765999" y="2035887"/>
                  <a:pt x="1777372" y="1951725"/>
                </a:cubicBezTo>
                <a:cubicBezTo>
                  <a:pt x="1781921" y="1651474"/>
                  <a:pt x="1731880" y="1460406"/>
                  <a:pt x="1511241" y="1385343"/>
                </a:cubicBezTo>
                <a:cubicBezTo>
                  <a:pt x="1364101" y="1312839"/>
                  <a:pt x="1300927" y="994437"/>
                  <a:pt x="1136169" y="1003649"/>
                </a:cubicBezTo>
                <a:close/>
                <a:moveTo>
                  <a:pt x="665081" y="96"/>
                </a:moveTo>
                <a:cubicBezTo>
                  <a:pt x="1486802" y="-2174"/>
                  <a:pt x="1309537" y="573200"/>
                  <a:pt x="1862679" y="634117"/>
                </a:cubicBezTo>
                <a:cubicBezTo>
                  <a:pt x="2415888" y="573192"/>
                  <a:pt x="2259021" y="-2174"/>
                  <a:pt x="3080735" y="96"/>
                </a:cubicBezTo>
                <a:cubicBezTo>
                  <a:pt x="3608448" y="-9003"/>
                  <a:pt x="3767673" y="636991"/>
                  <a:pt x="3619822" y="921320"/>
                </a:cubicBezTo>
                <a:cubicBezTo>
                  <a:pt x="3590251" y="1010030"/>
                  <a:pt x="3519739" y="941793"/>
                  <a:pt x="3456049" y="955441"/>
                </a:cubicBezTo>
                <a:cubicBezTo>
                  <a:pt x="3416937" y="1011300"/>
                  <a:pt x="3385716" y="1096130"/>
                  <a:pt x="3370271" y="1159232"/>
                </a:cubicBezTo>
                <a:lnTo>
                  <a:pt x="3189917" y="1317105"/>
                </a:lnTo>
                <a:cubicBezTo>
                  <a:pt x="3271804" y="1426286"/>
                  <a:pt x="3258156" y="1555942"/>
                  <a:pt x="3155798" y="1596884"/>
                </a:cubicBezTo>
                <a:cubicBezTo>
                  <a:pt x="2973828" y="1651475"/>
                  <a:pt x="2866920" y="1726538"/>
                  <a:pt x="2848723" y="1842544"/>
                </a:cubicBezTo>
                <a:cubicBezTo>
                  <a:pt x="2830525" y="2001768"/>
                  <a:pt x="2832803" y="2481714"/>
                  <a:pt x="2650831" y="2518108"/>
                </a:cubicBezTo>
                <a:cubicBezTo>
                  <a:pt x="2498431" y="2522657"/>
                  <a:pt x="2373325" y="2513559"/>
                  <a:pt x="2193630" y="2531756"/>
                </a:cubicBezTo>
                <a:cubicBezTo>
                  <a:pt x="2088997" y="2522657"/>
                  <a:pt x="1998012" y="2349785"/>
                  <a:pt x="1941147" y="2211033"/>
                </a:cubicBezTo>
                <a:lnTo>
                  <a:pt x="1872908" y="2313392"/>
                </a:lnTo>
                <a:lnTo>
                  <a:pt x="1804669" y="2211033"/>
                </a:lnTo>
                <a:cubicBezTo>
                  <a:pt x="1747804" y="2349785"/>
                  <a:pt x="1656819" y="2522657"/>
                  <a:pt x="1552186" y="2531756"/>
                </a:cubicBezTo>
                <a:cubicBezTo>
                  <a:pt x="1372491" y="2513559"/>
                  <a:pt x="1247385" y="2522657"/>
                  <a:pt x="1094985" y="2518108"/>
                </a:cubicBezTo>
                <a:cubicBezTo>
                  <a:pt x="913013" y="2481714"/>
                  <a:pt x="915291" y="2001768"/>
                  <a:pt x="897093" y="1842544"/>
                </a:cubicBezTo>
                <a:cubicBezTo>
                  <a:pt x="878896" y="1726538"/>
                  <a:pt x="771988" y="1651475"/>
                  <a:pt x="590018" y="1596884"/>
                </a:cubicBezTo>
                <a:cubicBezTo>
                  <a:pt x="487660" y="1555942"/>
                  <a:pt x="474012" y="1426286"/>
                  <a:pt x="555899" y="1317105"/>
                </a:cubicBezTo>
                <a:cubicBezTo>
                  <a:pt x="497354" y="1247580"/>
                  <a:pt x="494034" y="1228756"/>
                  <a:pt x="380265" y="1173717"/>
                </a:cubicBezTo>
                <a:cubicBezTo>
                  <a:pt x="350099" y="1122687"/>
                  <a:pt x="319933" y="1057172"/>
                  <a:pt x="289767" y="1006142"/>
                </a:cubicBezTo>
                <a:cubicBezTo>
                  <a:pt x="226077" y="992494"/>
                  <a:pt x="155565" y="1010030"/>
                  <a:pt x="125994" y="921320"/>
                </a:cubicBezTo>
                <a:cubicBezTo>
                  <a:pt x="-21857" y="636991"/>
                  <a:pt x="137368" y="-9003"/>
                  <a:pt x="665081" y="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3" name="Rounded Rectangle 31">
            <a:extLst>
              <a:ext uri="{FF2B5EF4-FFF2-40B4-BE49-F238E27FC236}">
                <a16:creationId xmlns:a16="http://schemas.microsoft.com/office/drawing/2014/main" id="{09844727-001A-443F-BD63-4526B06830E5}"/>
              </a:ext>
            </a:extLst>
          </p:cNvPr>
          <p:cNvSpPr>
            <a:spLocks noChangeAspect="1"/>
          </p:cNvSpPr>
          <p:nvPr/>
        </p:nvSpPr>
        <p:spPr>
          <a:xfrm>
            <a:off x="3760469" y="2821406"/>
            <a:ext cx="253200" cy="360000"/>
          </a:xfrm>
          <a:custGeom>
            <a:avLst/>
            <a:gdLst/>
            <a:ahLst/>
            <a:cxnLst/>
            <a:rect l="l" t="t" r="r" b="b"/>
            <a:pathLst>
              <a:path w="2273269" h="3232141">
                <a:moveTo>
                  <a:pt x="1301358" y="1224998"/>
                </a:moveTo>
                <a:cubicBezTo>
                  <a:pt x="1288512" y="1224739"/>
                  <a:pt x="1275404" y="1226994"/>
                  <a:pt x="1262722" y="1232060"/>
                </a:cubicBezTo>
                <a:cubicBezTo>
                  <a:pt x="1224020" y="1247517"/>
                  <a:pt x="1200469" y="1284678"/>
                  <a:pt x="1200858" y="1323955"/>
                </a:cubicBezTo>
                <a:lnTo>
                  <a:pt x="1068969" y="1816173"/>
                </a:lnTo>
                <a:lnTo>
                  <a:pt x="975827" y="1468563"/>
                </a:lnTo>
                <a:cubicBezTo>
                  <a:pt x="965224" y="1428990"/>
                  <a:pt x="932065" y="1401484"/>
                  <a:pt x="893889" y="1396168"/>
                </a:cubicBezTo>
                <a:cubicBezTo>
                  <a:pt x="887581" y="1395290"/>
                  <a:pt x="881136" y="1395017"/>
                  <a:pt x="874749" y="1397368"/>
                </a:cubicBezTo>
                <a:lnTo>
                  <a:pt x="873048" y="1397069"/>
                </a:lnTo>
                <a:cubicBezTo>
                  <a:pt x="871822" y="1397102"/>
                  <a:pt x="870599" y="1397158"/>
                  <a:pt x="869409" y="1397702"/>
                </a:cubicBezTo>
                <a:lnTo>
                  <a:pt x="854690" y="1398625"/>
                </a:lnTo>
                <a:cubicBezTo>
                  <a:pt x="852870" y="1399112"/>
                  <a:pt x="851076" y="1399648"/>
                  <a:pt x="849610" y="1401148"/>
                </a:cubicBezTo>
                <a:cubicBezTo>
                  <a:pt x="820426" y="1408603"/>
                  <a:pt x="795399" y="1429720"/>
                  <a:pt x="783580" y="1459921"/>
                </a:cubicBezTo>
                <a:lnTo>
                  <a:pt x="576552" y="1988920"/>
                </a:lnTo>
                <a:lnTo>
                  <a:pt x="360960" y="1988920"/>
                </a:lnTo>
                <a:cubicBezTo>
                  <a:pt x="306335" y="1988920"/>
                  <a:pt x="262052" y="2033203"/>
                  <a:pt x="262052" y="2087828"/>
                </a:cubicBezTo>
                <a:cubicBezTo>
                  <a:pt x="262052" y="2142453"/>
                  <a:pt x="306335" y="2186736"/>
                  <a:pt x="360960" y="2186736"/>
                </a:cubicBezTo>
                <a:lnTo>
                  <a:pt x="624414" y="2186736"/>
                </a:lnTo>
                <a:cubicBezTo>
                  <a:pt x="655679" y="2194749"/>
                  <a:pt x="687884" y="2184847"/>
                  <a:pt x="710155" y="2162843"/>
                </a:cubicBezTo>
                <a:cubicBezTo>
                  <a:pt x="728043" y="2149675"/>
                  <a:pt x="740236" y="2129868"/>
                  <a:pt x="742804" y="2106901"/>
                </a:cubicBezTo>
                <a:lnTo>
                  <a:pt x="861090" y="1804659"/>
                </a:lnTo>
                <a:lnTo>
                  <a:pt x="967256" y="2200878"/>
                </a:lnTo>
                <a:cubicBezTo>
                  <a:pt x="956121" y="2251327"/>
                  <a:pt x="986997" y="2301788"/>
                  <a:pt x="1037612" y="2315350"/>
                </a:cubicBezTo>
                <a:cubicBezTo>
                  <a:pt x="1044252" y="2317129"/>
                  <a:pt x="1050915" y="2318189"/>
                  <a:pt x="1057633" y="2316605"/>
                </a:cubicBezTo>
                <a:cubicBezTo>
                  <a:pt x="1061264" y="2317900"/>
                  <a:pt x="1065062" y="2318350"/>
                  <a:pt x="1068971" y="2317315"/>
                </a:cubicBezTo>
                <a:cubicBezTo>
                  <a:pt x="1072878" y="2318349"/>
                  <a:pt x="1076674" y="2317900"/>
                  <a:pt x="1080303" y="2316605"/>
                </a:cubicBezTo>
                <a:lnTo>
                  <a:pt x="1100326" y="2315350"/>
                </a:lnTo>
                <a:cubicBezTo>
                  <a:pt x="1150941" y="2301788"/>
                  <a:pt x="1181817" y="2251327"/>
                  <a:pt x="1170682" y="2200878"/>
                </a:cubicBezTo>
                <a:lnTo>
                  <a:pt x="1320238" y="1642726"/>
                </a:lnTo>
                <a:lnTo>
                  <a:pt x="1513977" y="2127797"/>
                </a:lnTo>
                <a:cubicBezTo>
                  <a:pt x="1531567" y="2171838"/>
                  <a:pt x="1577262" y="2196260"/>
                  <a:pt x="1621871" y="2186737"/>
                </a:cubicBezTo>
                <a:lnTo>
                  <a:pt x="1878495" y="2186737"/>
                </a:lnTo>
                <a:cubicBezTo>
                  <a:pt x="1933120" y="2186737"/>
                  <a:pt x="1977403" y="2142454"/>
                  <a:pt x="1977403" y="2087829"/>
                </a:cubicBezTo>
                <a:cubicBezTo>
                  <a:pt x="1977403" y="2033204"/>
                  <a:pt x="1933120" y="1988921"/>
                  <a:pt x="1878495" y="1988921"/>
                </a:cubicBezTo>
                <a:lnTo>
                  <a:pt x="1671520" y="1988921"/>
                </a:lnTo>
                <a:lnTo>
                  <a:pt x="1391261" y="1287226"/>
                </a:lnTo>
                <a:cubicBezTo>
                  <a:pt x="1376065" y="1249180"/>
                  <a:pt x="1339894" y="1225775"/>
                  <a:pt x="1301358" y="1224998"/>
                </a:cubicBezTo>
                <a:close/>
                <a:moveTo>
                  <a:pt x="335892" y="524745"/>
                </a:moveTo>
                <a:lnTo>
                  <a:pt x="1937377" y="524745"/>
                </a:lnTo>
                <a:cubicBezTo>
                  <a:pt x="1996486" y="524745"/>
                  <a:pt x="2044403" y="572662"/>
                  <a:pt x="2044403" y="631771"/>
                </a:cubicBezTo>
                <a:lnTo>
                  <a:pt x="2044403" y="2898384"/>
                </a:lnTo>
                <a:cubicBezTo>
                  <a:pt x="2044403" y="2957493"/>
                  <a:pt x="1996486" y="3005410"/>
                  <a:pt x="1937377" y="3005410"/>
                </a:cubicBezTo>
                <a:lnTo>
                  <a:pt x="335892" y="3005410"/>
                </a:lnTo>
                <a:cubicBezTo>
                  <a:pt x="276783" y="3005410"/>
                  <a:pt x="228866" y="2957493"/>
                  <a:pt x="228866" y="2898384"/>
                </a:cubicBezTo>
                <a:lnTo>
                  <a:pt x="228866" y="631771"/>
                </a:lnTo>
                <a:cubicBezTo>
                  <a:pt x="228866" y="572662"/>
                  <a:pt x="276783" y="524745"/>
                  <a:pt x="335892" y="524745"/>
                </a:cubicBezTo>
                <a:close/>
                <a:moveTo>
                  <a:pt x="245659" y="437009"/>
                </a:moveTo>
                <a:cubicBezTo>
                  <a:pt x="179890" y="437009"/>
                  <a:pt x="126573" y="490326"/>
                  <a:pt x="126573" y="556095"/>
                </a:cubicBezTo>
                <a:lnTo>
                  <a:pt x="126573" y="2974061"/>
                </a:lnTo>
                <a:cubicBezTo>
                  <a:pt x="126573" y="3039830"/>
                  <a:pt x="179890" y="3093147"/>
                  <a:pt x="245659" y="3093147"/>
                </a:cubicBezTo>
                <a:lnTo>
                  <a:pt x="2027611" y="3093147"/>
                </a:lnTo>
                <a:cubicBezTo>
                  <a:pt x="2093380" y="3093147"/>
                  <a:pt x="2146697" y="3039830"/>
                  <a:pt x="2146697" y="2974061"/>
                </a:cubicBezTo>
                <a:lnTo>
                  <a:pt x="2146697" y="556095"/>
                </a:lnTo>
                <a:cubicBezTo>
                  <a:pt x="2146697" y="490326"/>
                  <a:pt x="2093380" y="437009"/>
                  <a:pt x="2027611" y="437009"/>
                </a:cubicBezTo>
                <a:close/>
                <a:moveTo>
                  <a:pt x="974181" y="0"/>
                </a:moveTo>
                <a:lnTo>
                  <a:pt x="1299087" y="0"/>
                </a:lnTo>
                <a:cubicBezTo>
                  <a:pt x="1327680" y="0"/>
                  <a:pt x="1350860" y="23180"/>
                  <a:pt x="1350860" y="51773"/>
                </a:cubicBezTo>
                <a:lnTo>
                  <a:pt x="1350860" y="155306"/>
                </a:lnTo>
                <a:lnTo>
                  <a:pt x="1381614" y="155306"/>
                </a:lnTo>
                <a:cubicBezTo>
                  <a:pt x="1410207" y="155306"/>
                  <a:pt x="1433387" y="178486"/>
                  <a:pt x="1433387" y="207079"/>
                </a:cubicBezTo>
                <a:lnTo>
                  <a:pt x="1433387" y="298015"/>
                </a:lnTo>
                <a:lnTo>
                  <a:pt x="2081269" y="298015"/>
                </a:lnTo>
                <a:cubicBezTo>
                  <a:pt x="2187308" y="298015"/>
                  <a:pt x="2273269" y="383976"/>
                  <a:pt x="2273269" y="490015"/>
                </a:cubicBezTo>
                <a:lnTo>
                  <a:pt x="2273269" y="3040141"/>
                </a:lnTo>
                <a:cubicBezTo>
                  <a:pt x="2273269" y="3146180"/>
                  <a:pt x="2187308" y="3232141"/>
                  <a:pt x="2081269" y="3232141"/>
                </a:cubicBezTo>
                <a:lnTo>
                  <a:pt x="192000" y="3232141"/>
                </a:lnTo>
                <a:cubicBezTo>
                  <a:pt x="85961" y="3232141"/>
                  <a:pt x="0" y="3146180"/>
                  <a:pt x="0" y="3040141"/>
                </a:cubicBezTo>
                <a:lnTo>
                  <a:pt x="0" y="490015"/>
                </a:lnTo>
                <a:cubicBezTo>
                  <a:pt x="0" y="383976"/>
                  <a:pt x="85961" y="298015"/>
                  <a:pt x="192000" y="298015"/>
                </a:cubicBezTo>
                <a:lnTo>
                  <a:pt x="839881" y="298015"/>
                </a:lnTo>
                <a:lnTo>
                  <a:pt x="839881" y="207079"/>
                </a:lnTo>
                <a:cubicBezTo>
                  <a:pt x="839881" y="178486"/>
                  <a:pt x="863061" y="155306"/>
                  <a:pt x="891654" y="155306"/>
                </a:cubicBezTo>
                <a:lnTo>
                  <a:pt x="922408" y="155306"/>
                </a:lnTo>
                <a:lnTo>
                  <a:pt x="922408" y="51773"/>
                </a:lnTo>
                <a:cubicBezTo>
                  <a:pt x="922408" y="23180"/>
                  <a:pt x="945588" y="0"/>
                  <a:pt x="97418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4" name="Oval 47">
            <a:extLst>
              <a:ext uri="{FF2B5EF4-FFF2-40B4-BE49-F238E27FC236}">
                <a16:creationId xmlns:a16="http://schemas.microsoft.com/office/drawing/2014/main" id="{D11E633A-AF84-4533-A0AE-46734BD0C755}"/>
              </a:ext>
            </a:extLst>
          </p:cNvPr>
          <p:cNvSpPr>
            <a:spLocks noChangeAspect="1"/>
          </p:cNvSpPr>
          <p:nvPr/>
        </p:nvSpPr>
        <p:spPr>
          <a:xfrm>
            <a:off x="8209997" y="2045497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303187" y="480874"/>
                </a:moveTo>
                <a:lnTo>
                  <a:pt x="1303187" y="1303187"/>
                </a:lnTo>
                <a:lnTo>
                  <a:pt x="480874" y="1303187"/>
                </a:lnTo>
                <a:lnTo>
                  <a:pt x="480874" y="1936813"/>
                </a:lnTo>
                <a:lnTo>
                  <a:pt x="1303187" y="1936813"/>
                </a:lnTo>
                <a:lnTo>
                  <a:pt x="1303187" y="2759126"/>
                </a:lnTo>
                <a:lnTo>
                  <a:pt x="1936813" y="2759126"/>
                </a:lnTo>
                <a:lnTo>
                  <a:pt x="1936813" y="1936813"/>
                </a:lnTo>
                <a:lnTo>
                  <a:pt x="2759126" y="1936813"/>
                </a:lnTo>
                <a:lnTo>
                  <a:pt x="2759126" y="1303187"/>
                </a:lnTo>
                <a:lnTo>
                  <a:pt x="1936813" y="1303187"/>
                </a:lnTo>
                <a:lnTo>
                  <a:pt x="1936813" y="480874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5" name="Oval 50">
            <a:extLst>
              <a:ext uri="{FF2B5EF4-FFF2-40B4-BE49-F238E27FC236}">
                <a16:creationId xmlns:a16="http://schemas.microsoft.com/office/drawing/2014/main" id="{AACE506B-22D8-4279-875F-4775504CBCE6}"/>
              </a:ext>
            </a:extLst>
          </p:cNvPr>
          <p:cNvSpPr>
            <a:spLocks noChangeAspect="1"/>
          </p:cNvSpPr>
          <p:nvPr/>
        </p:nvSpPr>
        <p:spPr>
          <a:xfrm>
            <a:off x="4303211" y="2821406"/>
            <a:ext cx="318743" cy="360000"/>
          </a:xfrm>
          <a:custGeom>
            <a:avLst/>
            <a:gdLst/>
            <a:ahLst/>
            <a:cxnLst/>
            <a:rect l="l" t="t" r="r" b="b"/>
            <a:pathLst>
              <a:path w="2868687" h="3240000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6" name="Heart 17">
            <a:extLst>
              <a:ext uri="{FF2B5EF4-FFF2-40B4-BE49-F238E27FC236}">
                <a16:creationId xmlns:a16="http://schemas.microsoft.com/office/drawing/2014/main" id="{B37C6854-339E-4923-A264-732FAD405210}"/>
              </a:ext>
            </a:extLst>
          </p:cNvPr>
          <p:cNvSpPr/>
          <p:nvPr/>
        </p:nvSpPr>
        <p:spPr>
          <a:xfrm>
            <a:off x="6027872" y="2833290"/>
            <a:ext cx="340626" cy="333972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7" name="Rounded Rectangle 25">
            <a:extLst>
              <a:ext uri="{FF2B5EF4-FFF2-40B4-BE49-F238E27FC236}">
                <a16:creationId xmlns:a16="http://schemas.microsoft.com/office/drawing/2014/main" id="{8C048065-E3FB-45B3-9716-0F14ACB28584}"/>
              </a:ext>
            </a:extLst>
          </p:cNvPr>
          <p:cNvSpPr/>
          <p:nvPr/>
        </p:nvSpPr>
        <p:spPr>
          <a:xfrm>
            <a:off x="5440459" y="2858907"/>
            <a:ext cx="338160" cy="284999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8" name="Chord 32">
            <a:extLst>
              <a:ext uri="{FF2B5EF4-FFF2-40B4-BE49-F238E27FC236}">
                <a16:creationId xmlns:a16="http://schemas.microsoft.com/office/drawing/2014/main" id="{47E4EF55-07E4-48C0-99E2-6F3C6C44D60D}"/>
              </a:ext>
            </a:extLst>
          </p:cNvPr>
          <p:cNvSpPr/>
          <p:nvPr/>
        </p:nvSpPr>
        <p:spPr>
          <a:xfrm>
            <a:off x="4862902" y="2833809"/>
            <a:ext cx="338160" cy="335194"/>
          </a:xfrm>
          <a:custGeom>
            <a:avLst/>
            <a:gdLst/>
            <a:ahLst/>
            <a:cxnLst/>
            <a:rect l="l" t="t" r="r" b="b"/>
            <a:pathLst>
              <a:path w="3240000" h="321158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" name="Rounded Rectangle 40">
            <a:extLst>
              <a:ext uri="{FF2B5EF4-FFF2-40B4-BE49-F238E27FC236}">
                <a16:creationId xmlns:a16="http://schemas.microsoft.com/office/drawing/2014/main" id="{65B89E9E-F1E2-48F0-B87D-1D17F76F9BC7}"/>
              </a:ext>
            </a:extLst>
          </p:cNvPr>
          <p:cNvSpPr/>
          <p:nvPr/>
        </p:nvSpPr>
        <p:spPr>
          <a:xfrm rot="2942052">
            <a:off x="6566376" y="2834205"/>
            <a:ext cx="314333" cy="334403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0" name="Rounded Rectangle 7">
            <a:extLst>
              <a:ext uri="{FF2B5EF4-FFF2-40B4-BE49-F238E27FC236}">
                <a16:creationId xmlns:a16="http://schemas.microsoft.com/office/drawing/2014/main" id="{732CC9DA-C142-460C-9BE4-F8FC23C434BA}"/>
              </a:ext>
            </a:extLst>
          </p:cNvPr>
          <p:cNvSpPr>
            <a:spLocks noChangeAspect="1"/>
          </p:cNvSpPr>
          <p:nvPr/>
        </p:nvSpPr>
        <p:spPr>
          <a:xfrm rot="18924894" flipH="1">
            <a:off x="4976755" y="3535534"/>
            <a:ext cx="110455" cy="432000"/>
          </a:xfrm>
          <a:custGeom>
            <a:avLst/>
            <a:gdLst/>
            <a:ahLst/>
            <a:cxnLst/>
            <a:rect l="l" t="t" r="r" b="b"/>
            <a:pathLst>
              <a:path w="1081111" h="4228323">
                <a:moveTo>
                  <a:pt x="335224" y="1867922"/>
                </a:moveTo>
                <a:cubicBezTo>
                  <a:pt x="355105" y="1839562"/>
                  <a:pt x="441066" y="1818228"/>
                  <a:pt x="544096" y="1818228"/>
                </a:cubicBezTo>
                <a:cubicBezTo>
                  <a:pt x="661845" y="1818228"/>
                  <a:pt x="757300" y="1846093"/>
                  <a:pt x="757300" y="1880465"/>
                </a:cubicBezTo>
                <a:lnTo>
                  <a:pt x="754850" y="1887560"/>
                </a:lnTo>
                <a:lnTo>
                  <a:pt x="757869" y="1887560"/>
                </a:lnTo>
                <a:lnTo>
                  <a:pt x="757869" y="2839818"/>
                </a:lnTo>
                <a:cubicBezTo>
                  <a:pt x="757869" y="2972331"/>
                  <a:pt x="662287" y="3079754"/>
                  <a:pt x="544381" y="3079754"/>
                </a:cubicBezTo>
                <a:cubicBezTo>
                  <a:pt x="426475" y="3079754"/>
                  <a:pt x="330892" y="2972330"/>
                  <a:pt x="330892" y="2839818"/>
                </a:cubicBezTo>
                <a:cubicBezTo>
                  <a:pt x="330892" y="2522399"/>
                  <a:pt x="330893" y="2204979"/>
                  <a:pt x="330893" y="1887560"/>
                </a:cubicBezTo>
                <a:lnTo>
                  <a:pt x="333343" y="1887560"/>
                </a:lnTo>
                <a:cubicBezTo>
                  <a:pt x="331423" y="1885549"/>
                  <a:pt x="330893" y="1883025"/>
                  <a:pt x="330893" y="1880465"/>
                </a:cubicBezTo>
                <a:cubicBezTo>
                  <a:pt x="330893" y="1876168"/>
                  <a:pt x="332384" y="1871973"/>
                  <a:pt x="335224" y="1867922"/>
                </a:cubicBezTo>
                <a:close/>
                <a:moveTo>
                  <a:pt x="40017" y="122059"/>
                </a:moveTo>
                <a:cubicBezTo>
                  <a:pt x="33211" y="132011"/>
                  <a:pt x="29637" y="142314"/>
                  <a:pt x="29637" y="152868"/>
                </a:cubicBezTo>
                <a:cubicBezTo>
                  <a:pt x="29637" y="201406"/>
                  <a:pt x="105246" y="244661"/>
                  <a:pt x="223474" y="271871"/>
                </a:cubicBezTo>
                <a:lnTo>
                  <a:pt x="259635" y="468058"/>
                </a:lnTo>
                <a:cubicBezTo>
                  <a:pt x="103865" y="495856"/>
                  <a:pt x="0" y="547115"/>
                  <a:pt x="0" y="605632"/>
                </a:cubicBezTo>
                <a:cubicBezTo>
                  <a:pt x="0" y="658669"/>
                  <a:pt x="85325" y="705745"/>
                  <a:pt x="217400" y="734580"/>
                </a:cubicBezTo>
                <a:lnTo>
                  <a:pt x="217063" y="737117"/>
                </a:lnTo>
                <a:lnTo>
                  <a:pt x="217063" y="2943282"/>
                </a:lnTo>
                <a:cubicBezTo>
                  <a:pt x="217063" y="3039089"/>
                  <a:pt x="294931" y="3121078"/>
                  <a:pt x="405721" y="3153265"/>
                </a:cubicBezTo>
                <a:cubicBezTo>
                  <a:pt x="400324" y="3160310"/>
                  <a:pt x="397646" y="3168520"/>
                  <a:pt x="397646" y="3177204"/>
                </a:cubicBezTo>
                <a:lnTo>
                  <a:pt x="397646" y="3194256"/>
                </a:lnTo>
                <a:cubicBezTo>
                  <a:pt x="397646" y="3224314"/>
                  <a:pt x="429716" y="3248680"/>
                  <a:pt x="469276" y="3248680"/>
                </a:cubicBezTo>
                <a:lnTo>
                  <a:pt x="496274" y="3248680"/>
                </a:lnTo>
                <a:cubicBezTo>
                  <a:pt x="503831" y="3569617"/>
                  <a:pt x="518631" y="3867052"/>
                  <a:pt x="514761" y="4228323"/>
                </a:cubicBezTo>
                <a:lnTo>
                  <a:pt x="577573" y="4091802"/>
                </a:lnTo>
                <a:cubicBezTo>
                  <a:pt x="580481" y="3794896"/>
                  <a:pt x="583388" y="3537508"/>
                  <a:pt x="586278" y="3248680"/>
                </a:cubicBezTo>
                <a:lnTo>
                  <a:pt x="611834" y="3248680"/>
                </a:lnTo>
                <a:cubicBezTo>
                  <a:pt x="651395" y="3248680"/>
                  <a:pt x="683465" y="3224314"/>
                  <a:pt x="683465" y="3194256"/>
                </a:cubicBezTo>
                <a:lnTo>
                  <a:pt x="683465" y="3177205"/>
                </a:lnTo>
                <a:cubicBezTo>
                  <a:pt x="683465" y="3168518"/>
                  <a:pt x="680787" y="3160307"/>
                  <a:pt x="675388" y="3153262"/>
                </a:cubicBezTo>
                <a:cubicBezTo>
                  <a:pt x="786180" y="3121079"/>
                  <a:pt x="864048" y="3039089"/>
                  <a:pt x="864048" y="2943282"/>
                </a:cubicBezTo>
                <a:lnTo>
                  <a:pt x="864048" y="737117"/>
                </a:lnTo>
                <a:cubicBezTo>
                  <a:pt x="864048" y="736269"/>
                  <a:pt x="864042" y="735422"/>
                  <a:pt x="863712" y="734579"/>
                </a:cubicBezTo>
                <a:cubicBezTo>
                  <a:pt x="995786" y="705744"/>
                  <a:pt x="1081111" y="658669"/>
                  <a:pt x="1081111" y="605632"/>
                </a:cubicBezTo>
                <a:cubicBezTo>
                  <a:pt x="1081111" y="547115"/>
                  <a:pt x="977246" y="495856"/>
                  <a:pt x="821477" y="468058"/>
                </a:cubicBezTo>
                <a:lnTo>
                  <a:pt x="857637" y="271871"/>
                </a:lnTo>
                <a:cubicBezTo>
                  <a:pt x="975865" y="244661"/>
                  <a:pt x="1051474" y="201406"/>
                  <a:pt x="1051474" y="152868"/>
                </a:cubicBezTo>
                <a:cubicBezTo>
                  <a:pt x="1051474" y="68441"/>
                  <a:pt x="822728" y="0"/>
                  <a:pt x="540555" y="0"/>
                </a:cubicBezTo>
                <a:cubicBezTo>
                  <a:pt x="293654" y="0"/>
                  <a:pt x="87658" y="52400"/>
                  <a:pt x="40017" y="12205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1" name="Rounded Rectangle 17">
            <a:extLst>
              <a:ext uri="{FF2B5EF4-FFF2-40B4-BE49-F238E27FC236}">
                <a16:creationId xmlns:a16="http://schemas.microsoft.com/office/drawing/2014/main" id="{833BEF5D-F07B-4300-9768-E6EE32915CD3}"/>
              </a:ext>
            </a:extLst>
          </p:cNvPr>
          <p:cNvSpPr>
            <a:spLocks noChangeAspect="1"/>
          </p:cNvSpPr>
          <p:nvPr/>
        </p:nvSpPr>
        <p:spPr>
          <a:xfrm>
            <a:off x="8276866" y="2821406"/>
            <a:ext cx="226262" cy="360000"/>
          </a:xfrm>
          <a:custGeom>
            <a:avLst/>
            <a:gdLst/>
            <a:ahLst/>
            <a:cxnLst/>
            <a:rect l="l" t="t" r="r" b="b"/>
            <a:pathLst>
              <a:path w="2016224" h="3207971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2" name="Oval 21">
            <a:extLst>
              <a:ext uri="{FF2B5EF4-FFF2-40B4-BE49-F238E27FC236}">
                <a16:creationId xmlns:a16="http://schemas.microsoft.com/office/drawing/2014/main" id="{6994A167-1FA6-4E8E-8BD7-1DCC39343038}"/>
              </a:ext>
            </a:extLst>
          </p:cNvPr>
          <p:cNvSpPr>
            <a:spLocks noChangeAspect="1"/>
          </p:cNvSpPr>
          <p:nvPr/>
        </p:nvSpPr>
        <p:spPr>
          <a:xfrm>
            <a:off x="7109736" y="2821406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799999" y="306000"/>
                </a:moveTo>
                <a:lnTo>
                  <a:pt x="1440000" y="306000"/>
                </a:lnTo>
                <a:lnTo>
                  <a:pt x="1440000" y="1308231"/>
                </a:lnTo>
                <a:lnTo>
                  <a:pt x="572043" y="807116"/>
                </a:lnTo>
                <a:lnTo>
                  <a:pt x="392043" y="1118885"/>
                </a:lnTo>
                <a:lnTo>
                  <a:pt x="1260000" y="1620000"/>
                </a:lnTo>
                <a:lnTo>
                  <a:pt x="392043" y="2121116"/>
                </a:lnTo>
                <a:lnTo>
                  <a:pt x="572043" y="2432885"/>
                </a:lnTo>
                <a:lnTo>
                  <a:pt x="1440000" y="1931769"/>
                </a:lnTo>
                <a:lnTo>
                  <a:pt x="1440000" y="2934000"/>
                </a:lnTo>
                <a:lnTo>
                  <a:pt x="1800000" y="2934000"/>
                </a:lnTo>
                <a:lnTo>
                  <a:pt x="1800000" y="1931769"/>
                </a:lnTo>
                <a:lnTo>
                  <a:pt x="2667957" y="2432884"/>
                </a:lnTo>
                <a:lnTo>
                  <a:pt x="2847957" y="2121116"/>
                </a:lnTo>
                <a:lnTo>
                  <a:pt x="1980000" y="1620000"/>
                </a:lnTo>
                <a:lnTo>
                  <a:pt x="2847958" y="1118885"/>
                </a:lnTo>
                <a:lnTo>
                  <a:pt x="2667957" y="807116"/>
                </a:lnTo>
                <a:lnTo>
                  <a:pt x="1800000" y="1308231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3" name="Oval 25">
            <a:extLst>
              <a:ext uri="{FF2B5EF4-FFF2-40B4-BE49-F238E27FC236}">
                <a16:creationId xmlns:a16="http://schemas.microsoft.com/office/drawing/2014/main" id="{D7709DCC-0D80-4FE8-85FA-EE3C82D5EEB9}"/>
              </a:ext>
            </a:extLst>
          </p:cNvPr>
          <p:cNvSpPr>
            <a:spLocks noChangeAspect="1"/>
          </p:cNvSpPr>
          <p:nvPr/>
        </p:nvSpPr>
        <p:spPr>
          <a:xfrm>
            <a:off x="7679872" y="2821406"/>
            <a:ext cx="359510" cy="360000"/>
          </a:xfrm>
          <a:custGeom>
            <a:avLst/>
            <a:gdLst/>
            <a:ahLst/>
            <a:cxnLst/>
            <a:rect l="l" t="t" r="r" b="b"/>
            <a:pathLst>
              <a:path w="3225370" h="3229762">
                <a:moveTo>
                  <a:pt x="1355872" y="0"/>
                </a:moveTo>
                <a:cubicBezTo>
                  <a:pt x="1564636" y="0"/>
                  <a:pt x="1733872" y="169236"/>
                  <a:pt x="1733872" y="378000"/>
                </a:cubicBezTo>
                <a:cubicBezTo>
                  <a:pt x="1733872" y="530834"/>
                  <a:pt x="1643169" y="662483"/>
                  <a:pt x="1512292" y="721255"/>
                </a:cubicBezTo>
                <a:lnTo>
                  <a:pt x="1607042" y="1169019"/>
                </a:lnTo>
                <a:cubicBezTo>
                  <a:pt x="1611319" y="1167786"/>
                  <a:pt x="1615651" y="1167712"/>
                  <a:pt x="1620000" y="1167712"/>
                </a:cubicBezTo>
                <a:cubicBezTo>
                  <a:pt x="1828764" y="1167712"/>
                  <a:pt x="1998000" y="1336948"/>
                  <a:pt x="1998000" y="1545712"/>
                </a:cubicBezTo>
                <a:lnTo>
                  <a:pt x="1996362" y="1567711"/>
                </a:lnTo>
                <a:lnTo>
                  <a:pt x="2525816" y="1711728"/>
                </a:lnTo>
                <a:cubicBezTo>
                  <a:pt x="2591164" y="1602543"/>
                  <a:pt x="2710810" y="1530128"/>
                  <a:pt x="2847370" y="1530128"/>
                </a:cubicBezTo>
                <a:cubicBezTo>
                  <a:pt x="3056134" y="1530128"/>
                  <a:pt x="3225370" y="1699364"/>
                  <a:pt x="3225370" y="1908128"/>
                </a:cubicBezTo>
                <a:cubicBezTo>
                  <a:pt x="3225370" y="2116892"/>
                  <a:pt x="3056134" y="2286128"/>
                  <a:pt x="2847370" y="2286128"/>
                </a:cubicBezTo>
                <a:cubicBezTo>
                  <a:pt x="2638606" y="2286128"/>
                  <a:pt x="2469370" y="2116892"/>
                  <a:pt x="2469370" y="1908128"/>
                </a:cubicBezTo>
                <a:lnTo>
                  <a:pt x="2475505" y="1847275"/>
                </a:lnTo>
                <a:lnTo>
                  <a:pt x="1957861" y="1706471"/>
                </a:lnTo>
                <a:cubicBezTo>
                  <a:pt x="1922674" y="1789256"/>
                  <a:pt x="1855841" y="1854310"/>
                  <a:pt x="1773397" y="1890608"/>
                </a:cubicBezTo>
                <a:lnTo>
                  <a:pt x="1908290" y="2478637"/>
                </a:lnTo>
                <a:cubicBezTo>
                  <a:pt x="2094333" y="2500701"/>
                  <a:pt x="2237929" y="2659462"/>
                  <a:pt x="2237929" y="2851762"/>
                </a:cubicBezTo>
                <a:cubicBezTo>
                  <a:pt x="2237929" y="3060526"/>
                  <a:pt x="2068693" y="3229762"/>
                  <a:pt x="1859929" y="3229762"/>
                </a:cubicBezTo>
                <a:cubicBezTo>
                  <a:pt x="1651165" y="3229762"/>
                  <a:pt x="1481929" y="3060526"/>
                  <a:pt x="1481929" y="2851762"/>
                </a:cubicBezTo>
                <a:cubicBezTo>
                  <a:pt x="1481929" y="2676759"/>
                  <a:pt x="1600854" y="2529533"/>
                  <a:pt x="1762693" y="2487978"/>
                </a:cubicBezTo>
                <a:lnTo>
                  <a:pt x="1632951" y="1922407"/>
                </a:lnTo>
                <a:cubicBezTo>
                  <a:pt x="1628677" y="1923639"/>
                  <a:pt x="1624347" y="1923712"/>
                  <a:pt x="1620000" y="1923712"/>
                </a:cubicBezTo>
                <a:cubicBezTo>
                  <a:pt x="1474614" y="1923712"/>
                  <a:pt x="1348399" y="1841634"/>
                  <a:pt x="1286703" y="1720478"/>
                </a:cubicBezTo>
                <a:lnTo>
                  <a:pt x="726463" y="1950491"/>
                </a:lnTo>
                <a:cubicBezTo>
                  <a:pt x="745503" y="1995553"/>
                  <a:pt x="756000" y="2045092"/>
                  <a:pt x="756000" y="2097083"/>
                </a:cubicBezTo>
                <a:cubicBezTo>
                  <a:pt x="756000" y="2305847"/>
                  <a:pt x="586764" y="2475083"/>
                  <a:pt x="378000" y="2475083"/>
                </a:cubicBezTo>
                <a:cubicBezTo>
                  <a:pt x="169236" y="2475083"/>
                  <a:pt x="0" y="2305847"/>
                  <a:pt x="0" y="2097083"/>
                </a:cubicBezTo>
                <a:cubicBezTo>
                  <a:pt x="0" y="1888319"/>
                  <a:pt x="169236" y="1719083"/>
                  <a:pt x="378000" y="1719083"/>
                </a:cubicBezTo>
                <a:cubicBezTo>
                  <a:pt x="481765" y="1719083"/>
                  <a:pt x="575764" y="1760894"/>
                  <a:pt x="643957" y="1828700"/>
                </a:cubicBezTo>
                <a:lnTo>
                  <a:pt x="1245626" y="1581679"/>
                </a:lnTo>
                <a:cubicBezTo>
                  <a:pt x="1242578" y="1569964"/>
                  <a:pt x="1242000" y="1557905"/>
                  <a:pt x="1242000" y="1545712"/>
                </a:cubicBezTo>
                <a:cubicBezTo>
                  <a:pt x="1242000" y="1391666"/>
                  <a:pt x="1334148" y="1259142"/>
                  <a:pt x="1466584" y="1200827"/>
                </a:cubicBezTo>
                <a:lnTo>
                  <a:pt x="1372109" y="754363"/>
                </a:lnTo>
                <a:cubicBezTo>
                  <a:pt x="1366762" y="755885"/>
                  <a:pt x="1361331" y="756000"/>
                  <a:pt x="1355872" y="756000"/>
                </a:cubicBezTo>
                <a:cubicBezTo>
                  <a:pt x="1147108" y="756000"/>
                  <a:pt x="977872" y="586764"/>
                  <a:pt x="977872" y="378000"/>
                </a:cubicBezTo>
                <a:cubicBezTo>
                  <a:pt x="977872" y="169236"/>
                  <a:pt x="1147108" y="0"/>
                  <a:pt x="13558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4" name="Block Arc 20">
            <a:extLst>
              <a:ext uri="{FF2B5EF4-FFF2-40B4-BE49-F238E27FC236}">
                <a16:creationId xmlns:a16="http://schemas.microsoft.com/office/drawing/2014/main" id="{28140A50-BD94-44CC-B6CD-86246E0C122D}"/>
              </a:ext>
            </a:extLst>
          </p:cNvPr>
          <p:cNvSpPr>
            <a:spLocks noChangeAspect="1"/>
          </p:cNvSpPr>
          <p:nvPr/>
        </p:nvSpPr>
        <p:spPr>
          <a:xfrm rot="10800000">
            <a:off x="4296578" y="3571534"/>
            <a:ext cx="332010" cy="360000"/>
          </a:xfrm>
          <a:custGeom>
            <a:avLst/>
            <a:gdLst/>
            <a:ahLst/>
            <a:cxnLst/>
            <a:rect l="l" t="t" r="r" b="b"/>
            <a:pathLst>
              <a:path w="2958558" h="3207983">
                <a:moveTo>
                  <a:pt x="376920" y="2960896"/>
                </a:moveTo>
                <a:cubicBezTo>
                  <a:pt x="266613" y="2960896"/>
                  <a:pt x="177192" y="2871475"/>
                  <a:pt x="177192" y="2761168"/>
                </a:cubicBezTo>
                <a:cubicBezTo>
                  <a:pt x="177192" y="2650861"/>
                  <a:pt x="266613" y="2561440"/>
                  <a:pt x="376920" y="2561440"/>
                </a:cubicBezTo>
                <a:cubicBezTo>
                  <a:pt x="487227" y="2561440"/>
                  <a:pt x="576648" y="2650861"/>
                  <a:pt x="576648" y="2761168"/>
                </a:cubicBezTo>
                <a:cubicBezTo>
                  <a:pt x="576648" y="2871475"/>
                  <a:pt x="487227" y="2960896"/>
                  <a:pt x="376920" y="2960896"/>
                </a:cubicBezTo>
                <a:close/>
                <a:moveTo>
                  <a:pt x="376921" y="3072323"/>
                </a:moveTo>
                <a:cubicBezTo>
                  <a:pt x="539434" y="3072323"/>
                  <a:pt x="671176" y="2940581"/>
                  <a:pt x="671176" y="2778068"/>
                </a:cubicBezTo>
                <a:cubicBezTo>
                  <a:pt x="671176" y="2615555"/>
                  <a:pt x="539434" y="2483813"/>
                  <a:pt x="376921" y="2483813"/>
                </a:cubicBezTo>
                <a:cubicBezTo>
                  <a:pt x="214408" y="2483813"/>
                  <a:pt x="82666" y="2615555"/>
                  <a:pt x="82666" y="2778068"/>
                </a:cubicBezTo>
                <a:cubicBezTo>
                  <a:pt x="82666" y="2940581"/>
                  <a:pt x="214408" y="3072323"/>
                  <a:pt x="376921" y="3072323"/>
                </a:cubicBezTo>
                <a:close/>
                <a:moveTo>
                  <a:pt x="2379939" y="3207575"/>
                </a:moveTo>
                <a:cubicBezTo>
                  <a:pt x="2342159" y="3210380"/>
                  <a:pt x="2303308" y="3198772"/>
                  <a:pt x="2272342" y="3172087"/>
                </a:cubicBezTo>
                <a:cubicBezTo>
                  <a:pt x="2210411" y="3118717"/>
                  <a:pt x="2203469" y="3025247"/>
                  <a:pt x="2256839" y="2963315"/>
                </a:cubicBezTo>
                <a:cubicBezTo>
                  <a:pt x="2292137" y="2922355"/>
                  <a:pt x="2344975" y="2905450"/>
                  <a:pt x="2394194" y="2916618"/>
                </a:cubicBezTo>
                <a:lnTo>
                  <a:pt x="2482323" y="2842744"/>
                </a:lnTo>
                <a:lnTo>
                  <a:pt x="2486558" y="2847797"/>
                </a:lnTo>
                <a:cubicBezTo>
                  <a:pt x="2638916" y="2767056"/>
                  <a:pt x="2628462" y="2744879"/>
                  <a:pt x="2689889" y="2690172"/>
                </a:cubicBezTo>
                <a:cubicBezTo>
                  <a:pt x="2722819" y="2655246"/>
                  <a:pt x="2732363" y="2657367"/>
                  <a:pt x="2726376" y="2568558"/>
                </a:cubicBezTo>
                <a:lnTo>
                  <a:pt x="2730335" y="2568172"/>
                </a:lnTo>
                <a:lnTo>
                  <a:pt x="2726098" y="2568172"/>
                </a:lnTo>
                <a:lnTo>
                  <a:pt x="2726098" y="2140027"/>
                </a:lnTo>
                <a:lnTo>
                  <a:pt x="2686068" y="2140105"/>
                </a:lnTo>
                <a:cubicBezTo>
                  <a:pt x="2685662" y="1932305"/>
                  <a:pt x="2574529" y="1740506"/>
                  <a:pt x="2394530" y="1636956"/>
                </a:cubicBezTo>
                <a:cubicBezTo>
                  <a:pt x="2214320" y="1533284"/>
                  <a:pt x="1992511" y="1533845"/>
                  <a:pt x="1812826" y="1638426"/>
                </a:cubicBezTo>
                <a:cubicBezTo>
                  <a:pt x="1633353" y="1742884"/>
                  <a:pt x="1523189" y="1935240"/>
                  <a:pt x="1523830" y="2143038"/>
                </a:cubicBezTo>
                <a:lnTo>
                  <a:pt x="1483625" y="2143162"/>
                </a:lnTo>
                <a:lnTo>
                  <a:pt x="1483625" y="2568172"/>
                </a:lnTo>
                <a:lnTo>
                  <a:pt x="1479388" y="2568172"/>
                </a:lnTo>
                <a:lnTo>
                  <a:pt x="1483347" y="2568558"/>
                </a:lnTo>
                <a:cubicBezTo>
                  <a:pt x="1477359" y="2657367"/>
                  <a:pt x="1486903" y="2655246"/>
                  <a:pt x="1519833" y="2690172"/>
                </a:cubicBezTo>
                <a:cubicBezTo>
                  <a:pt x="1581261" y="2744879"/>
                  <a:pt x="1570806" y="2767057"/>
                  <a:pt x="1723166" y="2847797"/>
                </a:cubicBezTo>
                <a:lnTo>
                  <a:pt x="1727402" y="2842744"/>
                </a:lnTo>
                <a:lnTo>
                  <a:pt x="1815530" y="2916618"/>
                </a:lnTo>
                <a:cubicBezTo>
                  <a:pt x="1864749" y="2905450"/>
                  <a:pt x="1917587" y="2922356"/>
                  <a:pt x="1952884" y="2963315"/>
                </a:cubicBezTo>
                <a:cubicBezTo>
                  <a:pt x="2006254" y="3025247"/>
                  <a:pt x="1999313" y="3118717"/>
                  <a:pt x="1937381" y="3172087"/>
                </a:cubicBezTo>
                <a:cubicBezTo>
                  <a:pt x="1906416" y="3198772"/>
                  <a:pt x="1867565" y="3210380"/>
                  <a:pt x="1829785" y="3207575"/>
                </a:cubicBezTo>
                <a:cubicBezTo>
                  <a:pt x="1792004" y="3204769"/>
                  <a:pt x="1755294" y="3187551"/>
                  <a:pt x="1728609" y="3156586"/>
                </a:cubicBezTo>
                <a:cubicBezTo>
                  <a:pt x="1704170" y="3128225"/>
                  <a:pt x="1692377" y="3093251"/>
                  <a:pt x="1694258" y="3058558"/>
                </a:cubicBezTo>
                <a:lnTo>
                  <a:pt x="1607474" y="2985811"/>
                </a:lnTo>
                <a:lnTo>
                  <a:pt x="1609754" y="2983092"/>
                </a:lnTo>
                <a:cubicBezTo>
                  <a:pt x="1505378" y="2914609"/>
                  <a:pt x="1454899" y="2874388"/>
                  <a:pt x="1372959" y="2808609"/>
                </a:cubicBezTo>
                <a:cubicBezTo>
                  <a:pt x="1301402" y="2768123"/>
                  <a:pt x="1295976" y="2652344"/>
                  <a:pt x="1300245" y="2568172"/>
                </a:cubicBezTo>
                <a:lnTo>
                  <a:pt x="1296941" y="2568172"/>
                </a:lnTo>
                <a:lnTo>
                  <a:pt x="1296941" y="2143739"/>
                </a:lnTo>
                <a:lnTo>
                  <a:pt x="1251342" y="2143880"/>
                </a:lnTo>
                <a:cubicBezTo>
                  <a:pt x="1250400" y="1838694"/>
                  <a:pt x="1412261" y="1556194"/>
                  <a:pt x="1675942" y="1402813"/>
                </a:cubicBezTo>
                <a:cubicBezTo>
                  <a:pt x="1778114" y="1343381"/>
                  <a:pt x="1889554" y="1306836"/>
                  <a:pt x="2003205" y="1293823"/>
                </a:cubicBezTo>
                <a:lnTo>
                  <a:pt x="2003205" y="878785"/>
                </a:lnTo>
                <a:lnTo>
                  <a:pt x="1998176" y="878621"/>
                </a:lnTo>
                <a:cubicBezTo>
                  <a:pt x="2009560" y="630102"/>
                  <a:pt x="1847671" y="398939"/>
                  <a:pt x="1584243" y="287563"/>
                </a:cubicBezTo>
                <a:cubicBezTo>
                  <a:pt x="1373323" y="198386"/>
                  <a:pt x="1125012" y="198092"/>
                  <a:pt x="913796" y="286769"/>
                </a:cubicBezTo>
                <a:cubicBezTo>
                  <a:pt x="650203" y="397436"/>
                  <a:pt x="487575" y="627955"/>
                  <a:pt x="497878" y="876315"/>
                </a:cubicBezTo>
                <a:lnTo>
                  <a:pt x="492947" y="876461"/>
                </a:lnTo>
                <a:lnTo>
                  <a:pt x="492947" y="2424958"/>
                </a:lnTo>
                <a:cubicBezTo>
                  <a:pt x="646520" y="2471832"/>
                  <a:pt x="757382" y="2615059"/>
                  <a:pt x="757382" y="2784179"/>
                </a:cubicBezTo>
                <a:cubicBezTo>
                  <a:pt x="757382" y="2993324"/>
                  <a:pt x="587836" y="3162870"/>
                  <a:pt x="378691" y="3162870"/>
                </a:cubicBezTo>
                <a:cubicBezTo>
                  <a:pt x="169546" y="3162870"/>
                  <a:pt x="0" y="2993324"/>
                  <a:pt x="0" y="2784179"/>
                </a:cubicBezTo>
                <a:cubicBezTo>
                  <a:pt x="0" y="2610447"/>
                  <a:pt x="116991" y="2464039"/>
                  <a:pt x="276947" y="2421074"/>
                </a:cubicBezTo>
                <a:lnTo>
                  <a:pt x="276947" y="783746"/>
                </a:lnTo>
                <a:lnTo>
                  <a:pt x="281758" y="783746"/>
                </a:lnTo>
                <a:cubicBezTo>
                  <a:pt x="307533" y="493124"/>
                  <a:pt x="502412" y="231983"/>
                  <a:pt x="801266" y="95774"/>
                </a:cubicBezTo>
                <a:cubicBezTo>
                  <a:pt x="1082323" y="-32324"/>
                  <a:pt x="1416727" y="-31901"/>
                  <a:pt x="1697364" y="96907"/>
                </a:cubicBezTo>
                <a:cubicBezTo>
                  <a:pt x="1994951" y="233494"/>
                  <a:pt x="2188714" y="494056"/>
                  <a:pt x="2214549" y="783746"/>
                </a:cubicBezTo>
                <a:lnTo>
                  <a:pt x="2219205" y="783746"/>
                </a:lnTo>
                <a:lnTo>
                  <a:pt x="2219205" y="1295162"/>
                </a:lnTo>
                <a:cubicBezTo>
                  <a:pt x="2327099" y="1309357"/>
                  <a:pt x="2432799" y="1344641"/>
                  <a:pt x="2530224" y="1400656"/>
                </a:cubicBezTo>
                <a:cubicBezTo>
                  <a:pt x="2794677" y="1552703"/>
                  <a:pt x="2957961" y="1834385"/>
                  <a:pt x="2958558" y="2139573"/>
                </a:cubicBezTo>
                <a:lnTo>
                  <a:pt x="2912782" y="2139663"/>
                </a:lnTo>
                <a:lnTo>
                  <a:pt x="2912782" y="2568172"/>
                </a:lnTo>
                <a:lnTo>
                  <a:pt x="2909478" y="2568172"/>
                </a:lnTo>
                <a:cubicBezTo>
                  <a:pt x="2913747" y="2652344"/>
                  <a:pt x="2908320" y="2768123"/>
                  <a:pt x="2836763" y="2808609"/>
                </a:cubicBezTo>
                <a:cubicBezTo>
                  <a:pt x="2754824" y="2874388"/>
                  <a:pt x="2704345" y="2914609"/>
                  <a:pt x="2599970" y="2983091"/>
                </a:cubicBezTo>
                <a:lnTo>
                  <a:pt x="2602250" y="2985811"/>
                </a:lnTo>
                <a:lnTo>
                  <a:pt x="2515466" y="3058559"/>
                </a:lnTo>
                <a:cubicBezTo>
                  <a:pt x="2517346" y="3093252"/>
                  <a:pt x="2505554" y="3128225"/>
                  <a:pt x="2481114" y="3156586"/>
                </a:cubicBezTo>
                <a:cubicBezTo>
                  <a:pt x="2454429" y="3187551"/>
                  <a:pt x="2417719" y="3204769"/>
                  <a:pt x="2379939" y="32075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5" name="Block Arc 11">
            <a:extLst>
              <a:ext uri="{FF2B5EF4-FFF2-40B4-BE49-F238E27FC236}">
                <a16:creationId xmlns:a16="http://schemas.microsoft.com/office/drawing/2014/main" id="{95423FC9-0512-4B01-B538-D0A3F48302C4}"/>
              </a:ext>
            </a:extLst>
          </p:cNvPr>
          <p:cNvSpPr/>
          <p:nvPr/>
        </p:nvSpPr>
        <p:spPr>
          <a:xfrm rot="10800000">
            <a:off x="6614789" y="3560896"/>
            <a:ext cx="217507" cy="353911"/>
          </a:xfrm>
          <a:custGeom>
            <a:avLst/>
            <a:gdLst/>
            <a:ahLst/>
            <a:cxnLst/>
            <a:rect l="l" t="t" r="r" b="b"/>
            <a:pathLst>
              <a:path w="3636337" h="7138182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6" name="Rectangle 21">
            <a:extLst>
              <a:ext uri="{FF2B5EF4-FFF2-40B4-BE49-F238E27FC236}">
                <a16:creationId xmlns:a16="http://schemas.microsoft.com/office/drawing/2014/main" id="{DEA07D64-E407-4409-A88D-C3B2E27226E9}"/>
              </a:ext>
            </a:extLst>
          </p:cNvPr>
          <p:cNvSpPr/>
          <p:nvPr/>
        </p:nvSpPr>
        <p:spPr>
          <a:xfrm>
            <a:off x="5437664" y="3655251"/>
            <a:ext cx="343751" cy="192566"/>
          </a:xfrm>
          <a:custGeom>
            <a:avLst/>
            <a:gdLst/>
            <a:ahLst/>
            <a:cxnLst/>
            <a:rect l="l" t="t" r="r" b="b"/>
            <a:pathLst>
              <a:path w="4560938" h="2554996">
                <a:moveTo>
                  <a:pt x="2315585" y="1351978"/>
                </a:moveTo>
                <a:lnTo>
                  <a:pt x="2315585" y="1608128"/>
                </a:lnTo>
                <a:cubicBezTo>
                  <a:pt x="2332000" y="1604085"/>
                  <a:pt x="2347685" y="1596777"/>
                  <a:pt x="2361832" y="1586519"/>
                </a:cubicBezTo>
                <a:cubicBezTo>
                  <a:pt x="2403345" y="1556419"/>
                  <a:pt x="2424829" y="1505846"/>
                  <a:pt x="2417675" y="1455070"/>
                </a:cubicBezTo>
                <a:cubicBezTo>
                  <a:pt x="2409025" y="1388817"/>
                  <a:pt x="2368208" y="1366470"/>
                  <a:pt x="2315585" y="1351978"/>
                </a:cubicBezTo>
                <a:close/>
                <a:moveTo>
                  <a:pt x="3612086" y="989467"/>
                </a:moveTo>
                <a:cubicBezTo>
                  <a:pt x="3453010" y="989467"/>
                  <a:pt x="3324054" y="1118423"/>
                  <a:pt x="3324054" y="1277499"/>
                </a:cubicBezTo>
                <a:cubicBezTo>
                  <a:pt x="3324054" y="1436575"/>
                  <a:pt x="3453010" y="1565531"/>
                  <a:pt x="3612086" y="1565531"/>
                </a:cubicBezTo>
                <a:cubicBezTo>
                  <a:pt x="3771162" y="1565531"/>
                  <a:pt x="3900118" y="1436575"/>
                  <a:pt x="3900118" y="1277499"/>
                </a:cubicBezTo>
                <a:cubicBezTo>
                  <a:pt x="3900118" y="1118423"/>
                  <a:pt x="3771162" y="989467"/>
                  <a:pt x="3612086" y="989467"/>
                </a:cubicBezTo>
                <a:close/>
                <a:moveTo>
                  <a:pt x="948854" y="989467"/>
                </a:moveTo>
                <a:cubicBezTo>
                  <a:pt x="789778" y="989467"/>
                  <a:pt x="660822" y="1118423"/>
                  <a:pt x="660822" y="1277499"/>
                </a:cubicBezTo>
                <a:cubicBezTo>
                  <a:pt x="660822" y="1436575"/>
                  <a:pt x="789778" y="1565531"/>
                  <a:pt x="948854" y="1565531"/>
                </a:cubicBezTo>
                <a:cubicBezTo>
                  <a:pt x="1107930" y="1565531"/>
                  <a:pt x="1236886" y="1436575"/>
                  <a:pt x="1236886" y="1277499"/>
                </a:cubicBezTo>
                <a:cubicBezTo>
                  <a:pt x="1236886" y="1118423"/>
                  <a:pt x="1107930" y="989467"/>
                  <a:pt x="948854" y="989467"/>
                </a:cubicBezTo>
                <a:close/>
                <a:moveTo>
                  <a:pt x="2247651" y="946230"/>
                </a:moveTo>
                <a:cubicBezTo>
                  <a:pt x="2230469" y="950266"/>
                  <a:pt x="2214012" y="957763"/>
                  <a:pt x="2199233" y="968479"/>
                </a:cubicBezTo>
                <a:cubicBezTo>
                  <a:pt x="2157721" y="998579"/>
                  <a:pt x="2136236" y="1049152"/>
                  <a:pt x="2143390" y="1099928"/>
                </a:cubicBezTo>
                <a:cubicBezTo>
                  <a:pt x="2157154" y="1167662"/>
                  <a:pt x="2197550" y="1197656"/>
                  <a:pt x="2247651" y="1217102"/>
                </a:cubicBezTo>
                <a:close/>
                <a:moveTo>
                  <a:pt x="2247651" y="785264"/>
                </a:moveTo>
                <a:lnTo>
                  <a:pt x="2315585" y="785264"/>
                </a:lnTo>
                <a:lnTo>
                  <a:pt x="2315585" y="832380"/>
                </a:lnTo>
                <a:cubicBezTo>
                  <a:pt x="2341411" y="835890"/>
                  <a:pt x="2366862" y="843587"/>
                  <a:pt x="2390991" y="855423"/>
                </a:cubicBezTo>
                <a:cubicBezTo>
                  <a:pt x="2474360" y="896319"/>
                  <a:pt x="2528313" y="979930"/>
                  <a:pt x="2531223" y="1072743"/>
                </a:cubicBezTo>
                <a:lnTo>
                  <a:pt x="2418963" y="1076264"/>
                </a:lnTo>
                <a:cubicBezTo>
                  <a:pt x="2417356" y="1025012"/>
                  <a:pt x="2387564" y="978842"/>
                  <a:pt x="2341528" y="956260"/>
                </a:cubicBezTo>
                <a:cubicBezTo>
                  <a:pt x="2333151" y="952151"/>
                  <a:pt x="2324486" y="948946"/>
                  <a:pt x="2315585" y="946938"/>
                </a:cubicBezTo>
                <a:lnTo>
                  <a:pt x="2315585" y="1239083"/>
                </a:lnTo>
                <a:cubicBezTo>
                  <a:pt x="2404308" y="1264638"/>
                  <a:pt x="2499083" y="1293869"/>
                  <a:pt x="2528899" y="1441205"/>
                </a:cubicBezTo>
                <a:cubicBezTo>
                  <a:pt x="2541347" y="1532528"/>
                  <a:pt x="2502457" y="1623287"/>
                  <a:pt x="2427762" y="1677447"/>
                </a:cubicBezTo>
                <a:cubicBezTo>
                  <a:pt x="2394006" y="1701923"/>
                  <a:pt x="2355419" y="1717125"/>
                  <a:pt x="2315585" y="1722661"/>
                </a:cubicBezTo>
                <a:lnTo>
                  <a:pt x="2315585" y="1769734"/>
                </a:lnTo>
                <a:lnTo>
                  <a:pt x="2247651" y="1769734"/>
                </a:lnTo>
                <a:lnTo>
                  <a:pt x="2247651" y="1722944"/>
                </a:lnTo>
                <a:cubicBezTo>
                  <a:pt x="2221084" y="1719537"/>
                  <a:pt x="2194881" y="1711743"/>
                  <a:pt x="2170074" y="1699575"/>
                </a:cubicBezTo>
                <a:cubicBezTo>
                  <a:pt x="2086705" y="1658679"/>
                  <a:pt x="2032752" y="1575069"/>
                  <a:pt x="2029842" y="1482255"/>
                </a:cubicBezTo>
                <a:lnTo>
                  <a:pt x="2142102" y="1478734"/>
                </a:lnTo>
                <a:cubicBezTo>
                  <a:pt x="2143709" y="1529986"/>
                  <a:pt x="2173501" y="1576156"/>
                  <a:pt x="2219537" y="1598738"/>
                </a:cubicBezTo>
                <a:cubicBezTo>
                  <a:pt x="2228602" y="1603184"/>
                  <a:pt x="2238004" y="1606573"/>
                  <a:pt x="2247651" y="1608616"/>
                </a:cubicBezTo>
                <a:lnTo>
                  <a:pt x="2247651" y="1335176"/>
                </a:lnTo>
                <a:cubicBezTo>
                  <a:pt x="2162261" y="1314127"/>
                  <a:pt x="2069489" y="1278142"/>
                  <a:pt x="2032173" y="1115597"/>
                </a:cubicBezTo>
                <a:cubicBezTo>
                  <a:pt x="2019217" y="1023646"/>
                  <a:pt x="2058125" y="932061"/>
                  <a:pt x="2133303" y="877552"/>
                </a:cubicBezTo>
                <a:cubicBezTo>
                  <a:pt x="2167670" y="852632"/>
                  <a:pt x="2207046" y="837325"/>
                  <a:pt x="2247651" y="832077"/>
                </a:cubicBezTo>
                <a:close/>
                <a:moveTo>
                  <a:pt x="2280470" y="617534"/>
                </a:moveTo>
                <a:cubicBezTo>
                  <a:pt x="1915981" y="617534"/>
                  <a:pt x="1620504" y="913011"/>
                  <a:pt x="1620504" y="1277500"/>
                </a:cubicBezTo>
                <a:cubicBezTo>
                  <a:pt x="1620504" y="1641989"/>
                  <a:pt x="1915981" y="1937466"/>
                  <a:pt x="2280470" y="1937466"/>
                </a:cubicBezTo>
                <a:cubicBezTo>
                  <a:pt x="2644959" y="1937466"/>
                  <a:pt x="2940436" y="1641989"/>
                  <a:pt x="2940436" y="1277500"/>
                </a:cubicBezTo>
                <a:cubicBezTo>
                  <a:pt x="2940436" y="913011"/>
                  <a:pt x="2644959" y="617534"/>
                  <a:pt x="2280470" y="617534"/>
                </a:cubicBezTo>
                <a:close/>
                <a:moveTo>
                  <a:pt x="284505" y="265281"/>
                </a:moveTo>
                <a:lnTo>
                  <a:pt x="4276434" y="265281"/>
                </a:lnTo>
                <a:lnTo>
                  <a:pt x="4276434" y="2289716"/>
                </a:lnTo>
                <a:lnTo>
                  <a:pt x="284505" y="2289716"/>
                </a:lnTo>
                <a:close/>
                <a:moveTo>
                  <a:pt x="180344" y="148161"/>
                </a:moveTo>
                <a:lnTo>
                  <a:pt x="180344" y="2406836"/>
                </a:lnTo>
                <a:lnTo>
                  <a:pt x="4380595" y="2406836"/>
                </a:lnTo>
                <a:lnTo>
                  <a:pt x="4380595" y="148161"/>
                </a:lnTo>
                <a:close/>
                <a:moveTo>
                  <a:pt x="0" y="0"/>
                </a:moveTo>
                <a:lnTo>
                  <a:pt x="4560938" y="0"/>
                </a:lnTo>
                <a:lnTo>
                  <a:pt x="4560938" y="2554996"/>
                </a:lnTo>
                <a:lnTo>
                  <a:pt x="0" y="255499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" name="Round Same Side Corner Rectangle 8">
            <a:extLst>
              <a:ext uri="{FF2B5EF4-FFF2-40B4-BE49-F238E27FC236}">
                <a16:creationId xmlns:a16="http://schemas.microsoft.com/office/drawing/2014/main" id="{8F92FA78-786D-47CC-9B5B-A5690D5012B6}"/>
              </a:ext>
            </a:extLst>
          </p:cNvPr>
          <p:cNvSpPr/>
          <p:nvPr/>
        </p:nvSpPr>
        <p:spPr>
          <a:xfrm>
            <a:off x="8212501" y="3588603"/>
            <a:ext cx="354992" cy="355536"/>
          </a:xfrm>
          <a:custGeom>
            <a:avLst/>
            <a:gdLst/>
            <a:ahLst/>
            <a:cxnLst/>
            <a:rect l="l" t="t" r="r" b="b"/>
            <a:pathLst>
              <a:path w="3197597" h="3202496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8" name="Rounded Rectangle 51">
            <a:extLst>
              <a:ext uri="{FF2B5EF4-FFF2-40B4-BE49-F238E27FC236}">
                <a16:creationId xmlns:a16="http://schemas.microsoft.com/office/drawing/2014/main" id="{25383660-26F5-44D2-A313-760103A13FF1}"/>
              </a:ext>
            </a:extLst>
          </p:cNvPr>
          <p:cNvSpPr/>
          <p:nvPr/>
        </p:nvSpPr>
        <p:spPr>
          <a:xfrm rot="16200000" flipH="1">
            <a:off x="7112464" y="4219259"/>
            <a:ext cx="367987" cy="34655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9" name="Isosceles Triangle 5">
            <a:extLst>
              <a:ext uri="{FF2B5EF4-FFF2-40B4-BE49-F238E27FC236}">
                <a16:creationId xmlns:a16="http://schemas.microsoft.com/office/drawing/2014/main" id="{20D66484-2FAD-457B-AB7C-32FDD4F80DA6}"/>
              </a:ext>
            </a:extLst>
          </p:cNvPr>
          <p:cNvSpPr>
            <a:spLocks noChangeAspect="1"/>
          </p:cNvSpPr>
          <p:nvPr/>
        </p:nvSpPr>
        <p:spPr>
          <a:xfrm>
            <a:off x="6060854" y="3614352"/>
            <a:ext cx="274662" cy="274365"/>
          </a:xfrm>
          <a:custGeom>
            <a:avLst/>
            <a:gdLst/>
            <a:ahLst/>
            <a:cxnLst/>
            <a:rect l="l" t="t" r="r" b="b"/>
            <a:pathLst>
              <a:path w="3229104" h="3225610">
                <a:moveTo>
                  <a:pt x="2311104" y="907633"/>
                </a:moveTo>
                <a:lnTo>
                  <a:pt x="3229104" y="907633"/>
                </a:lnTo>
                <a:lnTo>
                  <a:pt x="1769979" y="3097491"/>
                </a:lnTo>
                <a:close/>
                <a:moveTo>
                  <a:pt x="823" y="907633"/>
                </a:moveTo>
                <a:lnTo>
                  <a:pt x="918823" y="907633"/>
                </a:lnTo>
                <a:lnTo>
                  <a:pt x="1498048" y="3135591"/>
                </a:lnTo>
                <a:close/>
                <a:moveTo>
                  <a:pt x="1036980" y="907632"/>
                </a:moveTo>
                <a:lnTo>
                  <a:pt x="2192122" y="907632"/>
                </a:lnTo>
                <a:lnTo>
                  <a:pt x="1614551" y="3225610"/>
                </a:lnTo>
                <a:close/>
                <a:moveTo>
                  <a:pt x="2769693" y="0"/>
                </a:moveTo>
                <a:lnTo>
                  <a:pt x="3229104" y="792088"/>
                </a:lnTo>
                <a:lnTo>
                  <a:pt x="2310282" y="792088"/>
                </a:lnTo>
                <a:close/>
                <a:moveTo>
                  <a:pt x="1732713" y="0"/>
                </a:moveTo>
                <a:lnTo>
                  <a:pt x="2651535" y="0"/>
                </a:lnTo>
                <a:lnTo>
                  <a:pt x="2192124" y="792088"/>
                </a:lnTo>
                <a:close/>
                <a:moveTo>
                  <a:pt x="1614553" y="0"/>
                </a:moveTo>
                <a:lnTo>
                  <a:pt x="2073964" y="792088"/>
                </a:lnTo>
                <a:lnTo>
                  <a:pt x="1155142" y="792088"/>
                </a:lnTo>
                <a:close/>
                <a:moveTo>
                  <a:pt x="577571" y="0"/>
                </a:moveTo>
                <a:lnTo>
                  <a:pt x="1496393" y="0"/>
                </a:lnTo>
                <a:lnTo>
                  <a:pt x="1036982" y="792088"/>
                </a:lnTo>
                <a:close/>
                <a:moveTo>
                  <a:pt x="459411" y="0"/>
                </a:moveTo>
                <a:lnTo>
                  <a:pt x="918822" y="792088"/>
                </a:lnTo>
                <a:lnTo>
                  <a:pt x="0" y="7920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0" name="Trapezoid 22">
            <a:extLst>
              <a:ext uri="{FF2B5EF4-FFF2-40B4-BE49-F238E27FC236}">
                <a16:creationId xmlns:a16="http://schemas.microsoft.com/office/drawing/2014/main" id="{FCCDD42D-8303-4866-90F5-5676E5D260E6}"/>
              </a:ext>
            </a:extLst>
          </p:cNvPr>
          <p:cNvSpPr>
            <a:spLocks noChangeAspect="1"/>
          </p:cNvSpPr>
          <p:nvPr/>
        </p:nvSpPr>
        <p:spPr>
          <a:xfrm>
            <a:off x="7109736" y="3659965"/>
            <a:ext cx="360000" cy="183139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Rounded Rectangle 20">
            <a:extLst>
              <a:ext uri="{FF2B5EF4-FFF2-40B4-BE49-F238E27FC236}">
                <a16:creationId xmlns:a16="http://schemas.microsoft.com/office/drawing/2014/main" id="{054F717B-8AF6-49EE-AF29-17C29F740FB1}"/>
              </a:ext>
            </a:extLst>
          </p:cNvPr>
          <p:cNvSpPr>
            <a:spLocks noChangeAspect="1"/>
          </p:cNvSpPr>
          <p:nvPr/>
        </p:nvSpPr>
        <p:spPr>
          <a:xfrm rot="2160000">
            <a:off x="7692804" y="3571534"/>
            <a:ext cx="333647" cy="360000"/>
          </a:xfrm>
          <a:custGeom>
            <a:avLst/>
            <a:gdLst/>
            <a:ahLst/>
            <a:cxnLst/>
            <a:rect l="l" t="t" r="r" b="b"/>
            <a:pathLst>
              <a:path w="2735240" h="2951283">
                <a:moveTo>
                  <a:pt x="945240" y="943134"/>
                </a:moveTo>
                <a:cubicBezTo>
                  <a:pt x="504657" y="1263236"/>
                  <a:pt x="406988" y="1879894"/>
                  <a:pt x="727090" y="2320477"/>
                </a:cubicBezTo>
                <a:cubicBezTo>
                  <a:pt x="1047193" y="2761060"/>
                  <a:pt x="1663850" y="2858729"/>
                  <a:pt x="2104434" y="2538627"/>
                </a:cubicBezTo>
                <a:cubicBezTo>
                  <a:pt x="2545017" y="2218524"/>
                  <a:pt x="2642686" y="1601867"/>
                  <a:pt x="2322584" y="1161283"/>
                </a:cubicBezTo>
                <a:cubicBezTo>
                  <a:pt x="2003839" y="722570"/>
                  <a:pt x="1391052" y="623866"/>
                  <a:pt x="951049" y="939346"/>
                </a:cubicBezTo>
                <a:lnTo>
                  <a:pt x="1557721" y="1618250"/>
                </a:lnTo>
                <a:cubicBezTo>
                  <a:pt x="1596798" y="1621348"/>
                  <a:pt x="1633874" y="1641400"/>
                  <a:pt x="1658719" y="1675596"/>
                </a:cubicBezTo>
                <a:cubicBezTo>
                  <a:pt x="1705470" y="1739944"/>
                  <a:pt x="1691206" y="1830007"/>
                  <a:pt x="1626858" y="1876758"/>
                </a:cubicBezTo>
                <a:cubicBezTo>
                  <a:pt x="1562511" y="1923509"/>
                  <a:pt x="1472448" y="1909245"/>
                  <a:pt x="1425696" y="1844897"/>
                </a:cubicBezTo>
                <a:cubicBezTo>
                  <a:pt x="1398776" y="1807844"/>
                  <a:pt x="1392087" y="1762265"/>
                  <a:pt x="1405709" y="1721944"/>
                </a:cubicBezTo>
                <a:lnTo>
                  <a:pt x="950242" y="939871"/>
                </a:lnTo>
                <a:cubicBezTo>
                  <a:pt x="948462" y="940800"/>
                  <a:pt x="946850" y="941964"/>
                  <a:pt x="945240" y="943134"/>
                </a:cubicBezTo>
                <a:close/>
                <a:moveTo>
                  <a:pt x="390013" y="178929"/>
                </a:moveTo>
                <a:cubicBezTo>
                  <a:pt x="223423" y="299964"/>
                  <a:pt x="186493" y="533130"/>
                  <a:pt x="307528" y="699721"/>
                </a:cubicBezTo>
                <a:cubicBezTo>
                  <a:pt x="392822" y="817118"/>
                  <a:pt x="533802" y="870124"/>
                  <a:pt x="667672" y="847235"/>
                </a:cubicBezTo>
                <a:lnTo>
                  <a:pt x="556452" y="694153"/>
                </a:lnTo>
                <a:lnTo>
                  <a:pt x="528500" y="714461"/>
                </a:lnTo>
                <a:cubicBezTo>
                  <a:pt x="498835" y="736014"/>
                  <a:pt x="457314" y="729437"/>
                  <a:pt x="435761" y="699772"/>
                </a:cubicBezTo>
                <a:lnTo>
                  <a:pt x="341779" y="570418"/>
                </a:lnTo>
                <a:cubicBezTo>
                  <a:pt x="320226" y="540753"/>
                  <a:pt x="326803" y="499231"/>
                  <a:pt x="356468" y="477679"/>
                </a:cubicBezTo>
                <a:lnTo>
                  <a:pt x="684509" y="239343"/>
                </a:lnTo>
                <a:cubicBezTo>
                  <a:pt x="714174" y="217790"/>
                  <a:pt x="755695" y="224366"/>
                  <a:pt x="777248" y="254031"/>
                </a:cubicBezTo>
                <a:lnTo>
                  <a:pt x="871230" y="383386"/>
                </a:lnTo>
                <a:cubicBezTo>
                  <a:pt x="892782" y="413051"/>
                  <a:pt x="886206" y="454572"/>
                  <a:pt x="856541" y="476125"/>
                </a:cubicBezTo>
                <a:lnTo>
                  <a:pt x="828590" y="496433"/>
                </a:lnTo>
                <a:lnTo>
                  <a:pt x="939810" y="649514"/>
                </a:lnTo>
                <a:cubicBezTo>
                  <a:pt x="1002947" y="529270"/>
                  <a:pt x="996100" y="378811"/>
                  <a:pt x="910806" y="261414"/>
                </a:cubicBezTo>
                <a:cubicBezTo>
                  <a:pt x="789771" y="94824"/>
                  <a:pt x="556604" y="57894"/>
                  <a:pt x="390013" y="178929"/>
                </a:cubicBezTo>
                <a:close/>
                <a:moveTo>
                  <a:pt x="326716" y="91807"/>
                </a:moveTo>
                <a:cubicBezTo>
                  <a:pt x="541423" y="-64186"/>
                  <a:pt x="841934" y="-16590"/>
                  <a:pt x="997927" y="198117"/>
                </a:cubicBezTo>
                <a:cubicBezTo>
                  <a:pt x="1090326" y="325293"/>
                  <a:pt x="1111296" y="482575"/>
                  <a:pt x="1067359" y="621566"/>
                </a:cubicBezTo>
                <a:cubicBezTo>
                  <a:pt x="1125087" y="596400"/>
                  <a:pt x="1184605" y="577365"/>
                  <a:pt x="1244892" y="563339"/>
                </a:cubicBezTo>
                <a:lnTo>
                  <a:pt x="1244892" y="425809"/>
                </a:lnTo>
                <a:lnTo>
                  <a:pt x="1238396" y="425809"/>
                </a:lnTo>
                <a:cubicBezTo>
                  <a:pt x="1203300" y="425809"/>
                  <a:pt x="1174849" y="397358"/>
                  <a:pt x="1174849" y="362262"/>
                </a:cubicBezTo>
                <a:lnTo>
                  <a:pt x="1174849" y="209229"/>
                </a:lnTo>
                <a:cubicBezTo>
                  <a:pt x="1174849" y="191681"/>
                  <a:pt x="1181962" y="175794"/>
                  <a:pt x="1193462" y="164294"/>
                </a:cubicBezTo>
                <a:cubicBezTo>
                  <a:pt x="1204961" y="152795"/>
                  <a:pt x="1220848" y="145682"/>
                  <a:pt x="1238396" y="145682"/>
                </a:cubicBezTo>
                <a:lnTo>
                  <a:pt x="1484804" y="145682"/>
                </a:lnTo>
                <a:cubicBezTo>
                  <a:pt x="1519900" y="145682"/>
                  <a:pt x="1548351" y="174133"/>
                  <a:pt x="1548351" y="209229"/>
                </a:cubicBezTo>
                <a:lnTo>
                  <a:pt x="1548351" y="362262"/>
                </a:lnTo>
                <a:cubicBezTo>
                  <a:pt x="1548351" y="397358"/>
                  <a:pt x="1519900" y="425809"/>
                  <a:pt x="1484804" y="425809"/>
                </a:cubicBezTo>
                <a:lnTo>
                  <a:pt x="1478305" y="425809"/>
                </a:lnTo>
                <a:lnTo>
                  <a:pt x="1478305" y="531522"/>
                </a:lnTo>
                <a:cubicBezTo>
                  <a:pt x="1867969" y="516696"/>
                  <a:pt x="2257580" y="690299"/>
                  <a:pt x="2504004" y="1029474"/>
                </a:cubicBezTo>
                <a:cubicBezTo>
                  <a:pt x="2896903" y="1570253"/>
                  <a:pt x="2777023" y="2327148"/>
                  <a:pt x="2236244" y="2720047"/>
                </a:cubicBezTo>
                <a:cubicBezTo>
                  <a:pt x="1695464" y="3112946"/>
                  <a:pt x="938569" y="2993066"/>
                  <a:pt x="545670" y="2452287"/>
                </a:cubicBezTo>
                <a:cubicBezTo>
                  <a:pt x="302842" y="2118063"/>
                  <a:pt x="255883" y="1701289"/>
                  <a:pt x="383624" y="1339097"/>
                </a:cubicBezTo>
                <a:lnTo>
                  <a:pt x="271337" y="1301981"/>
                </a:lnTo>
                <a:lnTo>
                  <a:pt x="269200" y="1308446"/>
                </a:lnTo>
                <a:cubicBezTo>
                  <a:pt x="258184" y="1341768"/>
                  <a:pt x="222242" y="1359852"/>
                  <a:pt x="188919" y="1348836"/>
                </a:cubicBezTo>
                <a:lnTo>
                  <a:pt x="43619" y="1300805"/>
                </a:lnTo>
                <a:cubicBezTo>
                  <a:pt x="10297" y="1289790"/>
                  <a:pt x="-7787" y="1253847"/>
                  <a:pt x="3228" y="1220525"/>
                </a:cubicBezTo>
                <a:lnTo>
                  <a:pt x="80565" y="986568"/>
                </a:lnTo>
                <a:cubicBezTo>
                  <a:pt x="86073" y="969906"/>
                  <a:pt x="97812" y="957056"/>
                  <a:pt x="112340" y="949746"/>
                </a:cubicBezTo>
                <a:cubicBezTo>
                  <a:pt x="126869" y="942436"/>
                  <a:pt x="144185" y="940669"/>
                  <a:pt x="160847" y="946177"/>
                </a:cubicBezTo>
                <a:lnTo>
                  <a:pt x="306147" y="994208"/>
                </a:lnTo>
                <a:cubicBezTo>
                  <a:pt x="339468" y="1005223"/>
                  <a:pt x="357552" y="1041166"/>
                  <a:pt x="346537" y="1074488"/>
                </a:cubicBezTo>
                <a:lnTo>
                  <a:pt x="344596" y="1080361"/>
                </a:lnTo>
                <a:lnTo>
                  <a:pt x="482601" y="1125980"/>
                </a:lnTo>
                <a:cubicBezTo>
                  <a:pt x="516519" y="1067404"/>
                  <a:pt x="556040" y="1011588"/>
                  <a:pt x="601675" y="959905"/>
                </a:cubicBezTo>
                <a:cubicBezTo>
                  <a:pt x="455910" y="958740"/>
                  <a:pt x="312806" y="890195"/>
                  <a:pt x="220407" y="763018"/>
                </a:cubicBezTo>
                <a:cubicBezTo>
                  <a:pt x="64413" y="548311"/>
                  <a:pt x="112009" y="247801"/>
                  <a:pt x="326716" y="9180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2" name="Trapezoid 28">
            <a:extLst>
              <a:ext uri="{FF2B5EF4-FFF2-40B4-BE49-F238E27FC236}">
                <a16:creationId xmlns:a16="http://schemas.microsoft.com/office/drawing/2014/main" id="{2452358C-4126-42B4-A4B2-6B18A126A40E}"/>
              </a:ext>
            </a:extLst>
          </p:cNvPr>
          <p:cNvSpPr>
            <a:spLocks noChangeAspect="1"/>
          </p:cNvSpPr>
          <p:nvPr/>
        </p:nvSpPr>
        <p:spPr>
          <a:xfrm>
            <a:off x="3738542" y="3571534"/>
            <a:ext cx="297055" cy="360000"/>
          </a:xfrm>
          <a:custGeom>
            <a:avLst/>
            <a:gdLst/>
            <a:ahLst/>
            <a:cxnLst/>
            <a:rect l="l" t="t" r="r" b="b"/>
            <a:pathLst>
              <a:path w="2664297" h="3228846">
                <a:moveTo>
                  <a:pt x="2006233" y="1910002"/>
                </a:moveTo>
                <a:cubicBezTo>
                  <a:pt x="2195393" y="2270441"/>
                  <a:pt x="2396463" y="2592453"/>
                  <a:pt x="2218318" y="2693318"/>
                </a:cubicBezTo>
                <a:cubicBezTo>
                  <a:pt x="1760490" y="2959655"/>
                  <a:pt x="875097" y="3011972"/>
                  <a:pt x="413381" y="2693318"/>
                </a:cubicBezTo>
                <a:cubicBezTo>
                  <a:pt x="278026" y="2578660"/>
                  <a:pt x="448417" y="2270210"/>
                  <a:pt x="622358" y="1918652"/>
                </a:cubicBezTo>
                <a:close/>
                <a:moveTo>
                  <a:pt x="998355" y="318176"/>
                </a:moveTo>
                <a:lnTo>
                  <a:pt x="1054483" y="938365"/>
                </a:lnTo>
                <a:cubicBezTo>
                  <a:pt x="1073419" y="1202005"/>
                  <a:pt x="-94533" y="2544942"/>
                  <a:pt x="263185" y="2803859"/>
                </a:cubicBezTo>
                <a:cubicBezTo>
                  <a:pt x="799752" y="3120272"/>
                  <a:pt x="1828684" y="3068324"/>
                  <a:pt x="2360732" y="2803859"/>
                </a:cubicBezTo>
                <a:cubicBezTo>
                  <a:pt x="2817826" y="2582721"/>
                  <a:pt x="1567592" y="1249230"/>
                  <a:pt x="1559424" y="938364"/>
                </a:cubicBezTo>
                <a:lnTo>
                  <a:pt x="1635785" y="320808"/>
                </a:lnTo>
                <a:lnTo>
                  <a:pt x="1616510" y="323841"/>
                </a:lnTo>
                <a:cubicBezTo>
                  <a:pt x="1541035" y="362546"/>
                  <a:pt x="1432716" y="386340"/>
                  <a:pt x="1312455" y="386340"/>
                </a:cubicBezTo>
                <a:cubicBezTo>
                  <a:pt x="1186664" y="386340"/>
                  <a:pt x="1073940" y="360308"/>
                  <a:pt x="998355" y="318176"/>
                </a:cubicBezTo>
                <a:close/>
                <a:moveTo>
                  <a:pt x="1312455" y="60748"/>
                </a:moveTo>
                <a:cubicBezTo>
                  <a:pt x="1155275" y="60748"/>
                  <a:pt x="1027857" y="120035"/>
                  <a:pt x="1027857" y="193171"/>
                </a:cubicBezTo>
                <a:cubicBezTo>
                  <a:pt x="1027857" y="266307"/>
                  <a:pt x="1155275" y="325594"/>
                  <a:pt x="1312455" y="325594"/>
                </a:cubicBezTo>
                <a:cubicBezTo>
                  <a:pt x="1469634" y="325594"/>
                  <a:pt x="1597052" y="266307"/>
                  <a:pt x="1597052" y="193171"/>
                </a:cubicBezTo>
                <a:cubicBezTo>
                  <a:pt x="1597052" y="120035"/>
                  <a:pt x="1469634" y="60748"/>
                  <a:pt x="1312455" y="60748"/>
                </a:cubicBezTo>
                <a:close/>
                <a:moveTo>
                  <a:pt x="1312455" y="0"/>
                </a:moveTo>
                <a:cubicBezTo>
                  <a:pt x="1537130" y="0"/>
                  <a:pt x="1720121" y="83046"/>
                  <a:pt x="1726235" y="186847"/>
                </a:cubicBezTo>
                <a:cubicBezTo>
                  <a:pt x="1726742" y="186524"/>
                  <a:pt x="1727174" y="186120"/>
                  <a:pt x="1727606" y="185717"/>
                </a:cubicBezTo>
                <a:lnTo>
                  <a:pt x="1727102" y="190850"/>
                </a:lnTo>
                <a:cubicBezTo>
                  <a:pt x="1727595" y="191614"/>
                  <a:pt x="1727605" y="192391"/>
                  <a:pt x="1727605" y="193170"/>
                </a:cubicBezTo>
                <a:lnTo>
                  <a:pt x="1726271" y="199326"/>
                </a:lnTo>
                <a:lnTo>
                  <a:pt x="1655630" y="919826"/>
                </a:lnTo>
                <a:cubicBezTo>
                  <a:pt x="1665213" y="1268678"/>
                  <a:pt x="3079202" y="2735754"/>
                  <a:pt x="2542920" y="2983914"/>
                </a:cubicBezTo>
                <a:cubicBezTo>
                  <a:pt x="1918698" y="3280693"/>
                  <a:pt x="711513" y="3338989"/>
                  <a:pt x="81991" y="2983914"/>
                </a:cubicBezTo>
                <a:cubicBezTo>
                  <a:pt x="-337699" y="2693358"/>
                  <a:pt x="991496" y="1215684"/>
                  <a:pt x="969280" y="919828"/>
                </a:cubicBezTo>
                <a:lnTo>
                  <a:pt x="898640" y="199335"/>
                </a:lnTo>
                <a:cubicBezTo>
                  <a:pt x="897375" y="197339"/>
                  <a:pt x="897304" y="195258"/>
                  <a:pt x="897304" y="193170"/>
                </a:cubicBezTo>
                <a:lnTo>
                  <a:pt x="897808" y="190847"/>
                </a:lnTo>
                <a:lnTo>
                  <a:pt x="897305" y="185717"/>
                </a:lnTo>
                <a:lnTo>
                  <a:pt x="898687" y="186789"/>
                </a:lnTo>
                <a:cubicBezTo>
                  <a:pt x="904857" y="83015"/>
                  <a:pt x="1087821" y="0"/>
                  <a:pt x="13124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3" name="Rounded Rectangle 2">
            <a:extLst>
              <a:ext uri="{FF2B5EF4-FFF2-40B4-BE49-F238E27FC236}">
                <a16:creationId xmlns:a16="http://schemas.microsoft.com/office/drawing/2014/main" id="{97F76C8D-1D9C-4EB1-A429-5C710B2B89F4}"/>
              </a:ext>
            </a:extLst>
          </p:cNvPr>
          <p:cNvSpPr/>
          <p:nvPr/>
        </p:nvSpPr>
        <p:spPr>
          <a:xfrm>
            <a:off x="4286165" y="4223696"/>
            <a:ext cx="352834" cy="352834"/>
          </a:xfrm>
          <a:custGeom>
            <a:avLst/>
            <a:gdLst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338560 w 3960440"/>
              <a:gd name="connsiteY3" fmla="*/ 1981614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960440" h="3960000">
                <a:moveTo>
                  <a:pt x="1979373" y="472350"/>
                </a:moveTo>
                <a:cubicBezTo>
                  <a:pt x="1228307" y="485871"/>
                  <a:pt x="850011" y="1078219"/>
                  <a:pt x="813783" y="1434034"/>
                </a:cubicBezTo>
                <a:cubicBezTo>
                  <a:pt x="787561" y="1781828"/>
                  <a:pt x="889690" y="2005359"/>
                  <a:pt x="1119009" y="2222584"/>
                </a:cubicBezTo>
                <a:cubicBezTo>
                  <a:pt x="1178964" y="2123026"/>
                  <a:pt x="1260199" y="1908547"/>
                  <a:pt x="1328015" y="1812920"/>
                </a:cubicBezTo>
                <a:cubicBezTo>
                  <a:pt x="1222115" y="1647651"/>
                  <a:pt x="1255483" y="1756375"/>
                  <a:pt x="1234998" y="1431771"/>
                </a:cubicBezTo>
                <a:cubicBezTo>
                  <a:pt x="1331609" y="922504"/>
                  <a:pt x="1719145" y="812633"/>
                  <a:pt x="2217373" y="891303"/>
                </a:cubicBezTo>
                <a:cubicBezTo>
                  <a:pt x="2693518" y="1016895"/>
                  <a:pt x="2787642" y="1344599"/>
                  <a:pt x="2783502" y="1606823"/>
                </a:cubicBezTo>
                <a:cubicBezTo>
                  <a:pt x="2771081" y="1743454"/>
                  <a:pt x="2679609" y="2064482"/>
                  <a:pt x="2456028" y="2225955"/>
                </a:cubicBezTo>
                <a:cubicBezTo>
                  <a:pt x="2192422" y="2399851"/>
                  <a:pt x="2004893" y="2209395"/>
                  <a:pt x="2026974" y="2018938"/>
                </a:cubicBezTo>
                <a:cubicBezTo>
                  <a:pt x="2072519" y="1810540"/>
                  <a:pt x="2086043" y="1754994"/>
                  <a:pt x="2135727" y="1554876"/>
                </a:cubicBezTo>
                <a:cubicBezTo>
                  <a:pt x="2195073" y="1382360"/>
                  <a:pt x="2084273" y="1259912"/>
                  <a:pt x="1915898" y="1219889"/>
                </a:cubicBezTo>
                <a:cubicBezTo>
                  <a:pt x="1750283" y="1186766"/>
                  <a:pt x="1626460" y="1331294"/>
                  <a:pt x="1589196" y="1434803"/>
                </a:cubicBezTo>
                <a:cubicBezTo>
                  <a:pt x="1499489" y="1732912"/>
                  <a:pt x="1614533" y="1824000"/>
                  <a:pt x="1574511" y="1939931"/>
                </a:cubicBezTo>
                <a:cubicBezTo>
                  <a:pt x="1332991" y="2671400"/>
                  <a:pt x="1220920" y="3468343"/>
                  <a:pt x="1339611" y="3487664"/>
                </a:cubicBezTo>
                <a:cubicBezTo>
                  <a:pt x="1434840" y="3497327"/>
                  <a:pt x="1730357" y="3129057"/>
                  <a:pt x="1887692" y="2422431"/>
                </a:cubicBezTo>
                <a:cubicBezTo>
                  <a:pt x="1985681" y="2531460"/>
                  <a:pt x="2093439" y="2747804"/>
                  <a:pt x="2336342" y="2720202"/>
                </a:cubicBezTo>
                <a:cubicBezTo>
                  <a:pt x="2693796" y="2666377"/>
                  <a:pt x="3092265" y="2401394"/>
                  <a:pt x="3176454" y="1627140"/>
                </a:cubicBezTo>
                <a:cubicBezTo>
                  <a:pt x="3254038" y="999456"/>
                  <a:pt x="2816023" y="430731"/>
                  <a:pt x="1979373" y="472350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4" name="Rounded Rectangle 8">
            <a:extLst>
              <a:ext uri="{FF2B5EF4-FFF2-40B4-BE49-F238E27FC236}">
                <a16:creationId xmlns:a16="http://schemas.microsoft.com/office/drawing/2014/main" id="{495E1561-C50A-4899-86D2-7F84FD98D948}"/>
              </a:ext>
            </a:extLst>
          </p:cNvPr>
          <p:cNvSpPr/>
          <p:nvPr/>
        </p:nvSpPr>
        <p:spPr>
          <a:xfrm>
            <a:off x="3710633" y="4223696"/>
            <a:ext cx="352873" cy="352834"/>
          </a:xfrm>
          <a:custGeom>
            <a:avLst/>
            <a:gdLst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688485 w 3888432"/>
              <a:gd name="connsiteY5" fmla="*/ 147563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2688485 w 3888432"/>
              <a:gd name="connsiteY17" fmla="*/ 1475633 h 3960440"/>
              <a:gd name="connsiteX18" fmla="*/ 878058 w 3888432"/>
              <a:gd name="connsiteY18" fmla="*/ 648072 h 3960440"/>
              <a:gd name="connsiteX19" fmla="*/ 554477 w 3888432"/>
              <a:gd name="connsiteY19" fmla="*/ 971653 h 3960440"/>
              <a:gd name="connsiteX20" fmla="*/ 878058 w 3888432"/>
              <a:gd name="connsiteY20" fmla="*/ 1295234 h 3960440"/>
              <a:gd name="connsiteX21" fmla="*/ 1201639 w 3888432"/>
              <a:gd name="connsiteY21" fmla="*/ 971653 h 3960440"/>
              <a:gd name="connsiteX22" fmla="*/ 878058 w 3888432"/>
              <a:gd name="connsiteY22" fmla="*/ 648072 h 3960440"/>
              <a:gd name="connsiteX23" fmla="*/ 333511 w 3888432"/>
              <a:gd name="connsiteY23" fmla="*/ 0 h 3960440"/>
              <a:gd name="connsiteX24" fmla="*/ 3554921 w 3888432"/>
              <a:gd name="connsiteY24" fmla="*/ 0 h 3960440"/>
              <a:gd name="connsiteX25" fmla="*/ 3888432 w 3888432"/>
              <a:gd name="connsiteY25" fmla="*/ 333511 h 3960440"/>
              <a:gd name="connsiteX26" fmla="*/ 3888432 w 3888432"/>
              <a:gd name="connsiteY26" fmla="*/ 3626929 h 3960440"/>
              <a:gd name="connsiteX27" fmla="*/ 3554921 w 3888432"/>
              <a:gd name="connsiteY27" fmla="*/ 3960440 h 3960440"/>
              <a:gd name="connsiteX28" fmla="*/ 333511 w 3888432"/>
              <a:gd name="connsiteY28" fmla="*/ 3960440 h 3960440"/>
              <a:gd name="connsiteX29" fmla="*/ 0 w 3888432"/>
              <a:gd name="connsiteY29" fmla="*/ 3626929 h 3960440"/>
              <a:gd name="connsiteX30" fmla="*/ 0 w 3888432"/>
              <a:gd name="connsiteY30" fmla="*/ 333511 h 3960440"/>
              <a:gd name="connsiteX31" fmla="*/ 333511 w 3888432"/>
              <a:gd name="connsiteY31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888432" h="3960440">
                <a:moveTo>
                  <a:pt x="554477" y="1512168"/>
                </a:moveTo>
                <a:lnTo>
                  <a:pt x="554477" y="3312368"/>
                </a:lnTo>
                <a:lnTo>
                  <a:pt x="1201638" y="3312368"/>
                </a:lnTo>
                <a:lnTo>
                  <a:pt x="1201638" y="1512168"/>
                </a:lnTo>
                <a:lnTo>
                  <a:pt x="554477" y="1512168"/>
                </a:lnTo>
                <a:close/>
                <a:moveTo>
                  <a:pt x="2840340" y="1479943"/>
                </a:moveTo>
                <a:cubicBezTo>
                  <a:pt x="2293254" y="1484797"/>
                  <a:pt x="2254084" y="1780470"/>
                  <a:pt x="2136833" y="1785510"/>
                </a:cubicBezTo>
                <a:lnTo>
                  <a:pt x="2136833" y="1510185"/>
                </a:lnTo>
                <a:lnTo>
                  <a:pt x="1489672" y="1510185"/>
                </a:lnTo>
                <a:lnTo>
                  <a:pt x="1489672" y="3310385"/>
                </a:lnTo>
                <a:lnTo>
                  <a:pt x="2136833" y="3310385"/>
                </a:lnTo>
                <a:cubicBezTo>
                  <a:pt x="2140283" y="2925445"/>
                  <a:pt x="2133383" y="2560917"/>
                  <a:pt x="2147184" y="2155564"/>
                </a:cubicBezTo>
                <a:cubicBezTo>
                  <a:pt x="2187272" y="1842063"/>
                  <a:pt x="2668986" y="1938990"/>
                  <a:pt x="2673919" y="2138897"/>
                </a:cubicBezTo>
                <a:lnTo>
                  <a:pt x="2679688" y="3312366"/>
                </a:lnTo>
                <a:lnTo>
                  <a:pt x="3326849" y="3312366"/>
                </a:lnTo>
                <a:cubicBezTo>
                  <a:pt x="3329155" y="2917782"/>
                  <a:pt x="3331462" y="2523197"/>
                  <a:pt x="3333768" y="2128613"/>
                </a:cubicBezTo>
                <a:cubicBezTo>
                  <a:pt x="3339026" y="1942962"/>
                  <a:pt x="3184753" y="1475890"/>
                  <a:pt x="2840340" y="1479943"/>
                </a:cubicBezTo>
                <a:close/>
                <a:moveTo>
                  <a:pt x="878058" y="648072"/>
                </a:moveTo>
                <a:cubicBezTo>
                  <a:pt x="699349" y="648072"/>
                  <a:pt x="554477" y="792944"/>
                  <a:pt x="554477" y="971653"/>
                </a:cubicBezTo>
                <a:cubicBezTo>
                  <a:pt x="554477" y="1150362"/>
                  <a:pt x="699349" y="1295234"/>
                  <a:pt x="878058" y="1295234"/>
                </a:cubicBezTo>
                <a:cubicBezTo>
                  <a:pt x="1056767" y="1295234"/>
                  <a:pt x="1201639" y="1150362"/>
                  <a:pt x="1201639" y="971653"/>
                </a:cubicBezTo>
                <a:cubicBezTo>
                  <a:pt x="1201639" y="792944"/>
                  <a:pt x="1056767" y="648072"/>
                  <a:pt x="878058" y="648072"/>
                </a:cubicBezTo>
                <a:close/>
                <a:moveTo>
                  <a:pt x="333511" y="0"/>
                </a:moveTo>
                <a:lnTo>
                  <a:pt x="3554921" y="0"/>
                </a:lnTo>
                <a:cubicBezTo>
                  <a:pt x="3739114" y="0"/>
                  <a:pt x="3888432" y="149318"/>
                  <a:pt x="3888432" y="333511"/>
                </a:cubicBezTo>
                <a:lnTo>
                  <a:pt x="3888432" y="3626929"/>
                </a:lnTo>
                <a:cubicBezTo>
                  <a:pt x="3888432" y="3811122"/>
                  <a:pt x="3739114" y="3960440"/>
                  <a:pt x="3554921" y="3960440"/>
                </a:cubicBezTo>
                <a:lnTo>
                  <a:pt x="333511" y="3960440"/>
                </a:lnTo>
                <a:cubicBezTo>
                  <a:pt x="149318" y="3960440"/>
                  <a:pt x="0" y="3811122"/>
                  <a:pt x="0" y="3626929"/>
                </a:cubicBezTo>
                <a:lnTo>
                  <a:pt x="0" y="333511"/>
                </a:lnTo>
                <a:cubicBezTo>
                  <a:pt x="0" y="149318"/>
                  <a:pt x="149318" y="0"/>
                  <a:pt x="333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5" name="Rounded Rectangle 2">
            <a:extLst>
              <a:ext uri="{FF2B5EF4-FFF2-40B4-BE49-F238E27FC236}">
                <a16:creationId xmlns:a16="http://schemas.microsoft.com/office/drawing/2014/main" id="{6117B82B-FA4B-4C4B-8286-25BFC618DCE7}"/>
              </a:ext>
            </a:extLst>
          </p:cNvPr>
          <p:cNvSpPr/>
          <p:nvPr/>
        </p:nvSpPr>
        <p:spPr>
          <a:xfrm>
            <a:off x="5433122" y="4223696"/>
            <a:ext cx="352834" cy="352834"/>
          </a:xfrm>
          <a:custGeom>
            <a:avLst/>
            <a:gdLst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155131 w 3960000"/>
              <a:gd name="connsiteY16" fmla="*/ 1419365 h 3960000"/>
              <a:gd name="connsiteX17" fmla="*/ 3207849 w 3960000"/>
              <a:gd name="connsiteY17" fmla="*/ 1493166 h 3960000"/>
              <a:gd name="connsiteX18" fmla="*/ 3407333 w 3960000"/>
              <a:gd name="connsiteY18" fmla="*/ 1117847 h 3960000"/>
              <a:gd name="connsiteX19" fmla="*/ 3108461 w 3960000"/>
              <a:gd name="connsiteY19" fmla="*/ 1185086 h 3960000"/>
              <a:gd name="connsiteX20" fmla="*/ 3334650 w 3960000"/>
              <a:gd name="connsiteY20" fmla="*/ 883134 h 3960000"/>
              <a:gd name="connsiteX21" fmla="*/ 2995677 w 3960000"/>
              <a:gd name="connsiteY21" fmla="*/ 1008938 h 3960000"/>
              <a:gd name="connsiteX22" fmla="*/ 2538382 w 3960000"/>
              <a:gd name="connsiteY22" fmla="*/ 802616 h 3960000"/>
              <a:gd name="connsiteX23" fmla="*/ 308009 w 3960000"/>
              <a:gd name="connsiteY23" fmla="*/ 0 h 3960000"/>
              <a:gd name="connsiteX24" fmla="*/ 3651991 w 3960000"/>
              <a:gd name="connsiteY24" fmla="*/ 0 h 3960000"/>
              <a:gd name="connsiteX25" fmla="*/ 3960000 w 3960000"/>
              <a:gd name="connsiteY25" fmla="*/ 308009 h 3960000"/>
              <a:gd name="connsiteX26" fmla="*/ 3960000 w 3960000"/>
              <a:gd name="connsiteY26" fmla="*/ 3651991 h 3960000"/>
              <a:gd name="connsiteX27" fmla="*/ 3651991 w 3960000"/>
              <a:gd name="connsiteY27" fmla="*/ 3960000 h 3960000"/>
              <a:gd name="connsiteX28" fmla="*/ 308009 w 3960000"/>
              <a:gd name="connsiteY28" fmla="*/ 3960000 h 3960000"/>
              <a:gd name="connsiteX29" fmla="*/ 0 w 3960000"/>
              <a:gd name="connsiteY29" fmla="*/ 3651991 h 3960000"/>
              <a:gd name="connsiteX30" fmla="*/ 0 w 3960000"/>
              <a:gd name="connsiteY30" fmla="*/ 308009 h 3960000"/>
              <a:gd name="connsiteX31" fmla="*/ 308009 w 3960000"/>
              <a:gd name="connsiteY31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207849 w 3960000"/>
              <a:gd name="connsiteY16" fmla="*/ 1493166 h 3960000"/>
              <a:gd name="connsiteX17" fmla="*/ 3407333 w 3960000"/>
              <a:gd name="connsiteY17" fmla="*/ 1117847 h 3960000"/>
              <a:gd name="connsiteX18" fmla="*/ 3108461 w 3960000"/>
              <a:gd name="connsiteY18" fmla="*/ 1185086 h 3960000"/>
              <a:gd name="connsiteX19" fmla="*/ 3334650 w 3960000"/>
              <a:gd name="connsiteY19" fmla="*/ 883134 h 3960000"/>
              <a:gd name="connsiteX20" fmla="*/ 2995677 w 3960000"/>
              <a:gd name="connsiteY20" fmla="*/ 1008938 h 3960000"/>
              <a:gd name="connsiteX21" fmla="*/ 2538382 w 3960000"/>
              <a:gd name="connsiteY21" fmla="*/ 802616 h 3960000"/>
              <a:gd name="connsiteX22" fmla="*/ 308009 w 3960000"/>
              <a:gd name="connsiteY22" fmla="*/ 0 h 3960000"/>
              <a:gd name="connsiteX23" fmla="*/ 3651991 w 3960000"/>
              <a:gd name="connsiteY23" fmla="*/ 0 h 3960000"/>
              <a:gd name="connsiteX24" fmla="*/ 3960000 w 3960000"/>
              <a:gd name="connsiteY24" fmla="*/ 308009 h 3960000"/>
              <a:gd name="connsiteX25" fmla="*/ 3960000 w 3960000"/>
              <a:gd name="connsiteY25" fmla="*/ 3651991 h 3960000"/>
              <a:gd name="connsiteX26" fmla="*/ 3651991 w 3960000"/>
              <a:gd name="connsiteY26" fmla="*/ 3960000 h 3960000"/>
              <a:gd name="connsiteX27" fmla="*/ 308009 w 3960000"/>
              <a:gd name="connsiteY27" fmla="*/ 3960000 h 3960000"/>
              <a:gd name="connsiteX28" fmla="*/ 0 w 3960000"/>
              <a:gd name="connsiteY28" fmla="*/ 3651991 h 3960000"/>
              <a:gd name="connsiteX29" fmla="*/ 0 w 3960000"/>
              <a:gd name="connsiteY29" fmla="*/ 308009 h 3960000"/>
              <a:gd name="connsiteX30" fmla="*/ 308009 w 3960000"/>
              <a:gd name="connsiteY30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08461 w 3960000"/>
              <a:gd name="connsiteY17" fmla="*/ 1185086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60000" h="3960000">
                <a:moveTo>
                  <a:pt x="3160999" y="1374274"/>
                </a:moveTo>
                <a:lnTo>
                  <a:pt x="3155132" y="1419362"/>
                </a:lnTo>
                <a:lnTo>
                  <a:pt x="3160999" y="1374274"/>
                </a:lnTo>
                <a:close/>
                <a:moveTo>
                  <a:pt x="2496208" y="770986"/>
                </a:moveTo>
                <a:cubicBezTo>
                  <a:pt x="2113414" y="770986"/>
                  <a:pt x="1929581" y="1106902"/>
                  <a:pt x="1921633" y="1292845"/>
                </a:cubicBezTo>
                <a:cubicBezTo>
                  <a:pt x="1914712" y="1454769"/>
                  <a:pt x="1928136" y="1522392"/>
                  <a:pt x="1942445" y="1570340"/>
                </a:cubicBezTo>
                <a:cubicBezTo>
                  <a:pt x="1547199" y="1510736"/>
                  <a:pt x="1237189" y="1330681"/>
                  <a:pt x="815277" y="836121"/>
                </a:cubicBezTo>
                <a:cubicBezTo>
                  <a:pt x="618819" y="1229038"/>
                  <a:pt x="733086" y="1558961"/>
                  <a:pt x="965659" y="1735195"/>
                </a:cubicBezTo>
                <a:cubicBezTo>
                  <a:pt x="864541" y="1716416"/>
                  <a:pt x="662904" y="1695759"/>
                  <a:pt x="570453" y="1629310"/>
                </a:cubicBezTo>
                <a:cubicBezTo>
                  <a:pt x="597898" y="2016450"/>
                  <a:pt x="990931" y="2177657"/>
                  <a:pt x="1196057" y="2257108"/>
                </a:cubicBezTo>
                <a:cubicBezTo>
                  <a:pt x="1113718" y="2275887"/>
                  <a:pt x="943857" y="2321380"/>
                  <a:pt x="813848" y="2296824"/>
                </a:cubicBezTo>
                <a:cubicBezTo>
                  <a:pt x="926523" y="2634848"/>
                  <a:pt x="1326064" y="2611755"/>
                  <a:pt x="1486410" y="2607420"/>
                </a:cubicBezTo>
                <a:cubicBezTo>
                  <a:pt x="1297174" y="2749708"/>
                  <a:pt x="1000058" y="2795794"/>
                  <a:pt x="489408" y="2829018"/>
                </a:cubicBezTo>
                <a:cubicBezTo>
                  <a:pt x="914827" y="3139596"/>
                  <a:pt x="1734874" y="3242281"/>
                  <a:pt x="2062787" y="3146219"/>
                </a:cubicBezTo>
                <a:cubicBezTo>
                  <a:pt x="2763394" y="2903535"/>
                  <a:pt x="2915370" y="2621267"/>
                  <a:pt x="3074271" y="2105563"/>
                </a:cubicBezTo>
                <a:cubicBezTo>
                  <a:pt x="3173740" y="1733406"/>
                  <a:pt x="3145310" y="1648999"/>
                  <a:pt x="3207849" y="1493166"/>
                </a:cubicBezTo>
                <a:cubicBezTo>
                  <a:pt x="3270388" y="1337333"/>
                  <a:pt x="3414210" y="1276468"/>
                  <a:pt x="3449507" y="1170564"/>
                </a:cubicBezTo>
                <a:cubicBezTo>
                  <a:pt x="3349883" y="1192977"/>
                  <a:pt x="3252716" y="1239516"/>
                  <a:pt x="3140091" y="1227260"/>
                </a:cubicBezTo>
                <a:cubicBezTo>
                  <a:pt x="3219995" y="1183499"/>
                  <a:pt x="3274317" y="996523"/>
                  <a:pt x="3324107" y="851504"/>
                </a:cubicBezTo>
                <a:cubicBezTo>
                  <a:pt x="3215037" y="921165"/>
                  <a:pt x="3152155" y="998691"/>
                  <a:pt x="2995677" y="1008938"/>
                </a:cubicBezTo>
                <a:cubicBezTo>
                  <a:pt x="2884471" y="881691"/>
                  <a:pt x="2678487" y="770986"/>
                  <a:pt x="2496208" y="770986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6" name="Rounded Rectangle 3">
            <a:extLst>
              <a:ext uri="{FF2B5EF4-FFF2-40B4-BE49-F238E27FC236}">
                <a16:creationId xmlns:a16="http://schemas.microsoft.com/office/drawing/2014/main" id="{11330547-2FD5-41B4-9E10-6CC1E4FC523A}"/>
              </a:ext>
            </a:extLst>
          </p:cNvPr>
          <p:cNvSpPr>
            <a:spLocks noChangeAspect="1"/>
          </p:cNvSpPr>
          <p:nvPr/>
        </p:nvSpPr>
        <p:spPr>
          <a:xfrm>
            <a:off x="4855565" y="4223696"/>
            <a:ext cx="352834" cy="352834"/>
          </a:xfrm>
          <a:custGeom>
            <a:avLst/>
            <a:gdLst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59137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60000" h="3960000">
                <a:moveTo>
                  <a:pt x="2841893" y="181064"/>
                </a:moveTo>
                <a:cubicBezTo>
                  <a:pt x="2485731" y="190239"/>
                  <a:pt x="2106781" y="339266"/>
                  <a:pt x="2105790" y="859562"/>
                </a:cubicBezTo>
                <a:lnTo>
                  <a:pt x="2106860" y="863292"/>
                </a:lnTo>
                <a:lnTo>
                  <a:pt x="2106860" y="1248172"/>
                </a:lnTo>
                <a:lnTo>
                  <a:pt x="1691968" y="1248172"/>
                </a:lnTo>
                <a:lnTo>
                  <a:pt x="1691968" y="1824236"/>
                </a:lnTo>
                <a:lnTo>
                  <a:pt x="2106860" y="1824236"/>
                </a:lnTo>
                <a:lnTo>
                  <a:pt x="2106860" y="3779396"/>
                </a:lnTo>
                <a:lnTo>
                  <a:pt x="2754932" y="3779396"/>
                </a:lnTo>
                <a:lnTo>
                  <a:pt x="2754932" y="1824236"/>
                </a:lnTo>
                <a:lnTo>
                  <a:pt x="3305869" y="1813665"/>
                </a:lnTo>
                <a:lnTo>
                  <a:pt x="3348152" y="1248172"/>
                </a:lnTo>
                <a:lnTo>
                  <a:pt x="2754932" y="1248172"/>
                </a:lnTo>
                <a:lnTo>
                  <a:pt x="2754932" y="907124"/>
                </a:lnTo>
                <a:cubicBezTo>
                  <a:pt x="2746287" y="682909"/>
                  <a:pt x="3126764" y="685506"/>
                  <a:pt x="3369037" y="704441"/>
                </a:cubicBezTo>
                <a:cubicBezTo>
                  <a:pt x="3391941" y="556446"/>
                  <a:pt x="3409927" y="381656"/>
                  <a:pt x="3410216" y="195189"/>
                </a:cubicBezTo>
                <a:cubicBezTo>
                  <a:pt x="3239930" y="163882"/>
                  <a:pt x="3118909" y="173928"/>
                  <a:pt x="2841893" y="181064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7" name="Rounded Rectangle 10">
            <a:extLst>
              <a:ext uri="{FF2B5EF4-FFF2-40B4-BE49-F238E27FC236}">
                <a16:creationId xmlns:a16="http://schemas.microsoft.com/office/drawing/2014/main" id="{B1EA8AFE-0EE2-4349-98DA-EC4B1F66E23C}"/>
              </a:ext>
            </a:extLst>
          </p:cNvPr>
          <p:cNvSpPr>
            <a:spLocks noChangeAspect="1"/>
          </p:cNvSpPr>
          <p:nvPr/>
        </p:nvSpPr>
        <p:spPr>
          <a:xfrm>
            <a:off x="6021140" y="4216530"/>
            <a:ext cx="354091" cy="360000"/>
          </a:xfrm>
          <a:custGeom>
            <a:avLst/>
            <a:gdLst/>
            <a:ahLst/>
            <a:cxnLst/>
            <a:rect l="l" t="t" r="r" b="b"/>
            <a:pathLst>
              <a:path w="3186824" h="3240000">
                <a:moveTo>
                  <a:pt x="2141174" y="1384899"/>
                </a:moveTo>
                <a:lnTo>
                  <a:pt x="2141174" y="1528887"/>
                </a:lnTo>
                <a:lnTo>
                  <a:pt x="1997174" y="1528887"/>
                </a:lnTo>
                <a:lnTo>
                  <a:pt x="1997174" y="1744911"/>
                </a:lnTo>
                <a:lnTo>
                  <a:pt x="2141174" y="1744911"/>
                </a:lnTo>
                <a:lnTo>
                  <a:pt x="2141174" y="1888899"/>
                </a:lnTo>
                <a:lnTo>
                  <a:pt x="2357174" y="1888899"/>
                </a:lnTo>
                <a:lnTo>
                  <a:pt x="2357174" y="1744911"/>
                </a:lnTo>
                <a:lnTo>
                  <a:pt x="2501174" y="1744911"/>
                </a:lnTo>
                <a:lnTo>
                  <a:pt x="2501174" y="1528887"/>
                </a:lnTo>
                <a:lnTo>
                  <a:pt x="2357174" y="1528887"/>
                </a:lnTo>
                <a:lnTo>
                  <a:pt x="2357174" y="1384899"/>
                </a:lnTo>
                <a:close/>
                <a:moveTo>
                  <a:pt x="1286582" y="1008157"/>
                </a:moveTo>
                <a:cubicBezTo>
                  <a:pt x="1148208" y="1006486"/>
                  <a:pt x="1009270" y="1051569"/>
                  <a:pt x="894997" y="1143711"/>
                </a:cubicBezTo>
                <a:cubicBezTo>
                  <a:pt x="666451" y="1327995"/>
                  <a:pt x="600947" y="1648602"/>
                  <a:pt x="738892" y="1907765"/>
                </a:cubicBezTo>
                <a:cubicBezTo>
                  <a:pt x="876837" y="2166928"/>
                  <a:pt x="1179371" y="2291639"/>
                  <a:pt x="1459875" y="2204971"/>
                </a:cubicBezTo>
                <a:cubicBezTo>
                  <a:pt x="1676459" y="2138053"/>
                  <a:pt x="1832801" y="1959669"/>
                  <a:pt x="1876637" y="1747242"/>
                </a:cubicBezTo>
                <a:lnTo>
                  <a:pt x="1879565" y="1747242"/>
                </a:lnTo>
                <a:lnTo>
                  <a:pt x="1879565" y="1728291"/>
                </a:lnTo>
                <a:cubicBezTo>
                  <a:pt x="1891883" y="1671800"/>
                  <a:pt x="1894168" y="1612713"/>
                  <a:pt x="1887545" y="1552862"/>
                </a:cubicBezTo>
                <a:lnTo>
                  <a:pt x="1879565" y="1553745"/>
                </a:lnTo>
                <a:lnTo>
                  <a:pt x="1879565" y="1531218"/>
                </a:lnTo>
                <a:lnTo>
                  <a:pt x="1231565" y="1531218"/>
                </a:lnTo>
                <a:lnTo>
                  <a:pt x="1231565" y="1747242"/>
                </a:lnTo>
                <a:lnTo>
                  <a:pt x="1565835" y="1747242"/>
                </a:lnTo>
                <a:cubicBezTo>
                  <a:pt x="1530201" y="1827940"/>
                  <a:pt x="1460959" y="1892348"/>
                  <a:pt x="1371795" y="1919897"/>
                </a:cubicBezTo>
                <a:cubicBezTo>
                  <a:pt x="1228031" y="1964316"/>
                  <a:pt x="1072976" y="1900399"/>
                  <a:pt x="1002277" y="1767573"/>
                </a:cubicBezTo>
                <a:cubicBezTo>
                  <a:pt x="931578" y="1634747"/>
                  <a:pt x="965150" y="1470429"/>
                  <a:pt x="1082284" y="1375980"/>
                </a:cubicBezTo>
                <a:cubicBezTo>
                  <a:pt x="1199418" y="1281531"/>
                  <a:pt x="1367118" y="1283556"/>
                  <a:pt x="1481937" y="1380807"/>
                </a:cubicBezTo>
                <a:lnTo>
                  <a:pt x="1674778" y="1153129"/>
                </a:lnTo>
                <a:cubicBezTo>
                  <a:pt x="1562764" y="1058254"/>
                  <a:pt x="1424955" y="1009828"/>
                  <a:pt x="1286582" y="1008157"/>
                </a:cubicBezTo>
                <a:close/>
                <a:moveTo>
                  <a:pt x="293028" y="0"/>
                </a:moveTo>
                <a:lnTo>
                  <a:pt x="2893796" y="0"/>
                </a:lnTo>
                <a:cubicBezTo>
                  <a:pt x="3055631" y="0"/>
                  <a:pt x="3186824" y="131193"/>
                  <a:pt x="3186824" y="293028"/>
                </a:cubicBezTo>
                <a:lnTo>
                  <a:pt x="3186824" y="2946972"/>
                </a:lnTo>
                <a:cubicBezTo>
                  <a:pt x="3186824" y="3108807"/>
                  <a:pt x="3055631" y="3240000"/>
                  <a:pt x="2893796" y="3240000"/>
                </a:cubicBezTo>
                <a:lnTo>
                  <a:pt x="293028" y="3240000"/>
                </a:lnTo>
                <a:cubicBezTo>
                  <a:pt x="131193" y="3240000"/>
                  <a:pt x="0" y="3108807"/>
                  <a:pt x="0" y="2946972"/>
                </a:cubicBezTo>
                <a:lnTo>
                  <a:pt x="0" y="293028"/>
                </a:lnTo>
                <a:cubicBezTo>
                  <a:pt x="0" y="131193"/>
                  <a:pt x="131193" y="0"/>
                  <a:pt x="29302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8" name="Block Arc 6">
            <a:extLst>
              <a:ext uri="{FF2B5EF4-FFF2-40B4-BE49-F238E27FC236}">
                <a16:creationId xmlns:a16="http://schemas.microsoft.com/office/drawing/2014/main" id="{1C51628F-84C7-4EA2-B0A2-4B0D367CFD00}"/>
              </a:ext>
            </a:extLst>
          </p:cNvPr>
          <p:cNvSpPr/>
          <p:nvPr/>
        </p:nvSpPr>
        <p:spPr>
          <a:xfrm>
            <a:off x="6557572" y="4241324"/>
            <a:ext cx="331940" cy="335206"/>
          </a:xfrm>
          <a:custGeom>
            <a:avLst/>
            <a:gdLst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151233"/>
              <a:gd name="connsiteY0" fmla="*/ 2175617 h 3221116"/>
              <a:gd name="connsiteX1" fmla="*/ 2658205 w 3151233"/>
              <a:gd name="connsiteY1" fmla="*/ 2178566 h 3221116"/>
              <a:gd name="connsiteX2" fmla="*/ 2664630 w 3151233"/>
              <a:gd name="connsiteY2" fmla="*/ 2175617 h 3221116"/>
              <a:gd name="connsiteX3" fmla="*/ 1477043 w 3151233"/>
              <a:gd name="connsiteY3" fmla="*/ 1144372 h 3221116"/>
              <a:gd name="connsiteX4" fmla="*/ 1409070 w 3151233"/>
              <a:gd name="connsiteY4" fmla="*/ 1159393 h 3221116"/>
              <a:gd name="connsiteX5" fmla="*/ 1152384 w 3151233"/>
              <a:gd name="connsiteY5" fmla="*/ 1703728 h 3221116"/>
              <a:gd name="connsiteX6" fmla="*/ 1514013 w 3151233"/>
              <a:gd name="connsiteY6" fmla="*/ 2152290 h 3221116"/>
              <a:gd name="connsiteX7" fmla="*/ 1850815 w 3151233"/>
              <a:gd name="connsiteY7" fmla="*/ 1654259 h 3221116"/>
              <a:gd name="connsiteX8" fmla="*/ 1830467 w 3151233"/>
              <a:gd name="connsiteY8" fmla="*/ 1515986 h 3221116"/>
              <a:gd name="connsiteX9" fmla="*/ 1477043 w 3151233"/>
              <a:gd name="connsiteY9" fmla="*/ 1144372 h 3221116"/>
              <a:gd name="connsiteX10" fmla="*/ 1651152 w 3151233"/>
              <a:gd name="connsiteY10" fmla="*/ 501 h 3221116"/>
              <a:gd name="connsiteX11" fmla="*/ 2580395 w 3151233"/>
              <a:gd name="connsiteY11" fmla="*/ 324821 h 3221116"/>
              <a:gd name="connsiteX12" fmla="*/ 3030464 w 3151233"/>
              <a:gd name="connsiteY12" fmla="*/ 2249544 h 3221116"/>
              <a:gd name="connsiteX13" fmla="*/ 2585849 w 3151233"/>
              <a:gd name="connsiteY13" fmla="*/ 2588887 h 3221116"/>
              <a:gd name="connsiteX14" fmla="*/ 1973374 w 3151233"/>
              <a:gd name="connsiteY14" fmla="*/ 2195096 h 3221116"/>
              <a:gd name="connsiteX15" fmla="*/ 1390827 w 3151233"/>
              <a:gd name="connsiteY15" fmla="*/ 2527630 h 3221116"/>
              <a:gd name="connsiteX16" fmla="*/ 783896 w 3151233"/>
              <a:gd name="connsiteY16" fmla="*/ 1665044 h 3221116"/>
              <a:gd name="connsiteX17" fmla="*/ 1268509 w 3151233"/>
              <a:gd name="connsiteY17" fmla="*/ 819983 h 3221116"/>
              <a:gd name="connsiteX18" fmla="*/ 1328805 w 3151233"/>
              <a:gd name="connsiteY18" fmla="*/ 807930 h 3221116"/>
              <a:gd name="connsiteX19" fmla="*/ 1390827 w 3151233"/>
              <a:gd name="connsiteY19" fmla="*/ 802457 h 3221116"/>
              <a:gd name="connsiteX20" fmla="*/ 1462242 w 3151233"/>
              <a:gd name="connsiteY20" fmla="*/ 801708 h 3221116"/>
              <a:gd name="connsiteX21" fmla="*/ 1956122 w 3151233"/>
              <a:gd name="connsiteY21" fmla="*/ 1110076 h 3221116"/>
              <a:gd name="connsiteX22" fmla="*/ 1973374 w 3151233"/>
              <a:gd name="connsiteY22" fmla="*/ 875315 h 3221116"/>
              <a:gd name="connsiteX23" fmla="*/ 2333414 w 3151233"/>
              <a:gd name="connsiteY23" fmla="*/ 875315 h 3221116"/>
              <a:gd name="connsiteX24" fmla="*/ 2324788 w 3151233"/>
              <a:gd name="connsiteY24" fmla="*/ 2054049 h 3221116"/>
              <a:gd name="connsiteX25" fmla="*/ 2661746 w 3151233"/>
              <a:gd name="connsiteY25" fmla="*/ 2179658 h 3221116"/>
              <a:gd name="connsiteX26" fmla="*/ 2691046 w 3151233"/>
              <a:gd name="connsiteY26" fmla="*/ 2188689 h 3221116"/>
              <a:gd name="connsiteX27" fmla="*/ 2667011 w 3151233"/>
              <a:gd name="connsiteY27" fmla="*/ 2175828 h 3221116"/>
              <a:gd name="connsiteX28" fmla="*/ 2332141 w 3151233"/>
              <a:gd name="connsiteY28" fmla="*/ 653899 h 3221116"/>
              <a:gd name="connsiteX29" fmla="*/ 776764 w 3151233"/>
              <a:gd name="connsiteY29" fmla="*/ 749845 h 3221116"/>
              <a:gd name="connsiteX30" fmla="*/ 631487 w 3151233"/>
              <a:gd name="connsiteY30" fmla="*/ 2301392 h 3221116"/>
              <a:gd name="connsiteX31" fmla="*/ 2142017 w 3151233"/>
              <a:gd name="connsiteY31" fmla="*/ 2684410 h 3221116"/>
              <a:gd name="connsiteX32" fmla="*/ 2324866 w 3151233"/>
              <a:gd name="connsiteY32" fmla="*/ 3053856 h 3221116"/>
              <a:gd name="connsiteX33" fmla="*/ 294693 w 3151233"/>
              <a:gd name="connsiteY33" fmla="*/ 2539075 h 3221116"/>
              <a:gd name="connsiteX34" fmla="*/ 489947 w 3151233"/>
              <a:gd name="connsiteY34" fmla="*/ 453774 h 3221116"/>
              <a:gd name="connsiteX35" fmla="*/ 1651152 w 3151233"/>
              <a:gd name="connsiteY35" fmla="*/ 501 h 3221116"/>
              <a:gd name="connsiteX0" fmla="*/ 2664630 w 3161851"/>
              <a:gd name="connsiteY0" fmla="*/ 2175617 h 3221116"/>
              <a:gd name="connsiteX1" fmla="*/ 2658205 w 3161851"/>
              <a:gd name="connsiteY1" fmla="*/ 2178566 h 3221116"/>
              <a:gd name="connsiteX2" fmla="*/ 2664630 w 3161851"/>
              <a:gd name="connsiteY2" fmla="*/ 2175617 h 3221116"/>
              <a:gd name="connsiteX3" fmla="*/ 1477043 w 3161851"/>
              <a:gd name="connsiteY3" fmla="*/ 1144372 h 3221116"/>
              <a:gd name="connsiteX4" fmla="*/ 1409070 w 3161851"/>
              <a:gd name="connsiteY4" fmla="*/ 1159393 h 3221116"/>
              <a:gd name="connsiteX5" fmla="*/ 1152384 w 3161851"/>
              <a:gd name="connsiteY5" fmla="*/ 1703728 h 3221116"/>
              <a:gd name="connsiteX6" fmla="*/ 1514013 w 3161851"/>
              <a:gd name="connsiteY6" fmla="*/ 2152290 h 3221116"/>
              <a:gd name="connsiteX7" fmla="*/ 1850815 w 3161851"/>
              <a:gd name="connsiteY7" fmla="*/ 1654259 h 3221116"/>
              <a:gd name="connsiteX8" fmla="*/ 1830467 w 3161851"/>
              <a:gd name="connsiteY8" fmla="*/ 1515986 h 3221116"/>
              <a:gd name="connsiteX9" fmla="*/ 1477043 w 3161851"/>
              <a:gd name="connsiteY9" fmla="*/ 1144372 h 3221116"/>
              <a:gd name="connsiteX10" fmla="*/ 1651152 w 3161851"/>
              <a:gd name="connsiteY10" fmla="*/ 501 h 3221116"/>
              <a:gd name="connsiteX11" fmla="*/ 2580395 w 3161851"/>
              <a:gd name="connsiteY11" fmla="*/ 324821 h 3221116"/>
              <a:gd name="connsiteX12" fmla="*/ 3030464 w 3161851"/>
              <a:gd name="connsiteY12" fmla="*/ 2249544 h 3221116"/>
              <a:gd name="connsiteX13" fmla="*/ 2585849 w 3161851"/>
              <a:gd name="connsiteY13" fmla="*/ 2588887 h 3221116"/>
              <a:gd name="connsiteX14" fmla="*/ 1973374 w 3161851"/>
              <a:gd name="connsiteY14" fmla="*/ 2195096 h 3221116"/>
              <a:gd name="connsiteX15" fmla="*/ 1390827 w 3161851"/>
              <a:gd name="connsiteY15" fmla="*/ 2527630 h 3221116"/>
              <a:gd name="connsiteX16" fmla="*/ 783896 w 3161851"/>
              <a:gd name="connsiteY16" fmla="*/ 1665044 h 3221116"/>
              <a:gd name="connsiteX17" fmla="*/ 1268509 w 3161851"/>
              <a:gd name="connsiteY17" fmla="*/ 819983 h 3221116"/>
              <a:gd name="connsiteX18" fmla="*/ 1328805 w 3161851"/>
              <a:gd name="connsiteY18" fmla="*/ 807930 h 3221116"/>
              <a:gd name="connsiteX19" fmla="*/ 1390827 w 3161851"/>
              <a:gd name="connsiteY19" fmla="*/ 802457 h 3221116"/>
              <a:gd name="connsiteX20" fmla="*/ 1462242 w 3161851"/>
              <a:gd name="connsiteY20" fmla="*/ 801708 h 3221116"/>
              <a:gd name="connsiteX21" fmla="*/ 1956122 w 3161851"/>
              <a:gd name="connsiteY21" fmla="*/ 1110076 h 3221116"/>
              <a:gd name="connsiteX22" fmla="*/ 1973374 w 3161851"/>
              <a:gd name="connsiteY22" fmla="*/ 875315 h 3221116"/>
              <a:gd name="connsiteX23" fmla="*/ 2333414 w 3161851"/>
              <a:gd name="connsiteY23" fmla="*/ 875315 h 3221116"/>
              <a:gd name="connsiteX24" fmla="*/ 2324788 w 3161851"/>
              <a:gd name="connsiteY24" fmla="*/ 2054049 h 3221116"/>
              <a:gd name="connsiteX25" fmla="*/ 2661746 w 3161851"/>
              <a:gd name="connsiteY25" fmla="*/ 2179658 h 3221116"/>
              <a:gd name="connsiteX26" fmla="*/ 2691046 w 3161851"/>
              <a:gd name="connsiteY26" fmla="*/ 2188689 h 3221116"/>
              <a:gd name="connsiteX27" fmla="*/ 2667011 w 3161851"/>
              <a:gd name="connsiteY27" fmla="*/ 2175828 h 3221116"/>
              <a:gd name="connsiteX28" fmla="*/ 2332141 w 3161851"/>
              <a:gd name="connsiteY28" fmla="*/ 653899 h 3221116"/>
              <a:gd name="connsiteX29" fmla="*/ 776764 w 3161851"/>
              <a:gd name="connsiteY29" fmla="*/ 749845 h 3221116"/>
              <a:gd name="connsiteX30" fmla="*/ 631487 w 3161851"/>
              <a:gd name="connsiteY30" fmla="*/ 2301392 h 3221116"/>
              <a:gd name="connsiteX31" fmla="*/ 2142017 w 3161851"/>
              <a:gd name="connsiteY31" fmla="*/ 2684410 h 3221116"/>
              <a:gd name="connsiteX32" fmla="*/ 2324866 w 3161851"/>
              <a:gd name="connsiteY32" fmla="*/ 3053856 h 3221116"/>
              <a:gd name="connsiteX33" fmla="*/ 294693 w 3161851"/>
              <a:gd name="connsiteY33" fmla="*/ 2539075 h 3221116"/>
              <a:gd name="connsiteX34" fmla="*/ 489947 w 3161851"/>
              <a:gd name="connsiteY34" fmla="*/ 453774 h 3221116"/>
              <a:gd name="connsiteX35" fmla="*/ 1651152 w 3161851"/>
              <a:gd name="connsiteY35" fmla="*/ 501 h 3221116"/>
              <a:gd name="connsiteX0" fmla="*/ 2664630 w 3182629"/>
              <a:gd name="connsiteY0" fmla="*/ 2175617 h 3221116"/>
              <a:gd name="connsiteX1" fmla="*/ 2658205 w 3182629"/>
              <a:gd name="connsiteY1" fmla="*/ 2178566 h 3221116"/>
              <a:gd name="connsiteX2" fmla="*/ 2664630 w 3182629"/>
              <a:gd name="connsiteY2" fmla="*/ 2175617 h 3221116"/>
              <a:gd name="connsiteX3" fmla="*/ 1477043 w 3182629"/>
              <a:gd name="connsiteY3" fmla="*/ 1144372 h 3221116"/>
              <a:gd name="connsiteX4" fmla="*/ 1409070 w 3182629"/>
              <a:gd name="connsiteY4" fmla="*/ 1159393 h 3221116"/>
              <a:gd name="connsiteX5" fmla="*/ 1152384 w 3182629"/>
              <a:gd name="connsiteY5" fmla="*/ 1703728 h 3221116"/>
              <a:gd name="connsiteX6" fmla="*/ 1514013 w 3182629"/>
              <a:gd name="connsiteY6" fmla="*/ 2152290 h 3221116"/>
              <a:gd name="connsiteX7" fmla="*/ 1850815 w 3182629"/>
              <a:gd name="connsiteY7" fmla="*/ 1654259 h 3221116"/>
              <a:gd name="connsiteX8" fmla="*/ 1830467 w 3182629"/>
              <a:gd name="connsiteY8" fmla="*/ 1515986 h 3221116"/>
              <a:gd name="connsiteX9" fmla="*/ 1477043 w 3182629"/>
              <a:gd name="connsiteY9" fmla="*/ 1144372 h 3221116"/>
              <a:gd name="connsiteX10" fmla="*/ 1651152 w 3182629"/>
              <a:gd name="connsiteY10" fmla="*/ 501 h 3221116"/>
              <a:gd name="connsiteX11" fmla="*/ 2580395 w 3182629"/>
              <a:gd name="connsiteY11" fmla="*/ 324821 h 3221116"/>
              <a:gd name="connsiteX12" fmla="*/ 3030464 w 3182629"/>
              <a:gd name="connsiteY12" fmla="*/ 2249544 h 3221116"/>
              <a:gd name="connsiteX13" fmla="*/ 2585849 w 3182629"/>
              <a:gd name="connsiteY13" fmla="*/ 2588887 h 3221116"/>
              <a:gd name="connsiteX14" fmla="*/ 1973374 w 3182629"/>
              <a:gd name="connsiteY14" fmla="*/ 2195096 h 3221116"/>
              <a:gd name="connsiteX15" fmla="*/ 1390827 w 3182629"/>
              <a:gd name="connsiteY15" fmla="*/ 2527630 h 3221116"/>
              <a:gd name="connsiteX16" fmla="*/ 783896 w 3182629"/>
              <a:gd name="connsiteY16" fmla="*/ 1665044 h 3221116"/>
              <a:gd name="connsiteX17" fmla="*/ 1268509 w 3182629"/>
              <a:gd name="connsiteY17" fmla="*/ 819983 h 3221116"/>
              <a:gd name="connsiteX18" fmla="*/ 1328805 w 3182629"/>
              <a:gd name="connsiteY18" fmla="*/ 807930 h 3221116"/>
              <a:gd name="connsiteX19" fmla="*/ 1390827 w 3182629"/>
              <a:gd name="connsiteY19" fmla="*/ 802457 h 3221116"/>
              <a:gd name="connsiteX20" fmla="*/ 1462242 w 3182629"/>
              <a:gd name="connsiteY20" fmla="*/ 801708 h 3221116"/>
              <a:gd name="connsiteX21" fmla="*/ 1956122 w 3182629"/>
              <a:gd name="connsiteY21" fmla="*/ 1110076 h 3221116"/>
              <a:gd name="connsiteX22" fmla="*/ 1973374 w 3182629"/>
              <a:gd name="connsiteY22" fmla="*/ 875315 h 3221116"/>
              <a:gd name="connsiteX23" fmla="*/ 2333414 w 3182629"/>
              <a:gd name="connsiteY23" fmla="*/ 875315 h 3221116"/>
              <a:gd name="connsiteX24" fmla="*/ 2324788 w 3182629"/>
              <a:gd name="connsiteY24" fmla="*/ 2054049 h 3221116"/>
              <a:gd name="connsiteX25" fmla="*/ 2661746 w 3182629"/>
              <a:gd name="connsiteY25" fmla="*/ 2179658 h 3221116"/>
              <a:gd name="connsiteX26" fmla="*/ 2691046 w 3182629"/>
              <a:gd name="connsiteY26" fmla="*/ 2188689 h 3221116"/>
              <a:gd name="connsiteX27" fmla="*/ 2667011 w 3182629"/>
              <a:gd name="connsiteY27" fmla="*/ 2175828 h 3221116"/>
              <a:gd name="connsiteX28" fmla="*/ 2332141 w 3182629"/>
              <a:gd name="connsiteY28" fmla="*/ 653899 h 3221116"/>
              <a:gd name="connsiteX29" fmla="*/ 776764 w 3182629"/>
              <a:gd name="connsiteY29" fmla="*/ 749845 h 3221116"/>
              <a:gd name="connsiteX30" fmla="*/ 631487 w 3182629"/>
              <a:gd name="connsiteY30" fmla="*/ 2301392 h 3221116"/>
              <a:gd name="connsiteX31" fmla="*/ 2142017 w 3182629"/>
              <a:gd name="connsiteY31" fmla="*/ 2684410 h 3221116"/>
              <a:gd name="connsiteX32" fmla="*/ 2324866 w 3182629"/>
              <a:gd name="connsiteY32" fmla="*/ 3053856 h 3221116"/>
              <a:gd name="connsiteX33" fmla="*/ 294693 w 3182629"/>
              <a:gd name="connsiteY33" fmla="*/ 2539075 h 3221116"/>
              <a:gd name="connsiteX34" fmla="*/ 489947 w 3182629"/>
              <a:gd name="connsiteY34" fmla="*/ 453774 h 3221116"/>
              <a:gd name="connsiteX35" fmla="*/ 1651152 w 3182629"/>
              <a:gd name="connsiteY35" fmla="*/ 501 h 3221116"/>
              <a:gd name="connsiteX0" fmla="*/ 2664630 w 3189723"/>
              <a:gd name="connsiteY0" fmla="*/ 2175617 h 3221116"/>
              <a:gd name="connsiteX1" fmla="*/ 2658205 w 3189723"/>
              <a:gd name="connsiteY1" fmla="*/ 2178566 h 3221116"/>
              <a:gd name="connsiteX2" fmla="*/ 2664630 w 3189723"/>
              <a:gd name="connsiteY2" fmla="*/ 2175617 h 3221116"/>
              <a:gd name="connsiteX3" fmla="*/ 1477043 w 3189723"/>
              <a:gd name="connsiteY3" fmla="*/ 1144372 h 3221116"/>
              <a:gd name="connsiteX4" fmla="*/ 1409070 w 3189723"/>
              <a:gd name="connsiteY4" fmla="*/ 1159393 h 3221116"/>
              <a:gd name="connsiteX5" fmla="*/ 1152384 w 3189723"/>
              <a:gd name="connsiteY5" fmla="*/ 1703728 h 3221116"/>
              <a:gd name="connsiteX6" fmla="*/ 1514013 w 3189723"/>
              <a:gd name="connsiteY6" fmla="*/ 2152290 h 3221116"/>
              <a:gd name="connsiteX7" fmla="*/ 1850815 w 3189723"/>
              <a:gd name="connsiteY7" fmla="*/ 1654259 h 3221116"/>
              <a:gd name="connsiteX8" fmla="*/ 1830467 w 3189723"/>
              <a:gd name="connsiteY8" fmla="*/ 1515986 h 3221116"/>
              <a:gd name="connsiteX9" fmla="*/ 1477043 w 3189723"/>
              <a:gd name="connsiteY9" fmla="*/ 1144372 h 3221116"/>
              <a:gd name="connsiteX10" fmla="*/ 1651152 w 3189723"/>
              <a:gd name="connsiteY10" fmla="*/ 501 h 3221116"/>
              <a:gd name="connsiteX11" fmla="*/ 2580395 w 3189723"/>
              <a:gd name="connsiteY11" fmla="*/ 324821 h 3221116"/>
              <a:gd name="connsiteX12" fmla="*/ 3030464 w 3189723"/>
              <a:gd name="connsiteY12" fmla="*/ 2249544 h 3221116"/>
              <a:gd name="connsiteX13" fmla="*/ 2585849 w 3189723"/>
              <a:gd name="connsiteY13" fmla="*/ 2588887 h 3221116"/>
              <a:gd name="connsiteX14" fmla="*/ 1973374 w 3189723"/>
              <a:gd name="connsiteY14" fmla="*/ 2195096 h 3221116"/>
              <a:gd name="connsiteX15" fmla="*/ 1390827 w 3189723"/>
              <a:gd name="connsiteY15" fmla="*/ 2527630 h 3221116"/>
              <a:gd name="connsiteX16" fmla="*/ 783896 w 3189723"/>
              <a:gd name="connsiteY16" fmla="*/ 1665044 h 3221116"/>
              <a:gd name="connsiteX17" fmla="*/ 1268509 w 3189723"/>
              <a:gd name="connsiteY17" fmla="*/ 819983 h 3221116"/>
              <a:gd name="connsiteX18" fmla="*/ 1328805 w 3189723"/>
              <a:gd name="connsiteY18" fmla="*/ 807930 h 3221116"/>
              <a:gd name="connsiteX19" fmla="*/ 1390827 w 3189723"/>
              <a:gd name="connsiteY19" fmla="*/ 802457 h 3221116"/>
              <a:gd name="connsiteX20" fmla="*/ 1462242 w 3189723"/>
              <a:gd name="connsiteY20" fmla="*/ 801708 h 3221116"/>
              <a:gd name="connsiteX21" fmla="*/ 1956122 w 3189723"/>
              <a:gd name="connsiteY21" fmla="*/ 1110076 h 3221116"/>
              <a:gd name="connsiteX22" fmla="*/ 1973374 w 3189723"/>
              <a:gd name="connsiteY22" fmla="*/ 875315 h 3221116"/>
              <a:gd name="connsiteX23" fmla="*/ 2333414 w 3189723"/>
              <a:gd name="connsiteY23" fmla="*/ 875315 h 3221116"/>
              <a:gd name="connsiteX24" fmla="*/ 2324788 w 3189723"/>
              <a:gd name="connsiteY24" fmla="*/ 2054049 h 3221116"/>
              <a:gd name="connsiteX25" fmla="*/ 2661746 w 3189723"/>
              <a:gd name="connsiteY25" fmla="*/ 2179658 h 3221116"/>
              <a:gd name="connsiteX26" fmla="*/ 2691046 w 3189723"/>
              <a:gd name="connsiteY26" fmla="*/ 2188689 h 3221116"/>
              <a:gd name="connsiteX27" fmla="*/ 2667011 w 3189723"/>
              <a:gd name="connsiteY27" fmla="*/ 2175828 h 3221116"/>
              <a:gd name="connsiteX28" fmla="*/ 2332141 w 3189723"/>
              <a:gd name="connsiteY28" fmla="*/ 653899 h 3221116"/>
              <a:gd name="connsiteX29" fmla="*/ 776764 w 3189723"/>
              <a:gd name="connsiteY29" fmla="*/ 749845 h 3221116"/>
              <a:gd name="connsiteX30" fmla="*/ 631487 w 3189723"/>
              <a:gd name="connsiteY30" fmla="*/ 2301392 h 3221116"/>
              <a:gd name="connsiteX31" fmla="*/ 2142017 w 3189723"/>
              <a:gd name="connsiteY31" fmla="*/ 2684410 h 3221116"/>
              <a:gd name="connsiteX32" fmla="*/ 2324866 w 3189723"/>
              <a:gd name="connsiteY32" fmla="*/ 3053856 h 3221116"/>
              <a:gd name="connsiteX33" fmla="*/ 294693 w 3189723"/>
              <a:gd name="connsiteY33" fmla="*/ 2539075 h 3221116"/>
              <a:gd name="connsiteX34" fmla="*/ 489947 w 3189723"/>
              <a:gd name="connsiteY34" fmla="*/ 453774 h 3221116"/>
              <a:gd name="connsiteX35" fmla="*/ 1651152 w 3189723"/>
              <a:gd name="connsiteY35" fmla="*/ 501 h 322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189723" h="3221116">
                <a:moveTo>
                  <a:pt x="2664630" y="2175617"/>
                </a:moveTo>
                <a:lnTo>
                  <a:pt x="2658205" y="2178566"/>
                </a:lnTo>
                <a:cubicBezTo>
                  <a:pt x="2662222" y="2175972"/>
                  <a:pt x="2664284" y="2175096"/>
                  <a:pt x="2664630" y="2175617"/>
                </a:cubicBezTo>
                <a:close/>
                <a:moveTo>
                  <a:pt x="1477043" y="1144372"/>
                </a:moveTo>
                <a:lnTo>
                  <a:pt x="1409070" y="1159393"/>
                </a:lnTo>
                <a:cubicBezTo>
                  <a:pt x="1167974" y="1216277"/>
                  <a:pt x="1134894" y="1538245"/>
                  <a:pt x="1152384" y="1703728"/>
                </a:cubicBezTo>
                <a:cubicBezTo>
                  <a:pt x="1169874" y="1869211"/>
                  <a:pt x="1272747" y="2156947"/>
                  <a:pt x="1514013" y="2152290"/>
                </a:cubicBezTo>
                <a:cubicBezTo>
                  <a:pt x="1680659" y="2149073"/>
                  <a:pt x="1865876" y="1940767"/>
                  <a:pt x="1850815" y="1654259"/>
                </a:cubicBezTo>
                <a:cubicBezTo>
                  <a:pt x="1844015" y="1608142"/>
                  <a:pt x="1837162" y="1561942"/>
                  <a:pt x="1830467" y="1515986"/>
                </a:cubicBezTo>
                <a:cubicBezTo>
                  <a:pt x="1779361" y="1292438"/>
                  <a:pt x="1635542" y="1134285"/>
                  <a:pt x="1477043" y="1144372"/>
                </a:cubicBezTo>
                <a:close/>
                <a:moveTo>
                  <a:pt x="1651152" y="501"/>
                </a:moveTo>
                <a:cubicBezTo>
                  <a:pt x="1977584" y="8635"/>
                  <a:pt x="2235425" y="52153"/>
                  <a:pt x="2580395" y="324821"/>
                </a:cubicBezTo>
                <a:cubicBezTo>
                  <a:pt x="3000061" y="656529"/>
                  <a:pt x="3430704" y="1549940"/>
                  <a:pt x="3030464" y="2249544"/>
                </a:cubicBezTo>
                <a:cubicBezTo>
                  <a:pt x="2882259" y="2451798"/>
                  <a:pt x="2785813" y="2507403"/>
                  <a:pt x="2585849" y="2588887"/>
                </a:cubicBezTo>
                <a:cubicBezTo>
                  <a:pt x="2194785" y="2615774"/>
                  <a:pt x="1984876" y="2478759"/>
                  <a:pt x="1973374" y="2195096"/>
                </a:cubicBezTo>
                <a:cubicBezTo>
                  <a:pt x="1841986" y="2496540"/>
                  <a:pt x="1610941" y="2555551"/>
                  <a:pt x="1390827" y="2527630"/>
                </a:cubicBezTo>
                <a:cubicBezTo>
                  <a:pt x="1131071" y="2494680"/>
                  <a:pt x="853863" y="2136270"/>
                  <a:pt x="783896" y="1665044"/>
                </a:cubicBezTo>
                <a:cubicBezTo>
                  <a:pt x="715204" y="1202409"/>
                  <a:pt x="991941" y="900416"/>
                  <a:pt x="1268509" y="819983"/>
                </a:cubicBezTo>
                <a:cubicBezTo>
                  <a:pt x="1288264" y="814237"/>
                  <a:pt x="1308391" y="810536"/>
                  <a:pt x="1328805" y="807930"/>
                </a:cubicBezTo>
                <a:cubicBezTo>
                  <a:pt x="1349219" y="805325"/>
                  <a:pt x="1369921" y="803817"/>
                  <a:pt x="1390827" y="802457"/>
                </a:cubicBezTo>
                <a:cubicBezTo>
                  <a:pt x="1416795" y="800769"/>
                  <a:pt x="1355770" y="788713"/>
                  <a:pt x="1462242" y="801708"/>
                </a:cubicBezTo>
                <a:cubicBezTo>
                  <a:pt x="1599590" y="818472"/>
                  <a:pt x="1776043" y="890774"/>
                  <a:pt x="1956122" y="1110076"/>
                </a:cubicBezTo>
                <a:lnTo>
                  <a:pt x="1973374" y="875315"/>
                </a:lnTo>
                <a:lnTo>
                  <a:pt x="2333414" y="875315"/>
                </a:lnTo>
                <a:cubicBezTo>
                  <a:pt x="2330539" y="1325736"/>
                  <a:pt x="2327663" y="1603628"/>
                  <a:pt x="2324788" y="2054049"/>
                </a:cubicBezTo>
                <a:cubicBezTo>
                  <a:pt x="2290850" y="2479718"/>
                  <a:pt x="2627788" y="2217580"/>
                  <a:pt x="2661746" y="2179658"/>
                </a:cubicBezTo>
                <a:lnTo>
                  <a:pt x="2691046" y="2188689"/>
                </a:lnTo>
                <a:lnTo>
                  <a:pt x="2667011" y="2175828"/>
                </a:lnTo>
                <a:cubicBezTo>
                  <a:pt x="2945550" y="1655295"/>
                  <a:pt x="2803444" y="1009445"/>
                  <a:pt x="2332141" y="653899"/>
                </a:cubicBezTo>
                <a:cubicBezTo>
                  <a:pt x="1860838" y="298353"/>
                  <a:pt x="1200794" y="339069"/>
                  <a:pt x="776764" y="749845"/>
                </a:cubicBezTo>
                <a:cubicBezTo>
                  <a:pt x="352733" y="1160621"/>
                  <a:pt x="291083" y="1819040"/>
                  <a:pt x="631487" y="2301392"/>
                </a:cubicBezTo>
                <a:cubicBezTo>
                  <a:pt x="971891" y="2783745"/>
                  <a:pt x="1612904" y="2946283"/>
                  <a:pt x="2142017" y="2684410"/>
                </a:cubicBezTo>
                <a:lnTo>
                  <a:pt x="2324866" y="3053856"/>
                </a:lnTo>
                <a:cubicBezTo>
                  <a:pt x="1613730" y="3405817"/>
                  <a:pt x="752200" y="3187363"/>
                  <a:pt x="294693" y="2539075"/>
                </a:cubicBezTo>
                <a:cubicBezTo>
                  <a:pt x="-162814" y="1890787"/>
                  <a:pt x="-79956" y="1005863"/>
                  <a:pt x="489947" y="453774"/>
                </a:cubicBezTo>
                <a:cubicBezTo>
                  <a:pt x="810518" y="143225"/>
                  <a:pt x="1231454" y="-9956"/>
                  <a:pt x="1651152" y="50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9" name="Left Arrow 1">
            <a:extLst>
              <a:ext uri="{FF2B5EF4-FFF2-40B4-BE49-F238E27FC236}">
                <a16:creationId xmlns:a16="http://schemas.microsoft.com/office/drawing/2014/main" id="{85B243A4-3625-4F9B-9EC6-3AD6EFA67338}"/>
              </a:ext>
            </a:extLst>
          </p:cNvPr>
          <p:cNvSpPr>
            <a:spLocks noChangeAspect="1"/>
          </p:cNvSpPr>
          <p:nvPr/>
        </p:nvSpPr>
        <p:spPr>
          <a:xfrm>
            <a:off x="8231065" y="4216530"/>
            <a:ext cx="369872" cy="360000"/>
          </a:xfrm>
          <a:custGeom>
            <a:avLst/>
            <a:gdLst/>
            <a:ahLst/>
            <a:cxnLst/>
            <a:rect l="l" t="t" r="r" b="b"/>
            <a:pathLst>
              <a:path w="3306630" h="3218379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0" name="Oval 35">
            <a:extLst>
              <a:ext uri="{FF2B5EF4-FFF2-40B4-BE49-F238E27FC236}">
                <a16:creationId xmlns:a16="http://schemas.microsoft.com/office/drawing/2014/main" id="{E0986AF5-B479-4673-B87A-02CC4B08AD8D}"/>
              </a:ext>
            </a:extLst>
          </p:cNvPr>
          <p:cNvSpPr/>
          <p:nvPr/>
        </p:nvSpPr>
        <p:spPr>
          <a:xfrm>
            <a:off x="7735185" y="4217255"/>
            <a:ext cx="289606" cy="365156"/>
          </a:xfrm>
          <a:custGeom>
            <a:avLst/>
            <a:gdLst/>
            <a:ahLst/>
            <a:cxnLst/>
            <a:rect l="l" t="t" r="r" b="b"/>
            <a:pathLst>
              <a:path w="2548531" h="3213371">
                <a:moveTo>
                  <a:pt x="792000" y="2498954"/>
                </a:moveTo>
                <a:lnTo>
                  <a:pt x="792000" y="2641726"/>
                </a:lnTo>
                <a:cubicBezTo>
                  <a:pt x="463357" y="2661706"/>
                  <a:pt x="216000" y="2748872"/>
                  <a:pt x="216000" y="2853371"/>
                </a:cubicBezTo>
                <a:cubicBezTo>
                  <a:pt x="216000" y="2972665"/>
                  <a:pt x="538355" y="3069371"/>
                  <a:pt x="936000" y="3069371"/>
                </a:cubicBezTo>
                <a:cubicBezTo>
                  <a:pt x="1333645" y="3069371"/>
                  <a:pt x="1656000" y="2972665"/>
                  <a:pt x="1656000" y="2853371"/>
                </a:cubicBezTo>
                <a:cubicBezTo>
                  <a:pt x="1656000" y="2748872"/>
                  <a:pt x="1408644" y="2661706"/>
                  <a:pt x="1080000" y="2641726"/>
                </a:cubicBezTo>
                <a:lnTo>
                  <a:pt x="1080000" y="2498954"/>
                </a:lnTo>
                <a:cubicBezTo>
                  <a:pt x="1528614" y="2524263"/>
                  <a:pt x="1872000" y="2673393"/>
                  <a:pt x="1872000" y="2853371"/>
                </a:cubicBezTo>
                <a:cubicBezTo>
                  <a:pt x="1872000" y="3052194"/>
                  <a:pt x="1452939" y="3213371"/>
                  <a:pt x="936000" y="3213371"/>
                </a:cubicBezTo>
                <a:cubicBezTo>
                  <a:pt x="419061" y="3213371"/>
                  <a:pt x="0" y="3052194"/>
                  <a:pt x="0" y="2853371"/>
                </a:cubicBezTo>
                <a:cubicBezTo>
                  <a:pt x="0" y="2673393"/>
                  <a:pt x="343386" y="2524263"/>
                  <a:pt x="792000" y="2498954"/>
                </a:cubicBezTo>
                <a:close/>
                <a:moveTo>
                  <a:pt x="2190403" y="180020"/>
                </a:moveTo>
                <a:cubicBezTo>
                  <a:pt x="2388233" y="180020"/>
                  <a:pt x="2548531" y="236495"/>
                  <a:pt x="2548531" y="306081"/>
                </a:cubicBezTo>
                <a:lnTo>
                  <a:pt x="2548531" y="1314569"/>
                </a:lnTo>
                <a:cubicBezTo>
                  <a:pt x="2548531" y="1244983"/>
                  <a:pt x="2388233" y="1188508"/>
                  <a:pt x="2190403" y="1188508"/>
                </a:cubicBezTo>
                <a:cubicBezTo>
                  <a:pt x="1992574" y="1188508"/>
                  <a:pt x="1832276" y="1244983"/>
                  <a:pt x="1832276" y="1314569"/>
                </a:cubicBezTo>
                <a:cubicBezTo>
                  <a:pt x="1832276" y="1384155"/>
                  <a:pt x="1671978" y="1440630"/>
                  <a:pt x="1474148" y="1440630"/>
                </a:cubicBezTo>
                <a:cubicBezTo>
                  <a:pt x="1276318" y="1440630"/>
                  <a:pt x="1116020" y="1384155"/>
                  <a:pt x="1116020" y="1314569"/>
                </a:cubicBezTo>
                <a:lnTo>
                  <a:pt x="1116020" y="306081"/>
                </a:lnTo>
                <a:cubicBezTo>
                  <a:pt x="1116020" y="375667"/>
                  <a:pt x="1276318" y="432142"/>
                  <a:pt x="1474148" y="432142"/>
                </a:cubicBezTo>
                <a:cubicBezTo>
                  <a:pt x="1671978" y="432142"/>
                  <a:pt x="1832276" y="375667"/>
                  <a:pt x="1832276" y="306081"/>
                </a:cubicBezTo>
                <a:cubicBezTo>
                  <a:pt x="1832276" y="236495"/>
                  <a:pt x="1992574" y="180020"/>
                  <a:pt x="2190403" y="180020"/>
                </a:cubicBezTo>
                <a:close/>
                <a:moveTo>
                  <a:pt x="936000" y="0"/>
                </a:moveTo>
                <a:cubicBezTo>
                  <a:pt x="1035422" y="0"/>
                  <a:pt x="1116020" y="80598"/>
                  <a:pt x="1116020" y="180020"/>
                </a:cubicBezTo>
                <a:cubicBezTo>
                  <a:pt x="1116020" y="246019"/>
                  <a:pt x="1080504" y="303723"/>
                  <a:pt x="1026000" y="332457"/>
                </a:cubicBezTo>
                <a:lnTo>
                  <a:pt x="1026000" y="2887874"/>
                </a:lnTo>
                <a:lnTo>
                  <a:pt x="846000" y="2887874"/>
                </a:lnTo>
                <a:lnTo>
                  <a:pt x="846000" y="332457"/>
                </a:lnTo>
                <a:cubicBezTo>
                  <a:pt x="791497" y="303723"/>
                  <a:pt x="755980" y="246019"/>
                  <a:pt x="755980" y="180020"/>
                </a:cubicBezTo>
                <a:cubicBezTo>
                  <a:pt x="755980" y="80598"/>
                  <a:pt x="836578" y="0"/>
                  <a:pt x="936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D157A00D-360D-4990-B151-E7E3A2E05E49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B3828D9C-C148-41AC-8B80-314AEC4B52B4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59D2AE7-7A13-46E8-9483-CF65274F0183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A9A7B113-9AA0-4BB4-A786-D8F061D6FE59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917634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302379" y="3108905"/>
            <a:ext cx="4529562" cy="1479069"/>
            <a:chOff x="3714846" y="1635646"/>
            <a:chExt cx="4529562" cy="1479069"/>
          </a:xfrm>
        </p:grpSpPr>
        <p:sp>
          <p:nvSpPr>
            <p:cNvPr id="3" name="TextBox 2"/>
            <p:cNvSpPr txBox="1"/>
            <p:nvPr/>
          </p:nvSpPr>
          <p:spPr>
            <a:xfrm>
              <a:off x="3714846" y="2283718"/>
              <a:ext cx="452956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This PowerPoint Template has clean and neutral design that can be adapted to any content and meets various market segments. With this many slides you are able to make a complete PowerPoint Presentation that best suit your needs. </a:t>
              </a:r>
            </a:p>
          </p:txBody>
        </p:sp>
        <p:sp>
          <p:nvSpPr>
            <p:cNvPr id="4" name="Text Placeholder 13"/>
            <p:cNvSpPr txBox="1">
              <a:spLocks/>
            </p:cNvSpPr>
            <p:nvPr/>
          </p:nvSpPr>
          <p:spPr>
            <a:xfrm>
              <a:off x="3714846" y="1635646"/>
              <a:ext cx="4529562" cy="576064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3600" b="1" dirty="0">
                  <a:solidFill>
                    <a:schemeClr val="accent1"/>
                  </a:solidFill>
                  <a:cs typeface="Arial" pitchFamily="34" charset="0"/>
                </a:rPr>
                <a:t>Welcome!!</a:t>
              </a:r>
              <a:endParaRPr lang="ko-KR" altLang="en-US" sz="3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" y="1459394"/>
            <a:ext cx="1835696" cy="2209460"/>
            <a:chOff x="1" y="1321321"/>
            <a:chExt cx="2051719" cy="2469467"/>
          </a:xfrm>
        </p:grpSpPr>
        <p:sp>
          <p:nvSpPr>
            <p:cNvPr id="9" name="Rectangle 8"/>
            <p:cNvSpPr/>
            <p:nvPr/>
          </p:nvSpPr>
          <p:spPr>
            <a:xfrm>
              <a:off x="1" y="1321321"/>
              <a:ext cx="2051719" cy="50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" y="1976477"/>
              <a:ext cx="2051719" cy="504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A0C458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" y="2631633"/>
              <a:ext cx="2051719" cy="50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" y="3286788"/>
              <a:ext cx="2051719" cy="504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308304" y="1459394"/>
            <a:ext cx="1835696" cy="2209460"/>
            <a:chOff x="1" y="1321321"/>
            <a:chExt cx="2051719" cy="2469467"/>
          </a:xfrm>
        </p:grpSpPr>
        <p:sp>
          <p:nvSpPr>
            <p:cNvPr id="20" name="Rectangle 19"/>
            <p:cNvSpPr/>
            <p:nvPr/>
          </p:nvSpPr>
          <p:spPr>
            <a:xfrm>
              <a:off x="1" y="1321321"/>
              <a:ext cx="2051719" cy="50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" y="1976477"/>
              <a:ext cx="2051719" cy="504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A0C458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" y="2631633"/>
              <a:ext cx="2051719" cy="504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" y="3286788"/>
              <a:ext cx="2051719" cy="504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그림 개체 틀 5">
            <a:extLst>
              <a:ext uri="{FF2B5EF4-FFF2-40B4-BE49-F238E27FC236}">
                <a16:creationId xmlns:a16="http://schemas.microsoft.com/office/drawing/2014/main" id="{9573E06B-11DC-4905-B6EC-54068195C955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250850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5D2FE77-3BD2-4DDA-9153-F88F542E0C56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13"/>
          <p:cNvSpPr txBox="1">
            <a:spLocks/>
          </p:cNvSpPr>
          <p:nvPr/>
        </p:nvSpPr>
        <p:spPr>
          <a:xfrm>
            <a:off x="1729211" y="2842353"/>
            <a:ext cx="2189605" cy="1152127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10000"/>
              </a:lnSpc>
              <a:buNone/>
            </a:pPr>
            <a:r>
              <a:rPr lang="en-US" altLang="ko-KR" sz="3600" dirty="0">
                <a:solidFill>
                  <a:schemeClr val="accent3"/>
                </a:solidFill>
                <a:latin typeface="+mj-lt"/>
                <a:cs typeface="Arial" pitchFamily="34" charset="0"/>
              </a:rPr>
              <a:t>Our Services</a:t>
            </a:r>
            <a:endParaRPr lang="en-US" altLang="ko-KR" sz="3600" b="1" dirty="0">
              <a:solidFill>
                <a:schemeClr val="accent3"/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564522" y="1443793"/>
            <a:ext cx="1767568" cy="923330"/>
            <a:chOff x="2113657" y="4283314"/>
            <a:chExt cx="2120136" cy="923330"/>
          </a:xfrm>
        </p:grpSpPr>
        <p:sp>
          <p:nvSpPr>
            <p:cNvPr id="8" name="TextBox 7"/>
            <p:cNvSpPr txBox="1"/>
            <p:nvPr/>
          </p:nvSpPr>
          <p:spPr>
            <a:xfrm>
              <a:off x="2113657" y="4560313"/>
              <a:ext cx="21201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804798" y="1443793"/>
            <a:ext cx="1767568" cy="923330"/>
            <a:chOff x="2113657" y="4283314"/>
            <a:chExt cx="2120135" cy="923330"/>
          </a:xfrm>
        </p:grpSpPr>
        <p:sp>
          <p:nvSpPr>
            <p:cNvPr id="11" name="TextBox 10"/>
            <p:cNvSpPr txBox="1"/>
            <p:nvPr/>
          </p:nvSpPr>
          <p:spPr>
            <a:xfrm>
              <a:off x="2113657" y="4560313"/>
              <a:ext cx="21201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13658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564522" y="3371332"/>
            <a:ext cx="1767568" cy="923330"/>
            <a:chOff x="2113657" y="4283314"/>
            <a:chExt cx="2120136" cy="923330"/>
          </a:xfrm>
        </p:grpSpPr>
        <p:sp>
          <p:nvSpPr>
            <p:cNvPr id="18" name="TextBox 17"/>
            <p:cNvSpPr txBox="1"/>
            <p:nvPr/>
          </p:nvSpPr>
          <p:spPr>
            <a:xfrm>
              <a:off x="2113657" y="4560313"/>
              <a:ext cx="21201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804798" y="3371332"/>
            <a:ext cx="1767568" cy="923330"/>
            <a:chOff x="2113657" y="4283314"/>
            <a:chExt cx="2120135" cy="923330"/>
          </a:xfrm>
        </p:grpSpPr>
        <p:sp>
          <p:nvSpPr>
            <p:cNvPr id="21" name="TextBox 20"/>
            <p:cNvSpPr txBox="1"/>
            <p:nvPr/>
          </p:nvSpPr>
          <p:spPr>
            <a:xfrm>
              <a:off x="2113657" y="4560313"/>
              <a:ext cx="21201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113658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729211" y="4029909"/>
            <a:ext cx="2189605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Presentation Designed</a:t>
            </a:r>
          </a:p>
        </p:txBody>
      </p:sp>
      <p:sp>
        <p:nvSpPr>
          <p:cNvPr id="25" name="Trapezoid 13"/>
          <p:cNvSpPr/>
          <p:nvPr/>
        </p:nvSpPr>
        <p:spPr>
          <a:xfrm>
            <a:off x="5128375" y="784172"/>
            <a:ext cx="639862" cy="541041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Rounded Rectangle 7"/>
          <p:cNvSpPr/>
          <p:nvPr/>
        </p:nvSpPr>
        <p:spPr>
          <a:xfrm>
            <a:off x="5248494" y="2650589"/>
            <a:ext cx="399624" cy="691580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7" name="Rectangle 18"/>
          <p:cNvSpPr/>
          <p:nvPr/>
        </p:nvSpPr>
        <p:spPr>
          <a:xfrm>
            <a:off x="7342792" y="775739"/>
            <a:ext cx="691580" cy="549474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8" name="Rounded Rectangle 25"/>
          <p:cNvSpPr/>
          <p:nvPr/>
        </p:nvSpPr>
        <p:spPr>
          <a:xfrm>
            <a:off x="7442660" y="2600111"/>
            <a:ext cx="491845" cy="691580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7914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Our </a:t>
            </a:r>
            <a:r>
              <a:rPr lang="en-US" altLang="ko-KR" dirty="0">
                <a:solidFill>
                  <a:schemeClr val="accent3"/>
                </a:solidFill>
              </a:rPr>
              <a:t>Team</a:t>
            </a:r>
            <a:r>
              <a:rPr lang="en-US" altLang="ko-KR" dirty="0"/>
              <a:t> Layout</a:t>
            </a:r>
            <a:endParaRPr lang="ko-KR" alt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625414" y="3277976"/>
            <a:ext cx="1833846" cy="1285563"/>
            <a:chOff x="625414" y="3277976"/>
            <a:chExt cx="1833846" cy="1285563"/>
          </a:xfrm>
        </p:grpSpPr>
        <p:grpSp>
          <p:nvGrpSpPr>
            <p:cNvPr id="8" name="Group 7"/>
            <p:cNvGrpSpPr/>
            <p:nvPr/>
          </p:nvGrpSpPr>
          <p:grpSpPr>
            <a:xfrm>
              <a:off x="625414" y="3277976"/>
              <a:ext cx="1833846" cy="1285563"/>
              <a:chOff x="3779911" y="3121103"/>
              <a:chExt cx="1584177" cy="1285563"/>
            </a:xfrm>
          </p:grpSpPr>
          <p:sp>
            <p:nvSpPr>
              <p:cNvPr id="9" name="Text Placeholder 17"/>
              <p:cNvSpPr txBox="1">
                <a:spLocks/>
              </p:cNvSpPr>
              <p:nvPr/>
            </p:nvSpPr>
            <p:spPr>
              <a:xfrm>
                <a:off x="3779911" y="3121103"/>
                <a:ext cx="1584177" cy="246087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10" name="Text Placeholder 18"/>
              <p:cNvSpPr txBox="1">
                <a:spLocks/>
              </p:cNvSpPr>
              <p:nvPr/>
            </p:nvSpPr>
            <p:spPr>
              <a:xfrm>
                <a:off x="3779911" y="3494997"/>
                <a:ext cx="1584177" cy="249580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dirty="0">
                    <a:solidFill>
                      <a:schemeClr val="accent1"/>
                    </a:solidFill>
                    <a:cs typeface="Arial" pitchFamily="34" charset="0"/>
                  </a:rPr>
                  <a:t>Programmer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779911" y="3760335"/>
                <a:ext cx="158417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2" name="Rectangle 11"/>
            <p:cNvSpPr/>
            <p:nvPr/>
          </p:nvSpPr>
          <p:spPr>
            <a:xfrm>
              <a:off x="683760" y="3579862"/>
              <a:ext cx="1728000" cy="36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651378" y="3277976"/>
            <a:ext cx="1833846" cy="1285563"/>
            <a:chOff x="2651378" y="3277976"/>
            <a:chExt cx="1833846" cy="1285563"/>
          </a:xfrm>
        </p:grpSpPr>
        <p:grpSp>
          <p:nvGrpSpPr>
            <p:cNvPr id="13" name="Group 12"/>
            <p:cNvGrpSpPr/>
            <p:nvPr/>
          </p:nvGrpSpPr>
          <p:grpSpPr>
            <a:xfrm>
              <a:off x="2651378" y="3277976"/>
              <a:ext cx="1833846" cy="1285563"/>
              <a:chOff x="3779911" y="3121103"/>
              <a:chExt cx="1584177" cy="1285563"/>
            </a:xfrm>
          </p:grpSpPr>
          <p:sp>
            <p:nvSpPr>
              <p:cNvPr id="14" name="Text Placeholder 17"/>
              <p:cNvSpPr txBox="1">
                <a:spLocks/>
              </p:cNvSpPr>
              <p:nvPr/>
            </p:nvSpPr>
            <p:spPr>
              <a:xfrm>
                <a:off x="3779911" y="3121103"/>
                <a:ext cx="1584177" cy="246087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15" name="Text Placeholder 18"/>
              <p:cNvSpPr txBox="1">
                <a:spLocks/>
              </p:cNvSpPr>
              <p:nvPr/>
            </p:nvSpPr>
            <p:spPr>
              <a:xfrm>
                <a:off x="3779911" y="3494997"/>
                <a:ext cx="1584177" cy="249580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dirty="0">
                    <a:solidFill>
                      <a:schemeClr val="accent2"/>
                    </a:solidFill>
                    <a:cs typeface="Arial" pitchFamily="34" charset="0"/>
                  </a:rPr>
                  <a:t>Programmer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779911" y="3760335"/>
                <a:ext cx="158417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7" name="Rectangle 16"/>
            <p:cNvSpPr/>
            <p:nvPr/>
          </p:nvSpPr>
          <p:spPr>
            <a:xfrm>
              <a:off x="2704301" y="3579862"/>
              <a:ext cx="1728000" cy="36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689298" y="3277976"/>
            <a:ext cx="1833846" cy="1285563"/>
            <a:chOff x="4689298" y="3277976"/>
            <a:chExt cx="1833846" cy="1285563"/>
          </a:xfrm>
        </p:grpSpPr>
        <p:grpSp>
          <p:nvGrpSpPr>
            <p:cNvPr id="18" name="Group 17"/>
            <p:cNvGrpSpPr/>
            <p:nvPr/>
          </p:nvGrpSpPr>
          <p:grpSpPr>
            <a:xfrm>
              <a:off x="4689298" y="3277976"/>
              <a:ext cx="1833846" cy="1285563"/>
              <a:chOff x="3779911" y="3121103"/>
              <a:chExt cx="1584177" cy="1285563"/>
            </a:xfrm>
          </p:grpSpPr>
          <p:sp>
            <p:nvSpPr>
              <p:cNvPr id="19" name="Text Placeholder 17"/>
              <p:cNvSpPr txBox="1">
                <a:spLocks/>
              </p:cNvSpPr>
              <p:nvPr/>
            </p:nvSpPr>
            <p:spPr>
              <a:xfrm>
                <a:off x="3779911" y="3121103"/>
                <a:ext cx="1584177" cy="246087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20" name="Text Placeholder 18"/>
              <p:cNvSpPr txBox="1">
                <a:spLocks/>
              </p:cNvSpPr>
              <p:nvPr/>
            </p:nvSpPr>
            <p:spPr>
              <a:xfrm>
                <a:off x="3779911" y="3494997"/>
                <a:ext cx="1584177" cy="249580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dirty="0">
                    <a:solidFill>
                      <a:schemeClr val="accent3"/>
                    </a:solidFill>
                    <a:cs typeface="Arial" pitchFamily="34" charset="0"/>
                  </a:rPr>
                  <a:t>Programmer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779911" y="3760335"/>
                <a:ext cx="158417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22" name="Rectangle 21"/>
            <p:cNvSpPr/>
            <p:nvPr/>
          </p:nvSpPr>
          <p:spPr>
            <a:xfrm>
              <a:off x="4742221" y="3579862"/>
              <a:ext cx="1728000" cy="36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712448" y="3277976"/>
            <a:ext cx="1833846" cy="1285563"/>
            <a:chOff x="6712448" y="3277976"/>
            <a:chExt cx="1833846" cy="1285563"/>
          </a:xfrm>
        </p:grpSpPr>
        <p:grpSp>
          <p:nvGrpSpPr>
            <p:cNvPr id="23" name="Group 22"/>
            <p:cNvGrpSpPr/>
            <p:nvPr/>
          </p:nvGrpSpPr>
          <p:grpSpPr>
            <a:xfrm>
              <a:off x="6712448" y="3277976"/>
              <a:ext cx="1833846" cy="1285563"/>
              <a:chOff x="3779911" y="3121103"/>
              <a:chExt cx="1584177" cy="1285563"/>
            </a:xfrm>
          </p:grpSpPr>
          <p:sp>
            <p:nvSpPr>
              <p:cNvPr id="24" name="Text Placeholder 17"/>
              <p:cNvSpPr txBox="1">
                <a:spLocks/>
              </p:cNvSpPr>
              <p:nvPr/>
            </p:nvSpPr>
            <p:spPr>
              <a:xfrm>
                <a:off x="3779911" y="3121103"/>
                <a:ext cx="1584177" cy="246087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25" name="Text Placeholder 18"/>
              <p:cNvSpPr txBox="1">
                <a:spLocks/>
              </p:cNvSpPr>
              <p:nvPr/>
            </p:nvSpPr>
            <p:spPr>
              <a:xfrm>
                <a:off x="3779911" y="3494997"/>
                <a:ext cx="1584177" cy="249580"/>
              </a:xfrm>
              <a:prstGeom prst="rect">
                <a:avLst/>
              </a:prstGeom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dirty="0">
                    <a:solidFill>
                      <a:schemeClr val="accent4"/>
                    </a:solidFill>
                    <a:cs typeface="Arial" pitchFamily="34" charset="0"/>
                  </a:rPr>
                  <a:t>Programmer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779911" y="3760335"/>
                <a:ext cx="158417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zing.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27" name="Rectangle 26"/>
            <p:cNvSpPr/>
            <p:nvPr/>
          </p:nvSpPr>
          <p:spPr>
            <a:xfrm>
              <a:off x="6765371" y="3579862"/>
              <a:ext cx="1728000" cy="36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4" name="그림 개체 틀 3">
            <a:extLst>
              <a:ext uri="{FF2B5EF4-FFF2-40B4-BE49-F238E27FC236}">
                <a16:creationId xmlns:a16="http://schemas.microsoft.com/office/drawing/2014/main" id="{22756083-F206-46D4-8A5C-60C447870573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73C4138D-1614-480D-987A-B538933EC753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33" name="그림 개체 틀 32">
            <a:extLst>
              <a:ext uri="{FF2B5EF4-FFF2-40B4-BE49-F238E27FC236}">
                <a16:creationId xmlns:a16="http://schemas.microsoft.com/office/drawing/2014/main" id="{96541455-2D85-42AE-8902-B14E898E31C5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36" name="그림 개체 틀 35">
            <a:extLst>
              <a:ext uri="{FF2B5EF4-FFF2-40B4-BE49-F238E27FC236}">
                <a16:creationId xmlns:a16="http://schemas.microsoft.com/office/drawing/2014/main" id="{2A329A99-3C46-44AB-9931-E122E0A1ECF2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3754025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TimeLine</a:t>
            </a:r>
            <a:r>
              <a:rPr lang="en-US" altLang="ko-KR" dirty="0"/>
              <a:t> Layout</a:t>
            </a:r>
            <a:endParaRPr lang="ko-KR" altLang="en-US" dirty="0"/>
          </a:p>
        </p:txBody>
      </p:sp>
      <p:sp>
        <p:nvSpPr>
          <p:cNvPr id="3" name="Rectangle 2"/>
          <p:cNvSpPr/>
          <p:nvPr/>
        </p:nvSpPr>
        <p:spPr>
          <a:xfrm>
            <a:off x="1197407" y="2685486"/>
            <a:ext cx="1440000" cy="36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Rectangle 3"/>
          <p:cNvSpPr/>
          <p:nvPr/>
        </p:nvSpPr>
        <p:spPr>
          <a:xfrm>
            <a:off x="2638132" y="2685486"/>
            <a:ext cx="1440000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/>
        </p:nvSpPr>
        <p:spPr>
          <a:xfrm>
            <a:off x="4078857" y="2685486"/>
            <a:ext cx="1440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/>
        </p:nvSpPr>
        <p:spPr>
          <a:xfrm>
            <a:off x="5519582" y="2685486"/>
            <a:ext cx="1440000" cy="36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ectangle 6"/>
          <p:cNvSpPr/>
          <p:nvPr/>
        </p:nvSpPr>
        <p:spPr>
          <a:xfrm>
            <a:off x="6960307" y="2685486"/>
            <a:ext cx="1309304" cy="360000"/>
          </a:xfrm>
          <a:prstGeom prst="rect">
            <a:avLst/>
          </a:prstGeom>
          <a:solidFill>
            <a:srgbClr val="F26D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ound Same Side Corner Rectangle 39"/>
          <p:cNvSpPr/>
          <p:nvPr/>
        </p:nvSpPr>
        <p:spPr>
          <a:xfrm rot="18900000">
            <a:off x="7329474" y="2403801"/>
            <a:ext cx="923370" cy="923370"/>
          </a:xfrm>
          <a:custGeom>
            <a:avLst/>
            <a:gdLst/>
            <a:ahLst/>
            <a:cxnLst/>
            <a:rect l="l" t="t" r="r" b="b"/>
            <a:pathLst>
              <a:path w="923370" h="923370">
                <a:moveTo>
                  <a:pt x="870649" y="52721"/>
                </a:moveTo>
                <a:cubicBezTo>
                  <a:pt x="903223" y="85294"/>
                  <a:pt x="923370" y="130294"/>
                  <a:pt x="923370" y="180000"/>
                </a:cubicBezTo>
                <a:lnTo>
                  <a:pt x="923370" y="914399"/>
                </a:lnTo>
                <a:lnTo>
                  <a:pt x="914399" y="914399"/>
                </a:lnTo>
                <a:lnTo>
                  <a:pt x="914399" y="923370"/>
                </a:lnTo>
                <a:lnTo>
                  <a:pt x="180000" y="923370"/>
                </a:lnTo>
                <a:cubicBezTo>
                  <a:pt x="80589" y="923370"/>
                  <a:pt x="0" y="842781"/>
                  <a:pt x="0" y="743370"/>
                </a:cubicBezTo>
                <a:cubicBezTo>
                  <a:pt x="0" y="643959"/>
                  <a:pt x="80589" y="563370"/>
                  <a:pt x="179999" y="563370"/>
                </a:cubicBezTo>
                <a:lnTo>
                  <a:pt x="563370" y="563370"/>
                </a:lnTo>
                <a:lnTo>
                  <a:pt x="563370" y="180000"/>
                </a:lnTo>
                <a:cubicBezTo>
                  <a:pt x="563370" y="80589"/>
                  <a:pt x="643959" y="0"/>
                  <a:pt x="743370" y="0"/>
                </a:cubicBezTo>
                <a:cubicBezTo>
                  <a:pt x="793076" y="0"/>
                  <a:pt x="838076" y="20147"/>
                  <a:pt x="870649" y="5272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Oval 8"/>
          <p:cNvSpPr/>
          <p:nvPr/>
        </p:nvSpPr>
        <p:spPr>
          <a:xfrm>
            <a:off x="2374832" y="2589599"/>
            <a:ext cx="540000" cy="540000"/>
          </a:xfrm>
          <a:prstGeom prst="ellipse">
            <a:avLst/>
          </a:prstGeom>
          <a:solidFill>
            <a:schemeClr val="tx1">
              <a:lumMod val="65000"/>
              <a:lumOff val="3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Oval 9"/>
          <p:cNvSpPr/>
          <p:nvPr/>
        </p:nvSpPr>
        <p:spPr>
          <a:xfrm>
            <a:off x="2457407" y="2672174"/>
            <a:ext cx="360000" cy="3600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15557" y="2595298"/>
            <a:ext cx="540000" cy="540000"/>
          </a:xfrm>
          <a:prstGeom prst="ellipse">
            <a:avLst/>
          </a:prstGeom>
          <a:solidFill>
            <a:schemeClr val="tx1">
              <a:lumMod val="65000"/>
              <a:lumOff val="3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Oval 11"/>
          <p:cNvSpPr/>
          <p:nvPr/>
        </p:nvSpPr>
        <p:spPr>
          <a:xfrm>
            <a:off x="3898132" y="2677873"/>
            <a:ext cx="360000" cy="360000"/>
          </a:xfrm>
          <a:prstGeom prst="ellipse">
            <a:avLst/>
          </a:prstGeom>
          <a:solidFill>
            <a:schemeClr val="accent2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256282" y="2600997"/>
            <a:ext cx="540000" cy="540000"/>
          </a:xfrm>
          <a:prstGeom prst="ellipse">
            <a:avLst/>
          </a:prstGeom>
          <a:solidFill>
            <a:schemeClr val="tx1">
              <a:lumMod val="65000"/>
              <a:lumOff val="3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Oval 13"/>
          <p:cNvSpPr/>
          <p:nvPr/>
        </p:nvSpPr>
        <p:spPr>
          <a:xfrm>
            <a:off x="5338857" y="2683572"/>
            <a:ext cx="360000" cy="360000"/>
          </a:xfrm>
          <a:prstGeom prst="ellipse">
            <a:avLst/>
          </a:prstGeom>
          <a:solidFill>
            <a:schemeClr val="accent3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697007" y="2606696"/>
            <a:ext cx="540000" cy="540000"/>
          </a:xfrm>
          <a:prstGeom prst="ellipse">
            <a:avLst/>
          </a:prstGeom>
          <a:solidFill>
            <a:schemeClr val="tx1">
              <a:lumMod val="65000"/>
              <a:lumOff val="3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Oval 15"/>
          <p:cNvSpPr/>
          <p:nvPr/>
        </p:nvSpPr>
        <p:spPr>
          <a:xfrm>
            <a:off x="6779582" y="2689271"/>
            <a:ext cx="360000" cy="360000"/>
          </a:xfrm>
          <a:prstGeom prst="ellipse">
            <a:avLst/>
          </a:prstGeom>
          <a:solidFill>
            <a:schemeClr val="accent4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934832" y="2595298"/>
            <a:ext cx="540000" cy="540000"/>
          </a:xfrm>
          <a:prstGeom prst="ellipse">
            <a:avLst/>
          </a:prstGeom>
          <a:solidFill>
            <a:schemeClr val="tx1">
              <a:lumMod val="65000"/>
              <a:lumOff val="3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Oval 17"/>
          <p:cNvSpPr/>
          <p:nvPr/>
        </p:nvSpPr>
        <p:spPr>
          <a:xfrm>
            <a:off x="1017407" y="2677873"/>
            <a:ext cx="360000" cy="360000"/>
          </a:xfrm>
          <a:prstGeom prst="ellipse">
            <a:avLst/>
          </a:prstGeom>
          <a:solidFill>
            <a:schemeClr val="accent6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" name="직사각형 113"/>
          <p:cNvSpPr>
            <a:spLocks noChangeArrowheads="1"/>
          </p:cNvSpPr>
          <p:nvPr/>
        </p:nvSpPr>
        <p:spPr bwMode="auto">
          <a:xfrm>
            <a:off x="845045" y="3287371"/>
            <a:ext cx="6557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2015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83125" y="2099141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31017" y="3287371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78909" y="2099141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626801" y="3279077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486743" y="1376054"/>
            <a:ext cx="1421328" cy="1083120"/>
            <a:chOff x="3324740" y="1807396"/>
            <a:chExt cx="1260140" cy="1083120"/>
          </a:xfrm>
        </p:grpSpPr>
        <p:sp>
          <p:nvSpPr>
            <p:cNvPr id="25" name="TextBox 24"/>
            <p:cNvSpPr txBox="1"/>
            <p:nvPr/>
          </p:nvSpPr>
          <p:spPr>
            <a:xfrm>
              <a:off x="3324740" y="1807396"/>
              <a:ext cx="126014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324740" y="2059519"/>
              <a:ext cx="12601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367607" y="1376054"/>
            <a:ext cx="1421328" cy="1083120"/>
            <a:chOff x="3324740" y="1807396"/>
            <a:chExt cx="1260140" cy="1083120"/>
          </a:xfrm>
        </p:grpSpPr>
        <p:sp>
          <p:nvSpPr>
            <p:cNvPr id="28" name="TextBox 27"/>
            <p:cNvSpPr txBox="1"/>
            <p:nvPr/>
          </p:nvSpPr>
          <p:spPr>
            <a:xfrm>
              <a:off x="3324740" y="1807396"/>
              <a:ext cx="126014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324740" y="2059519"/>
              <a:ext cx="12601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248469" y="1376054"/>
            <a:ext cx="1421328" cy="1083120"/>
            <a:chOff x="3324740" y="1807396"/>
            <a:chExt cx="1260140" cy="1083120"/>
          </a:xfrm>
        </p:grpSpPr>
        <p:sp>
          <p:nvSpPr>
            <p:cNvPr id="31" name="TextBox 30"/>
            <p:cNvSpPr txBox="1"/>
            <p:nvPr/>
          </p:nvSpPr>
          <p:spPr>
            <a:xfrm>
              <a:off x="3324740" y="1807396"/>
              <a:ext cx="126014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324740" y="2059519"/>
              <a:ext cx="12601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808038" y="3272150"/>
            <a:ext cx="1421328" cy="1083120"/>
            <a:chOff x="3324740" y="1807396"/>
            <a:chExt cx="1260140" cy="1083120"/>
          </a:xfrm>
        </p:grpSpPr>
        <p:sp>
          <p:nvSpPr>
            <p:cNvPr id="34" name="TextBox 33"/>
            <p:cNvSpPr txBox="1"/>
            <p:nvPr/>
          </p:nvSpPr>
          <p:spPr>
            <a:xfrm>
              <a:off x="3324740" y="1807396"/>
              <a:ext cx="126014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3324740" y="2059519"/>
              <a:ext cx="12601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927175" y="3272150"/>
            <a:ext cx="1421328" cy="1083120"/>
            <a:chOff x="3324740" y="1807396"/>
            <a:chExt cx="1260140" cy="1083120"/>
          </a:xfrm>
        </p:grpSpPr>
        <p:sp>
          <p:nvSpPr>
            <p:cNvPr id="37" name="TextBox 36"/>
            <p:cNvSpPr txBox="1"/>
            <p:nvPr/>
          </p:nvSpPr>
          <p:spPr>
            <a:xfrm>
              <a:off x="3324740" y="1807396"/>
              <a:ext cx="126014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324740" y="2059519"/>
              <a:ext cx="12601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685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C586897-682C-4614-92B3-A4166E7B4B79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5" name="Rectangle 4"/>
          <p:cNvSpPr/>
          <p:nvPr/>
        </p:nvSpPr>
        <p:spPr>
          <a:xfrm rot="16200000">
            <a:off x="1043552" y="2434740"/>
            <a:ext cx="720000" cy="7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Rectangle 7"/>
          <p:cNvSpPr/>
          <p:nvPr/>
        </p:nvSpPr>
        <p:spPr>
          <a:xfrm rot="16200000">
            <a:off x="3153889" y="2434741"/>
            <a:ext cx="720000" cy="72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Rectangle 8"/>
          <p:cNvSpPr/>
          <p:nvPr/>
        </p:nvSpPr>
        <p:spPr>
          <a:xfrm rot="16200000">
            <a:off x="5264224" y="2434740"/>
            <a:ext cx="720000" cy="72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Rectangle 9"/>
          <p:cNvSpPr/>
          <p:nvPr/>
        </p:nvSpPr>
        <p:spPr>
          <a:xfrm rot="16200000">
            <a:off x="7374561" y="2434741"/>
            <a:ext cx="720000" cy="72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/>
        </p:nvSpPr>
        <p:spPr>
          <a:xfrm>
            <a:off x="539552" y="4502112"/>
            <a:ext cx="1728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/>
        </p:nvSpPr>
        <p:spPr>
          <a:xfrm>
            <a:off x="2649888" y="4502112"/>
            <a:ext cx="1728000" cy="7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/>
        </p:nvSpPr>
        <p:spPr>
          <a:xfrm>
            <a:off x="4760224" y="4502112"/>
            <a:ext cx="1728000" cy="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Rectangle 14"/>
          <p:cNvSpPr/>
          <p:nvPr/>
        </p:nvSpPr>
        <p:spPr>
          <a:xfrm>
            <a:off x="6870561" y="4502112"/>
            <a:ext cx="1728000" cy="72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10662" y="3308422"/>
            <a:ext cx="1985779" cy="1079212"/>
            <a:chOff x="4320398" y="1245513"/>
            <a:chExt cx="2874451" cy="1079212"/>
          </a:xfrm>
        </p:grpSpPr>
        <p:sp>
          <p:nvSpPr>
            <p:cNvPr id="17" name="TextBox 16"/>
            <p:cNvSpPr txBox="1"/>
            <p:nvPr/>
          </p:nvSpPr>
          <p:spPr>
            <a:xfrm>
              <a:off x="4320399" y="1493728"/>
              <a:ext cx="2874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520998" y="3308422"/>
            <a:ext cx="1985779" cy="1079212"/>
            <a:chOff x="4320398" y="1245513"/>
            <a:chExt cx="2874451" cy="1079212"/>
          </a:xfrm>
        </p:grpSpPr>
        <p:sp>
          <p:nvSpPr>
            <p:cNvPr id="20" name="TextBox 19"/>
            <p:cNvSpPr txBox="1"/>
            <p:nvPr/>
          </p:nvSpPr>
          <p:spPr>
            <a:xfrm>
              <a:off x="4320399" y="1493728"/>
              <a:ext cx="2874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631334" y="3308422"/>
            <a:ext cx="1985779" cy="1079212"/>
            <a:chOff x="4320398" y="1245513"/>
            <a:chExt cx="2874451" cy="1079212"/>
          </a:xfrm>
        </p:grpSpPr>
        <p:sp>
          <p:nvSpPr>
            <p:cNvPr id="23" name="TextBox 22"/>
            <p:cNvSpPr txBox="1"/>
            <p:nvPr/>
          </p:nvSpPr>
          <p:spPr>
            <a:xfrm>
              <a:off x="4320399" y="1493728"/>
              <a:ext cx="2874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741669" y="3308422"/>
            <a:ext cx="1985779" cy="1079212"/>
            <a:chOff x="4320398" y="1245513"/>
            <a:chExt cx="2874451" cy="1079212"/>
          </a:xfrm>
        </p:grpSpPr>
        <p:sp>
          <p:nvSpPr>
            <p:cNvPr id="26" name="TextBox 25"/>
            <p:cNvSpPr txBox="1"/>
            <p:nvPr/>
          </p:nvSpPr>
          <p:spPr>
            <a:xfrm>
              <a:off x="4320399" y="1493728"/>
              <a:ext cx="287445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320398" y="1245513"/>
              <a:ext cx="28744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1" name="Trapezoid 13"/>
          <p:cNvSpPr/>
          <p:nvPr/>
        </p:nvSpPr>
        <p:spPr>
          <a:xfrm>
            <a:off x="1220235" y="2639734"/>
            <a:ext cx="366634" cy="310011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2" name="Rounded Rectangle 7"/>
          <p:cNvSpPr/>
          <p:nvPr/>
        </p:nvSpPr>
        <p:spPr>
          <a:xfrm>
            <a:off x="5509734" y="2596605"/>
            <a:ext cx="228980" cy="396268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Rectangle 18"/>
          <p:cNvSpPr/>
          <p:nvPr/>
        </p:nvSpPr>
        <p:spPr>
          <a:xfrm>
            <a:off x="3315754" y="2637319"/>
            <a:ext cx="396268" cy="314843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4" name="Rounded Rectangle 25"/>
          <p:cNvSpPr/>
          <p:nvPr/>
        </p:nvSpPr>
        <p:spPr>
          <a:xfrm>
            <a:off x="7593650" y="2596606"/>
            <a:ext cx="281822" cy="396268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6048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Donut 26"/>
          <p:cNvSpPr/>
          <p:nvPr/>
        </p:nvSpPr>
        <p:spPr>
          <a:xfrm>
            <a:off x="3779912" y="2075095"/>
            <a:ext cx="1536571" cy="1536571"/>
          </a:xfrm>
          <a:prstGeom prst="donut">
            <a:avLst>
              <a:gd name="adj" fmla="val 297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3"/>
                </a:solidFill>
              </a:rPr>
              <a:t>Infographic </a:t>
            </a:r>
            <a:r>
              <a:rPr lang="en-US" altLang="ko-KR" dirty="0"/>
              <a:t>Layout</a:t>
            </a:r>
            <a:endParaRPr lang="ko-KR" altLang="en-US" dirty="0"/>
          </a:p>
        </p:txBody>
      </p:sp>
      <p:sp>
        <p:nvSpPr>
          <p:cNvPr id="7" name="Oval 6"/>
          <p:cNvSpPr/>
          <p:nvPr/>
        </p:nvSpPr>
        <p:spPr>
          <a:xfrm>
            <a:off x="4218516" y="1744620"/>
            <a:ext cx="691065" cy="69106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Oval 7"/>
          <p:cNvSpPr/>
          <p:nvPr/>
        </p:nvSpPr>
        <p:spPr>
          <a:xfrm>
            <a:off x="4218516" y="3227773"/>
            <a:ext cx="691065" cy="69106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Oval 8"/>
          <p:cNvSpPr/>
          <p:nvPr/>
        </p:nvSpPr>
        <p:spPr>
          <a:xfrm>
            <a:off x="3488587" y="2497909"/>
            <a:ext cx="691065" cy="69106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Oval 9"/>
          <p:cNvSpPr/>
          <p:nvPr/>
        </p:nvSpPr>
        <p:spPr>
          <a:xfrm>
            <a:off x="4949587" y="2497909"/>
            <a:ext cx="691065" cy="6910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5744597" y="2503184"/>
            <a:ext cx="2831165" cy="673514"/>
            <a:chOff x="2113657" y="4283314"/>
            <a:chExt cx="3647460" cy="673514"/>
          </a:xfrm>
        </p:grpSpPr>
        <p:sp>
          <p:nvSpPr>
            <p:cNvPr id="12" name="TextBox 11"/>
            <p:cNvSpPr txBox="1"/>
            <p:nvPr/>
          </p:nvSpPr>
          <p:spPr>
            <a:xfrm>
              <a:off x="2113657" y="4495163"/>
              <a:ext cx="3647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39552" y="2503184"/>
            <a:ext cx="2831165" cy="673514"/>
            <a:chOff x="2113657" y="4283314"/>
            <a:chExt cx="3647460" cy="673514"/>
          </a:xfrm>
        </p:grpSpPr>
        <p:sp>
          <p:nvSpPr>
            <p:cNvPr id="15" name="TextBox 14"/>
            <p:cNvSpPr txBox="1"/>
            <p:nvPr/>
          </p:nvSpPr>
          <p:spPr>
            <a:xfrm>
              <a:off x="2113657" y="4495163"/>
              <a:ext cx="3647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218924" y="1131590"/>
            <a:ext cx="2831165" cy="673514"/>
            <a:chOff x="2113657" y="4283314"/>
            <a:chExt cx="3647460" cy="673514"/>
          </a:xfrm>
        </p:grpSpPr>
        <p:sp>
          <p:nvSpPr>
            <p:cNvPr id="18" name="TextBox 17"/>
            <p:cNvSpPr txBox="1"/>
            <p:nvPr/>
          </p:nvSpPr>
          <p:spPr>
            <a:xfrm>
              <a:off x="2113657" y="4495163"/>
              <a:ext cx="3647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949587" y="3914460"/>
            <a:ext cx="2831165" cy="673514"/>
            <a:chOff x="2113657" y="4283314"/>
            <a:chExt cx="3647460" cy="673514"/>
          </a:xfrm>
        </p:grpSpPr>
        <p:sp>
          <p:nvSpPr>
            <p:cNvPr id="21" name="TextBox 20"/>
            <p:cNvSpPr txBox="1"/>
            <p:nvPr/>
          </p:nvSpPr>
          <p:spPr>
            <a:xfrm>
              <a:off x="2113657" y="4495163"/>
              <a:ext cx="3647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3" name="Rounded Rectangle 27"/>
          <p:cNvSpPr/>
          <p:nvPr/>
        </p:nvSpPr>
        <p:spPr>
          <a:xfrm>
            <a:off x="4411192" y="3458158"/>
            <a:ext cx="299807" cy="23029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" name="Rounded Rectangle 7"/>
          <p:cNvSpPr/>
          <p:nvPr/>
        </p:nvSpPr>
        <p:spPr>
          <a:xfrm>
            <a:off x="4411642" y="1958627"/>
            <a:ext cx="304811" cy="26304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5" name="Rectangle 36"/>
          <p:cNvSpPr/>
          <p:nvPr/>
        </p:nvSpPr>
        <p:spPr>
          <a:xfrm>
            <a:off x="3681904" y="2743438"/>
            <a:ext cx="284937" cy="23818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Rectangle 16"/>
          <p:cNvSpPr/>
          <p:nvPr/>
        </p:nvSpPr>
        <p:spPr>
          <a:xfrm>
            <a:off x="5171265" y="2758285"/>
            <a:ext cx="317236" cy="208492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2027321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76B1D1"/>
      </a:accent1>
      <a:accent2>
        <a:srgbClr val="A0C358"/>
      </a:accent2>
      <a:accent3>
        <a:srgbClr val="F3C04A"/>
      </a:accent3>
      <a:accent4>
        <a:srgbClr val="F26D9A"/>
      </a:accent4>
      <a:accent5>
        <a:srgbClr val="57687C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76B1D1"/>
      </a:accent1>
      <a:accent2>
        <a:srgbClr val="A0C358"/>
      </a:accent2>
      <a:accent3>
        <a:srgbClr val="F3C04A"/>
      </a:accent3>
      <a:accent4>
        <a:srgbClr val="F26D9A"/>
      </a:accent4>
      <a:accent5>
        <a:srgbClr val="57687C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76B1D1"/>
      </a:accent1>
      <a:accent2>
        <a:srgbClr val="A0C358"/>
      </a:accent2>
      <a:accent3>
        <a:srgbClr val="F3C04A"/>
      </a:accent3>
      <a:accent4>
        <a:srgbClr val="F26D9A"/>
      </a:accent4>
      <a:accent5>
        <a:srgbClr val="57687C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1111</TotalTime>
  <Words>2058</Words>
  <Application>Microsoft Office PowerPoint</Application>
  <PresentationFormat>화면 슬라이드 쇼(16:9)</PresentationFormat>
  <Paragraphs>343</Paragraphs>
  <Slides>34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3</vt:i4>
      </vt:variant>
      <vt:variant>
        <vt:lpstr>슬라이드 제목</vt:lpstr>
      </vt:variant>
      <vt:variant>
        <vt:i4>34</vt:i4>
      </vt:variant>
    </vt:vector>
  </HeadingPairs>
  <TitlesOfParts>
    <vt:vector size="41" baseType="lpstr">
      <vt:lpstr>Arial Unicode MS</vt:lpstr>
      <vt:lpstr>맑은 고딕</vt:lpstr>
      <vt:lpstr>Arial</vt:lpstr>
      <vt:lpstr>Calibri</vt:lpstr>
      <vt:lpstr>Cover and End Slide Master</vt:lpstr>
      <vt:lpstr>Contents Slide Master</vt:lpstr>
      <vt:lpstr>Section Break Slide Master</vt:lpstr>
      <vt:lpstr>FREE PPT TEMPLATES</vt:lpstr>
      <vt:lpstr>Agenda Layout</vt:lpstr>
      <vt:lpstr>Section Break</vt:lpstr>
      <vt:lpstr>PowerPoint 프레젠테이션</vt:lpstr>
      <vt:lpstr>PowerPoint 프레젠테이션</vt:lpstr>
      <vt:lpstr>Our Team Layout</vt:lpstr>
      <vt:lpstr>TimeLine Layout</vt:lpstr>
      <vt:lpstr>PowerPoint 프레젠테이션</vt:lpstr>
      <vt:lpstr>Infographic Layout</vt:lpstr>
      <vt:lpstr>PowerPoint 프레젠테이션</vt:lpstr>
      <vt:lpstr>PowerPoint 프레젠테이션</vt:lpstr>
      <vt:lpstr>Infographic Layout</vt:lpstr>
      <vt:lpstr>PowerPoint 프레젠테이션</vt:lpstr>
      <vt:lpstr>Infographic Layout</vt:lpstr>
      <vt:lpstr>Chart Layout</vt:lpstr>
      <vt:lpstr>PowerPoint 프레젠테이션</vt:lpstr>
      <vt:lpstr>Infographic Layout</vt:lpstr>
      <vt:lpstr>Infographic Layout</vt:lpstr>
      <vt:lpstr>Portfolio Presentation</vt:lpstr>
      <vt:lpstr>Portfolio Presentation</vt:lpstr>
      <vt:lpstr>Worldmap Infographic</vt:lpstr>
      <vt:lpstr>Portfolio Presentation</vt:lpstr>
      <vt:lpstr>Chart Layout</vt:lpstr>
      <vt:lpstr>Portfolio Presentation</vt:lpstr>
      <vt:lpstr>Table &amp; Chart</vt:lpstr>
      <vt:lpstr>Table Layout</vt:lpstr>
      <vt:lpstr>PowerPoint 프레젠테이션</vt:lpstr>
      <vt:lpstr>Worldmap Infographic</vt:lpstr>
      <vt:lpstr>Columns Layout</vt:lpstr>
      <vt:lpstr>Columns Layout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Googlesliesppt.com;allppt.com</dc:creator>
  <cp:lastModifiedBy>WIN7</cp:lastModifiedBy>
  <cp:revision>76</cp:revision>
  <dcterms:created xsi:type="dcterms:W3CDTF">2016-11-15T01:04:21Z</dcterms:created>
  <dcterms:modified xsi:type="dcterms:W3CDTF">2018-07-16T05:42:41Z</dcterms:modified>
</cp:coreProperties>
</file>