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40"/>
  </p:notesMasterIdLst>
  <p:handoutMasterIdLst>
    <p:handoutMasterId r:id="rId41"/>
  </p:handoutMasterIdLst>
  <p:sldIdLst>
    <p:sldId id="256" r:id="rId4"/>
    <p:sldId id="261" r:id="rId5"/>
    <p:sldId id="264" r:id="rId6"/>
    <p:sldId id="262" r:id="rId7"/>
    <p:sldId id="265" r:id="rId8"/>
    <p:sldId id="271" r:id="rId9"/>
    <p:sldId id="279" r:id="rId10"/>
    <p:sldId id="293" r:id="rId11"/>
    <p:sldId id="283" r:id="rId12"/>
    <p:sldId id="272" r:id="rId13"/>
    <p:sldId id="284" r:id="rId14"/>
    <p:sldId id="291" r:id="rId15"/>
    <p:sldId id="270" r:id="rId16"/>
    <p:sldId id="296" r:id="rId17"/>
    <p:sldId id="273" r:id="rId18"/>
    <p:sldId id="294" r:id="rId19"/>
    <p:sldId id="280" r:id="rId20"/>
    <p:sldId id="285" r:id="rId21"/>
    <p:sldId id="282" r:id="rId22"/>
    <p:sldId id="288" r:id="rId23"/>
    <p:sldId id="292" r:id="rId24"/>
    <p:sldId id="274" r:id="rId25"/>
    <p:sldId id="286" r:id="rId26"/>
    <p:sldId id="278" r:id="rId27"/>
    <p:sldId id="287" r:id="rId28"/>
    <p:sldId id="276" r:id="rId29"/>
    <p:sldId id="289" r:id="rId30"/>
    <p:sldId id="277" r:id="rId31"/>
    <p:sldId id="290" r:id="rId32"/>
    <p:sldId id="295" r:id="rId33"/>
    <p:sldId id="281" r:id="rId34"/>
    <p:sldId id="297" r:id="rId35"/>
    <p:sldId id="269" r:id="rId36"/>
    <p:sldId id="257" r:id="rId37"/>
    <p:sldId id="258" r:id="rId38"/>
    <p:sldId id="267" r:id="rId39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3" orient="horz" pos="1983">
          <p15:clr>
            <a:srgbClr val="A4A3A4"/>
          </p15:clr>
        </p15:guide>
        <p15:guide id="4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8FED"/>
    <a:srgbClr val="3967DE"/>
    <a:srgbClr val="26A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39" autoAdjust="0"/>
    <p:restoredTop sz="94660"/>
  </p:normalViewPr>
  <p:slideViewPr>
    <p:cSldViewPr>
      <p:cViewPr varScale="1">
        <p:scale>
          <a:sx n="140" d="100"/>
          <a:sy n="140" d="100"/>
        </p:scale>
        <p:origin x="138" y="132"/>
      </p:cViewPr>
      <p:guideLst>
        <p:guide orient="horz" pos="1620"/>
        <p:guide orient="horz" pos="198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0" Type="http://schemas.openxmlformats.org/officeDocument/2006/relationships/slide" Target="slides/slide17.xml"/><Relationship Id="rId41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B30-4461-936E-BDF49B79C3B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7B30-4461-936E-BDF49B79C3B6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30-4461-936E-BDF49B79C3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7B30-4461-936E-BDF49B79C3B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7B30-4461-936E-BDF49B79C3B6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B30-4461-936E-BDF49B79C3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7B30-4461-936E-BDF49B79C3B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7B30-4461-936E-BDF49B79C3B6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B30-4461-936E-BDF49B79C3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0586832"/>
        <c:axId val="840588464"/>
      </c:barChart>
      <c:catAx>
        <c:axId val="84058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40588464"/>
        <c:crosses val="autoZero"/>
        <c:auto val="1"/>
        <c:lblAlgn val="ctr"/>
        <c:lblOffset val="100"/>
        <c:noMultiLvlLbl val="0"/>
      </c:catAx>
      <c:valAx>
        <c:axId val="8405884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40586832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111-4C9D-BA4A-FFBD471B34A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A111-4C9D-BA4A-FFBD471B34AF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111-4C9D-BA4A-FFBD471B34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A111-4C9D-BA4A-FFBD471B34A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111-4C9D-BA4A-FFBD471B34AF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111-4C9D-BA4A-FFBD471B34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A111-4C9D-BA4A-FFBD471B34AF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A111-4C9D-BA4A-FFBD471B34AF}"/>
              </c:ext>
            </c:extLst>
          </c:dPt>
          <c:cat>
            <c:strRef>
              <c:f>Sheet1!$A$2:$A$4</c:f>
              <c:strCache>
                <c:ptCount val="3"/>
                <c:pt idx="0">
                  <c:v>Text 1</c:v>
                </c:pt>
                <c:pt idx="1">
                  <c:v>Text2 </c:v>
                </c:pt>
                <c:pt idx="2">
                  <c:v>Text 3 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11-4C9D-BA4A-FFBD471B3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5277616"/>
        <c:axId val="845266736"/>
      </c:barChart>
      <c:catAx>
        <c:axId val="84527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45266736"/>
        <c:crosses val="autoZero"/>
        <c:auto val="1"/>
        <c:lblAlgn val="ctr"/>
        <c:lblOffset val="100"/>
        <c:noMultiLvlLbl val="0"/>
      </c:catAx>
      <c:valAx>
        <c:axId val="845266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84527761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90487608145588E-2"/>
          <c:y val="5.7022637795275589E-2"/>
          <c:w val="0.83759195610226722"/>
          <c:h val="0.98437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6F-4CBB-AA08-BAF763097ACB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6F-4CBB-AA08-BAF763097AC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6F-4CBB-AA08-BAF763097ACB}"/>
              </c:ext>
            </c:extLst>
          </c:dPt>
          <c:dPt>
            <c:idx val="3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6F-4CBB-AA08-BAF763097ACB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35</c:v>
                </c:pt>
                <c:pt idx="1">
                  <c:v>25</c:v>
                </c:pt>
                <c:pt idx="2">
                  <c:v>20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46F-4CBB-AA08-BAF763097A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7353627374736"/>
          <c:y val="0.11934540032059297"/>
          <c:w val="0.75426519560504668"/>
          <c:h val="0.937888089006995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</c:spPr>
          <c:dPt>
            <c:idx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CD9-43AF-B88D-7B176FEDECC9}"/>
              </c:ext>
            </c:extLst>
          </c:dPt>
          <c:dPt>
            <c:idx val="1"/>
            <c:bubble3D val="0"/>
            <c:spPr>
              <a:solidFill>
                <a:schemeClr val="accent4">
                  <a:alpha val="20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CD9-43AF-B88D-7B176FEDECC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CD9-43AF-B88D-7B176FEDE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500000000000001E-2"/>
          <c:y val="6.6397085942639003E-2"/>
          <c:w val="0.96458333333333335"/>
          <c:h val="0.867205828114722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B8FE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86B-4C7E-B12F-50E3CE947E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686B-4C7E-B12F-50E3CE947E66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D2-4EBA-82B9-1753A1D1374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2B8FED">
                <a:alpha val="20000"/>
              </a:srgb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alpha val="2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86B-4C7E-B12F-50E3CE947E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alpha val="2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86B-4C7E-B12F-50E3CE947E66}"/>
              </c:ext>
            </c:extLst>
          </c:dPt>
          <c:cat>
            <c:strRef>
              <c:f>Sheet1!$A$2:$A$3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5D2-4EBA-82B9-1753A1D137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100"/>
        <c:axId val="845273808"/>
        <c:axId val="845279792"/>
      </c:barChart>
      <c:catAx>
        <c:axId val="84527380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845279792"/>
        <c:crosses val="autoZero"/>
        <c:auto val="1"/>
        <c:lblAlgn val="ctr"/>
        <c:lblOffset val="100"/>
        <c:noMultiLvlLbl val="0"/>
      </c:catAx>
      <c:valAx>
        <c:axId val="8452797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845273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4603495744203879E-3"/>
          <c:y val="6.3117407827583447E-2"/>
          <c:w val="0.99437804559682919"/>
          <c:h val="0.92299783567200611"/>
        </c:manualLayout>
      </c:layout>
      <c:doughnut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B8D37-F2C9-4AA7-9088-A1D556DE4F32}" type="datetimeFigureOut">
              <a:rPr lang="en-US" smtClean="0"/>
              <a:t>7/20/2018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7DA08-A421-428F-B2A2-13165CAF9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56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DAEFD-F0CA-40B0-91E7-913D9FD56239}" type="datetimeFigureOut">
              <a:rPr lang="ko-KR" altLang="en-US" smtClean="0"/>
              <a:t>2018-07-20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6118-A8F0-4C13-BF86-10944E626E1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4338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34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670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577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E6118-A8F0-4C13-BF86-10944E626E13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970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자유형: 도형 4">
            <a:extLst>
              <a:ext uri="{FF2B5EF4-FFF2-40B4-BE49-F238E27FC236}">
                <a16:creationId xmlns:a16="http://schemas.microsoft.com/office/drawing/2014/main" xmlns="" id="{C6179DE7-D0F5-4FCE-9D64-2210387C6D0C}"/>
              </a:ext>
            </a:extLst>
          </p:cNvPr>
          <p:cNvSpPr/>
          <p:nvPr userDrawn="1"/>
        </p:nvSpPr>
        <p:spPr>
          <a:xfrm>
            <a:off x="1691680" y="-5100"/>
            <a:ext cx="7286625" cy="4026569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26569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810000"/>
                  <a:pt x="7286625" y="4019550"/>
                </a:cubicBezTo>
                <a:cubicBezTo>
                  <a:pt x="2543175" y="4156075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692" y="3003798"/>
            <a:ext cx="3240212" cy="1152129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155926"/>
            <a:ext cx="3240212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1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xmlns="" id="{96FFB94C-B84A-46A3-BF10-6C511C2C85D4}"/>
              </a:ext>
            </a:extLst>
          </p:cNvPr>
          <p:cNvSpPr/>
          <p:nvPr userDrawn="1"/>
        </p:nvSpPr>
        <p:spPr>
          <a:xfrm>
            <a:off x="1828799" y="-5100"/>
            <a:ext cx="7286625" cy="4010593"/>
          </a:xfrm>
          <a:custGeom>
            <a:avLst/>
            <a:gdLst>
              <a:gd name="connsiteX0" fmla="*/ 0 w 7296150"/>
              <a:gd name="connsiteY0" fmla="*/ 0 h 4038600"/>
              <a:gd name="connsiteX1" fmla="*/ 523875 w 7296150"/>
              <a:gd name="connsiteY1" fmla="*/ 38100 h 4038600"/>
              <a:gd name="connsiteX2" fmla="*/ 7296150 w 7296150"/>
              <a:gd name="connsiteY2" fmla="*/ 4038600 h 4038600"/>
              <a:gd name="connsiteX3" fmla="*/ 0 w 7296150"/>
              <a:gd name="connsiteY3" fmla="*/ 0 h 4038600"/>
              <a:gd name="connsiteX0" fmla="*/ 0 w 7277100"/>
              <a:gd name="connsiteY0" fmla="*/ 0 h 4000500"/>
              <a:gd name="connsiteX1" fmla="*/ 504825 w 7277100"/>
              <a:gd name="connsiteY1" fmla="*/ 0 h 4000500"/>
              <a:gd name="connsiteX2" fmla="*/ 7277100 w 7277100"/>
              <a:gd name="connsiteY2" fmla="*/ 4000500 h 4000500"/>
              <a:gd name="connsiteX3" fmla="*/ 0 w 7277100"/>
              <a:gd name="connsiteY3" fmla="*/ 0 h 400050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19550"/>
              <a:gd name="connsiteX1" fmla="*/ 514350 w 7286625"/>
              <a:gd name="connsiteY1" fmla="*/ 19050 h 4019550"/>
              <a:gd name="connsiteX2" fmla="*/ 7286625 w 7286625"/>
              <a:gd name="connsiteY2" fmla="*/ 4019550 h 4019550"/>
              <a:gd name="connsiteX3" fmla="*/ 0 w 7286625"/>
              <a:gd name="connsiteY3" fmla="*/ 0 h 4019550"/>
              <a:gd name="connsiteX0" fmla="*/ 0 w 7286625"/>
              <a:gd name="connsiteY0" fmla="*/ 0 h 4026053"/>
              <a:gd name="connsiteX1" fmla="*/ 514350 w 7286625"/>
              <a:gd name="connsiteY1" fmla="*/ 19050 h 4026053"/>
              <a:gd name="connsiteX2" fmla="*/ 7286625 w 7286625"/>
              <a:gd name="connsiteY2" fmla="*/ 4019550 h 4026053"/>
              <a:gd name="connsiteX3" fmla="*/ 0 w 7286625"/>
              <a:gd name="connsiteY3" fmla="*/ 0 h 4026053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856"/>
              <a:gd name="connsiteX1" fmla="*/ 514350 w 7286625"/>
              <a:gd name="connsiteY1" fmla="*/ 19050 h 4029856"/>
              <a:gd name="connsiteX2" fmla="*/ 7286625 w 7286625"/>
              <a:gd name="connsiteY2" fmla="*/ 4019550 h 4029856"/>
              <a:gd name="connsiteX3" fmla="*/ 0 w 7286625"/>
              <a:gd name="connsiteY3" fmla="*/ 0 h 4029856"/>
              <a:gd name="connsiteX0" fmla="*/ 0 w 7286625"/>
              <a:gd name="connsiteY0" fmla="*/ 0 h 4029286"/>
              <a:gd name="connsiteX1" fmla="*/ 514350 w 7286625"/>
              <a:gd name="connsiteY1" fmla="*/ 19050 h 4029286"/>
              <a:gd name="connsiteX2" fmla="*/ 7286625 w 7286625"/>
              <a:gd name="connsiteY2" fmla="*/ 4019550 h 4029286"/>
              <a:gd name="connsiteX3" fmla="*/ 0 w 7286625"/>
              <a:gd name="connsiteY3" fmla="*/ 0 h 4029286"/>
              <a:gd name="connsiteX0" fmla="*/ 0 w 7286625"/>
              <a:gd name="connsiteY0" fmla="*/ 0 h 4030399"/>
              <a:gd name="connsiteX1" fmla="*/ 514350 w 7286625"/>
              <a:gd name="connsiteY1" fmla="*/ 19050 h 4030399"/>
              <a:gd name="connsiteX2" fmla="*/ 7286625 w 7286625"/>
              <a:gd name="connsiteY2" fmla="*/ 4019550 h 4030399"/>
              <a:gd name="connsiteX3" fmla="*/ 0 w 7286625"/>
              <a:gd name="connsiteY3" fmla="*/ 0 h 4030399"/>
              <a:gd name="connsiteX0" fmla="*/ 0 w 7286625"/>
              <a:gd name="connsiteY0" fmla="*/ 0 h 4030447"/>
              <a:gd name="connsiteX1" fmla="*/ 514350 w 7286625"/>
              <a:gd name="connsiteY1" fmla="*/ 19050 h 4030447"/>
              <a:gd name="connsiteX2" fmla="*/ 7286625 w 7286625"/>
              <a:gd name="connsiteY2" fmla="*/ 4019550 h 4030447"/>
              <a:gd name="connsiteX3" fmla="*/ 0 w 7286625"/>
              <a:gd name="connsiteY3" fmla="*/ 0 h 4030447"/>
              <a:gd name="connsiteX0" fmla="*/ 0 w 7286625"/>
              <a:gd name="connsiteY0" fmla="*/ 0 h 4030896"/>
              <a:gd name="connsiteX1" fmla="*/ 514350 w 7286625"/>
              <a:gd name="connsiteY1" fmla="*/ 19050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30896"/>
              <a:gd name="connsiteX1" fmla="*/ 514350 w 7286625"/>
              <a:gd name="connsiteY1" fmla="*/ 9525 h 4030896"/>
              <a:gd name="connsiteX2" fmla="*/ 7286625 w 7286625"/>
              <a:gd name="connsiteY2" fmla="*/ 4019550 h 4030896"/>
              <a:gd name="connsiteX3" fmla="*/ 0 w 7286625"/>
              <a:gd name="connsiteY3" fmla="*/ 0 h 4030896"/>
              <a:gd name="connsiteX0" fmla="*/ 0 w 7286625"/>
              <a:gd name="connsiteY0" fmla="*/ 0 h 4026737"/>
              <a:gd name="connsiteX1" fmla="*/ 514350 w 7286625"/>
              <a:gd name="connsiteY1" fmla="*/ 9525 h 4026737"/>
              <a:gd name="connsiteX2" fmla="*/ 7286625 w 7286625"/>
              <a:gd name="connsiteY2" fmla="*/ 4019550 h 4026737"/>
              <a:gd name="connsiteX3" fmla="*/ 0 w 7286625"/>
              <a:gd name="connsiteY3" fmla="*/ 0 h 4026737"/>
              <a:gd name="connsiteX0" fmla="*/ 0 w 7286625"/>
              <a:gd name="connsiteY0" fmla="*/ 0 h 4026569"/>
              <a:gd name="connsiteX1" fmla="*/ 514350 w 7286625"/>
              <a:gd name="connsiteY1" fmla="*/ 9525 h 4026569"/>
              <a:gd name="connsiteX2" fmla="*/ 7286625 w 7286625"/>
              <a:gd name="connsiteY2" fmla="*/ 4019550 h 4026569"/>
              <a:gd name="connsiteX3" fmla="*/ 0 w 7286625"/>
              <a:gd name="connsiteY3" fmla="*/ 0 h 4026569"/>
              <a:gd name="connsiteX0" fmla="*/ 0 w 7286625"/>
              <a:gd name="connsiteY0" fmla="*/ 0 h 4007586"/>
              <a:gd name="connsiteX1" fmla="*/ 514350 w 7286625"/>
              <a:gd name="connsiteY1" fmla="*/ 9525 h 4007586"/>
              <a:gd name="connsiteX2" fmla="*/ 7286625 w 7286625"/>
              <a:gd name="connsiteY2" fmla="*/ 4000500 h 4007586"/>
              <a:gd name="connsiteX3" fmla="*/ 0 w 7286625"/>
              <a:gd name="connsiteY3" fmla="*/ 0 h 4007586"/>
              <a:gd name="connsiteX0" fmla="*/ 0 w 7286625"/>
              <a:gd name="connsiteY0" fmla="*/ 0 h 4011694"/>
              <a:gd name="connsiteX1" fmla="*/ 514350 w 7286625"/>
              <a:gd name="connsiteY1" fmla="*/ 9525 h 4011694"/>
              <a:gd name="connsiteX2" fmla="*/ 7286625 w 7286625"/>
              <a:gd name="connsiteY2" fmla="*/ 4000500 h 4011694"/>
              <a:gd name="connsiteX3" fmla="*/ 0 w 7286625"/>
              <a:gd name="connsiteY3" fmla="*/ 0 h 4011694"/>
              <a:gd name="connsiteX0" fmla="*/ 0 w 7286625"/>
              <a:gd name="connsiteY0" fmla="*/ 0 h 4010593"/>
              <a:gd name="connsiteX1" fmla="*/ 514350 w 7286625"/>
              <a:gd name="connsiteY1" fmla="*/ 9525 h 4010593"/>
              <a:gd name="connsiteX2" fmla="*/ 7286625 w 7286625"/>
              <a:gd name="connsiteY2" fmla="*/ 4000500 h 4010593"/>
              <a:gd name="connsiteX3" fmla="*/ 0 w 7286625"/>
              <a:gd name="connsiteY3" fmla="*/ 0 h 4010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86625" h="4010593">
                <a:moveTo>
                  <a:pt x="0" y="0"/>
                </a:moveTo>
                <a:lnTo>
                  <a:pt x="514350" y="9525"/>
                </a:lnTo>
                <a:cubicBezTo>
                  <a:pt x="685800" y="1990725"/>
                  <a:pt x="2171700" y="3790950"/>
                  <a:pt x="7286625" y="4000500"/>
                </a:cubicBezTo>
                <a:cubicBezTo>
                  <a:pt x="2562225" y="4165600"/>
                  <a:pt x="304800" y="228282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D7620DE0-0A98-4621-A31C-3F83C507D1C1}"/>
              </a:ext>
            </a:extLst>
          </p:cNvPr>
          <p:cNvSpPr/>
          <p:nvPr userDrawn="1"/>
        </p:nvSpPr>
        <p:spPr>
          <a:xfrm>
            <a:off x="1717249" y="349877"/>
            <a:ext cx="7241060" cy="3745325"/>
          </a:xfrm>
          <a:custGeom>
            <a:avLst/>
            <a:gdLst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733800"/>
              <a:gd name="connsiteX1" fmla="*/ 2047875 w 7239000"/>
              <a:gd name="connsiteY1" fmla="*/ 3486150 h 3733800"/>
              <a:gd name="connsiteX2" fmla="*/ 7239000 w 7239000"/>
              <a:gd name="connsiteY2" fmla="*/ 3733800 h 3733800"/>
              <a:gd name="connsiteX3" fmla="*/ 0 w 7239000"/>
              <a:gd name="connsiteY3" fmla="*/ 0 h 3733800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917737"/>
              <a:gd name="connsiteX1" fmla="*/ 2047875 w 7239000"/>
              <a:gd name="connsiteY1" fmla="*/ 3486150 h 3917737"/>
              <a:gd name="connsiteX2" fmla="*/ 7239000 w 7239000"/>
              <a:gd name="connsiteY2" fmla="*/ 3733800 h 3917737"/>
              <a:gd name="connsiteX3" fmla="*/ 0 w 7239000"/>
              <a:gd name="connsiteY3" fmla="*/ 0 h 3917737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3800"/>
              <a:gd name="connsiteX1" fmla="*/ 7239000 w 7239000"/>
              <a:gd name="connsiteY1" fmla="*/ 3733800 h 3733800"/>
              <a:gd name="connsiteX2" fmla="*/ 0 w 7239000"/>
              <a:gd name="connsiteY2" fmla="*/ 0 h 3733800"/>
              <a:gd name="connsiteX0" fmla="*/ 0 w 7239000"/>
              <a:gd name="connsiteY0" fmla="*/ 0 h 3739418"/>
              <a:gd name="connsiteX1" fmla="*/ 7239000 w 7239000"/>
              <a:gd name="connsiteY1" fmla="*/ 3733800 h 3739418"/>
              <a:gd name="connsiteX2" fmla="*/ 0 w 7239000"/>
              <a:gd name="connsiteY2" fmla="*/ 0 h 3739418"/>
              <a:gd name="connsiteX0" fmla="*/ 0 w 7239000"/>
              <a:gd name="connsiteY0" fmla="*/ 0 h 3741985"/>
              <a:gd name="connsiteX1" fmla="*/ 7239000 w 7239000"/>
              <a:gd name="connsiteY1" fmla="*/ 3733800 h 3741985"/>
              <a:gd name="connsiteX2" fmla="*/ 0 w 7239000"/>
              <a:gd name="connsiteY2" fmla="*/ 0 h 3741985"/>
              <a:gd name="connsiteX0" fmla="*/ 0 w 7239000"/>
              <a:gd name="connsiteY0" fmla="*/ 0 h 3744767"/>
              <a:gd name="connsiteX1" fmla="*/ 7239000 w 7239000"/>
              <a:gd name="connsiteY1" fmla="*/ 3733800 h 3744767"/>
              <a:gd name="connsiteX2" fmla="*/ 0 w 7239000"/>
              <a:gd name="connsiteY2" fmla="*/ 0 h 3744767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716342"/>
              <a:gd name="connsiteX1" fmla="*/ 7172325 w 7172325"/>
              <a:gd name="connsiteY1" fmla="*/ 3705225 h 3716342"/>
              <a:gd name="connsiteX2" fmla="*/ 0 w 7172325"/>
              <a:gd name="connsiteY2" fmla="*/ 0 h 3716342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95335"/>
              <a:gd name="connsiteX1" fmla="*/ 7172325 w 7172325"/>
              <a:gd name="connsiteY1" fmla="*/ 3705225 h 3995335"/>
              <a:gd name="connsiteX2" fmla="*/ 0 w 7172325"/>
              <a:gd name="connsiteY2" fmla="*/ 0 h 3995335"/>
              <a:gd name="connsiteX0" fmla="*/ 0 w 7172325"/>
              <a:gd name="connsiteY0" fmla="*/ 0 h 3927313"/>
              <a:gd name="connsiteX1" fmla="*/ 7172325 w 7172325"/>
              <a:gd name="connsiteY1" fmla="*/ 3705225 h 3927313"/>
              <a:gd name="connsiteX2" fmla="*/ 0 w 7172325"/>
              <a:gd name="connsiteY2" fmla="*/ 0 h 3927313"/>
              <a:gd name="connsiteX0" fmla="*/ 0 w 7172325"/>
              <a:gd name="connsiteY0" fmla="*/ 0 h 3705225"/>
              <a:gd name="connsiteX1" fmla="*/ 7172325 w 7172325"/>
              <a:gd name="connsiteY1" fmla="*/ 3705225 h 3705225"/>
              <a:gd name="connsiteX2" fmla="*/ 0 w 7172325"/>
              <a:gd name="connsiteY2" fmla="*/ 0 h 3705225"/>
              <a:gd name="connsiteX0" fmla="*/ 0 w 7172325"/>
              <a:gd name="connsiteY0" fmla="*/ 0 h 3975065"/>
              <a:gd name="connsiteX1" fmla="*/ 7172325 w 7172325"/>
              <a:gd name="connsiteY1" fmla="*/ 3705225 h 3975065"/>
              <a:gd name="connsiteX2" fmla="*/ 0 w 7172325"/>
              <a:gd name="connsiteY2" fmla="*/ 0 h 3975065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2763 w 7175088"/>
              <a:gd name="connsiteY0" fmla="*/ 0 h 3909670"/>
              <a:gd name="connsiteX1" fmla="*/ 7175088 w 7175088"/>
              <a:gd name="connsiteY1" fmla="*/ 3705225 h 3909670"/>
              <a:gd name="connsiteX2" fmla="*/ 2763 w 7175088"/>
              <a:gd name="connsiteY2" fmla="*/ 0 h 3909670"/>
              <a:gd name="connsiteX0" fmla="*/ 0 w 7172325"/>
              <a:gd name="connsiteY0" fmla="*/ 0 h 3892257"/>
              <a:gd name="connsiteX1" fmla="*/ 7172325 w 7172325"/>
              <a:gd name="connsiteY1" fmla="*/ 3705225 h 3892257"/>
              <a:gd name="connsiteX2" fmla="*/ 0 w 7172325"/>
              <a:gd name="connsiteY2" fmla="*/ 0 h 3892257"/>
              <a:gd name="connsiteX0" fmla="*/ 0 w 7172325"/>
              <a:gd name="connsiteY0" fmla="*/ 0 h 3713751"/>
              <a:gd name="connsiteX1" fmla="*/ 7172325 w 7172325"/>
              <a:gd name="connsiteY1" fmla="*/ 3705225 h 3713751"/>
              <a:gd name="connsiteX2" fmla="*/ 0 w 7172325"/>
              <a:gd name="connsiteY2" fmla="*/ 0 h 3713751"/>
              <a:gd name="connsiteX0" fmla="*/ 0 w 7172325"/>
              <a:gd name="connsiteY0" fmla="*/ 0 h 3719098"/>
              <a:gd name="connsiteX1" fmla="*/ 7172325 w 7172325"/>
              <a:gd name="connsiteY1" fmla="*/ 3705225 h 3719098"/>
              <a:gd name="connsiteX2" fmla="*/ 0 w 7172325"/>
              <a:gd name="connsiteY2" fmla="*/ 0 h 371909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18478"/>
              <a:gd name="connsiteX1" fmla="*/ 7172325 w 7172325"/>
              <a:gd name="connsiteY1" fmla="*/ 3705225 h 3718478"/>
              <a:gd name="connsiteX2" fmla="*/ 0 w 7172325"/>
              <a:gd name="connsiteY2" fmla="*/ 0 h 3718478"/>
              <a:gd name="connsiteX0" fmla="*/ 0 w 7172325"/>
              <a:gd name="connsiteY0" fmla="*/ 0 h 3728733"/>
              <a:gd name="connsiteX1" fmla="*/ 7172325 w 7172325"/>
              <a:gd name="connsiteY1" fmla="*/ 3705225 h 3728733"/>
              <a:gd name="connsiteX2" fmla="*/ 0 w 7172325"/>
              <a:gd name="connsiteY2" fmla="*/ 0 h 3728733"/>
              <a:gd name="connsiteX0" fmla="*/ 0 w 7172325"/>
              <a:gd name="connsiteY0" fmla="*/ 0 h 3722357"/>
              <a:gd name="connsiteX1" fmla="*/ 7172325 w 7172325"/>
              <a:gd name="connsiteY1" fmla="*/ 3705225 h 3722357"/>
              <a:gd name="connsiteX2" fmla="*/ 0 w 7172325"/>
              <a:gd name="connsiteY2" fmla="*/ 0 h 3722357"/>
              <a:gd name="connsiteX0" fmla="*/ 0 w 7162598"/>
              <a:gd name="connsiteY0" fmla="*/ 0 h 3722357"/>
              <a:gd name="connsiteX1" fmla="*/ 7162598 w 7162598"/>
              <a:gd name="connsiteY1" fmla="*/ 3705225 h 3722357"/>
              <a:gd name="connsiteX2" fmla="*/ 0 w 7162598"/>
              <a:gd name="connsiteY2" fmla="*/ 0 h 3722357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18466"/>
              <a:gd name="connsiteX1" fmla="*/ 7162598 w 7162598"/>
              <a:gd name="connsiteY1" fmla="*/ 3705225 h 3718466"/>
              <a:gd name="connsiteX2" fmla="*/ 0 w 7162598"/>
              <a:gd name="connsiteY2" fmla="*/ 0 h 3718466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8182"/>
              <a:gd name="connsiteX1" fmla="*/ 7162598 w 7162598"/>
              <a:gd name="connsiteY1" fmla="*/ 3705225 h 3738182"/>
              <a:gd name="connsiteX2" fmla="*/ 0 w 7162598"/>
              <a:gd name="connsiteY2" fmla="*/ 0 h 3738182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62598"/>
              <a:gd name="connsiteY0" fmla="*/ 0 h 3726589"/>
              <a:gd name="connsiteX1" fmla="*/ 7162598 w 7162598"/>
              <a:gd name="connsiteY1" fmla="*/ 3705225 h 3726589"/>
              <a:gd name="connsiteX2" fmla="*/ 0 w 7162598"/>
              <a:gd name="connsiteY2" fmla="*/ 0 h 3726589"/>
              <a:gd name="connsiteX0" fmla="*/ 0 w 7162598"/>
              <a:gd name="connsiteY0" fmla="*/ 0 h 3736839"/>
              <a:gd name="connsiteX1" fmla="*/ 7162598 w 7162598"/>
              <a:gd name="connsiteY1" fmla="*/ 3705225 h 3736839"/>
              <a:gd name="connsiteX2" fmla="*/ 0 w 7162598"/>
              <a:gd name="connsiteY2" fmla="*/ 0 h 3736839"/>
              <a:gd name="connsiteX0" fmla="*/ 0 w 7156562"/>
              <a:gd name="connsiteY0" fmla="*/ 0 h 3745687"/>
              <a:gd name="connsiteX1" fmla="*/ 7156562 w 7156562"/>
              <a:gd name="connsiteY1" fmla="*/ 3714279 h 3745687"/>
              <a:gd name="connsiteX2" fmla="*/ 0 w 7156562"/>
              <a:gd name="connsiteY2" fmla="*/ 0 h 3745687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36839"/>
              <a:gd name="connsiteX1" fmla="*/ 7247096 w 7247096"/>
              <a:gd name="connsiteY1" fmla="*/ 3705225 h 3736839"/>
              <a:gd name="connsiteX2" fmla="*/ 0 w 7247096"/>
              <a:gd name="connsiteY2" fmla="*/ 0 h 3736839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5988"/>
              <a:gd name="connsiteX1" fmla="*/ 7247096 w 7247096"/>
              <a:gd name="connsiteY1" fmla="*/ 3705225 h 3745988"/>
              <a:gd name="connsiteX2" fmla="*/ 0 w 7247096"/>
              <a:gd name="connsiteY2" fmla="*/ 0 h 3745988"/>
              <a:gd name="connsiteX0" fmla="*/ 0 w 7247096"/>
              <a:gd name="connsiteY0" fmla="*/ 0 h 3742385"/>
              <a:gd name="connsiteX1" fmla="*/ 7247096 w 7247096"/>
              <a:gd name="connsiteY1" fmla="*/ 3705225 h 3742385"/>
              <a:gd name="connsiteX2" fmla="*/ 0 w 7247096"/>
              <a:gd name="connsiteY2" fmla="*/ 0 h 374238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  <a:gd name="connsiteX0" fmla="*/ 0 w 7241060"/>
              <a:gd name="connsiteY0" fmla="*/ 0 h 3745325"/>
              <a:gd name="connsiteX1" fmla="*/ 7241060 w 7241060"/>
              <a:gd name="connsiteY1" fmla="*/ 3708243 h 3745325"/>
              <a:gd name="connsiteX2" fmla="*/ 0 w 7241060"/>
              <a:gd name="connsiteY2" fmla="*/ 0 h 374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241060" h="3745325">
                <a:moveTo>
                  <a:pt x="0" y="0"/>
                </a:moveTo>
                <a:cubicBezTo>
                  <a:pt x="698112" y="2619307"/>
                  <a:pt x="3122351" y="3745804"/>
                  <a:pt x="7241060" y="3708243"/>
                </a:cubicBezTo>
                <a:cubicBezTo>
                  <a:pt x="3402389" y="3964568"/>
                  <a:pt x="561837" y="2909449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7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38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7" name="Picture 3" descr="D:\Fullppt\005-PNG이미지\노트북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600" y="987574"/>
            <a:ext cx="6438182" cy="32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910339" y="1404993"/>
            <a:ext cx="3085597" cy="2281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570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265800" y="470456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120829" y="3067019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859357" y="1329877"/>
            <a:ext cx="1664849" cy="1660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3187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7779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33843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39552" y="3291830"/>
            <a:ext cx="4032448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451706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360000" y="360001"/>
            <a:ext cx="2700000" cy="442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6077724" y="360001"/>
            <a:ext cx="2700000" cy="442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18862" y="360001"/>
            <a:ext cx="2700000" cy="442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835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9144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69922" y="1869672"/>
            <a:ext cx="1404156" cy="1404156"/>
          </a:xfrm>
          <a:prstGeom prst="ellipse">
            <a:avLst/>
          </a:prstGeom>
          <a:solidFill>
            <a:schemeClr val="bg1"/>
          </a:solidFill>
          <a:ln w="889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4316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4982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2589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608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912000" y="1851672"/>
            <a:ext cx="2232000" cy="288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304000" y="1851672"/>
            <a:ext cx="2232000" cy="28800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3170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583048" y="0"/>
            <a:ext cx="2286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83048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97379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2116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38459" y="1274642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625165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7382123" y="1274642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638459" y="2964646"/>
            <a:ext cx="1987177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625165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7382123" y="2964646"/>
            <a:ext cx="1757238" cy="169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" y="1272646"/>
            <a:ext cx="3644522" cy="3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3943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483768" y="1923678"/>
            <a:ext cx="6660232" cy="129614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275224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67DDBCE0-5335-4926-AB19-E3A892931A3B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87290" y="1050072"/>
            <a:ext cx="2980688" cy="29806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90570" y="2181679"/>
            <a:ext cx="495343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190570" y="2655255"/>
            <a:ext cx="495343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075806"/>
            <a:ext cx="9144000" cy="1656184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36744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012808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4731990"/>
            <a:ext cx="914400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4658520"/>
            <a:ext cx="914400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자유형: 도형 2">
            <a:extLst>
              <a:ext uri="{FF2B5EF4-FFF2-40B4-BE49-F238E27FC236}">
                <a16:creationId xmlns:a16="http://schemas.microsoft.com/office/drawing/2014/main" xmlns="" id="{208B27CB-0016-4E16-B332-AB8C261D2D73}"/>
              </a:ext>
            </a:extLst>
          </p:cNvPr>
          <p:cNvSpPr/>
          <p:nvPr userDrawn="1"/>
        </p:nvSpPr>
        <p:spPr>
          <a:xfrm>
            <a:off x="2244765" y="5071"/>
            <a:ext cx="1394746" cy="5147938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668647 w 1245586"/>
              <a:gd name="connsiteY0" fmla="*/ 0 h 5123289"/>
              <a:gd name="connsiteX1" fmla="*/ 285672 w 1245586"/>
              <a:gd name="connsiteY1" fmla="*/ 5123289 h 5123289"/>
              <a:gd name="connsiteX2" fmla="*/ 0 w 1245586"/>
              <a:gd name="connsiteY2" fmla="*/ 5123289 h 5123289"/>
              <a:gd name="connsiteX3" fmla="*/ 668647 w 1245586"/>
              <a:gd name="connsiteY3" fmla="*/ 0 h 5123289"/>
              <a:gd name="connsiteX0" fmla="*/ 668647 w 1393156"/>
              <a:gd name="connsiteY0" fmla="*/ 0 h 5138037"/>
              <a:gd name="connsiteX1" fmla="*/ 632259 w 1393156"/>
              <a:gd name="connsiteY1" fmla="*/ 5138037 h 5138037"/>
              <a:gd name="connsiteX2" fmla="*/ 0 w 1393156"/>
              <a:gd name="connsiteY2" fmla="*/ 5123289 h 5138037"/>
              <a:gd name="connsiteX3" fmla="*/ 668647 w 13931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71856"/>
              <a:gd name="connsiteY0" fmla="*/ 0 h 5138037"/>
              <a:gd name="connsiteX1" fmla="*/ 588014 w 1371856"/>
              <a:gd name="connsiteY1" fmla="*/ 5138037 h 5138037"/>
              <a:gd name="connsiteX2" fmla="*/ 0 w 1371856"/>
              <a:gd name="connsiteY2" fmla="*/ 5123289 h 5138037"/>
              <a:gd name="connsiteX3" fmla="*/ 668647 w 1371856"/>
              <a:gd name="connsiteY3" fmla="*/ 0 h 5138037"/>
              <a:gd name="connsiteX0" fmla="*/ 668647 w 1394880"/>
              <a:gd name="connsiteY0" fmla="*/ 0 h 5138037"/>
              <a:gd name="connsiteX1" fmla="*/ 588014 w 1394880"/>
              <a:gd name="connsiteY1" fmla="*/ 5138037 h 5138037"/>
              <a:gd name="connsiteX2" fmla="*/ 0 w 1394880"/>
              <a:gd name="connsiteY2" fmla="*/ 5123289 h 5138037"/>
              <a:gd name="connsiteX3" fmla="*/ 668647 w 1394880"/>
              <a:gd name="connsiteY3" fmla="*/ 0 h 5138037"/>
              <a:gd name="connsiteX0" fmla="*/ 662823 w 1391760"/>
              <a:gd name="connsiteY0" fmla="*/ 0 h 5158422"/>
              <a:gd name="connsiteX1" fmla="*/ 588014 w 1391760"/>
              <a:gd name="connsiteY1" fmla="*/ 5158422 h 5158422"/>
              <a:gd name="connsiteX2" fmla="*/ 0 w 1391760"/>
              <a:gd name="connsiteY2" fmla="*/ 5143674 h 5158422"/>
              <a:gd name="connsiteX3" fmla="*/ 662823 w 1391760"/>
              <a:gd name="connsiteY3" fmla="*/ 0 h 5158422"/>
              <a:gd name="connsiteX0" fmla="*/ 669497 w 1398434"/>
              <a:gd name="connsiteY0" fmla="*/ 0 h 5158422"/>
              <a:gd name="connsiteX1" fmla="*/ 594688 w 1398434"/>
              <a:gd name="connsiteY1" fmla="*/ 5158422 h 5158422"/>
              <a:gd name="connsiteX2" fmla="*/ 0 w 1398434"/>
              <a:gd name="connsiteY2" fmla="*/ 5150348 h 5158422"/>
              <a:gd name="connsiteX3" fmla="*/ 669497 w 1398434"/>
              <a:gd name="connsiteY3" fmla="*/ 0 h 5158422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56073"/>
              <a:gd name="connsiteY0" fmla="*/ 0 h 5161439"/>
              <a:gd name="connsiteX1" fmla="*/ 594688 w 1356073"/>
              <a:gd name="connsiteY1" fmla="*/ 5161439 h 5161439"/>
              <a:gd name="connsiteX2" fmla="*/ 0 w 1356073"/>
              <a:gd name="connsiteY2" fmla="*/ 5153365 h 5161439"/>
              <a:gd name="connsiteX3" fmla="*/ 588016 w 1356073"/>
              <a:gd name="connsiteY3" fmla="*/ 0 h 5161439"/>
              <a:gd name="connsiteX0" fmla="*/ 588016 w 1360636"/>
              <a:gd name="connsiteY0" fmla="*/ 0 h 5161439"/>
              <a:gd name="connsiteX1" fmla="*/ 594688 w 1360636"/>
              <a:gd name="connsiteY1" fmla="*/ 5161439 h 5161439"/>
              <a:gd name="connsiteX2" fmla="*/ 0 w 1360636"/>
              <a:gd name="connsiteY2" fmla="*/ 5153365 h 5161439"/>
              <a:gd name="connsiteX3" fmla="*/ 588016 w 1360636"/>
              <a:gd name="connsiteY3" fmla="*/ 0 h 5161439"/>
              <a:gd name="connsiteX0" fmla="*/ 666618 w 1401622"/>
              <a:gd name="connsiteY0" fmla="*/ 0 h 5161439"/>
              <a:gd name="connsiteX1" fmla="*/ 594688 w 1401622"/>
              <a:gd name="connsiteY1" fmla="*/ 5161439 h 5161439"/>
              <a:gd name="connsiteX2" fmla="*/ 0 w 1401622"/>
              <a:gd name="connsiteY2" fmla="*/ 5153365 h 5161439"/>
              <a:gd name="connsiteX3" fmla="*/ 666618 w 1401622"/>
              <a:gd name="connsiteY3" fmla="*/ 0 h 5161439"/>
              <a:gd name="connsiteX0" fmla="*/ 666618 w 1149867"/>
              <a:gd name="connsiteY0" fmla="*/ 547422 h 5708861"/>
              <a:gd name="connsiteX1" fmla="*/ 757819 w 1149867"/>
              <a:gd name="connsiteY1" fmla="*/ 731398 h 5708861"/>
              <a:gd name="connsiteX2" fmla="*/ 594688 w 1149867"/>
              <a:gd name="connsiteY2" fmla="*/ 5708861 h 5708861"/>
              <a:gd name="connsiteX3" fmla="*/ 0 w 1149867"/>
              <a:gd name="connsiteY3" fmla="*/ 5700787 h 5708861"/>
              <a:gd name="connsiteX4" fmla="*/ 666618 w 1149867"/>
              <a:gd name="connsiteY4" fmla="*/ 547422 h 5708861"/>
              <a:gd name="connsiteX0" fmla="*/ 666618 w 1149867"/>
              <a:gd name="connsiteY0" fmla="*/ 537491 h 5698930"/>
              <a:gd name="connsiteX1" fmla="*/ 645156 w 1149867"/>
              <a:gd name="connsiteY1" fmla="*/ 745047 h 5698930"/>
              <a:gd name="connsiteX2" fmla="*/ 594688 w 1149867"/>
              <a:gd name="connsiteY2" fmla="*/ 5698930 h 5698930"/>
              <a:gd name="connsiteX3" fmla="*/ 0 w 1149867"/>
              <a:gd name="connsiteY3" fmla="*/ 5690856 h 5698930"/>
              <a:gd name="connsiteX4" fmla="*/ 666618 w 1149867"/>
              <a:gd name="connsiteY4" fmla="*/ 537491 h 5698930"/>
              <a:gd name="connsiteX0" fmla="*/ 698058 w 1170507"/>
              <a:gd name="connsiteY0" fmla="*/ 539678 h 5695877"/>
              <a:gd name="connsiteX1" fmla="*/ 645156 w 1170507"/>
              <a:gd name="connsiteY1" fmla="*/ 741994 h 5695877"/>
              <a:gd name="connsiteX2" fmla="*/ 594688 w 1170507"/>
              <a:gd name="connsiteY2" fmla="*/ 5695877 h 5695877"/>
              <a:gd name="connsiteX3" fmla="*/ 0 w 1170507"/>
              <a:gd name="connsiteY3" fmla="*/ 5687803 h 5695877"/>
              <a:gd name="connsiteX4" fmla="*/ 698058 w 1170507"/>
              <a:gd name="connsiteY4" fmla="*/ 539678 h 5695877"/>
              <a:gd name="connsiteX0" fmla="*/ 698058 w 1170507"/>
              <a:gd name="connsiteY0" fmla="*/ 627656 h 5783855"/>
              <a:gd name="connsiteX1" fmla="*/ 653017 w 1170507"/>
              <a:gd name="connsiteY1" fmla="*/ 638708 h 5783855"/>
              <a:gd name="connsiteX2" fmla="*/ 594688 w 1170507"/>
              <a:gd name="connsiteY2" fmla="*/ 5783855 h 5783855"/>
              <a:gd name="connsiteX3" fmla="*/ 0 w 1170507"/>
              <a:gd name="connsiteY3" fmla="*/ 5775781 h 5783855"/>
              <a:gd name="connsiteX4" fmla="*/ 698058 w 1170507"/>
              <a:gd name="connsiteY4" fmla="*/ 627656 h 5783855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634273 h 5790472"/>
              <a:gd name="connsiteX1" fmla="*/ 653017 w 1170507"/>
              <a:gd name="connsiteY1" fmla="*/ 632225 h 5790472"/>
              <a:gd name="connsiteX2" fmla="*/ 594688 w 1170507"/>
              <a:gd name="connsiteY2" fmla="*/ 5790472 h 5790472"/>
              <a:gd name="connsiteX3" fmla="*/ 0 w 1170507"/>
              <a:gd name="connsiteY3" fmla="*/ 5782398 h 5790472"/>
              <a:gd name="connsiteX4" fmla="*/ 698058 w 1170507"/>
              <a:gd name="connsiteY4" fmla="*/ 634273 h 5790472"/>
              <a:gd name="connsiteX0" fmla="*/ 698058 w 1170507"/>
              <a:gd name="connsiteY0" fmla="*/ 367662 h 5523861"/>
              <a:gd name="connsiteX1" fmla="*/ 653017 w 1170507"/>
              <a:gd name="connsiteY1" fmla="*/ 365614 h 5523861"/>
              <a:gd name="connsiteX2" fmla="*/ 594688 w 1170507"/>
              <a:gd name="connsiteY2" fmla="*/ 5523861 h 5523861"/>
              <a:gd name="connsiteX3" fmla="*/ 0 w 1170507"/>
              <a:gd name="connsiteY3" fmla="*/ 5515787 h 5523861"/>
              <a:gd name="connsiteX4" fmla="*/ 698058 w 1170507"/>
              <a:gd name="connsiteY4" fmla="*/ 367662 h 5523861"/>
              <a:gd name="connsiteX0" fmla="*/ 698058 w 1170507"/>
              <a:gd name="connsiteY0" fmla="*/ 2048 h 5158247"/>
              <a:gd name="connsiteX1" fmla="*/ 653017 w 1170507"/>
              <a:gd name="connsiteY1" fmla="*/ 0 h 5158247"/>
              <a:gd name="connsiteX2" fmla="*/ 594688 w 1170507"/>
              <a:gd name="connsiteY2" fmla="*/ 5158247 h 5158247"/>
              <a:gd name="connsiteX3" fmla="*/ 0 w 1170507"/>
              <a:gd name="connsiteY3" fmla="*/ 5150173 h 5158247"/>
              <a:gd name="connsiteX4" fmla="*/ 698058 w 1170507"/>
              <a:gd name="connsiteY4" fmla="*/ 2048 h 5158247"/>
              <a:gd name="connsiteX0" fmla="*/ 698058 w 1239095"/>
              <a:gd name="connsiteY0" fmla="*/ 2048 h 5158247"/>
              <a:gd name="connsiteX1" fmla="*/ 653017 w 1239095"/>
              <a:gd name="connsiteY1" fmla="*/ 0 h 5158247"/>
              <a:gd name="connsiteX2" fmla="*/ 594688 w 1239095"/>
              <a:gd name="connsiteY2" fmla="*/ 5158247 h 5158247"/>
              <a:gd name="connsiteX3" fmla="*/ 0 w 1239095"/>
              <a:gd name="connsiteY3" fmla="*/ 5150173 h 5158247"/>
              <a:gd name="connsiteX4" fmla="*/ 698058 w 1239095"/>
              <a:gd name="connsiteY4" fmla="*/ 2048 h 5158247"/>
              <a:gd name="connsiteX0" fmla="*/ 703298 w 1242619"/>
              <a:gd name="connsiteY0" fmla="*/ 2048 h 5158247"/>
              <a:gd name="connsiteX1" fmla="*/ 658257 w 1242619"/>
              <a:gd name="connsiteY1" fmla="*/ 0 h 5158247"/>
              <a:gd name="connsiteX2" fmla="*/ 599928 w 1242619"/>
              <a:gd name="connsiteY2" fmla="*/ 5158247 h 5158247"/>
              <a:gd name="connsiteX3" fmla="*/ 0 w 1242619"/>
              <a:gd name="connsiteY3" fmla="*/ 5147552 h 5158247"/>
              <a:gd name="connsiteX4" fmla="*/ 703298 w 1242619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8247"/>
              <a:gd name="connsiteX1" fmla="*/ 663497 w 1246150"/>
              <a:gd name="connsiteY1" fmla="*/ 0 h 5158247"/>
              <a:gd name="connsiteX2" fmla="*/ 605168 w 1246150"/>
              <a:gd name="connsiteY2" fmla="*/ 5158247 h 5158247"/>
              <a:gd name="connsiteX3" fmla="*/ 0 w 1246150"/>
              <a:gd name="connsiteY3" fmla="*/ 5147552 h 5158247"/>
              <a:gd name="connsiteX4" fmla="*/ 708538 w 1246150"/>
              <a:gd name="connsiteY4" fmla="*/ 2048 h 5158247"/>
              <a:gd name="connsiteX0" fmla="*/ 708538 w 1246150"/>
              <a:gd name="connsiteY0" fmla="*/ 2048 h 5153007"/>
              <a:gd name="connsiteX1" fmla="*/ 663497 w 1246150"/>
              <a:gd name="connsiteY1" fmla="*/ 0 h 5153007"/>
              <a:gd name="connsiteX2" fmla="*/ 605168 w 1246150"/>
              <a:gd name="connsiteY2" fmla="*/ 5153007 h 5153007"/>
              <a:gd name="connsiteX3" fmla="*/ 0 w 1246150"/>
              <a:gd name="connsiteY3" fmla="*/ 5147552 h 5153007"/>
              <a:gd name="connsiteX4" fmla="*/ 708538 w 1246150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257416"/>
              <a:gd name="connsiteY0" fmla="*/ 2048 h 5153007"/>
              <a:gd name="connsiteX1" fmla="*/ 663497 w 1257416"/>
              <a:gd name="connsiteY1" fmla="*/ 0 h 5153007"/>
              <a:gd name="connsiteX2" fmla="*/ 605168 w 1257416"/>
              <a:gd name="connsiteY2" fmla="*/ 5153007 h 5153007"/>
              <a:gd name="connsiteX3" fmla="*/ 0 w 1257416"/>
              <a:gd name="connsiteY3" fmla="*/ 5147552 h 5153007"/>
              <a:gd name="connsiteX4" fmla="*/ 708538 w 1257416"/>
              <a:gd name="connsiteY4" fmla="*/ 2048 h 5153007"/>
              <a:gd name="connsiteX0" fmla="*/ 70853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708538 w 1375551"/>
              <a:gd name="connsiteY4" fmla="*/ 2048 h 5153007"/>
              <a:gd name="connsiteX0" fmla="*/ 848388 w 1375551"/>
              <a:gd name="connsiteY0" fmla="*/ 2048 h 5153007"/>
              <a:gd name="connsiteX1" fmla="*/ 663497 w 1375551"/>
              <a:gd name="connsiteY1" fmla="*/ 0 h 5153007"/>
              <a:gd name="connsiteX2" fmla="*/ 605168 w 1375551"/>
              <a:gd name="connsiteY2" fmla="*/ 5153007 h 5153007"/>
              <a:gd name="connsiteX3" fmla="*/ 0 w 1375551"/>
              <a:gd name="connsiteY3" fmla="*/ 5147552 h 5153007"/>
              <a:gd name="connsiteX4" fmla="*/ 848388 w 1375551"/>
              <a:gd name="connsiteY4" fmla="*/ 2048 h 5153007"/>
              <a:gd name="connsiteX0" fmla="*/ 848388 w 1353486"/>
              <a:gd name="connsiteY0" fmla="*/ 2048 h 5153007"/>
              <a:gd name="connsiteX1" fmla="*/ 598951 w 1353486"/>
              <a:gd name="connsiteY1" fmla="*/ 0 h 5153007"/>
              <a:gd name="connsiteX2" fmla="*/ 605168 w 1353486"/>
              <a:gd name="connsiteY2" fmla="*/ 5153007 h 5153007"/>
              <a:gd name="connsiteX3" fmla="*/ 0 w 1353486"/>
              <a:gd name="connsiteY3" fmla="*/ 5147552 h 5153007"/>
              <a:gd name="connsiteX4" fmla="*/ 848388 w 1353486"/>
              <a:gd name="connsiteY4" fmla="*/ 2048 h 5153007"/>
              <a:gd name="connsiteX0" fmla="*/ 848388 w 1577804"/>
              <a:gd name="connsiteY0" fmla="*/ 0 h 5150959"/>
              <a:gd name="connsiteX1" fmla="*/ 1136833 w 1577804"/>
              <a:gd name="connsiteY1" fmla="*/ 51740 h 5150959"/>
              <a:gd name="connsiteX2" fmla="*/ 605168 w 1577804"/>
              <a:gd name="connsiteY2" fmla="*/ 5150959 h 5150959"/>
              <a:gd name="connsiteX3" fmla="*/ 0 w 1577804"/>
              <a:gd name="connsiteY3" fmla="*/ 5145504 h 5150959"/>
              <a:gd name="connsiteX4" fmla="*/ 848388 w 1577804"/>
              <a:gd name="connsiteY4" fmla="*/ 0 h 5150959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81644 w 1577804"/>
              <a:gd name="connsiteY0" fmla="*/ 0 h 5145580"/>
              <a:gd name="connsiteX1" fmla="*/ 1136833 w 1577804"/>
              <a:gd name="connsiteY1" fmla="*/ 46361 h 5145580"/>
              <a:gd name="connsiteX2" fmla="*/ 605168 w 1577804"/>
              <a:gd name="connsiteY2" fmla="*/ 5145580 h 5145580"/>
              <a:gd name="connsiteX3" fmla="*/ 0 w 1577804"/>
              <a:gd name="connsiteY3" fmla="*/ 5140125 h 5145580"/>
              <a:gd name="connsiteX4" fmla="*/ 681644 w 1577804"/>
              <a:gd name="connsiteY4" fmla="*/ 0 h 5145580"/>
              <a:gd name="connsiteX0" fmla="*/ 675205 w 1571365"/>
              <a:gd name="connsiteY0" fmla="*/ 0 h 5145580"/>
              <a:gd name="connsiteX1" fmla="*/ 1130394 w 1571365"/>
              <a:gd name="connsiteY1" fmla="*/ 46361 h 5145580"/>
              <a:gd name="connsiteX2" fmla="*/ 598729 w 1571365"/>
              <a:gd name="connsiteY2" fmla="*/ 5145580 h 5145580"/>
              <a:gd name="connsiteX3" fmla="*/ 0 w 1571365"/>
              <a:gd name="connsiteY3" fmla="*/ 5140125 h 5145580"/>
              <a:gd name="connsiteX4" fmla="*/ 675205 w 1571365"/>
              <a:gd name="connsiteY4" fmla="*/ 0 h 5145580"/>
              <a:gd name="connsiteX0" fmla="*/ 681645 w 1577805"/>
              <a:gd name="connsiteY0" fmla="*/ 0 h 5145580"/>
              <a:gd name="connsiteX1" fmla="*/ 1136834 w 1577805"/>
              <a:gd name="connsiteY1" fmla="*/ 46361 h 5145580"/>
              <a:gd name="connsiteX2" fmla="*/ 605169 w 1577805"/>
              <a:gd name="connsiteY2" fmla="*/ 5145580 h 5145580"/>
              <a:gd name="connsiteX3" fmla="*/ 0 w 1577805"/>
              <a:gd name="connsiteY3" fmla="*/ 5140125 h 5145580"/>
              <a:gd name="connsiteX4" fmla="*/ 681645 w 1577805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99933"/>
              <a:gd name="connsiteY0" fmla="*/ 0 h 5145580"/>
              <a:gd name="connsiteX1" fmla="*/ 731150 w 1399933"/>
              <a:gd name="connsiteY1" fmla="*/ 1285 h 5145580"/>
              <a:gd name="connsiteX2" fmla="*/ 605169 w 1399933"/>
              <a:gd name="connsiteY2" fmla="*/ 5145580 h 5145580"/>
              <a:gd name="connsiteX3" fmla="*/ 0 w 1399933"/>
              <a:gd name="connsiteY3" fmla="*/ 5140125 h 5145580"/>
              <a:gd name="connsiteX4" fmla="*/ 681645 w 1399933"/>
              <a:gd name="connsiteY4" fmla="*/ 0 h 5145580"/>
              <a:gd name="connsiteX0" fmla="*/ 681645 w 1386537"/>
              <a:gd name="connsiteY0" fmla="*/ 0 h 5145580"/>
              <a:gd name="connsiteX1" fmla="*/ 731150 w 1386537"/>
              <a:gd name="connsiteY1" fmla="*/ 1285 h 5145580"/>
              <a:gd name="connsiteX2" fmla="*/ 605169 w 1386537"/>
              <a:gd name="connsiteY2" fmla="*/ 5145580 h 5145580"/>
              <a:gd name="connsiteX3" fmla="*/ 0 w 1386537"/>
              <a:gd name="connsiteY3" fmla="*/ 5140125 h 5145580"/>
              <a:gd name="connsiteX4" fmla="*/ 681645 w 1386537"/>
              <a:gd name="connsiteY4" fmla="*/ 0 h 5145580"/>
              <a:gd name="connsiteX0" fmla="*/ 681645 w 1378704"/>
              <a:gd name="connsiteY0" fmla="*/ 9644 h 5155224"/>
              <a:gd name="connsiteX1" fmla="*/ 709292 w 1378704"/>
              <a:gd name="connsiteY1" fmla="*/ 0 h 5155224"/>
              <a:gd name="connsiteX2" fmla="*/ 605169 w 1378704"/>
              <a:gd name="connsiteY2" fmla="*/ 5155224 h 5155224"/>
              <a:gd name="connsiteX3" fmla="*/ 0 w 1378704"/>
              <a:gd name="connsiteY3" fmla="*/ 5149769 h 5155224"/>
              <a:gd name="connsiteX4" fmla="*/ 681645 w 1378704"/>
              <a:gd name="connsiteY4" fmla="*/ 9644 h 5155224"/>
              <a:gd name="connsiteX0" fmla="*/ 681645 w 1378704"/>
              <a:gd name="connsiteY0" fmla="*/ 2358 h 5147938"/>
              <a:gd name="connsiteX1" fmla="*/ 709292 w 1378704"/>
              <a:gd name="connsiteY1" fmla="*/ 0 h 5147938"/>
              <a:gd name="connsiteX2" fmla="*/ 605169 w 1378704"/>
              <a:gd name="connsiteY2" fmla="*/ 5147938 h 5147938"/>
              <a:gd name="connsiteX3" fmla="*/ 0 w 1378704"/>
              <a:gd name="connsiteY3" fmla="*/ 5142483 h 5147938"/>
              <a:gd name="connsiteX4" fmla="*/ 681645 w 1378704"/>
              <a:gd name="connsiteY4" fmla="*/ 2358 h 5147938"/>
              <a:gd name="connsiteX0" fmla="*/ 681645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81645 w 1394746"/>
              <a:gd name="connsiteY4" fmla="*/ 2358 h 5147938"/>
              <a:gd name="connsiteX0" fmla="*/ 678002 w 1394746"/>
              <a:gd name="connsiteY0" fmla="*/ 2358 h 5147938"/>
              <a:gd name="connsiteX1" fmla="*/ 709292 w 1394746"/>
              <a:gd name="connsiteY1" fmla="*/ 0 h 5147938"/>
              <a:gd name="connsiteX2" fmla="*/ 605169 w 1394746"/>
              <a:gd name="connsiteY2" fmla="*/ 5147938 h 5147938"/>
              <a:gd name="connsiteX3" fmla="*/ 0 w 1394746"/>
              <a:gd name="connsiteY3" fmla="*/ 5142483 h 5147938"/>
              <a:gd name="connsiteX4" fmla="*/ 678002 w 1394746"/>
              <a:gd name="connsiteY4" fmla="*/ 2358 h 514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4746" h="5147938">
                <a:moveTo>
                  <a:pt x="678002" y="2358"/>
                </a:moveTo>
                <a:cubicBezTo>
                  <a:pt x="660202" y="4684"/>
                  <a:pt x="729140" y="4379"/>
                  <a:pt x="709292" y="0"/>
                </a:cubicBezTo>
                <a:cubicBezTo>
                  <a:pt x="1164073" y="792664"/>
                  <a:pt x="2044121" y="3295264"/>
                  <a:pt x="605169" y="5147938"/>
                </a:cubicBezTo>
                <a:lnTo>
                  <a:pt x="0" y="5142483"/>
                </a:lnTo>
                <a:cubicBezTo>
                  <a:pt x="1286717" y="3715598"/>
                  <a:pt x="1489690" y="1855467"/>
                  <a:pt x="678002" y="235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자유형: 도형 1">
            <a:extLst>
              <a:ext uri="{FF2B5EF4-FFF2-40B4-BE49-F238E27FC236}">
                <a16:creationId xmlns:a16="http://schemas.microsoft.com/office/drawing/2014/main" xmlns="" id="{211C3F06-D6FC-4C75-A071-26658C2B36EB}"/>
              </a:ext>
            </a:extLst>
          </p:cNvPr>
          <p:cNvSpPr/>
          <p:nvPr userDrawn="1"/>
        </p:nvSpPr>
        <p:spPr>
          <a:xfrm>
            <a:off x="2602516" y="-3535"/>
            <a:ext cx="1145801" cy="5154958"/>
          </a:xfrm>
          <a:custGeom>
            <a:avLst/>
            <a:gdLst>
              <a:gd name="connsiteX0" fmla="*/ 280657 w 280657"/>
              <a:gd name="connsiteY0" fmla="*/ 0 h 5169529"/>
              <a:gd name="connsiteX1" fmla="*/ 271604 w 280657"/>
              <a:gd name="connsiteY1" fmla="*/ 5169529 h 5169529"/>
              <a:gd name="connsiteX2" fmla="*/ 0 w 280657"/>
              <a:gd name="connsiteY2" fmla="*/ 5169529 h 5169529"/>
              <a:gd name="connsiteX3" fmla="*/ 280657 w 280657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761272"/>
              <a:gd name="connsiteY0" fmla="*/ 0 h 5169529"/>
              <a:gd name="connsiteX1" fmla="*/ 271604 w 761272"/>
              <a:gd name="connsiteY1" fmla="*/ 5169529 h 5169529"/>
              <a:gd name="connsiteX2" fmla="*/ 0 w 761272"/>
              <a:gd name="connsiteY2" fmla="*/ 5169529 h 5169529"/>
              <a:gd name="connsiteX3" fmla="*/ 280657 w 761272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280657 w 1065906"/>
              <a:gd name="connsiteY0" fmla="*/ 0 h 5169529"/>
              <a:gd name="connsiteX1" fmla="*/ 271604 w 1065906"/>
              <a:gd name="connsiteY1" fmla="*/ 5169529 h 5169529"/>
              <a:gd name="connsiteX2" fmla="*/ 0 w 1065906"/>
              <a:gd name="connsiteY2" fmla="*/ 5169529 h 5169529"/>
              <a:gd name="connsiteX3" fmla="*/ 280657 w 1065906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1087008"/>
              <a:gd name="connsiteY0" fmla="*/ 0 h 5169529"/>
              <a:gd name="connsiteX1" fmla="*/ 292706 w 1087008"/>
              <a:gd name="connsiteY1" fmla="*/ 5169529 h 5169529"/>
              <a:gd name="connsiteX2" fmla="*/ 0 w 1087008"/>
              <a:gd name="connsiteY2" fmla="*/ 5169529 h 5169529"/>
              <a:gd name="connsiteX3" fmla="*/ 301759 w 1087008"/>
              <a:gd name="connsiteY3" fmla="*/ 0 h 5169529"/>
              <a:gd name="connsiteX0" fmla="*/ 301759 w 981021"/>
              <a:gd name="connsiteY0" fmla="*/ 0 h 5169529"/>
              <a:gd name="connsiteX1" fmla="*/ 292706 w 981021"/>
              <a:gd name="connsiteY1" fmla="*/ 5169529 h 5169529"/>
              <a:gd name="connsiteX2" fmla="*/ 0 w 981021"/>
              <a:gd name="connsiteY2" fmla="*/ 5169529 h 5169529"/>
              <a:gd name="connsiteX3" fmla="*/ 301759 w 981021"/>
              <a:gd name="connsiteY3" fmla="*/ 0 h 5169529"/>
              <a:gd name="connsiteX0" fmla="*/ 301759 w 918930"/>
              <a:gd name="connsiteY0" fmla="*/ 0 h 5169529"/>
              <a:gd name="connsiteX1" fmla="*/ 292706 w 918930"/>
              <a:gd name="connsiteY1" fmla="*/ 5169529 h 5169529"/>
              <a:gd name="connsiteX2" fmla="*/ 0 w 918930"/>
              <a:gd name="connsiteY2" fmla="*/ 5169529 h 5169529"/>
              <a:gd name="connsiteX3" fmla="*/ 301759 w 918930"/>
              <a:gd name="connsiteY3" fmla="*/ 0 h 5169529"/>
              <a:gd name="connsiteX0" fmla="*/ 301759 w 1078980"/>
              <a:gd name="connsiteY0" fmla="*/ 0 h 5169529"/>
              <a:gd name="connsiteX1" fmla="*/ 292706 w 1078980"/>
              <a:gd name="connsiteY1" fmla="*/ 5169529 h 5169529"/>
              <a:gd name="connsiteX2" fmla="*/ 0 w 1078980"/>
              <a:gd name="connsiteY2" fmla="*/ 5169529 h 5169529"/>
              <a:gd name="connsiteX3" fmla="*/ 301759 w 1078980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86927"/>
              <a:gd name="connsiteY0" fmla="*/ 0 h 5169529"/>
              <a:gd name="connsiteX1" fmla="*/ 292706 w 1086927"/>
              <a:gd name="connsiteY1" fmla="*/ 5169529 h 5169529"/>
              <a:gd name="connsiteX2" fmla="*/ 0 w 1086927"/>
              <a:gd name="connsiteY2" fmla="*/ 5169529 h 5169529"/>
              <a:gd name="connsiteX3" fmla="*/ 301759 w 1086927"/>
              <a:gd name="connsiteY3" fmla="*/ 0 h 5169529"/>
              <a:gd name="connsiteX0" fmla="*/ 301759 w 1076561"/>
              <a:gd name="connsiteY0" fmla="*/ 0 h 5169529"/>
              <a:gd name="connsiteX1" fmla="*/ 292706 w 1076561"/>
              <a:gd name="connsiteY1" fmla="*/ 5169529 h 5169529"/>
              <a:gd name="connsiteX2" fmla="*/ 0 w 1076561"/>
              <a:gd name="connsiteY2" fmla="*/ 5169529 h 5169529"/>
              <a:gd name="connsiteX3" fmla="*/ 301759 w 1076561"/>
              <a:gd name="connsiteY3" fmla="*/ 0 h 5169529"/>
              <a:gd name="connsiteX0" fmla="*/ 301759 w 1094749"/>
              <a:gd name="connsiteY0" fmla="*/ 0 h 5169529"/>
              <a:gd name="connsiteX1" fmla="*/ 292706 w 1094749"/>
              <a:gd name="connsiteY1" fmla="*/ 5169529 h 5169529"/>
              <a:gd name="connsiteX2" fmla="*/ 0 w 1094749"/>
              <a:gd name="connsiteY2" fmla="*/ 5169529 h 5169529"/>
              <a:gd name="connsiteX3" fmla="*/ 301759 w 1094749"/>
              <a:gd name="connsiteY3" fmla="*/ 0 h 5169529"/>
              <a:gd name="connsiteX0" fmla="*/ 301759 w 1084328"/>
              <a:gd name="connsiteY0" fmla="*/ 0 h 5169529"/>
              <a:gd name="connsiteX1" fmla="*/ 292706 w 1084328"/>
              <a:gd name="connsiteY1" fmla="*/ 5169529 h 5169529"/>
              <a:gd name="connsiteX2" fmla="*/ 0 w 1084328"/>
              <a:gd name="connsiteY2" fmla="*/ 5169529 h 5169529"/>
              <a:gd name="connsiteX3" fmla="*/ 301759 w 1084328"/>
              <a:gd name="connsiteY3" fmla="*/ 0 h 5169529"/>
              <a:gd name="connsiteX0" fmla="*/ 301759 w 1097769"/>
              <a:gd name="connsiteY0" fmla="*/ 0 h 5169529"/>
              <a:gd name="connsiteX1" fmla="*/ 292706 w 1097769"/>
              <a:gd name="connsiteY1" fmla="*/ 5169529 h 5169529"/>
              <a:gd name="connsiteX2" fmla="*/ 0 w 1097769"/>
              <a:gd name="connsiteY2" fmla="*/ 5169529 h 5169529"/>
              <a:gd name="connsiteX3" fmla="*/ 301759 w 1097769"/>
              <a:gd name="connsiteY3" fmla="*/ 0 h 5169529"/>
              <a:gd name="connsiteX0" fmla="*/ 301759 w 1081652"/>
              <a:gd name="connsiteY0" fmla="*/ 0 h 5169529"/>
              <a:gd name="connsiteX1" fmla="*/ 292706 w 1081652"/>
              <a:gd name="connsiteY1" fmla="*/ 5169529 h 5169529"/>
              <a:gd name="connsiteX2" fmla="*/ 0 w 1081652"/>
              <a:gd name="connsiteY2" fmla="*/ 5169529 h 5169529"/>
              <a:gd name="connsiteX3" fmla="*/ 301759 w 1081652"/>
              <a:gd name="connsiteY3" fmla="*/ 0 h 5169529"/>
              <a:gd name="connsiteX0" fmla="*/ 301759 w 1049879"/>
              <a:gd name="connsiteY0" fmla="*/ 0 h 5169529"/>
              <a:gd name="connsiteX1" fmla="*/ 292706 w 1049879"/>
              <a:gd name="connsiteY1" fmla="*/ 5169529 h 5169529"/>
              <a:gd name="connsiteX2" fmla="*/ 0 w 1049879"/>
              <a:gd name="connsiteY2" fmla="*/ 5169529 h 5169529"/>
              <a:gd name="connsiteX3" fmla="*/ 301759 w 1049879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4244"/>
              <a:gd name="connsiteY0" fmla="*/ 0 h 5169529"/>
              <a:gd name="connsiteX1" fmla="*/ 292706 w 1034244"/>
              <a:gd name="connsiteY1" fmla="*/ 5169529 h 5169529"/>
              <a:gd name="connsiteX2" fmla="*/ 0 w 1034244"/>
              <a:gd name="connsiteY2" fmla="*/ 5169529 h 5169529"/>
              <a:gd name="connsiteX3" fmla="*/ 301759 w 1034244"/>
              <a:gd name="connsiteY3" fmla="*/ 0 h 5169529"/>
              <a:gd name="connsiteX0" fmla="*/ 301759 w 1030828"/>
              <a:gd name="connsiteY0" fmla="*/ 0 h 5169529"/>
              <a:gd name="connsiteX1" fmla="*/ 285672 w 1030828"/>
              <a:gd name="connsiteY1" fmla="*/ 5169529 h 5169529"/>
              <a:gd name="connsiteX2" fmla="*/ 0 w 1030828"/>
              <a:gd name="connsiteY2" fmla="*/ 5169529 h 5169529"/>
              <a:gd name="connsiteX3" fmla="*/ 301759 w 1030828"/>
              <a:gd name="connsiteY3" fmla="*/ 0 h 5169529"/>
              <a:gd name="connsiteX0" fmla="*/ 301759 w 1046406"/>
              <a:gd name="connsiteY0" fmla="*/ 0 h 5169529"/>
              <a:gd name="connsiteX1" fmla="*/ 285672 w 1046406"/>
              <a:gd name="connsiteY1" fmla="*/ 5169529 h 5169529"/>
              <a:gd name="connsiteX2" fmla="*/ 0 w 1046406"/>
              <a:gd name="connsiteY2" fmla="*/ 5169529 h 5169529"/>
              <a:gd name="connsiteX3" fmla="*/ 301759 w 1046406"/>
              <a:gd name="connsiteY3" fmla="*/ 0 h 5169529"/>
              <a:gd name="connsiteX0" fmla="*/ 319549 w 1055493"/>
              <a:gd name="connsiteY0" fmla="*/ 0 h 5137507"/>
              <a:gd name="connsiteX1" fmla="*/ 285672 w 1055493"/>
              <a:gd name="connsiteY1" fmla="*/ 5137507 h 5137507"/>
              <a:gd name="connsiteX2" fmla="*/ 0 w 1055493"/>
              <a:gd name="connsiteY2" fmla="*/ 5137507 h 5137507"/>
              <a:gd name="connsiteX3" fmla="*/ 319549 w 1055493"/>
              <a:gd name="connsiteY3" fmla="*/ 0 h 5137507"/>
              <a:gd name="connsiteX0" fmla="*/ 319549 w 1055493"/>
              <a:gd name="connsiteY0" fmla="*/ 0 h 5155297"/>
              <a:gd name="connsiteX1" fmla="*/ 285672 w 1055493"/>
              <a:gd name="connsiteY1" fmla="*/ 5155297 h 5155297"/>
              <a:gd name="connsiteX2" fmla="*/ 0 w 1055493"/>
              <a:gd name="connsiteY2" fmla="*/ 5155297 h 5155297"/>
              <a:gd name="connsiteX3" fmla="*/ 319549 w 1055493"/>
              <a:gd name="connsiteY3" fmla="*/ 0 h 5155297"/>
              <a:gd name="connsiteX0" fmla="*/ 319549 w 1054135"/>
              <a:gd name="connsiteY0" fmla="*/ 0 h 5155297"/>
              <a:gd name="connsiteX1" fmla="*/ 285672 w 1054135"/>
              <a:gd name="connsiteY1" fmla="*/ 5155297 h 5155297"/>
              <a:gd name="connsiteX2" fmla="*/ 0 w 1054135"/>
              <a:gd name="connsiteY2" fmla="*/ 5155297 h 5155297"/>
              <a:gd name="connsiteX3" fmla="*/ 319549 w 1054135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52777"/>
              <a:gd name="connsiteY0" fmla="*/ 0 h 5155297"/>
              <a:gd name="connsiteX1" fmla="*/ 285672 w 1052777"/>
              <a:gd name="connsiteY1" fmla="*/ 5155297 h 5155297"/>
              <a:gd name="connsiteX2" fmla="*/ 0 w 1052777"/>
              <a:gd name="connsiteY2" fmla="*/ 5155297 h 5155297"/>
              <a:gd name="connsiteX3" fmla="*/ 319549 w 1052777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9549 w 1037922"/>
              <a:gd name="connsiteY0" fmla="*/ 0 h 5155297"/>
              <a:gd name="connsiteX1" fmla="*/ 285672 w 1037922"/>
              <a:gd name="connsiteY1" fmla="*/ 5155297 h 5155297"/>
              <a:gd name="connsiteX2" fmla="*/ 0 w 1037922"/>
              <a:gd name="connsiteY2" fmla="*/ 5155297 h 5155297"/>
              <a:gd name="connsiteX3" fmla="*/ 319549 w 1037922"/>
              <a:gd name="connsiteY3" fmla="*/ 0 h 5155297"/>
              <a:gd name="connsiteX0" fmla="*/ 314686 w 1035467"/>
              <a:gd name="connsiteY0" fmla="*/ 0 h 5160160"/>
              <a:gd name="connsiteX1" fmla="*/ 285672 w 1035467"/>
              <a:gd name="connsiteY1" fmla="*/ 5160160 h 5160160"/>
              <a:gd name="connsiteX2" fmla="*/ 0 w 1035467"/>
              <a:gd name="connsiteY2" fmla="*/ 5160160 h 5160160"/>
              <a:gd name="connsiteX3" fmla="*/ 314686 w 1035467"/>
              <a:gd name="connsiteY3" fmla="*/ 0 h 5160160"/>
              <a:gd name="connsiteX0" fmla="*/ 314686 w 1042817"/>
              <a:gd name="connsiteY0" fmla="*/ 0 h 5160160"/>
              <a:gd name="connsiteX1" fmla="*/ 285672 w 1042817"/>
              <a:gd name="connsiteY1" fmla="*/ 5160160 h 5160160"/>
              <a:gd name="connsiteX2" fmla="*/ 0 w 1042817"/>
              <a:gd name="connsiteY2" fmla="*/ 5160160 h 5160160"/>
              <a:gd name="connsiteX3" fmla="*/ 314686 w 1042817"/>
              <a:gd name="connsiteY3" fmla="*/ 0 h 5160160"/>
              <a:gd name="connsiteX0" fmla="*/ 291826 w 1031317"/>
              <a:gd name="connsiteY0" fmla="*/ 0 h 5153629"/>
              <a:gd name="connsiteX1" fmla="*/ 285672 w 1031317"/>
              <a:gd name="connsiteY1" fmla="*/ 5153629 h 5153629"/>
              <a:gd name="connsiteX2" fmla="*/ 0 w 1031317"/>
              <a:gd name="connsiteY2" fmla="*/ 5153629 h 5153629"/>
              <a:gd name="connsiteX3" fmla="*/ 291826 w 1031317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91826 w 1067180"/>
              <a:gd name="connsiteY0" fmla="*/ 0 h 5153629"/>
              <a:gd name="connsiteX1" fmla="*/ 285672 w 1067180"/>
              <a:gd name="connsiteY1" fmla="*/ 5153629 h 5153629"/>
              <a:gd name="connsiteX2" fmla="*/ 0 w 1067180"/>
              <a:gd name="connsiteY2" fmla="*/ 5153629 h 5153629"/>
              <a:gd name="connsiteX3" fmla="*/ 291826 w 1067180"/>
              <a:gd name="connsiteY3" fmla="*/ 0 h 5153629"/>
              <a:gd name="connsiteX0" fmla="*/ 288560 w 1065497"/>
              <a:gd name="connsiteY0" fmla="*/ 0 h 5147098"/>
              <a:gd name="connsiteX1" fmla="*/ 285672 w 1065497"/>
              <a:gd name="connsiteY1" fmla="*/ 5147098 h 5147098"/>
              <a:gd name="connsiteX2" fmla="*/ 0 w 1065497"/>
              <a:gd name="connsiteY2" fmla="*/ 5147098 h 5147098"/>
              <a:gd name="connsiteX3" fmla="*/ 288560 w 1065497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88560 w 1096906"/>
              <a:gd name="connsiteY0" fmla="*/ 0 h 5147098"/>
              <a:gd name="connsiteX1" fmla="*/ 285672 w 1096906"/>
              <a:gd name="connsiteY1" fmla="*/ 5147098 h 5147098"/>
              <a:gd name="connsiteX2" fmla="*/ 0 w 1096906"/>
              <a:gd name="connsiteY2" fmla="*/ 5147098 h 5147098"/>
              <a:gd name="connsiteX3" fmla="*/ 288560 w 1096906"/>
              <a:gd name="connsiteY3" fmla="*/ 0 h 5147098"/>
              <a:gd name="connsiteX0" fmla="*/ 204061 w 1053504"/>
              <a:gd name="connsiteY0" fmla="*/ 0 h 5147098"/>
              <a:gd name="connsiteX1" fmla="*/ 285672 w 1053504"/>
              <a:gd name="connsiteY1" fmla="*/ 5147098 h 5147098"/>
              <a:gd name="connsiteX2" fmla="*/ 0 w 1053504"/>
              <a:gd name="connsiteY2" fmla="*/ 5147098 h 5147098"/>
              <a:gd name="connsiteX3" fmla="*/ 204061 w 10535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242161 w 1091604"/>
              <a:gd name="connsiteY0" fmla="*/ 0 h 5147098"/>
              <a:gd name="connsiteX1" fmla="*/ 323772 w 1091604"/>
              <a:gd name="connsiteY1" fmla="*/ 5147098 h 5147098"/>
              <a:gd name="connsiteX2" fmla="*/ 0 w 1091604"/>
              <a:gd name="connsiteY2" fmla="*/ 5147098 h 5147098"/>
              <a:gd name="connsiteX3" fmla="*/ 242161 w 1091604"/>
              <a:gd name="connsiteY3" fmla="*/ 0 h 5147098"/>
              <a:gd name="connsiteX0" fmla="*/ 346963 w 1145801"/>
              <a:gd name="connsiteY0" fmla="*/ 0 h 5154958"/>
              <a:gd name="connsiteX1" fmla="*/ 323772 w 1145801"/>
              <a:gd name="connsiteY1" fmla="*/ 5154958 h 5154958"/>
              <a:gd name="connsiteX2" fmla="*/ 0 w 1145801"/>
              <a:gd name="connsiteY2" fmla="*/ 5154958 h 5154958"/>
              <a:gd name="connsiteX3" fmla="*/ 346963 w 1145801"/>
              <a:gd name="connsiteY3" fmla="*/ 0 h 5154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5801" h="5154958">
                <a:moveTo>
                  <a:pt x="346963" y="0"/>
                </a:moveTo>
                <a:cubicBezTo>
                  <a:pt x="1503833" y="1879282"/>
                  <a:pt x="1323265" y="3584062"/>
                  <a:pt x="323772" y="5154958"/>
                </a:cubicBezTo>
                <a:lnTo>
                  <a:pt x="0" y="5154958"/>
                </a:lnTo>
                <a:cubicBezTo>
                  <a:pt x="1140463" y="3599315"/>
                  <a:pt x="1290903" y="1893588"/>
                  <a:pt x="34696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837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978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5091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2" y="0"/>
            <a:ext cx="7886599" cy="5151451"/>
          </a:xfrm>
          <a:custGeom>
            <a:avLst/>
            <a:gdLst>
              <a:gd name="connsiteX0" fmla="*/ 0 w 8244408"/>
              <a:gd name="connsiteY0" fmla="*/ 0 h 5143500"/>
              <a:gd name="connsiteX1" fmla="*/ 8244408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244408"/>
              <a:gd name="connsiteY0" fmla="*/ 0 h 5143500"/>
              <a:gd name="connsiteX1" fmla="*/ 5779504 w 8244408"/>
              <a:gd name="connsiteY1" fmla="*/ 0 h 5143500"/>
              <a:gd name="connsiteX2" fmla="*/ 8244408 w 8244408"/>
              <a:gd name="connsiteY2" fmla="*/ 5143500 h 5143500"/>
              <a:gd name="connsiteX3" fmla="*/ 0 w 8244408"/>
              <a:gd name="connsiteY3" fmla="*/ 5143500 h 5143500"/>
              <a:gd name="connsiteX4" fmla="*/ 0 w 8244408"/>
              <a:gd name="connsiteY4" fmla="*/ 0 h 5143500"/>
              <a:gd name="connsiteX0" fmla="*/ 0 w 8069479"/>
              <a:gd name="connsiteY0" fmla="*/ 0 h 5143500"/>
              <a:gd name="connsiteX1" fmla="*/ 5779504 w 8069479"/>
              <a:gd name="connsiteY1" fmla="*/ 0 h 5143500"/>
              <a:gd name="connsiteX2" fmla="*/ 8069479 w 8069479"/>
              <a:gd name="connsiteY2" fmla="*/ 5143500 h 5143500"/>
              <a:gd name="connsiteX3" fmla="*/ 0 w 8069479"/>
              <a:gd name="connsiteY3" fmla="*/ 5143500 h 5143500"/>
              <a:gd name="connsiteX4" fmla="*/ 0 w 8069479"/>
              <a:gd name="connsiteY4" fmla="*/ 0 h 5143500"/>
              <a:gd name="connsiteX0" fmla="*/ 0 w 8013820"/>
              <a:gd name="connsiteY0" fmla="*/ 0 h 5143500"/>
              <a:gd name="connsiteX1" fmla="*/ 5779504 w 8013820"/>
              <a:gd name="connsiteY1" fmla="*/ 0 h 5143500"/>
              <a:gd name="connsiteX2" fmla="*/ 8013820 w 8013820"/>
              <a:gd name="connsiteY2" fmla="*/ 5143500 h 5143500"/>
              <a:gd name="connsiteX3" fmla="*/ 0 w 8013820"/>
              <a:gd name="connsiteY3" fmla="*/ 5143500 h 5143500"/>
              <a:gd name="connsiteX4" fmla="*/ 0 w 8013820"/>
              <a:gd name="connsiteY4" fmla="*/ 0 h 5143500"/>
              <a:gd name="connsiteX0" fmla="*/ 0 w 7966112"/>
              <a:gd name="connsiteY0" fmla="*/ 0 h 5143500"/>
              <a:gd name="connsiteX1" fmla="*/ 5779504 w 7966112"/>
              <a:gd name="connsiteY1" fmla="*/ 0 h 5143500"/>
              <a:gd name="connsiteX2" fmla="*/ 7966112 w 7966112"/>
              <a:gd name="connsiteY2" fmla="*/ 5143500 h 5143500"/>
              <a:gd name="connsiteX3" fmla="*/ 0 w 7966112"/>
              <a:gd name="connsiteY3" fmla="*/ 5143500 h 5143500"/>
              <a:gd name="connsiteX4" fmla="*/ 0 w 7966112"/>
              <a:gd name="connsiteY4" fmla="*/ 0 h 5143500"/>
              <a:gd name="connsiteX0" fmla="*/ 0 w 7942258"/>
              <a:gd name="connsiteY0" fmla="*/ 0 h 5143500"/>
              <a:gd name="connsiteX1" fmla="*/ 5779504 w 7942258"/>
              <a:gd name="connsiteY1" fmla="*/ 0 h 5143500"/>
              <a:gd name="connsiteX2" fmla="*/ 7942258 w 7942258"/>
              <a:gd name="connsiteY2" fmla="*/ 5143500 h 5143500"/>
              <a:gd name="connsiteX3" fmla="*/ 0 w 7942258"/>
              <a:gd name="connsiteY3" fmla="*/ 5143500 h 5143500"/>
              <a:gd name="connsiteX4" fmla="*/ 0 w 7942258"/>
              <a:gd name="connsiteY4" fmla="*/ 0 h 5143500"/>
              <a:gd name="connsiteX0" fmla="*/ 0 w 7886599"/>
              <a:gd name="connsiteY0" fmla="*/ 0 h 5151451"/>
              <a:gd name="connsiteX1" fmla="*/ 5779504 w 7886599"/>
              <a:gd name="connsiteY1" fmla="*/ 0 h 5151451"/>
              <a:gd name="connsiteX2" fmla="*/ 7886599 w 7886599"/>
              <a:gd name="connsiteY2" fmla="*/ 5151451 h 5151451"/>
              <a:gd name="connsiteX3" fmla="*/ 0 w 7886599"/>
              <a:gd name="connsiteY3" fmla="*/ 5143500 h 5151451"/>
              <a:gd name="connsiteX4" fmla="*/ 0 w 7886599"/>
              <a:gd name="connsiteY4" fmla="*/ 0 h 5151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86599" h="5151451">
                <a:moveTo>
                  <a:pt x="0" y="0"/>
                </a:moveTo>
                <a:lnTo>
                  <a:pt x="5779504" y="0"/>
                </a:lnTo>
                <a:lnTo>
                  <a:pt x="7886599" y="5151451"/>
                </a:lnTo>
                <a:lnTo>
                  <a:pt x="0" y="51435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123478"/>
            <a:ext cx="867645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699542"/>
            <a:ext cx="867645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642729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32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38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9246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720790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92334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63879" y="1275606"/>
            <a:ext cx="1648869" cy="1648869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1149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1151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076170" y="52195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710" y="2389300"/>
            <a:ext cx="2664296" cy="26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084168" y="2499742"/>
            <a:ext cx="2447664" cy="1662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7577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5183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1223021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1361169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818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70" r:id="rId5"/>
    <p:sldLayoutId id="2147483655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6" r:id="rId12"/>
    <p:sldLayoutId id="2147483668" r:id="rId13"/>
    <p:sldLayoutId id="2147483671" r:id="rId14"/>
    <p:sldLayoutId id="2147483669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436418" y="4842164"/>
            <a:ext cx="8707582" cy="217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dirty="0"/>
              <a:t>INSERT THE TITLE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dirty="0"/>
              <a:t>OF YOUR PRESENTATION HERE  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1929408" y="3163589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32250" y="627534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907704" y="4110979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910546" y="1574924"/>
            <a:ext cx="576064" cy="576064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ectangle 36"/>
          <p:cNvSpPr/>
          <p:nvPr/>
        </p:nvSpPr>
        <p:spPr>
          <a:xfrm>
            <a:off x="2066461" y="4270755"/>
            <a:ext cx="283243" cy="23676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ardrop 6"/>
          <p:cNvSpPr/>
          <p:nvPr/>
        </p:nvSpPr>
        <p:spPr>
          <a:xfrm rot="8100000">
            <a:off x="2087497" y="3294607"/>
            <a:ext cx="259886" cy="25988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Rectangle 16"/>
          <p:cNvSpPr/>
          <p:nvPr/>
        </p:nvSpPr>
        <p:spPr>
          <a:xfrm rot="2700000">
            <a:off x="5121197" y="727651"/>
            <a:ext cx="198167" cy="37702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Rounded Rectangle 27"/>
          <p:cNvSpPr/>
          <p:nvPr/>
        </p:nvSpPr>
        <p:spPr>
          <a:xfrm>
            <a:off x="5051202" y="1736680"/>
            <a:ext cx="291602" cy="22398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661901" y="1416995"/>
            <a:ext cx="3024336" cy="863358"/>
            <a:chOff x="803640" y="3362835"/>
            <a:chExt cx="2059657" cy="863358"/>
          </a:xfrm>
        </p:grpSpPr>
        <p:sp>
          <p:nvSpPr>
            <p:cNvPr id="15" name="TextBox 14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661901" y="484482"/>
            <a:ext cx="3024336" cy="863358"/>
            <a:chOff x="803640" y="3362835"/>
            <a:chExt cx="2059657" cy="863358"/>
          </a:xfrm>
        </p:grpSpPr>
        <p:sp>
          <p:nvSpPr>
            <p:cNvPr id="18" name="TextBox 1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637565" y="3949799"/>
            <a:ext cx="3024336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637565" y="3017286"/>
            <a:ext cx="3024336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 Placeholder 1"/>
          <p:cNvSpPr txBox="1">
            <a:spLocks/>
          </p:cNvSpPr>
          <p:nvPr/>
        </p:nvSpPr>
        <p:spPr>
          <a:xfrm rot="16200000">
            <a:off x="-1373303" y="2108214"/>
            <a:ext cx="4401648" cy="10082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54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Presentation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044D10B-87AF-4BF6-AA16-9CD632FE4ED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CE093CC7-B585-4CE3-ADA0-BE49F9EA13E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315470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511215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331640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432937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195736" y="1611793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3016161" y="1539785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117458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3880257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4700682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801979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5564778" y="1611793"/>
            <a:ext cx="1296144" cy="1296144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6385203" y="1539785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486500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249299" y="1611793"/>
            <a:ext cx="1296144" cy="1296144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Oval 21"/>
          <p:cNvSpPr/>
          <p:nvPr/>
        </p:nvSpPr>
        <p:spPr>
          <a:xfrm>
            <a:off x="8069724" y="153978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8171021" y="1570922"/>
            <a:ext cx="385042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5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9"/>
          <p:cNvSpPr/>
          <p:nvPr/>
        </p:nvSpPr>
        <p:spPr>
          <a:xfrm>
            <a:off x="5999793" y="2099369"/>
            <a:ext cx="385410" cy="36077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30"/>
          <p:cNvSpPr/>
          <p:nvPr/>
        </p:nvSpPr>
        <p:spPr>
          <a:xfrm>
            <a:off x="984880" y="2115849"/>
            <a:ext cx="345306" cy="344297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Pie 24"/>
          <p:cNvSpPr/>
          <p:nvPr/>
        </p:nvSpPr>
        <p:spPr>
          <a:xfrm>
            <a:off x="4343519" y="2075543"/>
            <a:ext cx="409255" cy="406988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7" name="Oval 7"/>
          <p:cNvSpPr/>
          <p:nvPr/>
        </p:nvSpPr>
        <p:spPr>
          <a:xfrm>
            <a:off x="2640771" y="2085303"/>
            <a:ext cx="406074" cy="40607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Rectangle 16"/>
          <p:cNvSpPr/>
          <p:nvPr/>
        </p:nvSpPr>
        <p:spPr>
          <a:xfrm rot="2700000">
            <a:off x="7768711" y="2033387"/>
            <a:ext cx="267881" cy="5096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9" name="Group 28"/>
          <p:cNvGrpSpPr/>
          <p:nvPr/>
        </p:nvGrpSpPr>
        <p:grpSpPr>
          <a:xfrm>
            <a:off x="342113" y="3198521"/>
            <a:ext cx="1699847" cy="1417356"/>
            <a:chOff x="803640" y="3362835"/>
            <a:chExt cx="2059657" cy="1417356"/>
          </a:xfrm>
        </p:grpSpPr>
        <p:sp>
          <p:nvSpPr>
            <p:cNvPr id="30" name="TextBox 29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27072" y="3198521"/>
            <a:ext cx="1699847" cy="1417356"/>
            <a:chOff x="803640" y="3362835"/>
            <a:chExt cx="2059657" cy="1417356"/>
          </a:xfrm>
        </p:grpSpPr>
        <p:sp>
          <p:nvSpPr>
            <p:cNvPr id="33" name="TextBox 32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712031" y="3198521"/>
            <a:ext cx="1699847" cy="1417356"/>
            <a:chOff x="803640" y="3362835"/>
            <a:chExt cx="2059657" cy="1417356"/>
          </a:xfrm>
        </p:grpSpPr>
        <p:sp>
          <p:nvSpPr>
            <p:cNvPr id="36" name="TextBox 35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96990" y="3198521"/>
            <a:ext cx="1699847" cy="1417356"/>
            <a:chOff x="803640" y="3362835"/>
            <a:chExt cx="2059657" cy="1417356"/>
          </a:xfrm>
        </p:grpSpPr>
        <p:sp>
          <p:nvSpPr>
            <p:cNvPr id="39" name="TextBox 38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81951" y="3198521"/>
            <a:ext cx="1699847" cy="1417356"/>
            <a:chOff x="803640" y="3362835"/>
            <a:chExt cx="2059657" cy="1417356"/>
          </a:xfrm>
        </p:grpSpPr>
        <p:sp>
          <p:nvSpPr>
            <p:cNvPr id="42" name="TextBox 41"/>
            <p:cNvSpPr txBox="1"/>
            <p:nvPr/>
          </p:nvSpPr>
          <p:spPr>
            <a:xfrm>
              <a:off x="803640" y="357986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6132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그룹 296">
            <a:extLst>
              <a:ext uri="{FF2B5EF4-FFF2-40B4-BE49-F238E27FC236}">
                <a16:creationId xmlns:a16="http://schemas.microsoft.com/office/drawing/2014/main" xmlns="" id="{09ABB10C-E22F-4658-8280-B4A92FE78971}"/>
              </a:ext>
            </a:extLst>
          </p:cNvPr>
          <p:cNvGrpSpPr/>
          <p:nvPr/>
        </p:nvGrpSpPr>
        <p:grpSpPr>
          <a:xfrm>
            <a:off x="3995936" y="1606665"/>
            <a:ext cx="4958320" cy="2917184"/>
            <a:chOff x="635000" y="1382713"/>
            <a:chExt cx="7869238" cy="4572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98" name="Freeform 8">
              <a:extLst>
                <a:ext uri="{FF2B5EF4-FFF2-40B4-BE49-F238E27FC236}">
                  <a16:creationId xmlns:a16="http://schemas.microsoft.com/office/drawing/2014/main" xmlns="" id="{76F3459A-F470-4A6A-9EC0-38369188224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99" name="Freeform 9">
              <a:extLst>
                <a:ext uri="{FF2B5EF4-FFF2-40B4-BE49-F238E27FC236}">
                  <a16:creationId xmlns:a16="http://schemas.microsoft.com/office/drawing/2014/main" xmlns="" id="{903AC876-8795-41EC-AFD8-EADD625A99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0" name="Freeform 10">
              <a:extLst>
                <a:ext uri="{FF2B5EF4-FFF2-40B4-BE49-F238E27FC236}">
                  <a16:creationId xmlns:a16="http://schemas.microsoft.com/office/drawing/2014/main" xmlns="" id="{860987D6-A165-4399-A583-C7D913CEAE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1" name="Freeform 11">
              <a:extLst>
                <a:ext uri="{FF2B5EF4-FFF2-40B4-BE49-F238E27FC236}">
                  <a16:creationId xmlns:a16="http://schemas.microsoft.com/office/drawing/2014/main" xmlns="" id="{2EFD96F4-8392-40A7-9A8B-23E475E805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74862" y="1195814"/>
            <a:ext cx="3600397" cy="1425878"/>
            <a:chOff x="80902" y="1114177"/>
            <a:chExt cx="3303442" cy="1425878"/>
          </a:xfrm>
        </p:grpSpPr>
        <p:sp>
          <p:nvSpPr>
            <p:cNvPr id="5" name="TextBox 4"/>
            <p:cNvSpPr txBox="1"/>
            <p:nvPr/>
          </p:nvSpPr>
          <p:spPr>
            <a:xfrm>
              <a:off x="80902" y="1114177"/>
              <a:ext cx="330344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902" y="1339726"/>
              <a:ext cx="3291431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7" name="Round Same Side Corner Rectangle 8"/>
          <p:cNvSpPr/>
          <p:nvPr/>
        </p:nvSpPr>
        <p:spPr>
          <a:xfrm>
            <a:off x="544269" y="2748880"/>
            <a:ext cx="316434" cy="833409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ound Same Side Corner Rectangle 20"/>
          <p:cNvSpPr/>
          <p:nvPr/>
        </p:nvSpPr>
        <p:spPr>
          <a:xfrm rot="10800000">
            <a:off x="495462" y="3720695"/>
            <a:ext cx="394292" cy="841103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4728" y="2873197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2"/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13779" y="3848859"/>
            <a:ext cx="87993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42</a:t>
            </a:r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893713" y="2718311"/>
            <a:ext cx="2417231" cy="894546"/>
            <a:chOff x="4320398" y="1245513"/>
            <a:chExt cx="2874451" cy="894546"/>
          </a:xfrm>
        </p:grpSpPr>
        <p:sp>
          <p:nvSpPr>
            <p:cNvPr id="12" name="TextBox 11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893714" y="3693973"/>
            <a:ext cx="2417231" cy="894546"/>
            <a:chOff x="4320398" y="1245513"/>
            <a:chExt cx="2874451" cy="894546"/>
          </a:xfrm>
        </p:grpSpPr>
        <p:sp>
          <p:nvSpPr>
            <p:cNvPr id="15" name="TextBox 14"/>
            <p:cNvSpPr txBox="1"/>
            <p:nvPr/>
          </p:nvSpPr>
          <p:spPr>
            <a:xfrm>
              <a:off x="4320399" y="1493728"/>
              <a:ext cx="2874450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320398" y="1245513"/>
              <a:ext cx="287445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058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Services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Oval 4"/>
          <p:cNvSpPr/>
          <p:nvPr/>
        </p:nvSpPr>
        <p:spPr>
          <a:xfrm>
            <a:off x="583302" y="1491582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583302" y="2687121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583302" y="3882659"/>
            <a:ext cx="609223" cy="609223"/>
          </a:xfrm>
          <a:prstGeom prst="ellipse">
            <a:avLst/>
          </a:prstGeom>
          <a:noFill/>
          <a:ln w="508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21"/>
          <p:cNvSpPr>
            <a:spLocks noChangeAspect="1"/>
          </p:cNvSpPr>
          <p:nvPr/>
        </p:nvSpPr>
        <p:spPr>
          <a:xfrm>
            <a:off x="725272" y="1632193"/>
            <a:ext cx="325283" cy="32800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16"/>
          <p:cNvSpPr/>
          <p:nvPr/>
        </p:nvSpPr>
        <p:spPr>
          <a:xfrm rot="2700000">
            <a:off x="771788" y="3979080"/>
            <a:ext cx="232250" cy="41638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9"/>
          <p:cNvSpPr/>
          <p:nvPr/>
        </p:nvSpPr>
        <p:spPr>
          <a:xfrm>
            <a:off x="749711" y="2855005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3352765" y="1491581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11"/>
          <p:cNvSpPr/>
          <p:nvPr/>
        </p:nvSpPr>
        <p:spPr>
          <a:xfrm>
            <a:off x="3352765" y="2687120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2"/>
          <p:cNvSpPr/>
          <p:nvPr/>
        </p:nvSpPr>
        <p:spPr>
          <a:xfrm>
            <a:off x="3352765" y="3882658"/>
            <a:ext cx="609223" cy="609223"/>
          </a:xfrm>
          <a:prstGeom prst="ellipse">
            <a:avLst/>
          </a:prstGeom>
          <a:noFill/>
          <a:ln w="508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Donut 24"/>
          <p:cNvSpPr/>
          <p:nvPr/>
        </p:nvSpPr>
        <p:spPr>
          <a:xfrm>
            <a:off x="3485702" y="1623120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Teardrop 6"/>
          <p:cNvSpPr/>
          <p:nvPr/>
        </p:nvSpPr>
        <p:spPr>
          <a:xfrm rot="8100000">
            <a:off x="3508171" y="2850154"/>
            <a:ext cx="298411" cy="298411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7"/>
          <p:cNvSpPr/>
          <p:nvPr/>
        </p:nvSpPr>
        <p:spPr>
          <a:xfrm>
            <a:off x="3490298" y="4029455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346899" y="1436138"/>
            <a:ext cx="1822145" cy="904775"/>
            <a:chOff x="1472558" y="998559"/>
            <a:chExt cx="2765965" cy="904775"/>
          </a:xfrm>
        </p:grpSpPr>
        <p:sp>
          <p:nvSpPr>
            <p:cNvPr id="18" name="TextBox 17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46899" y="2631677"/>
            <a:ext cx="1822145" cy="904775"/>
            <a:chOff x="1472558" y="998559"/>
            <a:chExt cx="2765965" cy="904775"/>
          </a:xfrm>
        </p:grpSpPr>
        <p:sp>
          <p:nvSpPr>
            <p:cNvPr id="21" name="TextBox 20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346899" y="3827215"/>
            <a:ext cx="1822145" cy="904775"/>
            <a:chOff x="1472558" y="998559"/>
            <a:chExt cx="2765965" cy="904775"/>
          </a:xfrm>
        </p:grpSpPr>
        <p:sp>
          <p:nvSpPr>
            <p:cNvPr id="24" name="TextBox 23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118007" y="1436137"/>
            <a:ext cx="1822145" cy="904775"/>
            <a:chOff x="1472558" y="998559"/>
            <a:chExt cx="2765965" cy="904775"/>
          </a:xfrm>
        </p:grpSpPr>
        <p:sp>
          <p:nvSpPr>
            <p:cNvPr id="27" name="TextBox 26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118007" y="2631676"/>
            <a:ext cx="1822145" cy="904775"/>
            <a:chOff x="1472558" y="998559"/>
            <a:chExt cx="2765965" cy="904775"/>
          </a:xfrm>
        </p:grpSpPr>
        <p:sp>
          <p:nvSpPr>
            <p:cNvPr id="30" name="TextBox 29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118007" y="3827214"/>
            <a:ext cx="1822145" cy="904775"/>
            <a:chOff x="1472558" y="998559"/>
            <a:chExt cx="2765965" cy="904775"/>
          </a:xfrm>
        </p:grpSpPr>
        <p:sp>
          <p:nvSpPr>
            <p:cNvPr id="33" name="TextBox 32"/>
            <p:cNvSpPr txBox="1"/>
            <p:nvPr/>
          </p:nvSpPr>
          <p:spPr>
            <a:xfrm>
              <a:off x="1472558" y="125700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788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760417"/>
              </p:ext>
            </p:extLst>
          </p:nvPr>
        </p:nvGraphicFramePr>
        <p:xfrm>
          <a:off x="827585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$20</a:t>
                      </a:r>
                      <a:endParaRPr lang="ko-KR" altLang="en-US" sz="36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5" name="Rectangle 9"/>
          <p:cNvSpPr/>
          <p:nvPr/>
        </p:nvSpPr>
        <p:spPr>
          <a:xfrm>
            <a:off x="1001741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e 24"/>
          <p:cNvSpPr/>
          <p:nvPr/>
        </p:nvSpPr>
        <p:spPr>
          <a:xfrm>
            <a:off x="989441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Frame 17"/>
          <p:cNvSpPr/>
          <p:nvPr/>
        </p:nvSpPr>
        <p:spPr>
          <a:xfrm>
            <a:off x="1000470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Rounded Rectangle 27"/>
          <p:cNvSpPr/>
          <p:nvPr/>
        </p:nvSpPr>
        <p:spPr>
          <a:xfrm>
            <a:off x="985104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05560"/>
              </p:ext>
            </p:extLst>
          </p:nvPr>
        </p:nvGraphicFramePr>
        <p:xfrm>
          <a:off x="2771801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$40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994584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ie 24"/>
          <p:cNvSpPr/>
          <p:nvPr/>
        </p:nvSpPr>
        <p:spPr>
          <a:xfrm>
            <a:off x="2982284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/>
          <p:nvPr/>
        </p:nvSpPr>
        <p:spPr>
          <a:xfrm>
            <a:off x="2993313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2977947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879349"/>
              </p:ext>
            </p:extLst>
          </p:nvPr>
        </p:nvGraphicFramePr>
        <p:xfrm>
          <a:off x="4716017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$60</a:t>
                      </a:r>
                      <a:endParaRPr lang="ko-KR" altLang="en-US" sz="36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15" name="Rectangle 9"/>
          <p:cNvSpPr/>
          <p:nvPr/>
        </p:nvSpPr>
        <p:spPr>
          <a:xfrm>
            <a:off x="4948677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Pie 24"/>
          <p:cNvSpPr/>
          <p:nvPr/>
        </p:nvSpPr>
        <p:spPr>
          <a:xfrm>
            <a:off x="4936377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Frame 17"/>
          <p:cNvSpPr/>
          <p:nvPr/>
        </p:nvSpPr>
        <p:spPr>
          <a:xfrm>
            <a:off x="4947406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Rounded Rectangle 27"/>
          <p:cNvSpPr/>
          <p:nvPr/>
        </p:nvSpPr>
        <p:spPr>
          <a:xfrm>
            <a:off x="4932040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846931"/>
              </p:ext>
            </p:extLst>
          </p:nvPr>
        </p:nvGraphicFramePr>
        <p:xfrm>
          <a:off x="6660233" y="1347614"/>
          <a:ext cx="1656183" cy="3418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9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14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596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653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B8F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39502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36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$80</a:t>
                      </a:r>
                      <a:endParaRPr lang="ko-KR" altLang="en-US" sz="36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2FC5FA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solidFill>
                        <a:srgbClr val="2FC5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altLang="ko-KR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5A1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382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="1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89703" marT="44851" marB="44851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4000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9703" marR="0" marT="44851" marB="0" anchor="ctr">
                    <a:lnL w="12700" cmpd="sng">
                      <a:noFill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0" name="Rectangle 9"/>
          <p:cNvSpPr/>
          <p:nvPr/>
        </p:nvSpPr>
        <p:spPr>
          <a:xfrm>
            <a:off x="6892893" y="2627209"/>
            <a:ext cx="192627" cy="18031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Pie 24"/>
          <p:cNvSpPr/>
          <p:nvPr/>
        </p:nvSpPr>
        <p:spPr>
          <a:xfrm>
            <a:off x="6880593" y="3408676"/>
            <a:ext cx="217226" cy="216024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Frame 17"/>
          <p:cNvSpPr/>
          <p:nvPr/>
        </p:nvSpPr>
        <p:spPr>
          <a:xfrm>
            <a:off x="6891622" y="3010517"/>
            <a:ext cx="195168" cy="1951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6876256" y="3827690"/>
            <a:ext cx="225901" cy="17352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791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6016" y="1409484"/>
            <a:ext cx="1189749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880" y="1419622"/>
            <a:ext cx="410445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5880" y="2168374"/>
            <a:ext cx="56176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Donut 39"/>
          <p:cNvSpPr/>
          <p:nvPr/>
        </p:nvSpPr>
        <p:spPr>
          <a:xfrm>
            <a:off x="4618932" y="3464518"/>
            <a:ext cx="791635" cy="7916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1120085" y="3534893"/>
            <a:ext cx="778642" cy="65088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Oval 66"/>
          <p:cNvSpPr/>
          <p:nvPr/>
        </p:nvSpPr>
        <p:spPr>
          <a:xfrm rot="20700000">
            <a:off x="2904388" y="3556728"/>
            <a:ext cx="708884" cy="607215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05000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54424" y="4380262"/>
            <a:ext cx="150765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DFDA2A08-B664-47D2-8FF8-C4F0B3A0F2BC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835019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hart 4">
            <a:extLst>
              <a:ext uri="{FF2B5EF4-FFF2-40B4-BE49-F238E27FC236}">
                <a16:creationId xmlns:a16="http://schemas.microsoft.com/office/drawing/2014/main" xmlns="" id="{F4B0F4C3-D6B7-414A-BB2D-BB3474BB3C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9017618"/>
              </p:ext>
            </p:extLst>
          </p:nvPr>
        </p:nvGraphicFramePr>
        <p:xfrm>
          <a:off x="2897967" y="1358552"/>
          <a:ext cx="3316861" cy="3102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53335" y="2676465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93858" y="3793242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5288" y="2381816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72642" y="2060805"/>
            <a:ext cx="1703904" cy="1703904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Block Arc 14"/>
          <p:cNvSpPr/>
          <p:nvPr/>
        </p:nvSpPr>
        <p:spPr>
          <a:xfrm rot="16200000">
            <a:off x="4193709" y="2581656"/>
            <a:ext cx="661771" cy="66220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0" name="Elbow Connector 9"/>
          <p:cNvCxnSpPr>
            <a:stCxn id="17" idx="3"/>
          </p:cNvCxnSpPr>
          <p:nvPr/>
        </p:nvCxnSpPr>
        <p:spPr>
          <a:xfrm>
            <a:off x="2979482" y="1430606"/>
            <a:ext cx="821938" cy="327950"/>
          </a:xfrm>
          <a:prstGeom prst="bentConnector3">
            <a:avLst>
              <a:gd name="adj1" fmla="val 101272"/>
            </a:avLst>
          </a:prstGeom>
          <a:ln w="254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/>
          <p:cNvCxnSpPr>
            <a:stCxn id="16" idx="1"/>
          </p:cNvCxnSpPr>
          <p:nvPr/>
        </p:nvCxnSpPr>
        <p:spPr>
          <a:xfrm rot="10800000" flipV="1">
            <a:off x="5354486" y="1430606"/>
            <a:ext cx="379663" cy="327950"/>
          </a:xfrm>
          <a:prstGeom prst="bentConnector3">
            <a:avLst>
              <a:gd name="adj1" fmla="val 100263"/>
            </a:avLst>
          </a:prstGeom>
          <a:ln w="25400">
            <a:solidFill>
              <a:schemeClr val="accent2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19" idx="3"/>
          </p:cNvCxnSpPr>
          <p:nvPr/>
        </p:nvCxnSpPr>
        <p:spPr>
          <a:xfrm flipV="1">
            <a:off x="3036569" y="3188018"/>
            <a:ext cx="114474" cy="453980"/>
          </a:xfrm>
          <a:prstGeom prst="bentConnector2">
            <a:avLst/>
          </a:prstGeom>
          <a:ln w="25400">
            <a:solidFill>
              <a:schemeClr val="accent4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endCxn id="18" idx="1"/>
          </p:cNvCxnSpPr>
          <p:nvPr/>
        </p:nvCxnSpPr>
        <p:spPr>
          <a:xfrm rot="5400000" flipH="1" flipV="1">
            <a:off x="5075033" y="3342929"/>
            <a:ext cx="558905" cy="1564973"/>
          </a:xfrm>
          <a:prstGeom prst="bentConnector4">
            <a:avLst>
              <a:gd name="adj1" fmla="val -40901"/>
              <a:gd name="adj2" fmla="val 73910"/>
            </a:avLst>
          </a:prstGeom>
          <a:ln w="25400">
            <a:solidFill>
              <a:schemeClr val="accent1">
                <a:lumMod val="75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92957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1560" y="2541687"/>
            <a:ext cx="2539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34148" y="1276717"/>
            <a:ext cx="2539483" cy="30777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999" y="1276717"/>
            <a:ext cx="2539483" cy="307777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6973" y="3692074"/>
            <a:ext cx="2539483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7086" y="3488109"/>
            <a:ext cx="2539483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Text  Here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9999" y="1606029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7085" y="3805517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35324" y="1606029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136973" y="3999851"/>
            <a:ext cx="2539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7904" y="1660695"/>
            <a:ext cx="79926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10%</a:t>
            </a:r>
            <a:endParaRPr lang="ko-KR" altLang="en-US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040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7" name="Rectangle 9"/>
          <p:cNvSpPr/>
          <p:nvPr/>
        </p:nvSpPr>
        <p:spPr>
          <a:xfrm>
            <a:off x="3213263" y="2196340"/>
            <a:ext cx="417410" cy="39073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2593876" y="2903182"/>
            <a:ext cx="1656184" cy="1483626"/>
            <a:chOff x="803640" y="3362835"/>
            <a:chExt cx="2059657" cy="1483626"/>
          </a:xfrm>
        </p:grpSpPr>
        <p:sp>
          <p:nvSpPr>
            <p:cNvPr id="9" name="TextBox 8"/>
            <p:cNvSpPr txBox="1"/>
            <p:nvPr/>
          </p:nvSpPr>
          <p:spPr>
            <a:xfrm>
              <a:off x="803640" y="3646132"/>
              <a:ext cx="2059657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496008" y="1155973"/>
            <a:ext cx="615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 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038D2E05-3B05-4386-81F6-000002FEF446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13" name="그림 개체 틀 12">
            <a:extLst>
              <a:ext uri="{FF2B5EF4-FFF2-40B4-BE49-F238E27FC236}">
                <a16:creationId xmlns:a16="http://schemas.microsoft.com/office/drawing/2014/main" xmlns="" id="{94136F5A-6993-4498-A133-217938789EB0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C2D8E59E-10C3-4DDA-A487-307D925E66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08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6" name="Oval 5"/>
          <p:cNvSpPr/>
          <p:nvPr/>
        </p:nvSpPr>
        <p:spPr>
          <a:xfrm>
            <a:off x="4990456" y="3136811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ounded Rectangle 27"/>
          <p:cNvSpPr/>
          <p:nvPr/>
        </p:nvSpPr>
        <p:spPr>
          <a:xfrm>
            <a:off x="5238182" y="3428550"/>
            <a:ext cx="379647" cy="29162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742467" y="2848779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Rounded Rectangle 7"/>
          <p:cNvSpPr/>
          <p:nvPr/>
        </p:nvSpPr>
        <p:spPr>
          <a:xfrm>
            <a:off x="4002926" y="3119778"/>
            <a:ext cx="385984" cy="33310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179944" y="2126705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36"/>
          <p:cNvSpPr/>
          <p:nvPr/>
        </p:nvSpPr>
        <p:spPr>
          <a:xfrm>
            <a:off x="3437085" y="2413447"/>
            <a:ext cx="360817" cy="30161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517190" y="2388430"/>
            <a:ext cx="875099" cy="87509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4753880" y="2693972"/>
            <a:ext cx="401718" cy="264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U-Turn Arrow 15"/>
          <p:cNvSpPr/>
          <p:nvPr/>
        </p:nvSpPr>
        <p:spPr>
          <a:xfrm rot="16200000">
            <a:off x="1739390" y="1535040"/>
            <a:ext cx="1291846" cy="2565676"/>
          </a:xfrm>
          <a:prstGeom prst="uturnArrow">
            <a:avLst>
              <a:gd name="adj1" fmla="val 18549"/>
              <a:gd name="adj2" fmla="val 15076"/>
              <a:gd name="adj3" fmla="val 27305"/>
              <a:gd name="adj4" fmla="val 47099"/>
              <a:gd name="adj5" fmla="val 7797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8" name="U-Turn Arrow 17"/>
          <p:cNvSpPr/>
          <p:nvPr/>
        </p:nvSpPr>
        <p:spPr>
          <a:xfrm rot="5400000">
            <a:off x="6115525" y="2044503"/>
            <a:ext cx="1291846" cy="2565676"/>
          </a:xfrm>
          <a:prstGeom prst="uturnArrow">
            <a:avLst>
              <a:gd name="adj1" fmla="val 18549"/>
              <a:gd name="adj2" fmla="val 15076"/>
              <a:gd name="adj3" fmla="val 27305"/>
              <a:gd name="adj4" fmla="val 47099"/>
              <a:gd name="adj5" fmla="val 7797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7396" y="3707522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396" y="4027549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27396" y="4347576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 algn="r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78610" y="1491630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78610" y="1811657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8610" y="2131684"/>
            <a:ext cx="318050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0" indent="-171450">
              <a:buFont typeface="Wingdings" pitchFamily="2" charset="2"/>
              <a:buChar char="l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7"/>
          <p:cNvSpPr txBox="1"/>
          <p:nvPr/>
        </p:nvSpPr>
        <p:spPr>
          <a:xfrm>
            <a:off x="1841407" y="2871014"/>
            <a:ext cx="13273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0" name="TextBox 7"/>
          <p:cNvSpPr txBox="1"/>
          <p:nvPr/>
        </p:nvSpPr>
        <p:spPr>
          <a:xfrm>
            <a:off x="5940152" y="2982499"/>
            <a:ext cx="132738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accent4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9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78284" y="3107684"/>
            <a:ext cx="2932815" cy="1107996"/>
            <a:chOff x="1448989" y="1595280"/>
            <a:chExt cx="3030085" cy="1107996"/>
          </a:xfrm>
        </p:grpSpPr>
        <p:sp>
          <p:nvSpPr>
            <p:cNvPr id="12" name="TextBox 11"/>
            <p:cNvSpPr txBox="1"/>
            <p:nvPr/>
          </p:nvSpPr>
          <p:spPr>
            <a:xfrm>
              <a:off x="1454023" y="1872279"/>
              <a:ext cx="302367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 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48989" y="1595280"/>
              <a:ext cx="30300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Block Arc 14"/>
          <p:cNvSpPr/>
          <p:nvPr/>
        </p:nvSpPr>
        <p:spPr>
          <a:xfrm rot="16200000">
            <a:off x="1513805" y="2067478"/>
            <a:ext cx="661771" cy="662202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4C5BDF1B-947E-40C9-B3D1-E1FD76377EC0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CCF8B3B1-DAE5-4AF9-AFA4-79C0241F72B6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6A497CC1-97C0-402B-BCBD-2D387D1E8603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5" name="그림 개체 틀 14">
            <a:extLst>
              <a:ext uri="{FF2B5EF4-FFF2-40B4-BE49-F238E27FC236}">
                <a16:creationId xmlns:a16="http://schemas.microsoft.com/office/drawing/2014/main" xmlns="" id="{06BE0161-94E5-40A7-9CD4-BD06A141255E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xmlns="" id="{C9260CD0-05E5-4980-B83C-601905550A6A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19" name="그림 개체 틀 18">
            <a:extLst>
              <a:ext uri="{FF2B5EF4-FFF2-40B4-BE49-F238E27FC236}">
                <a16:creationId xmlns:a16="http://schemas.microsoft.com/office/drawing/2014/main" xmlns="" id="{68BFA254-CB36-4AD9-8E31-91EF80E26CF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2116445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3563888" y="267494"/>
            <a:ext cx="558011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>
                <a:latin typeface="Arial" pitchFamily="34" charset="0"/>
                <a:cs typeface="Arial" pitchFamily="34" charset="0"/>
              </a:rPr>
              <a:t>Agenda Style</a:t>
            </a:r>
          </a:p>
        </p:txBody>
      </p:sp>
      <p:sp>
        <p:nvSpPr>
          <p:cNvPr id="26" name="Round Same Side Corner Rectangle 25"/>
          <p:cNvSpPr/>
          <p:nvPr/>
        </p:nvSpPr>
        <p:spPr>
          <a:xfrm rot="16200000">
            <a:off x="6191958" y="-1125724"/>
            <a:ext cx="540000" cy="5364089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7" name="Oval 26"/>
          <p:cNvSpPr/>
          <p:nvPr/>
        </p:nvSpPr>
        <p:spPr>
          <a:xfrm>
            <a:off x="3822879" y="1322320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8" name="TextBox 8"/>
          <p:cNvSpPr txBox="1"/>
          <p:nvPr/>
        </p:nvSpPr>
        <p:spPr>
          <a:xfrm>
            <a:off x="3835083" y="137165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6275955" y="-349326"/>
            <a:ext cx="540000" cy="5196095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Oval 23"/>
          <p:cNvSpPr/>
          <p:nvPr/>
        </p:nvSpPr>
        <p:spPr>
          <a:xfrm>
            <a:off x="3982653" y="2014721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5" name="TextBox 12"/>
          <p:cNvSpPr txBox="1"/>
          <p:nvPr/>
        </p:nvSpPr>
        <p:spPr>
          <a:xfrm>
            <a:off x="3998423" y="206405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 rot="16200000">
            <a:off x="6336478" y="403601"/>
            <a:ext cx="540000" cy="507504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Oval 20"/>
          <p:cNvSpPr/>
          <p:nvPr/>
        </p:nvSpPr>
        <p:spPr>
          <a:xfrm>
            <a:off x="4117716" y="2707122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TextBox 16"/>
          <p:cNvSpPr txBox="1"/>
          <p:nvPr/>
        </p:nvSpPr>
        <p:spPr>
          <a:xfrm>
            <a:off x="4131686" y="275645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 Same Side Corner Rectangle 16"/>
          <p:cNvSpPr/>
          <p:nvPr/>
        </p:nvSpPr>
        <p:spPr>
          <a:xfrm rot="16200000">
            <a:off x="6217536" y="977060"/>
            <a:ext cx="540000" cy="5312928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8" name="Oval 17"/>
          <p:cNvSpPr/>
          <p:nvPr/>
        </p:nvSpPr>
        <p:spPr>
          <a:xfrm>
            <a:off x="3875339" y="3399523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9" name="TextBox 20"/>
          <p:cNvSpPr txBox="1"/>
          <p:nvPr/>
        </p:nvSpPr>
        <p:spPr>
          <a:xfrm>
            <a:off x="3892207" y="3448857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04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 Same Side Corner Rectangle 13"/>
          <p:cNvSpPr/>
          <p:nvPr/>
        </p:nvSpPr>
        <p:spPr>
          <a:xfrm rot="16200000">
            <a:off x="6133536" y="1585461"/>
            <a:ext cx="540000" cy="548092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5" name="Oval 14"/>
          <p:cNvSpPr/>
          <p:nvPr/>
        </p:nvSpPr>
        <p:spPr>
          <a:xfrm>
            <a:off x="3715564" y="4091924"/>
            <a:ext cx="468000" cy="46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TextBox 24"/>
          <p:cNvSpPr txBox="1"/>
          <p:nvPr/>
        </p:nvSpPr>
        <p:spPr>
          <a:xfrm>
            <a:off x="3721315" y="41412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05</a:t>
            </a:r>
            <a:endParaRPr lang="ko-KR" altLang="en-US" sz="18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25"/>
          <p:cNvSpPr txBox="1"/>
          <p:nvPr/>
        </p:nvSpPr>
        <p:spPr bwMode="auto">
          <a:xfrm>
            <a:off x="4369523" y="1411124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26"/>
          <p:cNvSpPr txBox="1"/>
          <p:nvPr/>
        </p:nvSpPr>
        <p:spPr bwMode="auto">
          <a:xfrm>
            <a:off x="4513539" y="2103525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27"/>
          <p:cNvSpPr txBox="1"/>
          <p:nvPr/>
        </p:nvSpPr>
        <p:spPr bwMode="auto">
          <a:xfrm>
            <a:off x="4626269" y="2795926"/>
            <a:ext cx="3990797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28"/>
          <p:cNvSpPr txBox="1"/>
          <p:nvPr/>
        </p:nvSpPr>
        <p:spPr bwMode="auto">
          <a:xfrm>
            <a:off x="4396699" y="3488327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29"/>
          <p:cNvSpPr txBox="1"/>
          <p:nvPr/>
        </p:nvSpPr>
        <p:spPr bwMode="auto">
          <a:xfrm>
            <a:off x="4252683" y="4180728"/>
            <a:ext cx="4135741" cy="276999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Easy to change colors, photos and Text.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Block Arc 3"/>
          <p:cNvSpPr/>
          <p:nvPr/>
        </p:nvSpPr>
        <p:spPr>
          <a:xfrm>
            <a:off x="1763688" y="1615543"/>
            <a:ext cx="1944216" cy="1944216"/>
          </a:xfrm>
          <a:prstGeom prst="blockArc">
            <a:avLst>
              <a:gd name="adj1" fmla="val 8533975"/>
              <a:gd name="adj2" fmla="val 2353433"/>
              <a:gd name="adj3" fmla="val 20895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Block Arc 6"/>
          <p:cNvSpPr/>
          <p:nvPr/>
        </p:nvSpPr>
        <p:spPr>
          <a:xfrm rot="10800000">
            <a:off x="563405" y="2571750"/>
            <a:ext cx="1944216" cy="1944216"/>
          </a:xfrm>
          <a:prstGeom prst="blockArc">
            <a:avLst>
              <a:gd name="adj1" fmla="val 8533975"/>
              <a:gd name="adj2" fmla="val 5741093"/>
              <a:gd name="adj3" fmla="val 21641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Block Arc 7"/>
          <p:cNvSpPr/>
          <p:nvPr/>
        </p:nvSpPr>
        <p:spPr>
          <a:xfrm rot="10800000">
            <a:off x="2963522" y="2571749"/>
            <a:ext cx="1944216" cy="1944216"/>
          </a:xfrm>
          <a:prstGeom prst="blockArc">
            <a:avLst>
              <a:gd name="adj1" fmla="val 5000214"/>
              <a:gd name="adj2" fmla="val 2353433"/>
              <a:gd name="adj3" fmla="val 20895"/>
            </a:avLst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339752" y="2175706"/>
            <a:ext cx="792088" cy="79208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Oval 9"/>
          <p:cNvSpPr/>
          <p:nvPr/>
        </p:nvSpPr>
        <p:spPr>
          <a:xfrm>
            <a:off x="1139468" y="3147813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"/>
          <p:cNvSpPr/>
          <p:nvPr/>
        </p:nvSpPr>
        <p:spPr>
          <a:xfrm>
            <a:off x="3539585" y="3147762"/>
            <a:ext cx="792088" cy="79208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rapezoid 22"/>
          <p:cNvSpPr/>
          <p:nvPr/>
        </p:nvSpPr>
        <p:spPr>
          <a:xfrm>
            <a:off x="3724717" y="3430696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Freeform 12"/>
          <p:cNvSpPr/>
          <p:nvPr/>
        </p:nvSpPr>
        <p:spPr>
          <a:xfrm>
            <a:off x="2547672" y="2394766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ounded Rectangle 25"/>
          <p:cNvSpPr/>
          <p:nvPr/>
        </p:nvSpPr>
        <p:spPr>
          <a:xfrm>
            <a:off x="1360500" y="3431503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/>
        </p:nvSpPr>
        <p:spPr>
          <a:xfrm>
            <a:off x="5364096" y="1563638"/>
            <a:ext cx="72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5364096" y="2661810"/>
            <a:ext cx="72000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7" name="Rectangle 16"/>
          <p:cNvSpPr/>
          <p:nvPr/>
        </p:nvSpPr>
        <p:spPr>
          <a:xfrm>
            <a:off x="5364096" y="3759982"/>
            <a:ext cx="72000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738206" y="1581959"/>
            <a:ext cx="3010258" cy="863358"/>
            <a:chOff x="803640" y="3362835"/>
            <a:chExt cx="2059657" cy="863358"/>
          </a:xfrm>
        </p:grpSpPr>
        <p:sp>
          <p:nvSpPr>
            <p:cNvPr id="19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738206" y="2680131"/>
            <a:ext cx="3010258" cy="863358"/>
            <a:chOff x="803640" y="3362835"/>
            <a:chExt cx="2059657" cy="863358"/>
          </a:xfrm>
        </p:grpSpPr>
        <p:sp>
          <p:nvSpPr>
            <p:cNvPr id="22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738206" y="3778303"/>
            <a:ext cx="3010258" cy="863358"/>
            <a:chOff x="803640" y="3362835"/>
            <a:chExt cx="2059657" cy="863358"/>
          </a:xfrm>
        </p:grpSpPr>
        <p:sp>
          <p:nvSpPr>
            <p:cNvPr id="25" name="TextBox 6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875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Chart 6">
            <a:extLst>
              <a:ext uri="{FF2B5EF4-FFF2-40B4-BE49-F238E27FC236}">
                <a16:creationId xmlns:a16="http://schemas.microsoft.com/office/drawing/2014/main" xmlns="" id="{276ACCCC-5A77-4C72-AD2D-1AF7DE6B43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8017366"/>
              </p:ext>
            </p:extLst>
          </p:nvPr>
        </p:nvGraphicFramePr>
        <p:xfrm>
          <a:off x="3652779" y="3296637"/>
          <a:ext cx="1813332" cy="1680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0092154"/>
              </p:ext>
            </p:extLst>
          </p:nvPr>
        </p:nvGraphicFramePr>
        <p:xfrm>
          <a:off x="1504231" y="1203598"/>
          <a:ext cx="6096000" cy="2104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 Same Side Corner Rectangle 8"/>
          <p:cNvSpPr/>
          <p:nvPr/>
        </p:nvSpPr>
        <p:spPr>
          <a:xfrm>
            <a:off x="3711724" y="1649639"/>
            <a:ext cx="575459" cy="151561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ound Same Side Corner Rectangle 20"/>
          <p:cNvSpPr/>
          <p:nvPr/>
        </p:nvSpPr>
        <p:spPr>
          <a:xfrm rot="10800000">
            <a:off x="4763641" y="1635646"/>
            <a:ext cx="717050" cy="1529609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26918" y="2171956"/>
            <a:ext cx="2000866" cy="1048024"/>
            <a:chOff x="803640" y="3362835"/>
            <a:chExt cx="2059657" cy="1048024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387558" y="2171956"/>
            <a:ext cx="2000866" cy="1048024"/>
            <a:chOff x="803640" y="3362835"/>
            <a:chExt cx="2059657" cy="1048024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26190" y="1421363"/>
            <a:ext cx="20015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7558" y="1419622"/>
            <a:ext cx="2001594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  <p:graphicFrame>
        <p:nvGraphicFramePr>
          <p:cNvPr id="16" name="Chart 7"/>
          <p:cNvGraphicFramePr/>
          <p:nvPr>
            <p:extLst>
              <p:ext uri="{D42A27DB-BD31-4B8C-83A1-F6EECF244321}">
                <p14:modId xmlns:p14="http://schemas.microsoft.com/office/powerpoint/2010/main" val="2034665052"/>
              </p:ext>
            </p:extLst>
          </p:nvPr>
        </p:nvGraphicFramePr>
        <p:xfrm>
          <a:off x="3873595" y="3398224"/>
          <a:ext cx="1371701" cy="147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158985" y="3950489"/>
            <a:ext cx="8009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755576" y="3363838"/>
            <a:ext cx="2816263" cy="1558484"/>
          </a:xfrm>
          <a:prstGeom prst="rightArrow">
            <a:avLst>
              <a:gd name="adj1" fmla="val 78163"/>
              <a:gd name="adj2" fmla="val 4389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1043608" y="3711401"/>
            <a:ext cx="1776191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508104" y="3635248"/>
            <a:ext cx="332031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99823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15771" y="1458669"/>
            <a:ext cx="624015" cy="624015"/>
            <a:chOff x="5364088" y="2787774"/>
            <a:chExt cx="914400" cy="914400"/>
          </a:xfrm>
        </p:grpSpPr>
        <p:sp>
          <p:nvSpPr>
            <p:cNvPr id="6" name="Oval 5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Block Arc 14"/>
          <p:cNvSpPr/>
          <p:nvPr/>
        </p:nvSpPr>
        <p:spPr>
          <a:xfrm rot="16200000">
            <a:off x="4896686" y="1631810"/>
            <a:ext cx="268444" cy="268619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715771" y="2334794"/>
            <a:ext cx="624015" cy="624015"/>
            <a:chOff x="5364088" y="2787774"/>
            <a:chExt cx="914400" cy="914400"/>
          </a:xfrm>
        </p:grpSpPr>
        <p:sp>
          <p:nvSpPr>
            <p:cNvPr id="10" name="Oval 9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715771" y="3210918"/>
            <a:ext cx="624015" cy="624015"/>
            <a:chOff x="5364088" y="2787774"/>
            <a:chExt cx="914400" cy="914400"/>
          </a:xfrm>
        </p:grpSpPr>
        <p:sp>
          <p:nvSpPr>
            <p:cNvPr id="13" name="Oval 12"/>
            <p:cNvSpPr/>
            <p:nvPr/>
          </p:nvSpPr>
          <p:spPr>
            <a:xfrm>
              <a:off x="5364088" y="2787774"/>
              <a:ext cx="914400" cy="914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443246" y="2866932"/>
              <a:ext cx="756084" cy="75608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08104" y="1338997"/>
            <a:ext cx="3096344" cy="863358"/>
            <a:chOff x="803640" y="3362835"/>
            <a:chExt cx="2059657" cy="863358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36"/>
          <p:cNvSpPr/>
          <p:nvPr/>
        </p:nvSpPr>
        <p:spPr>
          <a:xfrm>
            <a:off x="4907103" y="2534644"/>
            <a:ext cx="249318" cy="208411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Rounded Rectangle 27"/>
          <p:cNvSpPr/>
          <p:nvPr/>
        </p:nvSpPr>
        <p:spPr>
          <a:xfrm>
            <a:off x="4893947" y="3404492"/>
            <a:ext cx="270085" cy="2074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0" name="Group 19"/>
          <p:cNvGrpSpPr/>
          <p:nvPr/>
        </p:nvGrpSpPr>
        <p:grpSpPr>
          <a:xfrm>
            <a:off x="5508104" y="2207770"/>
            <a:ext cx="3096344" cy="863358"/>
            <a:chOff x="803640" y="3362835"/>
            <a:chExt cx="2059657" cy="863358"/>
          </a:xfrm>
        </p:grpSpPr>
        <p:sp>
          <p:nvSpPr>
            <p:cNvPr id="21" name="TextBox 2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508104" y="3076544"/>
            <a:ext cx="3096344" cy="863358"/>
            <a:chOff x="803640" y="3362835"/>
            <a:chExt cx="2059657" cy="863358"/>
          </a:xfrm>
        </p:grpSpPr>
        <p:sp>
          <p:nvSpPr>
            <p:cNvPr id="24" name="TextBox 23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9192" y="4301683"/>
            <a:ext cx="806561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You can simply impress your audience and add a unique zing and appeal to your Presentations. 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xmlns="" id="{8C85E2FA-E0E0-4ED6-8570-BEDD3830397D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4201719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29033" y="3788335"/>
            <a:ext cx="421943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81869" y="3788335"/>
            <a:ext cx="1556836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2018</a:t>
            </a:r>
            <a:endParaRPr lang="ko-KR" altLang="en-US" sz="2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4025186"/>
            <a:ext cx="20519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112" y="1998162"/>
            <a:ext cx="461272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3112" y="1167165"/>
            <a:ext cx="2959400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40</a:t>
            </a:r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% 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Time Sale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88007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4344973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4762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112524" y="2959465"/>
            <a:ext cx="691065" cy="691065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ounded Rectangle 27"/>
          <p:cNvSpPr/>
          <p:nvPr/>
        </p:nvSpPr>
        <p:spPr>
          <a:xfrm>
            <a:off x="4545600" y="3189851"/>
            <a:ext cx="299807" cy="23029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7"/>
          <p:cNvSpPr/>
          <p:nvPr/>
        </p:nvSpPr>
        <p:spPr>
          <a:xfrm>
            <a:off x="2111446" y="3173473"/>
            <a:ext cx="304811" cy="26304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Rectangle 36"/>
          <p:cNvSpPr/>
          <p:nvPr/>
        </p:nvSpPr>
        <p:spPr>
          <a:xfrm>
            <a:off x="856843" y="3185905"/>
            <a:ext cx="284937" cy="23818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tangle 16"/>
          <p:cNvSpPr/>
          <p:nvPr/>
        </p:nvSpPr>
        <p:spPr>
          <a:xfrm>
            <a:off x="3307389" y="3208702"/>
            <a:ext cx="317236" cy="20849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813067" y="1285081"/>
            <a:ext cx="2237772" cy="2284637"/>
            <a:chOff x="1353995" y="1505398"/>
            <a:chExt cx="1536488" cy="1568666"/>
          </a:xfrm>
        </p:grpSpPr>
        <p:sp>
          <p:nvSpPr>
            <p:cNvPr id="25" name="Teardrop 1"/>
            <p:cNvSpPr/>
            <p:nvPr/>
          </p:nvSpPr>
          <p:spPr>
            <a:xfrm rot="18805991">
              <a:off x="1351957" y="1507436"/>
              <a:ext cx="1540564" cy="1536488"/>
            </a:xfrm>
            <a:custGeom>
              <a:avLst/>
              <a:gdLst/>
              <a:ahLst/>
              <a:cxnLst/>
              <a:rect l="l" t="t" r="r" b="b"/>
              <a:pathLst>
                <a:path w="1540564" h="1536488">
                  <a:moveTo>
                    <a:pt x="629426" y="1536488"/>
                  </a:moveTo>
                  <a:lnTo>
                    <a:pt x="556088" y="1462223"/>
                  </a:lnTo>
                  <a:cubicBezTo>
                    <a:pt x="663073" y="1402385"/>
                    <a:pt x="734914" y="1288029"/>
                    <a:pt x="735738" y="1156616"/>
                  </a:cubicBezTo>
                  <a:lnTo>
                    <a:pt x="737655" y="851109"/>
                  </a:lnTo>
                  <a:lnTo>
                    <a:pt x="825867" y="763997"/>
                  </a:lnTo>
                  <a:lnTo>
                    <a:pt x="1131374" y="765914"/>
                  </a:lnTo>
                  <a:cubicBezTo>
                    <a:pt x="1283681" y="766869"/>
                    <a:pt x="1414275" y="672153"/>
                    <a:pt x="1465155" y="537677"/>
                  </a:cubicBezTo>
                  <a:lnTo>
                    <a:pt x="1540564" y="614038"/>
                  </a:lnTo>
                  <a:cubicBezTo>
                    <a:pt x="1466519" y="765147"/>
                    <a:pt x="1310408" y="867808"/>
                    <a:pt x="1130741" y="866681"/>
                  </a:cubicBezTo>
                  <a:lnTo>
                    <a:pt x="836513" y="864834"/>
                  </a:lnTo>
                  <a:lnTo>
                    <a:pt x="836513" y="1154378"/>
                  </a:lnTo>
                  <a:cubicBezTo>
                    <a:pt x="836513" y="1314433"/>
                    <a:pt x="754268" y="1455279"/>
                    <a:pt x="629426" y="1536488"/>
                  </a:cubicBezTo>
                  <a:close/>
                  <a:moveTo>
                    <a:pt x="0" y="899113"/>
                  </a:moveTo>
                  <a:cubicBezTo>
                    <a:pt x="82100" y="777285"/>
                    <a:pt x="221351" y="697178"/>
                    <a:pt x="379313" y="697178"/>
                  </a:cubicBezTo>
                  <a:lnTo>
                    <a:pt x="674595" y="697178"/>
                  </a:lnTo>
                  <a:lnTo>
                    <a:pt x="676419" y="406620"/>
                  </a:lnTo>
                  <a:cubicBezTo>
                    <a:pt x="677546" y="226953"/>
                    <a:pt x="782158" y="72143"/>
                    <a:pt x="934185" y="0"/>
                  </a:cubicBezTo>
                  <a:lnTo>
                    <a:pt x="1009596" y="76364"/>
                  </a:lnTo>
                  <a:cubicBezTo>
                    <a:pt x="874492" y="125552"/>
                    <a:pt x="778144" y="254947"/>
                    <a:pt x="777188" y="407254"/>
                  </a:cubicBezTo>
                  <a:lnTo>
                    <a:pt x="775271" y="712761"/>
                  </a:lnTo>
                  <a:lnTo>
                    <a:pt x="687059" y="799873"/>
                  </a:lnTo>
                  <a:lnTo>
                    <a:pt x="381552" y="797956"/>
                  </a:lnTo>
                  <a:cubicBezTo>
                    <a:pt x="250138" y="797131"/>
                    <a:pt x="134889" y="867531"/>
                    <a:pt x="73713" y="97375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Teardrop 11"/>
            <p:cNvSpPr/>
            <p:nvPr/>
          </p:nvSpPr>
          <p:spPr>
            <a:xfrm rot="8100000">
              <a:off x="1923720" y="1666962"/>
              <a:ext cx="397008" cy="397008"/>
            </a:xfrm>
            <a:custGeom>
              <a:avLst/>
              <a:gdLst/>
              <a:ahLst/>
              <a:cxnLst/>
              <a:rect l="l" t="t" r="r" b="b"/>
              <a:pathLst>
                <a:path w="397008" h="397008">
                  <a:moveTo>
                    <a:pt x="377496" y="397008"/>
                  </a:moveTo>
                  <a:lnTo>
                    <a:pt x="0" y="19512"/>
                  </a:lnTo>
                  <a:cubicBezTo>
                    <a:pt x="30731" y="6180"/>
                    <a:pt x="64649" y="0"/>
                    <a:pt x="100010" y="0"/>
                  </a:cubicBezTo>
                  <a:lnTo>
                    <a:pt x="397008" y="0"/>
                  </a:lnTo>
                  <a:lnTo>
                    <a:pt x="397008" y="296998"/>
                  </a:lnTo>
                  <a:cubicBezTo>
                    <a:pt x="397008" y="332360"/>
                    <a:pt x="390828" y="366278"/>
                    <a:pt x="377496" y="3970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Teardrop 14"/>
            <p:cNvSpPr/>
            <p:nvPr/>
          </p:nvSpPr>
          <p:spPr>
            <a:xfrm rot="18900000">
              <a:off x="1868073" y="2489383"/>
              <a:ext cx="539167" cy="536900"/>
            </a:xfrm>
            <a:custGeom>
              <a:avLst/>
              <a:gdLst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54875 w 546097"/>
                <a:gd name="connsiteY0" fmla="*/ 0 h 546097"/>
                <a:gd name="connsiteX1" fmla="*/ 546097 w 546097"/>
                <a:gd name="connsiteY1" fmla="*/ 391222 h 546097"/>
                <a:gd name="connsiteX2" fmla="*/ 381409 w 546097"/>
                <a:gd name="connsiteY2" fmla="*/ 546097 h 546097"/>
                <a:gd name="connsiteX3" fmla="*/ 0 w 546097"/>
                <a:gd name="connsiteY3" fmla="*/ 164688 h 546097"/>
                <a:gd name="connsiteX4" fmla="*/ 154875 w 546097"/>
                <a:gd name="connsiteY4" fmla="*/ 0 h 546097"/>
                <a:gd name="connsiteX0" fmla="*/ 160750 w 546097"/>
                <a:gd name="connsiteY0" fmla="*/ 0 h 534347"/>
                <a:gd name="connsiteX1" fmla="*/ 546097 w 546097"/>
                <a:gd name="connsiteY1" fmla="*/ 379472 h 534347"/>
                <a:gd name="connsiteX2" fmla="*/ 381409 w 546097"/>
                <a:gd name="connsiteY2" fmla="*/ 534347 h 534347"/>
                <a:gd name="connsiteX3" fmla="*/ 0 w 546097"/>
                <a:gd name="connsiteY3" fmla="*/ 152938 h 534347"/>
                <a:gd name="connsiteX4" fmla="*/ 160750 w 546097"/>
                <a:gd name="connsiteY4" fmla="*/ 0 h 534347"/>
                <a:gd name="connsiteX0" fmla="*/ 160750 w 537285"/>
                <a:gd name="connsiteY0" fmla="*/ 0 h 534347"/>
                <a:gd name="connsiteX1" fmla="*/ 537285 w 537285"/>
                <a:gd name="connsiteY1" fmla="*/ 370660 h 534347"/>
                <a:gd name="connsiteX2" fmla="*/ 381409 w 537285"/>
                <a:gd name="connsiteY2" fmla="*/ 534347 h 534347"/>
                <a:gd name="connsiteX3" fmla="*/ 0 w 537285"/>
                <a:gd name="connsiteY3" fmla="*/ 152938 h 534347"/>
                <a:gd name="connsiteX4" fmla="*/ 160750 w 537285"/>
                <a:gd name="connsiteY4" fmla="*/ 0 h 534347"/>
                <a:gd name="connsiteX0" fmla="*/ 160750 w 537285"/>
                <a:gd name="connsiteY0" fmla="*/ 0 h 534347"/>
                <a:gd name="connsiteX1" fmla="*/ 537285 w 537285"/>
                <a:gd name="connsiteY1" fmla="*/ 370660 h 534347"/>
                <a:gd name="connsiteX2" fmla="*/ 381409 w 537285"/>
                <a:gd name="connsiteY2" fmla="*/ 534347 h 534347"/>
                <a:gd name="connsiteX3" fmla="*/ 0 w 537285"/>
                <a:gd name="connsiteY3" fmla="*/ 152938 h 534347"/>
                <a:gd name="connsiteX4" fmla="*/ 160750 w 537285"/>
                <a:gd name="connsiteY4" fmla="*/ 0 h 534347"/>
                <a:gd name="connsiteX0" fmla="*/ 160750 w 538197"/>
                <a:gd name="connsiteY0" fmla="*/ 0 h 534347"/>
                <a:gd name="connsiteX1" fmla="*/ 537285 w 538197"/>
                <a:gd name="connsiteY1" fmla="*/ 370660 h 534347"/>
                <a:gd name="connsiteX2" fmla="*/ 381409 w 538197"/>
                <a:gd name="connsiteY2" fmla="*/ 534347 h 534347"/>
                <a:gd name="connsiteX3" fmla="*/ 0 w 538197"/>
                <a:gd name="connsiteY3" fmla="*/ 152938 h 534347"/>
                <a:gd name="connsiteX4" fmla="*/ 160750 w 538197"/>
                <a:gd name="connsiteY4" fmla="*/ 0 h 534347"/>
                <a:gd name="connsiteX0" fmla="*/ 160750 w 537518"/>
                <a:gd name="connsiteY0" fmla="*/ 2040 h 536387"/>
                <a:gd name="connsiteX1" fmla="*/ 537285 w 537518"/>
                <a:gd name="connsiteY1" fmla="*/ 372700 h 536387"/>
                <a:gd name="connsiteX2" fmla="*/ 381409 w 537518"/>
                <a:gd name="connsiteY2" fmla="*/ 536387 h 536387"/>
                <a:gd name="connsiteX3" fmla="*/ 0 w 537518"/>
                <a:gd name="connsiteY3" fmla="*/ 154978 h 536387"/>
                <a:gd name="connsiteX4" fmla="*/ 160750 w 537518"/>
                <a:gd name="connsiteY4" fmla="*/ 2040 h 536387"/>
                <a:gd name="connsiteX0" fmla="*/ 160750 w 537610"/>
                <a:gd name="connsiteY0" fmla="*/ 2040 h 536387"/>
                <a:gd name="connsiteX1" fmla="*/ 537285 w 537610"/>
                <a:gd name="connsiteY1" fmla="*/ 372700 h 536387"/>
                <a:gd name="connsiteX2" fmla="*/ 381409 w 537610"/>
                <a:gd name="connsiteY2" fmla="*/ 536387 h 536387"/>
                <a:gd name="connsiteX3" fmla="*/ 0 w 537610"/>
                <a:gd name="connsiteY3" fmla="*/ 154978 h 536387"/>
                <a:gd name="connsiteX4" fmla="*/ 160750 w 537610"/>
                <a:gd name="connsiteY4" fmla="*/ 2040 h 536387"/>
                <a:gd name="connsiteX0" fmla="*/ 160750 w 539167"/>
                <a:gd name="connsiteY0" fmla="*/ 2553 h 536900"/>
                <a:gd name="connsiteX1" fmla="*/ 537285 w 539167"/>
                <a:gd name="connsiteY1" fmla="*/ 373213 h 536900"/>
                <a:gd name="connsiteX2" fmla="*/ 381409 w 539167"/>
                <a:gd name="connsiteY2" fmla="*/ 536900 h 536900"/>
                <a:gd name="connsiteX3" fmla="*/ 0 w 539167"/>
                <a:gd name="connsiteY3" fmla="*/ 155491 h 536900"/>
                <a:gd name="connsiteX4" fmla="*/ 160750 w 539167"/>
                <a:gd name="connsiteY4" fmla="*/ 2553 h 536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67" h="536900">
                  <a:moveTo>
                    <a:pt x="160750" y="2553"/>
                  </a:moveTo>
                  <a:cubicBezTo>
                    <a:pt x="349014" y="-27324"/>
                    <a:pt x="561415" y="211641"/>
                    <a:pt x="537285" y="373213"/>
                  </a:cubicBezTo>
                  <a:cubicBezTo>
                    <a:pt x="505855" y="444977"/>
                    <a:pt x="455546" y="510583"/>
                    <a:pt x="381409" y="536900"/>
                  </a:cubicBezTo>
                  <a:lnTo>
                    <a:pt x="0" y="155491"/>
                  </a:lnTo>
                  <a:cubicBezTo>
                    <a:pt x="26317" y="81354"/>
                    <a:pt x="88986" y="33983"/>
                    <a:pt x="160750" y="25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582164" y="1506260"/>
              <a:ext cx="1080120" cy="17852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582164" y="2895538"/>
              <a:ext cx="1080120" cy="178526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26879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2907" y="1027262"/>
            <a:ext cx="1919111" cy="860885"/>
            <a:chOff x="1472558" y="998559"/>
            <a:chExt cx="2765965" cy="860885"/>
          </a:xfrm>
        </p:grpSpPr>
        <p:sp>
          <p:nvSpPr>
            <p:cNvPr id="7" name="TextBox 6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22907" y="2348566"/>
            <a:ext cx="1919111" cy="860885"/>
            <a:chOff x="1472558" y="998559"/>
            <a:chExt cx="2765965" cy="860885"/>
          </a:xfrm>
        </p:grpSpPr>
        <p:sp>
          <p:nvSpPr>
            <p:cNvPr id="10" name="TextBox 9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22907" y="3725782"/>
            <a:ext cx="1919111" cy="860885"/>
            <a:chOff x="1472558" y="998559"/>
            <a:chExt cx="2765965" cy="860885"/>
          </a:xfrm>
        </p:grpSpPr>
        <p:sp>
          <p:nvSpPr>
            <p:cNvPr id="13" name="TextBox 12"/>
            <p:cNvSpPr txBox="1"/>
            <p:nvPr/>
          </p:nvSpPr>
          <p:spPr>
            <a:xfrm>
              <a:off x="1472558" y="1213113"/>
              <a:ext cx="2765965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72558" y="998559"/>
              <a:ext cx="276596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5" name="Oval 21"/>
          <p:cNvSpPr>
            <a:spLocks noChangeAspect="1"/>
          </p:cNvSpPr>
          <p:nvPr/>
        </p:nvSpPr>
        <p:spPr>
          <a:xfrm>
            <a:off x="1515234" y="3298990"/>
            <a:ext cx="334457" cy="337251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6" name="Rectangle 9"/>
          <p:cNvSpPr/>
          <p:nvPr/>
        </p:nvSpPr>
        <p:spPr>
          <a:xfrm>
            <a:off x="1532187" y="1977686"/>
            <a:ext cx="300550" cy="28134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7" name="Rounded Rectangle 7"/>
          <p:cNvSpPr/>
          <p:nvPr/>
        </p:nvSpPr>
        <p:spPr>
          <a:xfrm>
            <a:off x="1524725" y="665473"/>
            <a:ext cx="315474" cy="272250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Text Placeholder 13"/>
          <p:cNvSpPr txBox="1">
            <a:spLocks/>
          </p:cNvSpPr>
          <p:nvPr/>
        </p:nvSpPr>
        <p:spPr>
          <a:xfrm>
            <a:off x="6163491" y="516617"/>
            <a:ext cx="2520280" cy="155107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2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Portfolio Presentation Designed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2066" y="2028785"/>
            <a:ext cx="24913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6204376" y="2931791"/>
            <a:ext cx="2479395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 marL="0" indent="0">
              <a:buNone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FFCADE8D-9489-46A6-8A9C-210C7920654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2858014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/>
          <p:cNvCxnSpPr>
            <a:stCxn id="4" idx="4"/>
          </p:cNvCxnSpPr>
          <p:nvPr/>
        </p:nvCxnSpPr>
        <p:spPr>
          <a:xfrm>
            <a:off x="4399930" y="2283718"/>
            <a:ext cx="0" cy="2859782"/>
          </a:xfrm>
          <a:prstGeom prst="line">
            <a:avLst/>
          </a:prstGeom>
          <a:ln w="317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0" name="Straight Connector 4099"/>
          <p:cNvCxnSpPr>
            <a:stCxn id="8" idx="4"/>
          </p:cNvCxnSpPr>
          <p:nvPr/>
        </p:nvCxnSpPr>
        <p:spPr>
          <a:xfrm>
            <a:off x="5088207" y="2931790"/>
            <a:ext cx="0" cy="221171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Oval 3"/>
          <p:cNvSpPr/>
          <p:nvPr/>
        </p:nvSpPr>
        <p:spPr>
          <a:xfrm>
            <a:off x="4003886" y="1491630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3687951" y="2787774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336023" y="3435846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3">
                <a:lumMod val="60000"/>
                <a:lumOff val="4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4692163" y="2139702"/>
            <a:ext cx="792088" cy="792088"/>
          </a:xfrm>
          <a:prstGeom prst="ellipse">
            <a:avLst/>
          </a:prstGeom>
          <a:solidFill>
            <a:schemeClr val="bg1"/>
          </a:solidFill>
          <a:ln w="317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130959" y="1263054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45252" y="1742881"/>
            <a:ext cx="309356" cy="28958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Pie 24"/>
          <p:cNvSpPr/>
          <p:nvPr/>
        </p:nvSpPr>
        <p:spPr>
          <a:xfrm>
            <a:off x="3909564" y="3010353"/>
            <a:ext cx="348861" cy="34693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Frame 17"/>
          <p:cNvSpPr/>
          <p:nvPr/>
        </p:nvSpPr>
        <p:spPr>
          <a:xfrm>
            <a:off x="4931489" y="2379028"/>
            <a:ext cx="313435" cy="31343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Rounded Rectangle 27"/>
          <p:cNvSpPr/>
          <p:nvPr/>
        </p:nvSpPr>
        <p:spPr>
          <a:xfrm>
            <a:off x="4550670" y="3692553"/>
            <a:ext cx="362793" cy="2786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588063" y="1909026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4772" y="2554998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16171" y="3200970"/>
            <a:ext cx="80092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588062" y="2476111"/>
            <a:ext cx="3320320" cy="863358"/>
            <a:chOff x="803640" y="3362835"/>
            <a:chExt cx="2059657" cy="863358"/>
          </a:xfrm>
        </p:grpSpPr>
        <p:sp>
          <p:nvSpPr>
            <p:cNvPr id="18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04169" y="3796255"/>
            <a:ext cx="3320320" cy="863358"/>
            <a:chOff x="803640" y="3362835"/>
            <a:chExt cx="2059657" cy="863358"/>
          </a:xfrm>
        </p:grpSpPr>
        <p:sp>
          <p:nvSpPr>
            <p:cNvPr id="2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11559" y="1829105"/>
            <a:ext cx="3320320" cy="863358"/>
            <a:chOff x="803640" y="3362835"/>
            <a:chExt cx="2059657" cy="863358"/>
          </a:xfrm>
        </p:grpSpPr>
        <p:sp>
          <p:nvSpPr>
            <p:cNvPr id="24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71322" y="3149249"/>
            <a:ext cx="3320320" cy="863358"/>
            <a:chOff x="803640" y="3362835"/>
            <a:chExt cx="2059657" cy="863358"/>
          </a:xfrm>
        </p:grpSpPr>
        <p:sp>
          <p:nvSpPr>
            <p:cNvPr id="27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4096" name="Straight Connector 4095"/>
          <p:cNvCxnSpPr>
            <a:cxnSpLocks/>
            <a:stCxn id="6" idx="4"/>
          </p:cNvCxnSpPr>
          <p:nvPr/>
        </p:nvCxnSpPr>
        <p:spPr>
          <a:xfrm>
            <a:off x="4083995" y="3579862"/>
            <a:ext cx="0" cy="1563638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7" idx="4"/>
          </p:cNvCxnSpPr>
          <p:nvPr/>
        </p:nvCxnSpPr>
        <p:spPr>
          <a:xfrm flipH="1">
            <a:off x="4732066" y="4227934"/>
            <a:ext cx="1" cy="915566"/>
          </a:xfrm>
          <a:prstGeom prst="line">
            <a:avLst/>
          </a:prstGeom>
          <a:ln w="317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716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/>
          <p:cNvSpPr txBox="1">
            <a:spLocks/>
          </p:cNvSpPr>
          <p:nvPr/>
        </p:nvSpPr>
        <p:spPr>
          <a:xfrm>
            <a:off x="419389" y="411510"/>
            <a:ext cx="2808312" cy="158417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 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Presentation</a:t>
            </a:r>
          </a:p>
          <a:p>
            <a:pPr marL="0" indent="0">
              <a:buNone/>
            </a:pPr>
            <a:r>
              <a:rPr lang="en-US" altLang="ko-KR" sz="28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Designed</a:t>
            </a:r>
            <a:endParaRPr lang="ko-KR" altLang="en-US" sz="28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986" y="2061649"/>
            <a:ext cx="2664854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5940152" y="411510"/>
            <a:ext cx="2808312" cy="800463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</a:t>
            </a:r>
          </a:p>
          <a:p>
            <a:pPr marL="0" indent="0">
              <a:buNone/>
            </a:pPr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Designed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580883" y="1411708"/>
            <a:ext cx="1280242" cy="863358"/>
            <a:chOff x="803640" y="3362835"/>
            <a:chExt cx="2059657" cy="863358"/>
          </a:xfrm>
        </p:grpSpPr>
        <p:sp>
          <p:nvSpPr>
            <p:cNvPr id="8" name="TextBox 7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940152" y="3147814"/>
            <a:ext cx="1280242" cy="863358"/>
            <a:chOff x="803640" y="3362835"/>
            <a:chExt cx="2059657" cy="863358"/>
          </a:xfrm>
        </p:grpSpPr>
        <p:sp>
          <p:nvSpPr>
            <p:cNvPr id="11" name="TextBox 10"/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03640" y="3362835"/>
              <a:ext cx="205965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95F214C6-92CE-4927-977B-452D9C2AFB9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그림 개체 틀 13">
            <a:extLst>
              <a:ext uri="{FF2B5EF4-FFF2-40B4-BE49-F238E27FC236}">
                <a16:creationId xmlns:a16="http://schemas.microsoft.com/office/drawing/2014/main" xmlns="" id="{8A87DA75-DF4D-46A7-8FAF-99BAD8CC235F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6" name="그림 개체 틀 15">
            <a:extLst>
              <a:ext uri="{FF2B5EF4-FFF2-40B4-BE49-F238E27FC236}">
                <a16:creationId xmlns:a16="http://schemas.microsoft.com/office/drawing/2014/main" xmlns="" id="{910F3251-7E75-407C-B56A-A00B50C6D05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3918202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5" name="Donut 4"/>
          <p:cNvSpPr/>
          <p:nvPr/>
        </p:nvSpPr>
        <p:spPr>
          <a:xfrm>
            <a:off x="3713340" y="2202626"/>
            <a:ext cx="1728192" cy="1728192"/>
          </a:xfrm>
          <a:prstGeom prst="donut">
            <a:avLst>
              <a:gd name="adj" fmla="val 72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71402" y="3507854"/>
            <a:ext cx="612068" cy="61206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ounded Rectangle 51"/>
          <p:cNvSpPr/>
          <p:nvPr/>
        </p:nvSpPr>
        <p:spPr>
          <a:xfrm rot="16200000" flipH="1">
            <a:off x="4228929" y="2664335"/>
            <a:ext cx="706640" cy="66548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Donut 8"/>
          <p:cNvSpPr/>
          <p:nvPr/>
        </p:nvSpPr>
        <p:spPr>
          <a:xfrm>
            <a:off x="4429790" y="3643901"/>
            <a:ext cx="284420" cy="339973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771800" y="3066722"/>
            <a:ext cx="94154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41532" y="3059579"/>
            <a:ext cx="943200" cy="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771800" y="179725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5190104" y="179725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94087" y="364584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775783" y="3645848"/>
            <a:ext cx="1194628" cy="676052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395536" y="1273246"/>
            <a:ext cx="2250256" cy="1048024"/>
            <a:chOff x="803640" y="3362835"/>
            <a:chExt cx="2059657" cy="1048024"/>
          </a:xfrm>
        </p:grpSpPr>
        <p:sp>
          <p:nvSpPr>
            <p:cNvPr id="26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95536" y="2535567"/>
            <a:ext cx="2250256" cy="1048024"/>
            <a:chOff x="803640" y="3362835"/>
            <a:chExt cx="2059657" cy="1048024"/>
          </a:xfrm>
        </p:grpSpPr>
        <p:sp>
          <p:nvSpPr>
            <p:cNvPr id="29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5536" y="3797888"/>
            <a:ext cx="2250256" cy="1048024"/>
            <a:chOff x="803640" y="3362835"/>
            <a:chExt cx="2059657" cy="1048024"/>
          </a:xfrm>
        </p:grpSpPr>
        <p:sp>
          <p:nvSpPr>
            <p:cNvPr id="32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516216" y="1275606"/>
            <a:ext cx="2250256" cy="1048024"/>
            <a:chOff x="803640" y="3362835"/>
            <a:chExt cx="2059657" cy="1048024"/>
          </a:xfrm>
        </p:grpSpPr>
        <p:sp>
          <p:nvSpPr>
            <p:cNvPr id="35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516216" y="2537927"/>
            <a:ext cx="2250256" cy="1048024"/>
            <a:chOff x="803640" y="3362835"/>
            <a:chExt cx="2059657" cy="1048024"/>
          </a:xfrm>
        </p:grpSpPr>
        <p:sp>
          <p:nvSpPr>
            <p:cNvPr id="38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516216" y="3800248"/>
            <a:ext cx="2250256" cy="1048024"/>
            <a:chOff x="803640" y="3362835"/>
            <a:chExt cx="2059657" cy="1048024"/>
          </a:xfrm>
        </p:grpSpPr>
        <p:sp>
          <p:nvSpPr>
            <p:cNvPr id="41" name="TextBox 10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11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8421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Image &amp; Content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1587444"/>
            <a:ext cx="403244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08103" y="3323633"/>
            <a:ext cx="331236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Easy to change colors, photos and Text. </a:t>
            </a:r>
          </a:p>
        </p:txBody>
      </p:sp>
      <p:sp>
        <p:nvSpPr>
          <p:cNvPr id="6" name="Block Arc 14"/>
          <p:cNvSpPr/>
          <p:nvPr/>
        </p:nvSpPr>
        <p:spPr>
          <a:xfrm rot="16200000">
            <a:off x="4891978" y="3845952"/>
            <a:ext cx="431764" cy="43204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xmlns="" id="{6CD04B75-B9E0-4055-AB2F-92E40CF8C26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xmlns="" id="{259AAC16-FD99-4CFD-AB66-5534A154A1F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6599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그룹 306">
            <a:extLst>
              <a:ext uri="{FF2B5EF4-FFF2-40B4-BE49-F238E27FC236}">
                <a16:creationId xmlns:a16="http://schemas.microsoft.com/office/drawing/2014/main" xmlns="" id="{131AD259-F8F4-4F44-BE22-97AC63E75308}"/>
              </a:ext>
            </a:extLst>
          </p:cNvPr>
          <p:cNvGrpSpPr/>
          <p:nvPr/>
        </p:nvGrpSpPr>
        <p:grpSpPr>
          <a:xfrm>
            <a:off x="429170" y="1514277"/>
            <a:ext cx="5340741" cy="3142178"/>
            <a:chOff x="635000" y="1382713"/>
            <a:chExt cx="7869238" cy="4572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08" name="Freeform 8">
              <a:extLst>
                <a:ext uri="{FF2B5EF4-FFF2-40B4-BE49-F238E27FC236}">
                  <a16:creationId xmlns:a16="http://schemas.microsoft.com/office/drawing/2014/main" xmlns="" id="{C0239E58-3FE8-454C-A2EE-9A11DBCBB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09" name="Freeform 9">
              <a:extLst>
                <a:ext uri="{FF2B5EF4-FFF2-40B4-BE49-F238E27FC236}">
                  <a16:creationId xmlns:a16="http://schemas.microsoft.com/office/drawing/2014/main" xmlns="" id="{B59D3911-2981-4714-9624-F31EE49C70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0" name="Freeform 10">
              <a:extLst>
                <a:ext uri="{FF2B5EF4-FFF2-40B4-BE49-F238E27FC236}">
                  <a16:creationId xmlns:a16="http://schemas.microsoft.com/office/drawing/2014/main" xmlns="" id="{781050E8-29C4-48C3-B4AD-0FAFDEB9CA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1" name="Freeform 11">
              <a:extLst>
                <a:ext uri="{FF2B5EF4-FFF2-40B4-BE49-F238E27FC236}">
                  <a16:creationId xmlns:a16="http://schemas.microsoft.com/office/drawing/2014/main" xmlns="" id="{8D2E029C-225C-4534-9301-9F07961AF8E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Worldmap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9" name="Oval 8"/>
          <p:cNvSpPr/>
          <p:nvPr/>
        </p:nvSpPr>
        <p:spPr>
          <a:xfrm>
            <a:off x="3881403" y="3879213"/>
            <a:ext cx="540000" cy="5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527116" y="3440621"/>
            <a:ext cx="540000" cy="5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1" name="Straight Arrow Connector 10"/>
          <p:cNvCxnSpPr>
            <a:stCxn id="10" idx="7"/>
          </p:cNvCxnSpPr>
          <p:nvPr/>
        </p:nvCxnSpPr>
        <p:spPr>
          <a:xfrm flipV="1">
            <a:off x="988035" y="3045550"/>
            <a:ext cx="367601" cy="474152"/>
          </a:xfrm>
          <a:prstGeom prst="straightConnector1">
            <a:avLst/>
          </a:prstGeom>
          <a:ln w="25400">
            <a:solidFill>
              <a:srgbClr val="1CBBB4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9" idx="0"/>
          </p:cNvCxnSpPr>
          <p:nvPr/>
        </p:nvCxnSpPr>
        <p:spPr>
          <a:xfrm flipH="1" flipV="1">
            <a:off x="4127771" y="3045549"/>
            <a:ext cx="23632" cy="833664"/>
          </a:xfrm>
          <a:prstGeom prst="straightConnector1">
            <a:avLst/>
          </a:prstGeom>
          <a:ln w="25400">
            <a:solidFill>
              <a:srgbClr val="FEB856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766278" y="2555449"/>
            <a:ext cx="713322" cy="713322"/>
          </a:xfrm>
          <a:prstGeom prst="ellips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Oval 13"/>
          <p:cNvSpPr/>
          <p:nvPr/>
        </p:nvSpPr>
        <p:spPr>
          <a:xfrm>
            <a:off x="1049058" y="2488346"/>
            <a:ext cx="780425" cy="780425"/>
          </a:xfrm>
          <a:prstGeom prst="ellipse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ounded Rectangle 27"/>
          <p:cNvSpPr/>
          <p:nvPr/>
        </p:nvSpPr>
        <p:spPr>
          <a:xfrm>
            <a:off x="659225" y="3604702"/>
            <a:ext cx="275782" cy="211838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ounded Rectangle 7"/>
          <p:cNvSpPr/>
          <p:nvPr/>
        </p:nvSpPr>
        <p:spPr>
          <a:xfrm>
            <a:off x="4027220" y="4042045"/>
            <a:ext cx="248367" cy="2143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786111" y="2704740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3238" y="2695730"/>
            <a:ext cx="672064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32</a:t>
            </a: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12160" y="1228046"/>
            <a:ext cx="2592288" cy="3719968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Trapezoid 22"/>
          <p:cNvSpPr/>
          <p:nvPr/>
        </p:nvSpPr>
        <p:spPr>
          <a:xfrm>
            <a:off x="6360169" y="3011541"/>
            <a:ext cx="444684" cy="226220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Freeform 20"/>
          <p:cNvSpPr/>
          <p:nvPr/>
        </p:nvSpPr>
        <p:spPr>
          <a:xfrm>
            <a:off x="6394387" y="4106722"/>
            <a:ext cx="376248" cy="38577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Rounded Rectangle 25"/>
          <p:cNvSpPr/>
          <p:nvPr/>
        </p:nvSpPr>
        <p:spPr>
          <a:xfrm>
            <a:off x="6407499" y="1886069"/>
            <a:ext cx="350024" cy="256512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948264" y="1445500"/>
            <a:ext cx="1466866" cy="1042846"/>
            <a:chOff x="2113657" y="4283314"/>
            <a:chExt cx="3647460" cy="1042846"/>
          </a:xfrm>
        </p:grpSpPr>
        <p:sp>
          <p:nvSpPr>
            <p:cNvPr id="24" name="TextBox 23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948264" y="2604476"/>
            <a:ext cx="1466867" cy="1042846"/>
            <a:chOff x="2113657" y="4283314"/>
            <a:chExt cx="3647460" cy="1042846"/>
          </a:xfrm>
        </p:grpSpPr>
        <p:sp>
          <p:nvSpPr>
            <p:cNvPr id="27" name="TextBox 26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948264" y="3763452"/>
            <a:ext cx="1466867" cy="1042846"/>
            <a:chOff x="2113657" y="4283314"/>
            <a:chExt cx="3647460" cy="1042846"/>
          </a:xfrm>
        </p:grpSpPr>
        <p:sp>
          <p:nvSpPr>
            <p:cNvPr id="30" name="TextBox 29"/>
            <p:cNvSpPr txBox="1"/>
            <p:nvPr/>
          </p:nvSpPr>
          <p:spPr>
            <a:xfrm>
              <a:off x="2113657" y="4495163"/>
              <a:ext cx="3647458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964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latin typeface="+mj-lt"/>
              </a:rPr>
              <a:t>Section Break</a:t>
            </a:r>
            <a:endParaRPr lang="ko-KR" alt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latin typeface="+mn-lt"/>
              </a:rPr>
              <a:t>Insert the title of your subtitle Here</a:t>
            </a:r>
          </a:p>
        </p:txBody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F2297D4B-7B9F-4915-9B82-5A7967F4845F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Table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811668"/>
              </p:ext>
            </p:extLst>
          </p:nvPr>
        </p:nvGraphicFramePr>
        <p:xfrm>
          <a:off x="621441" y="1448529"/>
          <a:ext cx="7983006" cy="16992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05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05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32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82330"/>
              </p:ext>
            </p:extLst>
          </p:nvPr>
        </p:nvGraphicFramePr>
        <p:xfrm>
          <a:off x="539552" y="4289142"/>
          <a:ext cx="806489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</a:t>
                      </a:r>
                      <a:endParaRPr lang="ko-KR" altLang="en-US" sz="1200" b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621440" y="3253942"/>
            <a:ext cx="1267227" cy="966197"/>
            <a:chOff x="4320399" y="1245513"/>
            <a:chExt cx="1884146" cy="966197"/>
          </a:xfrm>
        </p:grpSpPr>
        <p:sp>
          <p:nvSpPr>
            <p:cNvPr id="7" name="TextBox 6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275154" y="3253942"/>
            <a:ext cx="1267227" cy="966197"/>
            <a:chOff x="4320399" y="1245513"/>
            <a:chExt cx="1884146" cy="966197"/>
          </a:xfrm>
        </p:grpSpPr>
        <p:sp>
          <p:nvSpPr>
            <p:cNvPr id="10" name="TextBox 9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928868" y="3253942"/>
            <a:ext cx="1267227" cy="966197"/>
            <a:chOff x="4320399" y="1245513"/>
            <a:chExt cx="1884146" cy="966197"/>
          </a:xfrm>
        </p:grpSpPr>
        <p:sp>
          <p:nvSpPr>
            <p:cNvPr id="13" name="TextBox 12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582582" y="3253942"/>
            <a:ext cx="1267227" cy="966197"/>
            <a:chOff x="4320399" y="1245513"/>
            <a:chExt cx="1884146" cy="966197"/>
          </a:xfrm>
        </p:grpSpPr>
        <p:sp>
          <p:nvSpPr>
            <p:cNvPr id="16" name="TextBox 15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6296" y="3253942"/>
            <a:ext cx="1267227" cy="966197"/>
            <a:chOff x="4320399" y="1245513"/>
            <a:chExt cx="1884146" cy="966197"/>
          </a:xfrm>
        </p:grpSpPr>
        <p:sp>
          <p:nvSpPr>
            <p:cNvPr id="19" name="TextBox 18"/>
            <p:cNvSpPr txBox="1"/>
            <p:nvPr/>
          </p:nvSpPr>
          <p:spPr>
            <a:xfrm>
              <a:off x="4320399" y="1565379"/>
              <a:ext cx="1884146" cy="6463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 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20399" y="1245513"/>
              <a:ext cx="188414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5050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75656" y="659787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01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57489" y="2571750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02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6611" y="659787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8264" y="2571750"/>
            <a:ext cx="755335" cy="70788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04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392121" y="3213864"/>
            <a:ext cx="2110320" cy="1048024"/>
            <a:chOff x="803640" y="3362835"/>
            <a:chExt cx="2059657" cy="1048024"/>
          </a:xfrm>
        </p:grpSpPr>
        <p:sp>
          <p:nvSpPr>
            <p:cNvPr id="13" name="TextBox 12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948264" y="3213864"/>
            <a:ext cx="2110320" cy="1048024"/>
            <a:chOff x="803640" y="3362835"/>
            <a:chExt cx="2059657" cy="1048024"/>
          </a:xfrm>
        </p:grpSpPr>
        <p:sp>
          <p:nvSpPr>
            <p:cNvPr id="16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1384119"/>
            <a:ext cx="2110320" cy="1048024"/>
            <a:chOff x="803640" y="3362835"/>
            <a:chExt cx="2059657" cy="1048024"/>
          </a:xfrm>
        </p:grpSpPr>
        <p:sp>
          <p:nvSpPr>
            <p:cNvPr id="19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4769" y="1384119"/>
            <a:ext cx="2110320" cy="1048024"/>
            <a:chOff x="803640" y="3362835"/>
            <a:chExt cx="2059657" cy="1048024"/>
          </a:xfrm>
        </p:grpSpPr>
        <p:sp>
          <p:nvSpPr>
            <p:cNvPr id="22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7C6FDD0F-3BE2-45D6-BA49-466A8FCE846C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8F4FC9EF-E913-4719-A496-76B9A95F3EC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xmlns="" id="{1BF5C551-943D-49CE-9889-BB8FA51E574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xmlns="" id="{B1B870A4-EF9E-4059-9E4E-C779F151B375}"/>
              </a:ext>
            </a:extLst>
          </p:cNvPr>
          <p:cNvSpPr>
            <a:spLocks noGrp="1"/>
          </p:cNvSpPr>
          <p:nvPr>
            <p:ph type="pic" idx="10"/>
          </p:nvPr>
        </p:nvSpPr>
        <p:spPr/>
      </p:sp>
    </p:spTree>
    <p:extLst>
      <p:ext uri="{BB962C8B-B14F-4D97-AF65-F5344CB8AC3E}">
        <p14:creationId xmlns:p14="http://schemas.microsoft.com/office/powerpoint/2010/main" val="29785760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TextBox 10"/>
          <p:cNvSpPr txBox="1"/>
          <p:nvPr/>
        </p:nvSpPr>
        <p:spPr bwMode="auto">
          <a:xfrm rot="16200000">
            <a:off x="-952325" y="2954609"/>
            <a:ext cx="3435548" cy="307777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289" y="1354171"/>
            <a:ext cx="3523711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10"/>
          <p:cNvSpPr txBox="1"/>
          <p:nvPr/>
        </p:nvSpPr>
        <p:spPr bwMode="auto">
          <a:xfrm rot="16200000">
            <a:off x="3152131" y="2954609"/>
            <a:ext cx="3435548" cy="307777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52745" y="1354171"/>
            <a:ext cx="3523711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Get a modern PowerPoint  Presentation that is beautifully designed. 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08707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Columns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TextBox 10"/>
          <p:cNvSpPr txBox="1"/>
          <p:nvPr/>
        </p:nvSpPr>
        <p:spPr bwMode="auto">
          <a:xfrm rot="16200000">
            <a:off x="-952325" y="2948050"/>
            <a:ext cx="3435548" cy="307777"/>
          </a:xfrm>
          <a:prstGeom prst="rect">
            <a:avLst/>
          </a:prstGeom>
          <a:solidFill>
            <a:schemeClr val="accent2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8289" y="1347612"/>
            <a:ext cx="2160239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0" name="TextBox 10"/>
          <p:cNvSpPr txBox="1"/>
          <p:nvPr/>
        </p:nvSpPr>
        <p:spPr bwMode="auto">
          <a:xfrm rot="16200000">
            <a:off x="1773595" y="2948050"/>
            <a:ext cx="3435548" cy="307777"/>
          </a:xfrm>
          <a:prstGeom prst="rect">
            <a:avLst/>
          </a:prstGeom>
          <a:solidFill>
            <a:schemeClr val="accent3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74209" y="1347612"/>
            <a:ext cx="2160239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2" name="TextBox 10"/>
          <p:cNvSpPr txBox="1"/>
          <p:nvPr/>
        </p:nvSpPr>
        <p:spPr bwMode="auto">
          <a:xfrm rot="16200000">
            <a:off x="4499515" y="2948050"/>
            <a:ext cx="3435548" cy="307777"/>
          </a:xfrm>
          <a:prstGeom prst="rect">
            <a:avLst/>
          </a:prstGeom>
          <a:solidFill>
            <a:schemeClr val="accent4"/>
          </a:solidFill>
          <a:effectLst/>
        </p:spPr>
        <p:txBody>
          <a:bodyPr wrap="square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  Your Text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00127" y="1347612"/>
            <a:ext cx="2160239" cy="35086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</a:p>
          <a:p>
            <a:endParaRPr lang="en-US" altLang="ko-KR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270198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A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4D1FCF-EC81-439F-9CD9-1757694877A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1375698-3D56-449E-BA61-C619819373E7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70E0222-A391-4B31-A313-CDF3DA97AA2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6EC432-1DBF-4F8C-9B88-F4F49AC6A060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Diamond 5">
            <a:extLst>
              <a:ext uri="{FF2B5EF4-FFF2-40B4-BE49-F238E27FC236}">
                <a16:creationId xmlns:a16="http://schemas.microsoft.com/office/drawing/2014/main" xmlns="" id="{7D3D4A25-5620-4465-A58C-F5901030C4DA}"/>
              </a:ext>
            </a:extLst>
          </p:cNvPr>
          <p:cNvSpPr/>
          <p:nvPr/>
        </p:nvSpPr>
        <p:spPr>
          <a:xfrm>
            <a:off x="4870785" y="1339861"/>
            <a:ext cx="357266" cy="358322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Isosceles Triangle 51">
            <a:extLst>
              <a:ext uri="{FF2B5EF4-FFF2-40B4-BE49-F238E27FC236}">
                <a16:creationId xmlns:a16="http://schemas.microsoft.com/office/drawing/2014/main" xmlns="" id="{1DEDE6D3-F96B-47EC-8DD5-B548BAC50221}"/>
              </a:ext>
            </a:extLst>
          </p:cNvPr>
          <p:cNvSpPr/>
          <p:nvPr/>
        </p:nvSpPr>
        <p:spPr>
          <a:xfrm>
            <a:off x="4297988" y="1388030"/>
            <a:ext cx="357265" cy="26198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Isosceles Triangle 57">
            <a:extLst>
              <a:ext uri="{FF2B5EF4-FFF2-40B4-BE49-F238E27FC236}">
                <a16:creationId xmlns:a16="http://schemas.microsoft.com/office/drawing/2014/main" xmlns="" id="{A64BA311-AE03-42F0-BE66-790864903E96}"/>
              </a:ext>
            </a:extLst>
          </p:cNvPr>
          <p:cNvSpPr/>
          <p:nvPr/>
        </p:nvSpPr>
        <p:spPr>
          <a:xfrm>
            <a:off x="4872210" y="3407764"/>
            <a:ext cx="213843" cy="483435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xmlns="" id="{790E6381-F972-4CEC-B4B2-DCB1FBC2545C}"/>
              </a:ext>
            </a:extLst>
          </p:cNvPr>
          <p:cNvSpPr/>
          <p:nvPr/>
        </p:nvSpPr>
        <p:spPr>
          <a:xfrm rot="18900000">
            <a:off x="7243003" y="2816601"/>
            <a:ext cx="154109" cy="343323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1" name="Parallelogram 15">
            <a:extLst>
              <a:ext uri="{FF2B5EF4-FFF2-40B4-BE49-F238E27FC236}">
                <a16:creationId xmlns:a16="http://schemas.microsoft.com/office/drawing/2014/main" xmlns="" id="{B8F04E79-93F4-4F58-8836-86158993DDFE}"/>
              </a:ext>
            </a:extLst>
          </p:cNvPr>
          <p:cNvSpPr/>
          <p:nvPr/>
        </p:nvSpPr>
        <p:spPr>
          <a:xfrm flipH="1">
            <a:off x="4293692" y="3490877"/>
            <a:ext cx="317209" cy="317209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Freeform 19">
            <a:extLst>
              <a:ext uri="{FF2B5EF4-FFF2-40B4-BE49-F238E27FC236}">
                <a16:creationId xmlns:a16="http://schemas.microsoft.com/office/drawing/2014/main" xmlns="" id="{2F69E317-14B0-4C9F-97DB-FC8B2EEE8996}"/>
              </a:ext>
            </a:extLst>
          </p:cNvPr>
          <p:cNvSpPr/>
          <p:nvPr/>
        </p:nvSpPr>
        <p:spPr>
          <a:xfrm>
            <a:off x="5986218" y="2808370"/>
            <a:ext cx="314672" cy="309626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Rectangle 30">
            <a:extLst>
              <a:ext uri="{FF2B5EF4-FFF2-40B4-BE49-F238E27FC236}">
                <a16:creationId xmlns:a16="http://schemas.microsoft.com/office/drawing/2014/main" xmlns="" id="{D0632E2A-49E7-40BD-834C-39D9C9A3B8F5}"/>
              </a:ext>
            </a:extLst>
          </p:cNvPr>
          <p:cNvSpPr/>
          <p:nvPr/>
        </p:nvSpPr>
        <p:spPr>
          <a:xfrm>
            <a:off x="8252327" y="277972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xmlns="" id="{6781F29B-2D77-4E06-A121-C5A04E386705}"/>
              </a:ext>
            </a:extLst>
          </p:cNvPr>
          <p:cNvSpPr/>
          <p:nvPr/>
        </p:nvSpPr>
        <p:spPr>
          <a:xfrm>
            <a:off x="5443583" y="1358002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xmlns="" id="{C7730216-E96E-4E02-95E6-B025242A2B8C}"/>
              </a:ext>
            </a:extLst>
          </p:cNvPr>
          <p:cNvSpPr/>
          <p:nvPr/>
        </p:nvSpPr>
        <p:spPr>
          <a:xfrm rot="5400000">
            <a:off x="5980941" y="1358002"/>
            <a:ext cx="322469" cy="322041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6" name="Pie 24">
            <a:extLst>
              <a:ext uri="{FF2B5EF4-FFF2-40B4-BE49-F238E27FC236}">
                <a16:creationId xmlns:a16="http://schemas.microsoft.com/office/drawing/2014/main" xmlns="" id="{AFBAA9BC-288B-4676-9A16-C796F9DDC38A}"/>
              </a:ext>
            </a:extLst>
          </p:cNvPr>
          <p:cNvSpPr/>
          <p:nvPr/>
        </p:nvSpPr>
        <p:spPr>
          <a:xfrm>
            <a:off x="5347362" y="3475221"/>
            <a:ext cx="350460" cy="34852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Parallelogram 30">
            <a:extLst>
              <a:ext uri="{FF2B5EF4-FFF2-40B4-BE49-F238E27FC236}">
                <a16:creationId xmlns:a16="http://schemas.microsoft.com/office/drawing/2014/main" xmlns="" id="{CC57F4AC-360F-4E8F-8AA3-26557CAE2931}"/>
              </a:ext>
            </a:extLst>
          </p:cNvPr>
          <p:cNvSpPr/>
          <p:nvPr/>
        </p:nvSpPr>
        <p:spPr>
          <a:xfrm flipH="1">
            <a:off x="8235089" y="2047097"/>
            <a:ext cx="351685" cy="352555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Block Arc 14">
            <a:extLst>
              <a:ext uri="{FF2B5EF4-FFF2-40B4-BE49-F238E27FC236}">
                <a16:creationId xmlns:a16="http://schemas.microsoft.com/office/drawing/2014/main" xmlns="" id="{9E59C45B-5F9D-425D-A470-B9C786A8C2A7}"/>
              </a:ext>
            </a:extLst>
          </p:cNvPr>
          <p:cNvSpPr/>
          <p:nvPr/>
        </p:nvSpPr>
        <p:spPr>
          <a:xfrm rot="16200000">
            <a:off x="6518856" y="1325152"/>
            <a:ext cx="387486" cy="387741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9" name="Block Arc 41">
            <a:extLst>
              <a:ext uri="{FF2B5EF4-FFF2-40B4-BE49-F238E27FC236}">
                <a16:creationId xmlns:a16="http://schemas.microsoft.com/office/drawing/2014/main" xmlns="" id="{95A53417-E443-4226-A2CA-B8B75CFEDFED}"/>
              </a:ext>
            </a:extLst>
          </p:cNvPr>
          <p:cNvSpPr/>
          <p:nvPr/>
        </p:nvSpPr>
        <p:spPr>
          <a:xfrm>
            <a:off x="7122001" y="1293526"/>
            <a:ext cx="323224" cy="450993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0" name="Right Triangle 17">
            <a:extLst>
              <a:ext uri="{FF2B5EF4-FFF2-40B4-BE49-F238E27FC236}">
                <a16:creationId xmlns:a16="http://schemas.microsoft.com/office/drawing/2014/main" xmlns="" id="{E3E0B48F-1095-435E-9551-E29BB8BB8FEF}"/>
              </a:ext>
            </a:extLst>
          </p:cNvPr>
          <p:cNvSpPr/>
          <p:nvPr/>
        </p:nvSpPr>
        <p:spPr>
          <a:xfrm>
            <a:off x="5959131" y="3462912"/>
            <a:ext cx="263462" cy="373139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Oval 27">
            <a:extLst>
              <a:ext uri="{FF2B5EF4-FFF2-40B4-BE49-F238E27FC236}">
                <a16:creationId xmlns:a16="http://schemas.microsoft.com/office/drawing/2014/main" xmlns="" id="{F75A66C3-7A65-46C7-9038-FFA1435A53C1}"/>
              </a:ext>
            </a:extLst>
          </p:cNvPr>
          <p:cNvSpPr/>
          <p:nvPr/>
        </p:nvSpPr>
        <p:spPr>
          <a:xfrm>
            <a:off x="3714219" y="4055836"/>
            <a:ext cx="279812" cy="532138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Parallelogram 15">
            <a:extLst>
              <a:ext uri="{FF2B5EF4-FFF2-40B4-BE49-F238E27FC236}">
                <a16:creationId xmlns:a16="http://schemas.microsoft.com/office/drawing/2014/main" xmlns="" id="{37749F8C-1F20-4D7F-B2F1-727503AC6EEB}"/>
              </a:ext>
            </a:extLst>
          </p:cNvPr>
          <p:cNvSpPr/>
          <p:nvPr/>
        </p:nvSpPr>
        <p:spPr>
          <a:xfrm rot="16200000">
            <a:off x="6526713" y="2741871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ound Same Side Corner Rectangle 21">
            <a:extLst>
              <a:ext uri="{FF2B5EF4-FFF2-40B4-BE49-F238E27FC236}">
                <a16:creationId xmlns:a16="http://schemas.microsoft.com/office/drawing/2014/main" xmlns="" id="{68FECCFE-3ACB-479A-AC4B-B19C98A833D8}"/>
              </a:ext>
            </a:extLst>
          </p:cNvPr>
          <p:cNvSpPr/>
          <p:nvPr/>
        </p:nvSpPr>
        <p:spPr>
          <a:xfrm rot="10800000">
            <a:off x="7055425" y="2058137"/>
            <a:ext cx="264059" cy="298187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Oval 26">
            <a:extLst>
              <a:ext uri="{FF2B5EF4-FFF2-40B4-BE49-F238E27FC236}">
                <a16:creationId xmlns:a16="http://schemas.microsoft.com/office/drawing/2014/main" xmlns="" id="{3E792609-C8B4-4730-9139-B07604248CA6}"/>
              </a:ext>
            </a:extLst>
          </p:cNvPr>
          <p:cNvSpPr/>
          <p:nvPr/>
        </p:nvSpPr>
        <p:spPr>
          <a:xfrm>
            <a:off x="5454590" y="2770652"/>
            <a:ext cx="322665" cy="385063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xmlns="" id="{0DBB325E-197A-4A6F-8685-47F2704EBADF}"/>
              </a:ext>
            </a:extLst>
          </p:cNvPr>
          <p:cNvSpPr/>
          <p:nvPr/>
        </p:nvSpPr>
        <p:spPr>
          <a:xfrm>
            <a:off x="3674423" y="1332150"/>
            <a:ext cx="408033" cy="373744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xmlns="" id="{C457A8C0-C95E-4801-B2C1-E5A88466C7ED}"/>
              </a:ext>
            </a:extLst>
          </p:cNvPr>
          <p:cNvSpPr/>
          <p:nvPr/>
        </p:nvSpPr>
        <p:spPr>
          <a:xfrm>
            <a:off x="6524895" y="2039054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32">
            <a:extLst>
              <a:ext uri="{FF2B5EF4-FFF2-40B4-BE49-F238E27FC236}">
                <a16:creationId xmlns:a16="http://schemas.microsoft.com/office/drawing/2014/main" xmlns="" id="{14D3DDA1-5B53-4076-87B6-6D3BF912D864}"/>
              </a:ext>
            </a:extLst>
          </p:cNvPr>
          <p:cNvSpPr/>
          <p:nvPr/>
        </p:nvSpPr>
        <p:spPr>
          <a:xfrm>
            <a:off x="7648558" y="2795360"/>
            <a:ext cx="335647" cy="33564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Trapezoid 13">
            <a:extLst>
              <a:ext uri="{FF2B5EF4-FFF2-40B4-BE49-F238E27FC236}">
                <a16:creationId xmlns:a16="http://schemas.microsoft.com/office/drawing/2014/main" xmlns="" id="{901051AE-2659-4516-9C1B-9DC95AD742C1}"/>
              </a:ext>
            </a:extLst>
          </p:cNvPr>
          <p:cNvSpPr/>
          <p:nvPr/>
        </p:nvSpPr>
        <p:spPr>
          <a:xfrm>
            <a:off x="4332749" y="2054252"/>
            <a:ext cx="361838" cy="305956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xmlns="" id="{6274A334-D98B-48F5-85C5-879771C597E0}"/>
              </a:ext>
            </a:extLst>
          </p:cNvPr>
          <p:cNvSpPr/>
          <p:nvPr/>
        </p:nvSpPr>
        <p:spPr>
          <a:xfrm>
            <a:off x="6063254" y="2046918"/>
            <a:ext cx="185271" cy="32062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xmlns="" id="{F127B1AE-1FF5-4C32-876C-0F5B2163BC85}"/>
              </a:ext>
            </a:extLst>
          </p:cNvPr>
          <p:cNvSpPr/>
          <p:nvPr/>
        </p:nvSpPr>
        <p:spPr>
          <a:xfrm>
            <a:off x="4970957" y="2074010"/>
            <a:ext cx="335348" cy="266441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1" name="Rounded Rectangle 25">
            <a:extLst>
              <a:ext uri="{FF2B5EF4-FFF2-40B4-BE49-F238E27FC236}">
                <a16:creationId xmlns:a16="http://schemas.microsoft.com/office/drawing/2014/main" xmlns="" id="{BABDC284-C397-412C-A19F-7647E9DC00B3}"/>
              </a:ext>
            </a:extLst>
          </p:cNvPr>
          <p:cNvSpPr/>
          <p:nvPr/>
        </p:nvSpPr>
        <p:spPr>
          <a:xfrm>
            <a:off x="5582675" y="2063662"/>
            <a:ext cx="204209" cy="287136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2" name="Chord 14">
            <a:extLst>
              <a:ext uri="{FF2B5EF4-FFF2-40B4-BE49-F238E27FC236}">
                <a16:creationId xmlns:a16="http://schemas.microsoft.com/office/drawing/2014/main" xmlns="" id="{B09CDF5E-B815-420B-A8C6-944C38DD4248}"/>
              </a:ext>
            </a:extLst>
          </p:cNvPr>
          <p:cNvSpPr/>
          <p:nvPr/>
        </p:nvSpPr>
        <p:spPr>
          <a:xfrm>
            <a:off x="4739580" y="4101013"/>
            <a:ext cx="350089" cy="441784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3" name="Rounded Rectangle 6">
            <a:extLst>
              <a:ext uri="{FF2B5EF4-FFF2-40B4-BE49-F238E27FC236}">
                <a16:creationId xmlns:a16="http://schemas.microsoft.com/office/drawing/2014/main" xmlns="" id="{63D7FB38-9D90-47DB-9677-107B3EB54FB3}"/>
              </a:ext>
            </a:extLst>
          </p:cNvPr>
          <p:cNvSpPr/>
          <p:nvPr/>
        </p:nvSpPr>
        <p:spPr>
          <a:xfrm>
            <a:off x="3709354" y="2008765"/>
            <a:ext cx="347025" cy="352816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Oval 66">
            <a:extLst>
              <a:ext uri="{FF2B5EF4-FFF2-40B4-BE49-F238E27FC236}">
                <a16:creationId xmlns:a16="http://schemas.microsoft.com/office/drawing/2014/main" xmlns="" id="{1E792A6D-DD33-4E35-A139-D96E0E0A125C}"/>
              </a:ext>
            </a:extLst>
          </p:cNvPr>
          <p:cNvSpPr/>
          <p:nvPr/>
        </p:nvSpPr>
        <p:spPr>
          <a:xfrm rot="20700000">
            <a:off x="4888177" y="2802702"/>
            <a:ext cx="374702" cy="320962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5" name="Isosceles Triangle 13">
            <a:extLst>
              <a:ext uri="{FF2B5EF4-FFF2-40B4-BE49-F238E27FC236}">
                <a16:creationId xmlns:a16="http://schemas.microsoft.com/office/drawing/2014/main" xmlns="" id="{058FCD67-941F-432C-9EEF-F74082C4B1CC}"/>
              </a:ext>
            </a:extLst>
          </p:cNvPr>
          <p:cNvSpPr/>
          <p:nvPr/>
        </p:nvSpPr>
        <p:spPr>
          <a:xfrm rot="10800000">
            <a:off x="4239875" y="4067280"/>
            <a:ext cx="257150" cy="509250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6" name="Smiley Face 14">
            <a:extLst>
              <a:ext uri="{FF2B5EF4-FFF2-40B4-BE49-F238E27FC236}">
                <a16:creationId xmlns:a16="http://schemas.microsoft.com/office/drawing/2014/main" xmlns="" id="{CC43E29E-63CC-466D-B19E-45660F8312CB}"/>
              </a:ext>
            </a:extLst>
          </p:cNvPr>
          <p:cNvSpPr/>
          <p:nvPr/>
        </p:nvSpPr>
        <p:spPr>
          <a:xfrm>
            <a:off x="5898553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7" name="Smiley Face 12">
            <a:extLst>
              <a:ext uri="{FF2B5EF4-FFF2-40B4-BE49-F238E27FC236}">
                <a16:creationId xmlns:a16="http://schemas.microsoft.com/office/drawing/2014/main" xmlns="" id="{AD2D2CF5-FC97-4991-ADFF-395B138D02E9}"/>
              </a:ext>
            </a:extLst>
          </p:cNvPr>
          <p:cNvSpPr/>
          <p:nvPr/>
        </p:nvSpPr>
        <p:spPr>
          <a:xfrm>
            <a:off x="7635601" y="4130712"/>
            <a:ext cx="382387" cy="38238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8" name="Smiley Face 15">
            <a:extLst>
              <a:ext uri="{FF2B5EF4-FFF2-40B4-BE49-F238E27FC236}">
                <a16:creationId xmlns:a16="http://schemas.microsoft.com/office/drawing/2014/main" xmlns="" id="{0EAAD035-460D-409D-A182-1A67DCD0302F}"/>
              </a:ext>
            </a:extLst>
          </p:cNvPr>
          <p:cNvSpPr/>
          <p:nvPr/>
        </p:nvSpPr>
        <p:spPr>
          <a:xfrm>
            <a:off x="6480365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9" name="Oval 37">
            <a:extLst>
              <a:ext uri="{FF2B5EF4-FFF2-40B4-BE49-F238E27FC236}">
                <a16:creationId xmlns:a16="http://schemas.microsoft.com/office/drawing/2014/main" xmlns="" id="{3EB6D393-74AF-4DC4-930C-E73F0766D076}"/>
              </a:ext>
            </a:extLst>
          </p:cNvPr>
          <p:cNvSpPr/>
          <p:nvPr/>
        </p:nvSpPr>
        <p:spPr>
          <a:xfrm>
            <a:off x="8217414" y="4128388"/>
            <a:ext cx="387034" cy="3870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Smiley Face 14">
            <a:extLst>
              <a:ext uri="{FF2B5EF4-FFF2-40B4-BE49-F238E27FC236}">
                <a16:creationId xmlns:a16="http://schemas.microsoft.com/office/drawing/2014/main" xmlns="" id="{B4A2A228-63A9-4A46-9F11-FE0065ACC481}"/>
              </a:ext>
            </a:extLst>
          </p:cNvPr>
          <p:cNvSpPr/>
          <p:nvPr/>
        </p:nvSpPr>
        <p:spPr>
          <a:xfrm>
            <a:off x="7057983" y="4132809"/>
            <a:ext cx="378193" cy="37819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xmlns="" id="{919F4970-BB07-4187-815C-1CA0F539B044}"/>
              </a:ext>
            </a:extLst>
          </p:cNvPr>
          <p:cNvSpPr/>
          <p:nvPr/>
        </p:nvSpPr>
        <p:spPr>
          <a:xfrm rot="2700000">
            <a:off x="4333760" y="272481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2" name="Rectangle 9">
            <a:extLst>
              <a:ext uri="{FF2B5EF4-FFF2-40B4-BE49-F238E27FC236}">
                <a16:creationId xmlns:a16="http://schemas.microsoft.com/office/drawing/2014/main" xmlns="" id="{715B23ED-370E-4FD5-B7A2-5FCAB6BEA01E}"/>
              </a:ext>
            </a:extLst>
          </p:cNvPr>
          <p:cNvSpPr/>
          <p:nvPr/>
        </p:nvSpPr>
        <p:spPr>
          <a:xfrm>
            <a:off x="3702389" y="274195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Round Same Side Corner Rectangle 6">
            <a:extLst>
              <a:ext uri="{FF2B5EF4-FFF2-40B4-BE49-F238E27FC236}">
                <a16:creationId xmlns:a16="http://schemas.microsoft.com/office/drawing/2014/main" xmlns="" id="{84309A4E-C97C-48AF-A213-38AC5E01AA3E}"/>
              </a:ext>
            </a:extLst>
          </p:cNvPr>
          <p:cNvSpPr/>
          <p:nvPr/>
        </p:nvSpPr>
        <p:spPr>
          <a:xfrm rot="2700000">
            <a:off x="5462844" y="4060819"/>
            <a:ext cx="130246" cy="52217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4" name="Frame 17">
            <a:extLst>
              <a:ext uri="{FF2B5EF4-FFF2-40B4-BE49-F238E27FC236}">
                <a16:creationId xmlns:a16="http://schemas.microsoft.com/office/drawing/2014/main" xmlns="" id="{8224FD9C-2AC0-41EE-B3E2-1F80600C43D0}"/>
              </a:ext>
            </a:extLst>
          </p:cNvPr>
          <p:cNvSpPr/>
          <p:nvPr/>
        </p:nvSpPr>
        <p:spPr>
          <a:xfrm>
            <a:off x="3685358" y="3471419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xmlns="" id="{43A257A2-67F2-4810-90E7-756F2341BF4F}"/>
              </a:ext>
            </a:extLst>
          </p:cNvPr>
          <p:cNvSpPr/>
          <p:nvPr/>
        </p:nvSpPr>
        <p:spPr>
          <a:xfrm flipH="1">
            <a:off x="7595854" y="2065085"/>
            <a:ext cx="344621" cy="284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Teardrop 1">
            <a:extLst>
              <a:ext uri="{FF2B5EF4-FFF2-40B4-BE49-F238E27FC236}">
                <a16:creationId xmlns:a16="http://schemas.microsoft.com/office/drawing/2014/main" xmlns="" id="{A6394212-B5DB-44C6-8525-D6B7267B1FE5}"/>
              </a:ext>
            </a:extLst>
          </p:cNvPr>
          <p:cNvSpPr/>
          <p:nvPr/>
        </p:nvSpPr>
        <p:spPr>
          <a:xfrm rot="18805991">
            <a:off x="7612430" y="137209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ectangle 130">
            <a:extLst>
              <a:ext uri="{FF2B5EF4-FFF2-40B4-BE49-F238E27FC236}">
                <a16:creationId xmlns:a16="http://schemas.microsoft.com/office/drawing/2014/main" xmlns="" id="{5CB4C9DC-A1EE-4459-8AAA-C6F8CE5F0E3F}"/>
              </a:ext>
            </a:extLst>
          </p:cNvPr>
          <p:cNvSpPr/>
          <p:nvPr/>
        </p:nvSpPr>
        <p:spPr>
          <a:xfrm>
            <a:off x="8162947" y="1372137"/>
            <a:ext cx="371900" cy="373588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ight Triangle 17">
            <a:extLst>
              <a:ext uri="{FF2B5EF4-FFF2-40B4-BE49-F238E27FC236}">
                <a16:creationId xmlns:a16="http://schemas.microsoft.com/office/drawing/2014/main" xmlns="" id="{62418C8E-12A5-4390-8F32-C8DD6772E39D}"/>
              </a:ext>
            </a:extLst>
          </p:cNvPr>
          <p:cNvSpPr>
            <a:spLocks noChangeAspect="1"/>
          </p:cNvSpPr>
          <p:nvPr/>
        </p:nvSpPr>
        <p:spPr>
          <a:xfrm>
            <a:off x="7091217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9" name="Right Triangle 17">
            <a:extLst>
              <a:ext uri="{FF2B5EF4-FFF2-40B4-BE49-F238E27FC236}">
                <a16:creationId xmlns:a16="http://schemas.microsoft.com/office/drawing/2014/main" xmlns="" id="{721A3C84-7A84-4E64-BFEA-608C24B43FE8}"/>
              </a:ext>
            </a:extLst>
          </p:cNvPr>
          <p:cNvSpPr>
            <a:spLocks noChangeAspect="1"/>
          </p:cNvSpPr>
          <p:nvPr/>
        </p:nvSpPr>
        <p:spPr>
          <a:xfrm>
            <a:off x="6493638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0" name="Right Triangle 17">
            <a:extLst>
              <a:ext uri="{FF2B5EF4-FFF2-40B4-BE49-F238E27FC236}">
                <a16:creationId xmlns:a16="http://schemas.microsoft.com/office/drawing/2014/main" xmlns="" id="{6ADCB318-8C49-4453-A8CA-99E91EE92818}"/>
              </a:ext>
            </a:extLst>
          </p:cNvPr>
          <p:cNvSpPr>
            <a:spLocks noChangeAspect="1"/>
          </p:cNvSpPr>
          <p:nvPr/>
        </p:nvSpPr>
        <p:spPr>
          <a:xfrm>
            <a:off x="7688796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1" name="Oval 44">
            <a:extLst>
              <a:ext uri="{FF2B5EF4-FFF2-40B4-BE49-F238E27FC236}">
                <a16:creationId xmlns:a16="http://schemas.microsoft.com/office/drawing/2014/main" xmlns="" id="{B0CF0DF8-5CAA-4E2E-A809-7C920643C70A}"/>
              </a:ext>
            </a:extLst>
          </p:cNvPr>
          <p:cNvSpPr>
            <a:spLocks noChangeAspect="1"/>
          </p:cNvSpPr>
          <p:nvPr/>
        </p:nvSpPr>
        <p:spPr>
          <a:xfrm>
            <a:off x="8286375" y="3447251"/>
            <a:ext cx="326534" cy="388800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00516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B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ECF5092-2D0D-4A4C-8D9A-0DF7F04EF8A3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5C70114-FBDE-428A-8BA6-CD0AA9283871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642571-8338-42DE-8D74-208B3AF0A16F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D6710D1-1CB4-449D-A6A5-D31FDFF7051A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  <p:sp>
        <p:nvSpPr>
          <p:cNvPr id="7" name="Isosceles Triangle 68">
            <a:extLst>
              <a:ext uri="{FF2B5EF4-FFF2-40B4-BE49-F238E27FC236}">
                <a16:creationId xmlns:a16="http://schemas.microsoft.com/office/drawing/2014/main" xmlns="" id="{E162CEAA-829F-4E3B-AD63-C832D3C861FF}"/>
              </a:ext>
            </a:extLst>
          </p:cNvPr>
          <p:cNvSpPr/>
          <p:nvPr/>
        </p:nvSpPr>
        <p:spPr>
          <a:xfrm rot="10800000">
            <a:off x="6076603" y="3430121"/>
            <a:ext cx="154974" cy="482618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xmlns="" id="{600CC716-FF4F-4006-ABD7-80DAC9B128B6}"/>
              </a:ext>
            </a:extLst>
          </p:cNvPr>
          <p:cNvSpPr/>
          <p:nvPr/>
        </p:nvSpPr>
        <p:spPr>
          <a:xfrm>
            <a:off x="6472358" y="3485841"/>
            <a:ext cx="371782" cy="371178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xmlns="" id="{CECD7C12-E40A-4F96-A354-D9B464F65282}"/>
              </a:ext>
            </a:extLst>
          </p:cNvPr>
          <p:cNvSpPr/>
          <p:nvPr/>
        </p:nvSpPr>
        <p:spPr>
          <a:xfrm rot="16200000">
            <a:off x="3610095" y="2744881"/>
            <a:ext cx="311874" cy="37183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0" name="Donut 8">
            <a:extLst>
              <a:ext uri="{FF2B5EF4-FFF2-40B4-BE49-F238E27FC236}">
                <a16:creationId xmlns:a16="http://schemas.microsoft.com/office/drawing/2014/main" xmlns="" id="{69A86F1B-A25E-472F-AEBD-D5E02B2EA1C8}"/>
              </a:ext>
            </a:extLst>
          </p:cNvPr>
          <p:cNvSpPr/>
          <p:nvPr/>
        </p:nvSpPr>
        <p:spPr>
          <a:xfrm>
            <a:off x="7202344" y="2726749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xmlns="" id="{E10074D8-41BA-4CA7-BABD-2B155ABE2D32}"/>
              </a:ext>
            </a:extLst>
          </p:cNvPr>
          <p:cNvSpPr/>
          <p:nvPr/>
        </p:nvSpPr>
        <p:spPr>
          <a:xfrm>
            <a:off x="7644583" y="3526543"/>
            <a:ext cx="359044" cy="289775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2" name="Oval 7">
            <a:extLst>
              <a:ext uri="{FF2B5EF4-FFF2-40B4-BE49-F238E27FC236}">
                <a16:creationId xmlns:a16="http://schemas.microsoft.com/office/drawing/2014/main" xmlns="" id="{BD3B915A-BE64-479C-A6A4-43603D0F4262}"/>
              </a:ext>
            </a:extLst>
          </p:cNvPr>
          <p:cNvSpPr/>
          <p:nvPr/>
        </p:nvSpPr>
        <p:spPr>
          <a:xfrm>
            <a:off x="7748036" y="2750160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Freeform 20">
            <a:extLst>
              <a:ext uri="{FF2B5EF4-FFF2-40B4-BE49-F238E27FC236}">
                <a16:creationId xmlns:a16="http://schemas.microsoft.com/office/drawing/2014/main" xmlns="" id="{136C1CF3-9065-488D-A9F9-E727E4BCE6CE}"/>
              </a:ext>
            </a:extLst>
          </p:cNvPr>
          <p:cNvSpPr/>
          <p:nvPr/>
        </p:nvSpPr>
        <p:spPr>
          <a:xfrm>
            <a:off x="8271827" y="4162169"/>
            <a:ext cx="376670" cy="402560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4" name="Rounded Rectangle 25">
            <a:extLst>
              <a:ext uri="{FF2B5EF4-FFF2-40B4-BE49-F238E27FC236}">
                <a16:creationId xmlns:a16="http://schemas.microsoft.com/office/drawing/2014/main" xmlns="" id="{14E8189E-F242-4700-8B19-9422E4D78D88}"/>
              </a:ext>
            </a:extLst>
          </p:cNvPr>
          <p:cNvSpPr/>
          <p:nvPr/>
        </p:nvSpPr>
        <p:spPr>
          <a:xfrm>
            <a:off x="8254078" y="2047226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5" name="Block Arc 41">
            <a:extLst>
              <a:ext uri="{FF2B5EF4-FFF2-40B4-BE49-F238E27FC236}">
                <a16:creationId xmlns:a16="http://schemas.microsoft.com/office/drawing/2014/main" xmlns="" id="{883F91A5-E1DF-4A57-9E02-0E5885B4CE28}"/>
              </a:ext>
            </a:extLst>
          </p:cNvPr>
          <p:cNvSpPr/>
          <p:nvPr/>
        </p:nvSpPr>
        <p:spPr>
          <a:xfrm>
            <a:off x="7187564" y="4163165"/>
            <a:ext cx="395557" cy="400568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ound Same Side Corner Rectangle 11">
            <a:extLst>
              <a:ext uri="{FF2B5EF4-FFF2-40B4-BE49-F238E27FC236}">
                <a16:creationId xmlns:a16="http://schemas.microsoft.com/office/drawing/2014/main" xmlns="" id="{3012B6CC-8839-4CE1-87B2-F392C81D09B5}"/>
              </a:ext>
            </a:extLst>
          </p:cNvPr>
          <p:cNvSpPr/>
          <p:nvPr/>
        </p:nvSpPr>
        <p:spPr>
          <a:xfrm rot="9900000">
            <a:off x="7717589" y="1270728"/>
            <a:ext cx="407173" cy="34581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7" name="Donut 39">
            <a:extLst>
              <a:ext uri="{FF2B5EF4-FFF2-40B4-BE49-F238E27FC236}">
                <a16:creationId xmlns:a16="http://schemas.microsoft.com/office/drawing/2014/main" xmlns="" id="{50BC696D-6E01-42FC-8298-12F0DE595A61}"/>
              </a:ext>
            </a:extLst>
          </p:cNvPr>
          <p:cNvSpPr/>
          <p:nvPr/>
        </p:nvSpPr>
        <p:spPr>
          <a:xfrm>
            <a:off x="3530744" y="3469364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Freeform 25">
            <a:extLst>
              <a:ext uri="{FF2B5EF4-FFF2-40B4-BE49-F238E27FC236}">
                <a16:creationId xmlns:a16="http://schemas.microsoft.com/office/drawing/2014/main" xmlns="" id="{AC1BF98C-759F-4AF1-AB17-19FC408A95B9}"/>
              </a:ext>
            </a:extLst>
          </p:cNvPr>
          <p:cNvSpPr/>
          <p:nvPr/>
        </p:nvSpPr>
        <p:spPr>
          <a:xfrm>
            <a:off x="6704653" y="2749259"/>
            <a:ext cx="293412" cy="363079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xmlns="" id="{B58FF9F3-4953-448D-9F79-716BD0FAE9D3}"/>
              </a:ext>
            </a:extLst>
          </p:cNvPr>
          <p:cNvSpPr/>
          <p:nvPr/>
        </p:nvSpPr>
        <p:spPr>
          <a:xfrm>
            <a:off x="4175657" y="3499408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0" name="Rounded Rectangle 27">
            <a:extLst>
              <a:ext uri="{FF2B5EF4-FFF2-40B4-BE49-F238E27FC236}">
                <a16:creationId xmlns:a16="http://schemas.microsoft.com/office/drawing/2014/main" xmlns="" id="{65B4A87C-0F17-4DD4-9E79-2BFA47940891}"/>
              </a:ext>
            </a:extLst>
          </p:cNvPr>
          <p:cNvSpPr/>
          <p:nvPr/>
        </p:nvSpPr>
        <p:spPr>
          <a:xfrm>
            <a:off x="6388738" y="1280390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1" name="Rounded Rectangle 7">
            <a:extLst>
              <a:ext uri="{FF2B5EF4-FFF2-40B4-BE49-F238E27FC236}">
                <a16:creationId xmlns:a16="http://schemas.microsoft.com/office/drawing/2014/main" xmlns="" id="{AC7C72A2-2FE7-4882-AB58-4CFCC60AA9CF}"/>
              </a:ext>
            </a:extLst>
          </p:cNvPr>
          <p:cNvSpPr/>
          <p:nvPr/>
        </p:nvSpPr>
        <p:spPr>
          <a:xfrm>
            <a:off x="7049617" y="1257171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2" name="Chord 15">
            <a:extLst>
              <a:ext uri="{FF2B5EF4-FFF2-40B4-BE49-F238E27FC236}">
                <a16:creationId xmlns:a16="http://schemas.microsoft.com/office/drawing/2014/main" xmlns="" id="{2A2B2653-918E-4DD7-AA4F-365B58CBB1B2}"/>
              </a:ext>
            </a:extLst>
          </p:cNvPr>
          <p:cNvSpPr/>
          <p:nvPr/>
        </p:nvSpPr>
        <p:spPr>
          <a:xfrm>
            <a:off x="8360600" y="12265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xmlns="" id="{FB13D74F-E42D-4DA3-A1B0-795487FF72F4}"/>
              </a:ext>
            </a:extLst>
          </p:cNvPr>
          <p:cNvSpPr/>
          <p:nvPr/>
        </p:nvSpPr>
        <p:spPr>
          <a:xfrm>
            <a:off x="4828013" y="352942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4" name="Rounded Rectangle 6">
            <a:extLst>
              <a:ext uri="{FF2B5EF4-FFF2-40B4-BE49-F238E27FC236}">
                <a16:creationId xmlns:a16="http://schemas.microsoft.com/office/drawing/2014/main" xmlns="" id="{300947FB-7F39-42B7-99E7-94B29E1AE6AB}"/>
              </a:ext>
            </a:extLst>
          </p:cNvPr>
          <p:cNvSpPr/>
          <p:nvPr/>
        </p:nvSpPr>
        <p:spPr>
          <a:xfrm>
            <a:off x="4156229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5" name="Rounded Rectangle 6">
            <a:extLst>
              <a:ext uri="{FF2B5EF4-FFF2-40B4-BE49-F238E27FC236}">
                <a16:creationId xmlns:a16="http://schemas.microsoft.com/office/drawing/2014/main" xmlns="" id="{27E650A4-1BD7-4EFE-9998-DD23F9144BCD}"/>
              </a:ext>
            </a:extLst>
          </p:cNvPr>
          <p:cNvSpPr/>
          <p:nvPr/>
        </p:nvSpPr>
        <p:spPr>
          <a:xfrm>
            <a:off x="4793335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xmlns="" id="{23C3044D-9913-4DD8-999B-C67DF38AB13C}"/>
              </a:ext>
            </a:extLst>
          </p:cNvPr>
          <p:cNvSpPr/>
          <p:nvPr/>
        </p:nvSpPr>
        <p:spPr>
          <a:xfrm>
            <a:off x="5430441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xmlns="" id="{F6E1F9F5-1D6E-4991-B483-F209FB9642B8}"/>
              </a:ext>
            </a:extLst>
          </p:cNvPr>
          <p:cNvSpPr/>
          <p:nvPr/>
        </p:nvSpPr>
        <p:spPr>
          <a:xfrm>
            <a:off x="6067547" y="2826559"/>
            <a:ext cx="432827" cy="208478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xmlns="" id="{87FBCE46-68FE-4232-A821-2A27B4A32CFC}"/>
              </a:ext>
            </a:extLst>
          </p:cNvPr>
          <p:cNvSpPr/>
          <p:nvPr/>
        </p:nvSpPr>
        <p:spPr>
          <a:xfrm rot="8100000">
            <a:off x="8313590" y="2784226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9" name="Donut 24">
            <a:extLst>
              <a:ext uri="{FF2B5EF4-FFF2-40B4-BE49-F238E27FC236}">
                <a16:creationId xmlns:a16="http://schemas.microsoft.com/office/drawing/2014/main" xmlns="" id="{70079C7D-F247-4EBD-B0A5-EBA5E39C723D}"/>
              </a:ext>
            </a:extLst>
          </p:cNvPr>
          <p:cNvSpPr/>
          <p:nvPr/>
        </p:nvSpPr>
        <p:spPr>
          <a:xfrm>
            <a:off x="4603191" y="1979686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0" name="Chord 38">
            <a:extLst>
              <a:ext uri="{FF2B5EF4-FFF2-40B4-BE49-F238E27FC236}">
                <a16:creationId xmlns:a16="http://schemas.microsoft.com/office/drawing/2014/main" xmlns="" id="{E89E91E5-3D11-43C0-930E-B2F55AA85B2F}"/>
              </a:ext>
            </a:extLst>
          </p:cNvPr>
          <p:cNvSpPr/>
          <p:nvPr/>
        </p:nvSpPr>
        <p:spPr>
          <a:xfrm>
            <a:off x="5277177" y="1979317"/>
            <a:ext cx="340508" cy="43787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Heart 38">
            <a:extLst>
              <a:ext uri="{FF2B5EF4-FFF2-40B4-BE49-F238E27FC236}">
                <a16:creationId xmlns:a16="http://schemas.microsoft.com/office/drawing/2014/main" xmlns="" id="{F7AAC334-46DE-4685-9B10-E782403BF563}"/>
              </a:ext>
            </a:extLst>
          </p:cNvPr>
          <p:cNvSpPr/>
          <p:nvPr/>
        </p:nvSpPr>
        <p:spPr>
          <a:xfrm>
            <a:off x="5770720" y="1252545"/>
            <a:ext cx="382181" cy="382181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ound Same Side Corner Rectangle 19">
            <a:extLst>
              <a:ext uri="{FF2B5EF4-FFF2-40B4-BE49-F238E27FC236}">
                <a16:creationId xmlns:a16="http://schemas.microsoft.com/office/drawing/2014/main" xmlns="" id="{243E39F9-C6D3-4DE3-B101-4D700559365B}"/>
              </a:ext>
            </a:extLst>
          </p:cNvPr>
          <p:cNvSpPr/>
          <p:nvPr/>
        </p:nvSpPr>
        <p:spPr>
          <a:xfrm>
            <a:off x="7782928" y="4184858"/>
            <a:ext cx="289093" cy="357183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xmlns="" id="{C5C32949-49BB-41A3-AF3E-3953CA8D9E12}"/>
              </a:ext>
            </a:extLst>
          </p:cNvPr>
          <p:cNvSpPr/>
          <p:nvPr/>
        </p:nvSpPr>
        <p:spPr>
          <a:xfrm>
            <a:off x="3527955" y="4223407"/>
            <a:ext cx="476152" cy="280084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Oval 31">
            <a:extLst>
              <a:ext uri="{FF2B5EF4-FFF2-40B4-BE49-F238E27FC236}">
                <a16:creationId xmlns:a16="http://schemas.microsoft.com/office/drawing/2014/main" xmlns="" id="{329C94F7-075C-42E9-80D8-520EF1E231AC}"/>
              </a:ext>
            </a:extLst>
          </p:cNvPr>
          <p:cNvSpPr/>
          <p:nvPr/>
        </p:nvSpPr>
        <p:spPr>
          <a:xfrm>
            <a:off x="6633502" y="4184654"/>
            <a:ext cx="354255" cy="357590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Rectangle 23">
            <a:extLst>
              <a:ext uri="{FF2B5EF4-FFF2-40B4-BE49-F238E27FC236}">
                <a16:creationId xmlns:a16="http://schemas.microsoft.com/office/drawing/2014/main" xmlns="" id="{D79C2095-FBDD-4064-A301-12B94350EA28}"/>
              </a:ext>
            </a:extLst>
          </p:cNvPr>
          <p:cNvSpPr/>
          <p:nvPr/>
        </p:nvSpPr>
        <p:spPr>
          <a:xfrm>
            <a:off x="4736303" y="4206900"/>
            <a:ext cx="485828" cy="313098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Oval 31">
            <a:extLst>
              <a:ext uri="{FF2B5EF4-FFF2-40B4-BE49-F238E27FC236}">
                <a16:creationId xmlns:a16="http://schemas.microsoft.com/office/drawing/2014/main" xmlns="" id="{D4BAB433-136D-4EBC-8223-9015BE7664DB}"/>
              </a:ext>
            </a:extLst>
          </p:cNvPr>
          <p:cNvSpPr/>
          <p:nvPr/>
        </p:nvSpPr>
        <p:spPr>
          <a:xfrm>
            <a:off x="5421938" y="4162596"/>
            <a:ext cx="407177" cy="401707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Teardrop 17">
            <a:extLst>
              <a:ext uri="{FF2B5EF4-FFF2-40B4-BE49-F238E27FC236}">
                <a16:creationId xmlns:a16="http://schemas.microsoft.com/office/drawing/2014/main" xmlns="" id="{8BF20FE1-1711-43C8-B699-8C3E9B3CCC8C}"/>
              </a:ext>
            </a:extLst>
          </p:cNvPr>
          <p:cNvSpPr/>
          <p:nvPr/>
        </p:nvSpPr>
        <p:spPr>
          <a:xfrm rot="18900000">
            <a:off x="4203914" y="4194545"/>
            <a:ext cx="332582" cy="337808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8" name="Rectangle 23">
            <a:extLst>
              <a:ext uri="{FF2B5EF4-FFF2-40B4-BE49-F238E27FC236}">
                <a16:creationId xmlns:a16="http://schemas.microsoft.com/office/drawing/2014/main" xmlns="" id="{5009A2CD-757F-4808-87A9-0AB1BF050DBC}"/>
              </a:ext>
            </a:extLst>
          </p:cNvPr>
          <p:cNvSpPr/>
          <p:nvPr/>
        </p:nvSpPr>
        <p:spPr>
          <a:xfrm>
            <a:off x="6028922" y="4159866"/>
            <a:ext cx="404773" cy="407167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Round Same Side Corner Rectangle 8">
            <a:extLst>
              <a:ext uri="{FF2B5EF4-FFF2-40B4-BE49-F238E27FC236}">
                <a16:creationId xmlns:a16="http://schemas.microsoft.com/office/drawing/2014/main" xmlns="" id="{E4477660-7F2B-4BFD-B5F6-DF920BB63AC8}"/>
              </a:ext>
            </a:extLst>
          </p:cNvPr>
          <p:cNvSpPr/>
          <p:nvPr/>
        </p:nvSpPr>
        <p:spPr>
          <a:xfrm>
            <a:off x="3677801" y="1211259"/>
            <a:ext cx="176460" cy="464752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Round Same Side Corner Rectangle 20">
            <a:extLst>
              <a:ext uri="{FF2B5EF4-FFF2-40B4-BE49-F238E27FC236}">
                <a16:creationId xmlns:a16="http://schemas.microsoft.com/office/drawing/2014/main" xmlns="" id="{67111619-68F6-4D94-883B-97CFDC475ABA}"/>
              </a:ext>
            </a:extLst>
          </p:cNvPr>
          <p:cNvSpPr/>
          <p:nvPr/>
        </p:nvSpPr>
        <p:spPr>
          <a:xfrm rot="10800000">
            <a:off x="4090098" y="1209113"/>
            <a:ext cx="219879" cy="46904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Donut 87">
            <a:extLst>
              <a:ext uri="{FF2B5EF4-FFF2-40B4-BE49-F238E27FC236}">
                <a16:creationId xmlns:a16="http://schemas.microsoft.com/office/drawing/2014/main" xmlns="" id="{2BB2B2BB-6C3D-45A1-8790-FB4C2EEDDF66}"/>
              </a:ext>
            </a:extLst>
          </p:cNvPr>
          <p:cNvSpPr/>
          <p:nvPr/>
        </p:nvSpPr>
        <p:spPr>
          <a:xfrm>
            <a:off x="4545814" y="1274208"/>
            <a:ext cx="356471" cy="366339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Donut 90">
            <a:extLst>
              <a:ext uri="{FF2B5EF4-FFF2-40B4-BE49-F238E27FC236}">
                <a16:creationId xmlns:a16="http://schemas.microsoft.com/office/drawing/2014/main" xmlns="" id="{237B61EA-273D-4A61-B50A-608E39FAA893}"/>
              </a:ext>
            </a:extLst>
          </p:cNvPr>
          <p:cNvSpPr/>
          <p:nvPr/>
        </p:nvSpPr>
        <p:spPr>
          <a:xfrm>
            <a:off x="5161285" y="1247479"/>
            <a:ext cx="373598" cy="38181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3" name="Oval 6">
            <a:extLst>
              <a:ext uri="{FF2B5EF4-FFF2-40B4-BE49-F238E27FC236}">
                <a16:creationId xmlns:a16="http://schemas.microsoft.com/office/drawing/2014/main" xmlns="" id="{B0A8815A-73FE-437C-BCF3-E89DD500F205}"/>
              </a:ext>
            </a:extLst>
          </p:cNvPr>
          <p:cNvSpPr/>
          <p:nvPr/>
        </p:nvSpPr>
        <p:spPr>
          <a:xfrm>
            <a:off x="5858067" y="2021781"/>
            <a:ext cx="356681" cy="352945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Block Arc 25">
            <a:extLst>
              <a:ext uri="{FF2B5EF4-FFF2-40B4-BE49-F238E27FC236}">
                <a16:creationId xmlns:a16="http://schemas.microsoft.com/office/drawing/2014/main" xmlns="" id="{4261A41D-C856-4650-8DD7-C087532AD2D9}"/>
              </a:ext>
            </a:extLst>
          </p:cNvPr>
          <p:cNvSpPr/>
          <p:nvPr/>
        </p:nvSpPr>
        <p:spPr>
          <a:xfrm>
            <a:off x="4117415" y="2020993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5" name="Block Arc 31">
            <a:extLst>
              <a:ext uri="{FF2B5EF4-FFF2-40B4-BE49-F238E27FC236}">
                <a16:creationId xmlns:a16="http://schemas.microsoft.com/office/drawing/2014/main" xmlns="" id="{5BA0B2EE-9078-4761-9725-414C13006F7F}"/>
              </a:ext>
            </a:extLst>
          </p:cNvPr>
          <p:cNvSpPr/>
          <p:nvPr/>
        </p:nvSpPr>
        <p:spPr>
          <a:xfrm>
            <a:off x="6455130" y="2020993"/>
            <a:ext cx="320167" cy="354521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Freeform 53">
            <a:extLst>
              <a:ext uri="{FF2B5EF4-FFF2-40B4-BE49-F238E27FC236}">
                <a16:creationId xmlns:a16="http://schemas.microsoft.com/office/drawing/2014/main" xmlns="" id="{2C1B94E9-4EDD-4EFA-BDEE-E66A1AC4C9AC}"/>
              </a:ext>
            </a:extLst>
          </p:cNvPr>
          <p:cNvSpPr/>
          <p:nvPr/>
        </p:nvSpPr>
        <p:spPr>
          <a:xfrm>
            <a:off x="7662840" y="2018386"/>
            <a:ext cx="350856" cy="359735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Block Arc 10">
            <a:extLst>
              <a:ext uri="{FF2B5EF4-FFF2-40B4-BE49-F238E27FC236}">
                <a16:creationId xmlns:a16="http://schemas.microsoft.com/office/drawing/2014/main" xmlns="" id="{54072802-D5D2-449D-A139-23B1669C53F3}"/>
              </a:ext>
            </a:extLst>
          </p:cNvPr>
          <p:cNvSpPr/>
          <p:nvPr/>
        </p:nvSpPr>
        <p:spPr>
          <a:xfrm>
            <a:off x="8244408" y="3525290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xmlns="" id="{0982D1E9-1C3E-48DB-BEBF-2F48F11C90B1}"/>
              </a:ext>
            </a:extLst>
          </p:cNvPr>
          <p:cNvSpPr/>
          <p:nvPr/>
        </p:nvSpPr>
        <p:spPr>
          <a:xfrm>
            <a:off x="3655029" y="1926261"/>
            <a:ext cx="222004" cy="54398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9" name="Round Same Side Corner Rectangle 36">
            <a:extLst>
              <a:ext uri="{FF2B5EF4-FFF2-40B4-BE49-F238E27FC236}">
                <a16:creationId xmlns:a16="http://schemas.microsoft.com/office/drawing/2014/main" xmlns="" id="{124422F0-764D-4D65-86FC-BD62F2A72822}"/>
              </a:ext>
            </a:extLst>
          </p:cNvPr>
          <p:cNvSpPr/>
          <p:nvPr/>
        </p:nvSpPr>
        <p:spPr>
          <a:xfrm>
            <a:off x="7015679" y="2037450"/>
            <a:ext cx="406779" cy="321606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0" name="Oval 21">
            <a:extLst>
              <a:ext uri="{FF2B5EF4-FFF2-40B4-BE49-F238E27FC236}">
                <a16:creationId xmlns:a16="http://schemas.microsoft.com/office/drawing/2014/main" xmlns="" id="{60C6B41B-49E2-45AC-87E7-B99738169C53}"/>
              </a:ext>
            </a:extLst>
          </p:cNvPr>
          <p:cNvSpPr>
            <a:spLocks noChangeAspect="1"/>
          </p:cNvSpPr>
          <p:nvPr/>
        </p:nvSpPr>
        <p:spPr>
          <a:xfrm>
            <a:off x="5500929" y="3502585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1" name="Oval 32">
            <a:extLst>
              <a:ext uri="{FF2B5EF4-FFF2-40B4-BE49-F238E27FC236}">
                <a16:creationId xmlns:a16="http://schemas.microsoft.com/office/drawing/2014/main" xmlns="" id="{9C77C6BF-70F8-46C3-8C31-09217CF10A0E}"/>
              </a:ext>
            </a:extLst>
          </p:cNvPr>
          <p:cNvSpPr/>
          <p:nvPr/>
        </p:nvSpPr>
        <p:spPr>
          <a:xfrm>
            <a:off x="7084921" y="3479620"/>
            <a:ext cx="318881" cy="383620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17092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Fully Editable Icon Sets : C</a:t>
            </a:r>
            <a:endParaRPr lang="ko-KR" altLang="en-US" dirty="0"/>
          </a:p>
        </p:txBody>
      </p:sp>
      <p:sp>
        <p:nvSpPr>
          <p:cNvPr id="3" name="Freeform 47">
            <a:extLst>
              <a:ext uri="{FF2B5EF4-FFF2-40B4-BE49-F238E27FC236}">
                <a16:creationId xmlns:a16="http://schemas.microsoft.com/office/drawing/2014/main" xmlns="" id="{975D83FD-F8E7-49A9-8E48-C104BC46CF4D}"/>
              </a:ext>
            </a:extLst>
          </p:cNvPr>
          <p:cNvSpPr>
            <a:spLocks noChangeAspect="1"/>
          </p:cNvSpPr>
          <p:nvPr/>
        </p:nvSpPr>
        <p:spPr>
          <a:xfrm>
            <a:off x="3706960" y="1353413"/>
            <a:ext cx="360219" cy="360000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" name="Freeform 48">
            <a:extLst>
              <a:ext uri="{FF2B5EF4-FFF2-40B4-BE49-F238E27FC236}">
                <a16:creationId xmlns:a16="http://schemas.microsoft.com/office/drawing/2014/main" xmlns="" id="{50930FB7-048B-4B7D-B68D-7CABFA76895A}"/>
              </a:ext>
            </a:extLst>
          </p:cNvPr>
          <p:cNvSpPr>
            <a:spLocks noChangeAspect="1"/>
          </p:cNvSpPr>
          <p:nvPr/>
        </p:nvSpPr>
        <p:spPr>
          <a:xfrm>
            <a:off x="4282582" y="1383506"/>
            <a:ext cx="360000" cy="299814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Freeform 49">
            <a:extLst>
              <a:ext uri="{FF2B5EF4-FFF2-40B4-BE49-F238E27FC236}">
                <a16:creationId xmlns:a16="http://schemas.microsoft.com/office/drawing/2014/main" xmlns="" id="{D533FFFB-C7FF-4839-8D04-E08FC74391C2}"/>
              </a:ext>
            </a:extLst>
          </p:cNvPr>
          <p:cNvSpPr>
            <a:spLocks noChangeAspect="1"/>
          </p:cNvSpPr>
          <p:nvPr/>
        </p:nvSpPr>
        <p:spPr>
          <a:xfrm>
            <a:off x="5449552" y="1373426"/>
            <a:ext cx="319975" cy="319975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" name="Freeform 50">
            <a:extLst>
              <a:ext uri="{FF2B5EF4-FFF2-40B4-BE49-F238E27FC236}">
                <a16:creationId xmlns:a16="http://schemas.microsoft.com/office/drawing/2014/main" xmlns="" id="{9B8DC429-831B-486C-BDC3-60D1FD2222C9}"/>
              </a:ext>
            </a:extLst>
          </p:cNvPr>
          <p:cNvSpPr>
            <a:spLocks noChangeAspect="1"/>
          </p:cNvSpPr>
          <p:nvPr/>
        </p:nvSpPr>
        <p:spPr>
          <a:xfrm>
            <a:off x="4851982" y="1381413"/>
            <a:ext cx="360000" cy="304000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Teardrop 9">
            <a:extLst>
              <a:ext uri="{FF2B5EF4-FFF2-40B4-BE49-F238E27FC236}">
                <a16:creationId xmlns:a16="http://schemas.microsoft.com/office/drawing/2014/main" xmlns="" id="{D9A3C379-C924-430A-83B1-D885941427FB}"/>
              </a:ext>
            </a:extLst>
          </p:cNvPr>
          <p:cNvSpPr>
            <a:spLocks noChangeAspect="1"/>
          </p:cNvSpPr>
          <p:nvPr/>
        </p:nvSpPr>
        <p:spPr>
          <a:xfrm rot="18900000">
            <a:off x="6023939" y="2076781"/>
            <a:ext cx="348493" cy="297430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Freeform 97">
            <a:extLst>
              <a:ext uri="{FF2B5EF4-FFF2-40B4-BE49-F238E27FC236}">
                <a16:creationId xmlns:a16="http://schemas.microsoft.com/office/drawing/2014/main" xmlns="" id="{C5C437F7-ABB9-4C3F-BA6A-788C7B7C3C92}"/>
              </a:ext>
            </a:extLst>
          </p:cNvPr>
          <p:cNvSpPr>
            <a:spLocks noChangeAspect="1"/>
          </p:cNvSpPr>
          <p:nvPr/>
        </p:nvSpPr>
        <p:spPr>
          <a:xfrm>
            <a:off x="6513205" y="1376236"/>
            <a:ext cx="420675" cy="314355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Donut 22">
            <a:extLst>
              <a:ext uri="{FF2B5EF4-FFF2-40B4-BE49-F238E27FC236}">
                <a16:creationId xmlns:a16="http://schemas.microsoft.com/office/drawing/2014/main" xmlns="" id="{CCEB8E4A-99AF-43DE-8FD4-0EFDF31E339D}"/>
              </a:ext>
            </a:extLst>
          </p:cNvPr>
          <p:cNvSpPr>
            <a:spLocks noChangeAspect="1"/>
          </p:cNvSpPr>
          <p:nvPr/>
        </p:nvSpPr>
        <p:spPr>
          <a:xfrm>
            <a:off x="7679627" y="1441217"/>
            <a:ext cx="360000" cy="184392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eeform 99">
            <a:extLst>
              <a:ext uri="{FF2B5EF4-FFF2-40B4-BE49-F238E27FC236}">
                <a16:creationId xmlns:a16="http://schemas.microsoft.com/office/drawing/2014/main" xmlns="" id="{0ACA2A92-8D10-4488-8A97-BAC569117ABB}"/>
              </a:ext>
            </a:extLst>
          </p:cNvPr>
          <p:cNvSpPr>
            <a:spLocks noChangeAspect="1"/>
          </p:cNvSpPr>
          <p:nvPr/>
        </p:nvSpPr>
        <p:spPr>
          <a:xfrm>
            <a:off x="6066104" y="1368148"/>
            <a:ext cx="264162" cy="330530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97A50768-72AB-4BF3-8796-7797DA1F74D7}"/>
              </a:ext>
            </a:extLst>
          </p:cNvPr>
          <p:cNvSpPr/>
          <p:nvPr/>
        </p:nvSpPr>
        <p:spPr>
          <a:xfrm>
            <a:off x="7124399" y="1368839"/>
            <a:ext cx="330674" cy="329148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Freeform 101">
            <a:extLst>
              <a:ext uri="{FF2B5EF4-FFF2-40B4-BE49-F238E27FC236}">
                <a16:creationId xmlns:a16="http://schemas.microsoft.com/office/drawing/2014/main" xmlns="" id="{A2325EBF-9835-4EA9-9633-7401C471E9B4}"/>
              </a:ext>
            </a:extLst>
          </p:cNvPr>
          <p:cNvSpPr/>
          <p:nvPr/>
        </p:nvSpPr>
        <p:spPr>
          <a:xfrm>
            <a:off x="8293275" y="1404641"/>
            <a:ext cx="193444" cy="257545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13" name="Group 102">
            <a:extLst>
              <a:ext uri="{FF2B5EF4-FFF2-40B4-BE49-F238E27FC236}">
                <a16:creationId xmlns:a16="http://schemas.microsoft.com/office/drawing/2014/main" xmlns="" id="{3E5BA4F0-2571-4B29-8ABB-9AD336B88BAE}"/>
              </a:ext>
            </a:extLst>
          </p:cNvPr>
          <p:cNvGrpSpPr>
            <a:grpSpLocks noChangeAspect="1"/>
          </p:cNvGrpSpPr>
          <p:nvPr/>
        </p:nvGrpSpPr>
        <p:grpSpPr>
          <a:xfrm>
            <a:off x="6612876" y="2045497"/>
            <a:ext cx="221332" cy="360000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14" name="Freeform 103">
              <a:extLst>
                <a:ext uri="{FF2B5EF4-FFF2-40B4-BE49-F238E27FC236}">
                  <a16:creationId xmlns:a16="http://schemas.microsoft.com/office/drawing/2014/main" xmlns="" id="{7162DBF3-82D1-430B-BE65-3E84DF9E45AC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5" name="Freeform 104">
              <a:extLst>
                <a:ext uri="{FF2B5EF4-FFF2-40B4-BE49-F238E27FC236}">
                  <a16:creationId xmlns:a16="http://schemas.microsoft.com/office/drawing/2014/main" xmlns="" id="{CF87FC05-98A4-40E4-B27F-C6A5B06541B7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Freeform 105">
              <a:extLst>
                <a:ext uri="{FF2B5EF4-FFF2-40B4-BE49-F238E27FC236}">
                  <a16:creationId xmlns:a16="http://schemas.microsoft.com/office/drawing/2014/main" xmlns="" id="{CA670596-64F8-4B1A-9C08-A91B45F2CE42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xmlns="" id="{D62EB737-518C-4EFC-B213-1C5DCE6C7654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8" name="Freeform 107">
            <a:extLst>
              <a:ext uri="{FF2B5EF4-FFF2-40B4-BE49-F238E27FC236}">
                <a16:creationId xmlns:a16="http://schemas.microsoft.com/office/drawing/2014/main" xmlns="" id="{10987C38-FBCD-47D9-B2B0-F6DDFDC0B7EC}"/>
              </a:ext>
            </a:extLst>
          </p:cNvPr>
          <p:cNvSpPr>
            <a:spLocks noChangeAspect="1"/>
          </p:cNvSpPr>
          <p:nvPr/>
        </p:nvSpPr>
        <p:spPr>
          <a:xfrm>
            <a:off x="7232016" y="2045497"/>
            <a:ext cx="115441" cy="360000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9" name="Freeform 108">
            <a:extLst>
              <a:ext uri="{FF2B5EF4-FFF2-40B4-BE49-F238E27FC236}">
                <a16:creationId xmlns:a16="http://schemas.microsoft.com/office/drawing/2014/main" xmlns="" id="{2E7E68D9-6105-479D-93C7-7DE69BE03831}"/>
              </a:ext>
            </a:extLst>
          </p:cNvPr>
          <p:cNvSpPr/>
          <p:nvPr/>
        </p:nvSpPr>
        <p:spPr>
          <a:xfrm>
            <a:off x="4861480" y="2037091"/>
            <a:ext cx="341005" cy="376812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Oval 8">
            <a:extLst>
              <a:ext uri="{FF2B5EF4-FFF2-40B4-BE49-F238E27FC236}">
                <a16:creationId xmlns:a16="http://schemas.microsoft.com/office/drawing/2014/main" xmlns="" id="{3194F345-42B6-4DA6-814F-41496B15995B}"/>
              </a:ext>
            </a:extLst>
          </p:cNvPr>
          <p:cNvSpPr/>
          <p:nvPr/>
        </p:nvSpPr>
        <p:spPr>
          <a:xfrm>
            <a:off x="5430443" y="2045477"/>
            <a:ext cx="358193" cy="36004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1" name="Group 110">
            <a:extLst>
              <a:ext uri="{FF2B5EF4-FFF2-40B4-BE49-F238E27FC236}">
                <a16:creationId xmlns:a16="http://schemas.microsoft.com/office/drawing/2014/main" xmlns="" id="{8167132D-9D48-4A3F-8B78-BE82BFD5B223}"/>
              </a:ext>
            </a:extLst>
          </p:cNvPr>
          <p:cNvGrpSpPr/>
          <p:nvPr/>
        </p:nvGrpSpPr>
        <p:grpSpPr>
          <a:xfrm>
            <a:off x="4292080" y="2037091"/>
            <a:ext cx="341005" cy="376812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22" name="Freeform 111">
              <a:extLst>
                <a:ext uri="{FF2B5EF4-FFF2-40B4-BE49-F238E27FC236}">
                  <a16:creationId xmlns:a16="http://schemas.microsoft.com/office/drawing/2014/main" xmlns="" id="{A8ACD28C-69A5-481E-8FC3-73247B700420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3" name="Oval 37">
              <a:extLst>
                <a:ext uri="{FF2B5EF4-FFF2-40B4-BE49-F238E27FC236}">
                  <a16:creationId xmlns:a16="http://schemas.microsoft.com/office/drawing/2014/main" xmlns="" id="{18670F6F-830A-4779-96DF-C78CB5DE7FD9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24" name="Rectangle 19">
            <a:extLst>
              <a:ext uri="{FF2B5EF4-FFF2-40B4-BE49-F238E27FC236}">
                <a16:creationId xmlns:a16="http://schemas.microsoft.com/office/drawing/2014/main" xmlns="" id="{10D6C7B3-3A98-41C7-8930-6077B4E4FF9B}"/>
              </a:ext>
            </a:extLst>
          </p:cNvPr>
          <p:cNvSpPr/>
          <p:nvPr/>
        </p:nvSpPr>
        <p:spPr>
          <a:xfrm>
            <a:off x="3734269" y="2057538"/>
            <a:ext cx="305600" cy="335918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5" name="Freeform 114">
            <a:extLst>
              <a:ext uri="{FF2B5EF4-FFF2-40B4-BE49-F238E27FC236}">
                <a16:creationId xmlns:a16="http://schemas.microsoft.com/office/drawing/2014/main" xmlns="" id="{C606BB44-8C54-467B-BDA8-4B636CFE658E}"/>
              </a:ext>
            </a:extLst>
          </p:cNvPr>
          <p:cNvSpPr>
            <a:spLocks noChangeAspect="1"/>
          </p:cNvSpPr>
          <p:nvPr/>
        </p:nvSpPr>
        <p:spPr>
          <a:xfrm>
            <a:off x="7672979" y="2045497"/>
            <a:ext cx="373296" cy="360000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6" name="Rounded Rectangle 31">
            <a:extLst>
              <a:ext uri="{FF2B5EF4-FFF2-40B4-BE49-F238E27FC236}">
                <a16:creationId xmlns:a16="http://schemas.microsoft.com/office/drawing/2014/main" xmlns="" id="{2A392845-6905-403C-B1A4-3459B7B5C9CF}"/>
              </a:ext>
            </a:extLst>
          </p:cNvPr>
          <p:cNvSpPr>
            <a:spLocks noChangeAspect="1"/>
          </p:cNvSpPr>
          <p:nvPr/>
        </p:nvSpPr>
        <p:spPr>
          <a:xfrm>
            <a:off x="3760469" y="2821406"/>
            <a:ext cx="253200" cy="360000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Oval 47">
            <a:extLst>
              <a:ext uri="{FF2B5EF4-FFF2-40B4-BE49-F238E27FC236}">
                <a16:creationId xmlns:a16="http://schemas.microsoft.com/office/drawing/2014/main" xmlns="" id="{923E25F1-6FBB-481A-A6B6-6C43948DC125}"/>
              </a:ext>
            </a:extLst>
          </p:cNvPr>
          <p:cNvSpPr>
            <a:spLocks noChangeAspect="1"/>
          </p:cNvSpPr>
          <p:nvPr/>
        </p:nvSpPr>
        <p:spPr>
          <a:xfrm>
            <a:off x="8209997" y="2045497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8" name="Oval 50">
            <a:extLst>
              <a:ext uri="{FF2B5EF4-FFF2-40B4-BE49-F238E27FC236}">
                <a16:creationId xmlns:a16="http://schemas.microsoft.com/office/drawing/2014/main" xmlns="" id="{F7A3E3A8-A5F9-47EB-95D5-FEDB55291636}"/>
              </a:ext>
            </a:extLst>
          </p:cNvPr>
          <p:cNvSpPr>
            <a:spLocks noChangeAspect="1"/>
          </p:cNvSpPr>
          <p:nvPr/>
        </p:nvSpPr>
        <p:spPr>
          <a:xfrm>
            <a:off x="4303211" y="2821406"/>
            <a:ext cx="318743" cy="360000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9" name="Heart 17">
            <a:extLst>
              <a:ext uri="{FF2B5EF4-FFF2-40B4-BE49-F238E27FC236}">
                <a16:creationId xmlns:a16="http://schemas.microsoft.com/office/drawing/2014/main" xmlns="" id="{6F9AD104-1FAB-4339-8899-1C6F7840D88E}"/>
              </a:ext>
            </a:extLst>
          </p:cNvPr>
          <p:cNvSpPr/>
          <p:nvPr/>
        </p:nvSpPr>
        <p:spPr>
          <a:xfrm>
            <a:off x="6027872" y="2833290"/>
            <a:ext cx="340626" cy="333972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0" name="Rounded Rectangle 25">
            <a:extLst>
              <a:ext uri="{FF2B5EF4-FFF2-40B4-BE49-F238E27FC236}">
                <a16:creationId xmlns:a16="http://schemas.microsoft.com/office/drawing/2014/main" xmlns="" id="{1E1AF2BC-9157-40C9-9882-CDEC8BEF5B72}"/>
              </a:ext>
            </a:extLst>
          </p:cNvPr>
          <p:cNvSpPr/>
          <p:nvPr/>
        </p:nvSpPr>
        <p:spPr>
          <a:xfrm>
            <a:off x="5440459" y="2858907"/>
            <a:ext cx="338160" cy="284999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1" name="Chord 32">
            <a:extLst>
              <a:ext uri="{FF2B5EF4-FFF2-40B4-BE49-F238E27FC236}">
                <a16:creationId xmlns:a16="http://schemas.microsoft.com/office/drawing/2014/main" xmlns="" id="{2FC743B6-D993-41FD-B8A3-D8B466641976}"/>
              </a:ext>
            </a:extLst>
          </p:cNvPr>
          <p:cNvSpPr/>
          <p:nvPr/>
        </p:nvSpPr>
        <p:spPr>
          <a:xfrm>
            <a:off x="4862902" y="2833809"/>
            <a:ext cx="338160" cy="335194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2" name="Rounded Rectangle 40">
            <a:extLst>
              <a:ext uri="{FF2B5EF4-FFF2-40B4-BE49-F238E27FC236}">
                <a16:creationId xmlns:a16="http://schemas.microsoft.com/office/drawing/2014/main" xmlns="" id="{799F35CA-FDD8-44CA-BF13-FB8224CB7D72}"/>
              </a:ext>
            </a:extLst>
          </p:cNvPr>
          <p:cNvSpPr/>
          <p:nvPr/>
        </p:nvSpPr>
        <p:spPr>
          <a:xfrm rot="2942052">
            <a:off x="6566376" y="2834205"/>
            <a:ext cx="314333" cy="334403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xmlns="" id="{64037910-2C81-4BE0-B122-E3479FCC9E56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4976755" y="3535534"/>
            <a:ext cx="110455" cy="432000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4" name="Rounded Rectangle 17">
            <a:extLst>
              <a:ext uri="{FF2B5EF4-FFF2-40B4-BE49-F238E27FC236}">
                <a16:creationId xmlns:a16="http://schemas.microsoft.com/office/drawing/2014/main" xmlns="" id="{027BB002-1354-45CC-98C5-073BF4DC4C40}"/>
              </a:ext>
            </a:extLst>
          </p:cNvPr>
          <p:cNvSpPr>
            <a:spLocks noChangeAspect="1"/>
          </p:cNvSpPr>
          <p:nvPr/>
        </p:nvSpPr>
        <p:spPr>
          <a:xfrm>
            <a:off x="8276866" y="2821406"/>
            <a:ext cx="226262" cy="360000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xmlns="" id="{86849145-B4F2-4855-A554-B492F9E0AFD0}"/>
              </a:ext>
            </a:extLst>
          </p:cNvPr>
          <p:cNvSpPr>
            <a:spLocks noChangeAspect="1"/>
          </p:cNvSpPr>
          <p:nvPr/>
        </p:nvSpPr>
        <p:spPr>
          <a:xfrm>
            <a:off x="7109736" y="2821406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Oval 25">
            <a:extLst>
              <a:ext uri="{FF2B5EF4-FFF2-40B4-BE49-F238E27FC236}">
                <a16:creationId xmlns:a16="http://schemas.microsoft.com/office/drawing/2014/main" xmlns="" id="{5978EDED-7729-4F13-AD2E-BF9900C67C88}"/>
              </a:ext>
            </a:extLst>
          </p:cNvPr>
          <p:cNvSpPr>
            <a:spLocks noChangeAspect="1"/>
          </p:cNvSpPr>
          <p:nvPr/>
        </p:nvSpPr>
        <p:spPr>
          <a:xfrm>
            <a:off x="7679872" y="2821406"/>
            <a:ext cx="359510" cy="360000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7" name="Block Arc 20">
            <a:extLst>
              <a:ext uri="{FF2B5EF4-FFF2-40B4-BE49-F238E27FC236}">
                <a16:creationId xmlns:a16="http://schemas.microsoft.com/office/drawing/2014/main" xmlns="" id="{7E568260-70CE-4315-8998-DA271A4D0AC2}"/>
              </a:ext>
            </a:extLst>
          </p:cNvPr>
          <p:cNvSpPr>
            <a:spLocks noChangeAspect="1"/>
          </p:cNvSpPr>
          <p:nvPr/>
        </p:nvSpPr>
        <p:spPr>
          <a:xfrm rot="10800000">
            <a:off x="4296578" y="3571534"/>
            <a:ext cx="332010" cy="360000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xmlns="" id="{A605798A-2D2B-4D16-8CDC-D5406C61AA76}"/>
              </a:ext>
            </a:extLst>
          </p:cNvPr>
          <p:cNvSpPr/>
          <p:nvPr/>
        </p:nvSpPr>
        <p:spPr>
          <a:xfrm rot="10800000">
            <a:off x="6614789" y="3560896"/>
            <a:ext cx="217507" cy="353911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xmlns="" id="{03C430D7-2057-46E4-B9CC-52BDACE24191}"/>
              </a:ext>
            </a:extLst>
          </p:cNvPr>
          <p:cNvSpPr/>
          <p:nvPr/>
        </p:nvSpPr>
        <p:spPr>
          <a:xfrm>
            <a:off x="5437664" y="3655251"/>
            <a:ext cx="343751" cy="192566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0" name="Round Same Side Corner Rectangle 8">
            <a:extLst>
              <a:ext uri="{FF2B5EF4-FFF2-40B4-BE49-F238E27FC236}">
                <a16:creationId xmlns:a16="http://schemas.microsoft.com/office/drawing/2014/main" xmlns="" id="{7E69A513-872C-4B8B-9468-9801EBE24892}"/>
              </a:ext>
            </a:extLst>
          </p:cNvPr>
          <p:cNvSpPr/>
          <p:nvPr/>
        </p:nvSpPr>
        <p:spPr>
          <a:xfrm>
            <a:off x="8212501" y="3588603"/>
            <a:ext cx="354992" cy="355536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Rounded Rectangle 51">
            <a:extLst>
              <a:ext uri="{FF2B5EF4-FFF2-40B4-BE49-F238E27FC236}">
                <a16:creationId xmlns:a16="http://schemas.microsoft.com/office/drawing/2014/main" xmlns="" id="{923AEA1E-E686-4F6B-B4CE-589F7B1E5666}"/>
              </a:ext>
            </a:extLst>
          </p:cNvPr>
          <p:cNvSpPr/>
          <p:nvPr/>
        </p:nvSpPr>
        <p:spPr>
          <a:xfrm rot="16200000" flipH="1">
            <a:off x="7112464" y="4219259"/>
            <a:ext cx="367987" cy="34655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Isosceles Triangle 5">
            <a:extLst>
              <a:ext uri="{FF2B5EF4-FFF2-40B4-BE49-F238E27FC236}">
                <a16:creationId xmlns:a16="http://schemas.microsoft.com/office/drawing/2014/main" xmlns="" id="{C26BF965-0F5E-40A2-B5BD-54AE6C07F1BE}"/>
              </a:ext>
            </a:extLst>
          </p:cNvPr>
          <p:cNvSpPr>
            <a:spLocks noChangeAspect="1"/>
          </p:cNvSpPr>
          <p:nvPr/>
        </p:nvSpPr>
        <p:spPr>
          <a:xfrm>
            <a:off x="6060854" y="3614352"/>
            <a:ext cx="274662" cy="274365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3" name="Trapezoid 22">
            <a:extLst>
              <a:ext uri="{FF2B5EF4-FFF2-40B4-BE49-F238E27FC236}">
                <a16:creationId xmlns:a16="http://schemas.microsoft.com/office/drawing/2014/main" xmlns="" id="{79D91E83-51A2-496E-B954-F58FEB49C00C}"/>
              </a:ext>
            </a:extLst>
          </p:cNvPr>
          <p:cNvSpPr>
            <a:spLocks noChangeAspect="1"/>
          </p:cNvSpPr>
          <p:nvPr/>
        </p:nvSpPr>
        <p:spPr>
          <a:xfrm>
            <a:off x="7109736" y="3659965"/>
            <a:ext cx="360000" cy="183139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Rounded Rectangle 20">
            <a:extLst>
              <a:ext uri="{FF2B5EF4-FFF2-40B4-BE49-F238E27FC236}">
                <a16:creationId xmlns:a16="http://schemas.microsoft.com/office/drawing/2014/main" xmlns="" id="{8C0BD915-5593-4E14-BBE6-A0A1A714DA0A}"/>
              </a:ext>
            </a:extLst>
          </p:cNvPr>
          <p:cNvSpPr>
            <a:spLocks noChangeAspect="1"/>
          </p:cNvSpPr>
          <p:nvPr/>
        </p:nvSpPr>
        <p:spPr>
          <a:xfrm rot="2160000">
            <a:off x="7692804" y="3571534"/>
            <a:ext cx="333647" cy="360000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5" name="Trapezoid 28">
            <a:extLst>
              <a:ext uri="{FF2B5EF4-FFF2-40B4-BE49-F238E27FC236}">
                <a16:creationId xmlns:a16="http://schemas.microsoft.com/office/drawing/2014/main" xmlns="" id="{D680F433-0154-414F-ACB4-7B1143DDD747}"/>
              </a:ext>
            </a:extLst>
          </p:cNvPr>
          <p:cNvSpPr>
            <a:spLocks noChangeAspect="1"/>
          </p:cNvSpPr>
          <p:nvPr/>
        </p:nvSpPr>
        <p:spPr>
          <a:xfrm>
            <a:off x="3738542" y="3571534"/>
            <a:ext cx="297055" cy="360000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6" name="Rounded Rectangle 2">
            <a:extLst>
              <a:ext uri="{FF2B5EF4-FFF2-40B4-BE49-F238E27FC236}">
                <a16:creationId xmlns:a16="http://schemas.microsoft.com/office/drawing/2014/main" xmlns="" id="{11A5BCC7-E1A9-43E1-BF1E-1526D2F95003}"/>
              </a:ext>
            </a:extLst>
          </p:cNvPr>
          <p:cNvSpPr/>
          <p:nvPr/>
        </p:nvSpPr>
        <p:spPr>
          <a:xfrm>
            <a:off x="4286165" y="4223696"/>
            <a:ext cx="352834" cy="352834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7" name="Rounded Rectangle 8">
            <a:extLst>
              <a:ext uri="{FF2B5EF4-FFF2-40B4-BE49-F238E27FC236}">
                <a16:creationId xmlns:a16="http://schemas.microsoft.com/office/drawing/2014/main" xmlns="" id="{B3C1AFB3-ADFD-4596-AF67-A82F7E74771D}"/>
              </a:ext>
            </a:extLst>
          </p:cNvPr>
          <p:cNvSpPr/>
          <p:nvPr/>
        </p:nvSpPr>
        <p:spPr>
          <a:xfrm>
            <a:off x="3710633" y="4223696"/>
            <a:ext cx="352873" cy="352834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8" name="Rounded Rectangle 2">
            <a:extLst>
              <a:ext uri="{FF2B5EF4-FFF2-40B4-BE49-F238E27FC236}">
                <a16:creationId xmlns:a16="http://schemas.microsoft.com/office/drawing/2014/main" xmlns="" id="{6873D61A-1F64-48E5-8128-6D6FB30F4E4D}"/>
              </a:ext>
            </a:extLst>
          </p:cNvPr>
          <p:cNvSpPr/>
          <p:nvPr/>
        </p:nvSpPr>
        <p:spPr>
          <a:xfrm>
            <a:off x="5433122" y="4223696"/>
            <a:ext cx="352834" cy="352834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9" name="Rounded Rectangle 3">
            <a:extLst>
              <a:ext uri="{FF2B5EF4-FFF2-40B4-BE49-F238E27FC236}">
                <a16:creationId xmlns:a16="http://schemas.microsoft.com/office/drawing/2014/main" xmlns="" id="{A644F407-7CE2-4271-AA6D-A12541C2D081}"/>
              </a:ext>
            </a:extLst>
          </p:cNvPr>
          <p:cNvSpPr>
            <a:spLocks noChangeAspect="1"/>
          </p:cNvSpPr>
          <p:nvPr/>
        </p:nvSpPr>
        <p:spPr>
          <a:xfrm>
            <a:off x="4855565" y="4223696"/>
            <a:ext cx="352834" cy="352834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0" name="Rounded Rectangle 10">
            <a:extLst>
              <a:ext uri="{FF2B5EF4-FFF2-40B4-BE49-F238E27FC236}">
                <a16:creationId xmlns:a16="http://schemas.microsoft.com/office/drawing/2014/main" xmlns="" id="{1D0D9678-34D7-4248-B8CF-E3D26167A110}"/>
              </a:ext>
            </a:extLst>
          </p:cNvPr>
          <p:cNvSpPr>
            <a:spLocks noChangeAspect="1"/>
          </p:cNvSpPr>
          <p:nvPr/>
        </p:nvSpPr>
        <p:spPr>
          <a:xfrm>
            <a:off x="6021140" y="4216530"/>
            <a:ext cx="354091" cy="360000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Block Arc 6">
            <a:extLst>
              <a:ext uri="{FF2B5EF4-FFF2-40B4-BE49-F238E27FC236}">
                <a16:creationId xmlns:a16="http://schemas.microsoft.com/office/drawing/2014/main" xmlns="" id="{A48B7897-6AF4-45BF-80AC-A13492C4EC21}"/>
              </a:ext>
            </a:extLst>
          </p:cNvPr>
          <p:cNvSpPr/>
          <p:nvPr/>
        </p:nvSpPr>
        <p:spPr>
          <a:xfrm>
            <a:off x="6557572" y="4241324"/>
            <a:ext cx="331940" cy="335206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2" name="Left Arrow 1">
            <a:extLst>
              <a:ext uri="{FF2B5EF4-FFF2-40B4-BE49-F238E27FC236}">
                <a16:creationId xmlns:a16="http://schemas.microsoft.com/office/drawing/2014/main" xmlns="" id="{F2E52D4E-417B-42C9-B36B-340C961BB2B9}"/>
              </a:ext>
            </a:extLst>
          </p:cNvPr>
          <p:cNvSpPr>
            <a:spLocks noChangeAspect="1"/>
          </p:cNvSpPr>
          <p:nvPr/>
        </p:nvSpPr>
        <p:spPr>
          <a:xfrm>
            <a:off x="8231065" y="4216530"/>
            <a:ext cx="369872" cy="360000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3" name="Oval 35">
            <a:extLst>
              <a:ext uri="{FF2B5EF4-FFF2-40B4-BE49-F238E27FC236}">
                <a16:creationId xmlns:a16="http://schemas.microsoft.com/office/drawing/2014/main" xmlns="" id="{369D71A4-8DB0-4E40-8567-93EC8B06E50D}"/>
              </a:ext>
            </a:extLst>
          </p:cNvPr>
          <p:cNvSpPr/>
          <p:nvPr/>
        </p:nvSpPr>
        <p:spPr>
          <a:xfrm>
            <a:off x="7735185" y="4217255"/>
            <a:ext cx="289606" cy="365156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C5569DFF-A850-403D-8EF5-155D379A14AC}"/>
              </a:ext>
            </a:extLst>
          </p:cNvPr>
          <p:cNvSpPr txBox="1"/>
          <p:nvPr/>
        </p:nvSpPr>
        <p:spPr>
          <a:xfrm>
            <a:off x="711704" y="1420339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9200ECB-43B7-4AE8-A741-F1BC3843AA1C}"/>
              </a:ext>
            </a:extLst>
          </p:cNvPr>
          <p:cNvSpPr txBox="1"/>
          <p:nvPr/>
        </p:nvSpPr>
        <p:spPr>
          <a:xfrm>
            <a:off x="711704" y="193258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31C76E0B-F0E0-4C6A-BD9D-45EC04CA5E26}"/>
              </a:ext>
            </a:extLst>
          </p:cNvPr>
          <p:cNvSpPr txBox="1"/>
          <p:nvPr/>
        </p:nvSpPr>
        <p:spPr>
          <a:xfrm>
            <a:off x="711704" y="4248539"/>
            <a:ext cx="22320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07E49A8E-CD4A-4A4E-A8F5-F59CB4AB22DF}"/>
              </a:ext>
            </a:extLst>
          </p:cNvPr>
          <p:cNvSpPr txBox="1"/>
          <p:nvPr/>
        </p:nvSpPr>
        <p:spPr>
          <a:xfrm>
            <a:off x="711704" y="3075806"/>
            <a:ext cx="2232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4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728173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accent2"/>
                </a:solidFill>
              </a:rPr>
              <a:t>Welcome!!</a:t>
            </a:r>
            <a:endParaRPr lang="ko-KR" altLang="en-US" dirty="0">
              <a:solidFill>
                <a:schemeClr val="accent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95536" y="2018914"/>
            <a:ext cx="5112568" cy="984884"/>
            <a:chOff x="3017860" y="4363106"/>
            <a:chExt cx="1654564" cy="984884"/>
          </a:xfrm>
        </p:grpSpPr>
        <p:sp>
          <p:nvSpPr>
            <p:cNvPr id="5" name="TextBox 4"/>
            <p:cNvSpPr txBox="1"/>
            <p:nvPr/>
          </p:nvSpPr>
          <p:spPr>
            <a:xfrm>
              <a:off x="3017860" y="4701659"/>
              <a:ext cx="1654564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Easy to change colors, photos and Text.  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17860" y="4363106"/>
              <a:ext cx="1648143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colors.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Our Team Layout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1560" y="3075806"/>
            <a:ext cx="1728192" cy="1648869"/>
            <a:chOff x="3779911" y="3327771"/>
            <a:chExt cx="1584177" cy="1648869"/>
          </a:xfrm>
        </p:grpSpPr>
        <p:sp>
          <p:nvSpPr>
            <p:cNvPr id="9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0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682724" y="3075806"/>
            <a:ext cx="1728192" cy="1648869"/>
            <a:chOff x="3779911" y="3327771"/>
            <a:chExt cx="1584177" cy="1648869"/>
          </a:xfrm>
        </p:grpSpPr>
        <p:sp>
          <p:nvSpPr>
            <p:cNvPr id="13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4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53888" y="3075806"/>
            <a:ext cx="1728192" cy="1648869"/>
            <a:chOff x="3779911" y="3327771"/>
            <a:chExt cx="1584177" cy="1648869"/>
          </a:xfrm>
        </p:grpSpPr>
        <p:sp>
          <p:nvSpPr>
            <p:cNvPr id="17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18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25051" y="3075806"/>
            <a:ext cx="1728192" cy="1648869"/>
            <a:chOff x="3779911" y="3327771"/>
            <a:chExt cx="1584177" cy="1648869"/>
          </a:xfrm>
        </p:grpSpPr>
        <p:sp>
          <p:nvSpPr>
            <p:cNvPr id="21" name="Text Placeholder 17"/>
            <p:cNvSpPr txBox="1">
              <a:spLocks/>
            </p:cNvSpPr>
            <p:nvPr/>
          </p:nvSpPr>
          <p:spPr>
            <a:xfrm>
              <a:off x="3779911" y="3327771"/>
              <a:ext cx="1584177" cy="246087"/>
            </a:xfrm>
            <a:prstGeom prst="rect">
              <a:avLst/>
            </a:prstGeom>
            <a:solidFill>
              <a:schemeClr val="accent4"/>
            </a:solidFill>
            <a:ln w="19050">
              <a:solidFill>
                <a:schemeClr val="tx1"/>
              </a:solidFill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Name Here</a:t>
              </a:r>
            </a:p>
          </p:txBody>
        </p:sp>
        <p:sp>
          <p:nvSpPr>
            <p:cNvPr id="22" name="Text Placeholder 18"/>
            <p:cNvSpPr txBox="1">
              <a:spLocks/>
            </p:cNvSpPr>
            <p:nvPr/>
          </p:nvSpPr>
          <p:spPr>
            <a:xfrm>
              <a:off x="3779911" y="3646446"/>
              <a:ext cx="158417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Programmer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79911" y="3960977"/>
              <a:ext cx="158417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" name="그림 개체 틀 4">
            <a:extLst>
              <a:ext uri="{FF2B5EF4-FFF2-40B4-BE49-F238E27FC236}">
                <a16:creationId xmlns:a16="http://schemas.microsoft.com/office/drawing/2014/main" xmlns="" id="{7ABB379F-BD86-44D2-9C26-44E8ED1BE8D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xmlns="" id="{B64B44F6-87E5-4882-A6D7-3FD4F25BFA6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6" name="그림 개체 틀 25">
            <a:extLst>
              <a:ext uri="{FF2B5EF4-FFF2-40B4-BE49-F238E27FC236}">
                <a16:creationId xmlns:a16="http://schemas.microsoft.com/office/drawing/2014/main" xmlns="" id="{4346AC2D-D137-439D-B7BB-BF0B5CB79D4F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29" name="그림 개체 틀 28">
            <a:extLst>
              <a:ext uri="{FF2B5EF4-FFF2-40B4-BE49-F238E27FC236}">
                <a16:creationId xmlns:a16="http://schemas.microsoft.com/office/drawing/2014/main" xmlns="" id="{83040F79-61AF-4E8A-AF70-ABCF4104FAB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3239406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Timeline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4" name="Rectangle 3"/>
          <p:cNvSpPr/>
          <p:nvPr/>
        </p:nvSpPr>
        <p:spPr>
          <a:xfrm>
            <a:off x="53752" y="2499742"/>
            <a:ext cx="9036496" cy="3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1230771" y="2440104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2864445" y="2440104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4498119" y="2440104"/>
            <a:ext cx="144016" cy="14401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6131793" y="2440104"/>
            <a:ext cx="144016" cy="1440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7765467" y="2440104"/>
            <a:ext cx="144016" cy="14401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946650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2015</a:t>
            </a:r>
            <a:endParaRPr lang="ko-KR" altLang="en-US" sz="1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80324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1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13998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1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47672" y="185167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8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1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85953" y="1851670"/>
            <a:ext cx="907079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1" dirty="0">
                <a:solidFill>
                  <a:schemeClr val="bg1"/>
                </a:solidFill>
                <a:cs typeface="Arial" pitchFamily="34" charset="0"/>
              </a:rPr>
              <a:t>2019</a:t>
            </a:r>
            <a:endParaRPr lang="ko-KR" altLang="en-US" sz="18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00024" y="3251918"/>
            <a:ext cx="1402807" cy="1048024"/>
            <a:chOff x="803640" y="3362835"/>
            <a:chExt cx="2059657" cy="1048024"/>
          </a:xfrm>
        </p:grpSpPr>
        <p:sp>
          <p:nvSpPr>
            <p:cNvPr id="33" name="TextBox 15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16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234541" y="3251918"/>
            <a:ext cx="1402807" cy="1048024"/>
            <a:chOff x="803640" y="3362835"/>
            <a:chExt cx="2059657" cy="1048024"/>
          </a:xfrm>
        </p:grpSpPr>
        <p:sp>
          <p:nvSpPr>
            <p:cNvPr id="31" name="TextBox 18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19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69058" y="3251918"/>
            <a:ext cx="1402807" cy="1048024"/>
            <a:chOff x="803640" y="3362835"/>
            <a:chExt cx="2059657" cy="1048024"/>
          </a:xfrm>
        </p:grpSpPr>
        <p:sp>
          <p:nvSpPr>
            <p:cNvPr id="29" name="TextBox 21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2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503575" y="3251918"/>
            <a:ext cx="1402807" cy="1048024"/>
            <a:chOff x="803640" y="3362835"/>
            <a:chExt cx="2059657" cy="1048024"/>
          </a:xfrm>
        </p:grpSpPr>
        <p:sp>
          <p:nvSpPr>
            <p:cNvPr id="27" name="TextBox 24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5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138090" y="3251918"/>
            <a:ext cx="1402807" cy="1048024"/>
            <a:chOff x="803640" y="3362835"/>
            <a:chExt cx="2059657" cy="1048024"/>
          </a:xfrm>
        </p:grpSpPr>
        <p:sp>
          <p:nvSpPr>
            <p:cNvPr id="25" name="TextBox 27"/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8"/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21"/>
          <p:cNvSpPr>
            <a:spLocks noChangeAspect="1"/>
          </p:cNvSpPr>
          <p:nvPr/>
        </p:nvSpPr>
        <p:spPr>
          <a:xfrm>
            <a:off x="4432327" y="2790518"/>
            <a:ext cx="297162" cy="29964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1" name="Rectangle 9"/>
          <p:cNvSpPr/>
          <p:nvPr/>
        </p:nvSpPr>
        <p:spPr>
          <a:xfrm>
            <a:off x="6047835" y="2803528"/>
            <a:ext cx="292306" cy="27362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2" name="Donut 24"/>
          <p:cNvSpPr/>
          <p:nvPr/>
        </p:nvSpPr>
        <p:spPr>
          <a:xfrm>
            <a:off x="7658485" y="2767268"/>
            <a:ext cx="343349" cy="346144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3" name="Rounded Rectangle 27"/>
          <p:cNvSpPr/>
          <p:nvPr/>
        </p:nvSpPr>
        <p:spPr>
          <a:xfrm>
            <a:off x="2788751" y="2815430"/>
            <a:ext cx="325230" cy="2498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24" name="Rounded Rectangle 7"/>
          <p:cNvSpPr/>
          <p:nvPr/>
        </p:nvSpPr>
        <p:spPr>
          <a:xfrm>
            <a:off x="1121619" y="2789841"/>
            <a:ext cx="348786" cy="3009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51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0" y="3340310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40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600" b="1" dirty="0">
                <a:solidFill>
                  <a:schemeClr val="bg1"/>
                </a:solidFill>
                <a:latin typeface="+mj-lt"/>
              </a:rPr>
              <a:t>Portfolio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0" y="39163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atinLnBrk="0">
              <a:defRPr/>
            </a:pPr>
            <a:r>
              <a:rPr lang="en-US" altLang="ko-KR" dirty="0">
                <a:solidFill>
                  <a:schemeClr val="bg1"/>
                </a:solidFill>
                <a:latin typeface="+mn-lt"/>
              </a:rPr>
              <a:t>Replaced with your own text.  </a:t>
            </a:r>
            <a:endParaRPr lang="en-JM" altLang="ko-KR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7704" y="4227934"/>
            <a:ext cx="532859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588BA2E6-F569-4471-ABFE-8389F30665AE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xmlns="" id="{89EA3670-3378-4B6C-8E28-BBE79A3C97C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145421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3">
            <a:extLst>
              <a:ext uri="{FF2B5EF4-FFF2-40B4-BE49-F238E27FC236}">
                <a16:creationId xmlns:a16="http://schemas.microsoft.com/office/drawing/2014/main" xmlns="" id="{7F5B7942-D34F-4576-84A2-C2BD742312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691556"/>
              </p:ext>
            </p:extLst>
          </p:nvPr>
        </p:nvGraphicFramePr>
        <p:xfrm>
          <a:off x="5724128" y="2941997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Chart Style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49039583"/>
              </p:ext>
            </p:extLst>
          </p:nvPr>
        </p:nvGraphicFramePr>
        <p:xfrm>
          <a:off x="539552" y="1091386"/>
          <a:ext cx="280831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Oval 4"/>
          <p:cNvSpPr/>
          <p:nvPr/>
        </p:nvSpPr>
        <p:spPr>
          <a:xfrm>
            <a:off x="7164288" y="1451426"/>
            <a:ext cx="1152128" cy="115212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7283152" y="1570290"/>
            <a:ext cx="914400" cy="914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Oval 7"/>
          <p:cNvSpPr/>
          <p:nvPr/>
        </p:nvSpPr>
        <p:spPr>
          <a:xfrm>
            <a:off x="7534229" y="1821368"/>
            <a:ext cx="412245" cy="41224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896" y="1519659"/>
            <a:ext cx="336887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03858" y="3370270"/>
            <a:ext cx="3368875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sp>
        <p:nvSpPr>
          <p:cNvPr id="10" name="Oval 9"/>
          <p:cNvSpPr/>
          <p:nvPr/>
        </p:nvSpPr>
        <p:spPr>
          <a:xfrm>
            <a:off x="553703" y="3302037"/>
            <a:ext cx="1152128" cy="1152128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72567" y="3420901"/>
            <a:ext cx="914400" cy="914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9"/>
          <p:cNvSpPr/>
          <p:nvPr/>
        </p:nvSpPr>
        <p:spPr>
          <a:xfrm>
            <a:off x="935778" y="3696511"/>
            <a:ext cx="387977" cy="36318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12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Infographic Style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Insert the title of your subtitle Here</a:t>
            </a:r>
          </a:p>
        </p:txBody>
      </p:sp>
      <p:sp>
        <p:nvSpPr>
          <p:cNvPr id="21" name="Rectangle 3"/>
          <p:cNvSpPr/>
          <p:nvPr/>
        </p:nvSpPr>
        <p:spPr>
          <a:xfrm>
            <a:off x="1235749" y="2120618"/>
            <a:ext cx="2494144" cy="598631"/>
          </a:xfrm>
          <a:custGeom>
            <a:avLst/>
            <a:gdLst>
              <a:gd name="connsiteX0" fmla="*/ 2880000 w 2880000"/>
              <a:gd name="connsiteY0" fmla="*/ 33341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2880000 w 2880000"/>
              <a:gd name="connsiteY3" fmla="*/ 33341 h 720000"/>
              <a:gd name="connsiteX4" fmla="*/ 0 w 2880000"/>
              <a:gd name="connsiteY4" fmla="*/ 0 h 720000"/>
              <a:gd name="connsiteX5" fmla="*/ 2609503 w 2880000"/>
              <a:gd name="connsiteY5" fmla="*/ 0 h 720000"/>
              <a:gd name="connsiteX6" fmla="*/ 2288575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2573933 w 2880000"/>
              <a:gd name="connsiteY0" fmla="*/ 720000 h 720000"/>
              <a:gd name="connsiteX1" fmla="*/ 2880000 w 2880000"/>
              <a:gd name="connsiteY1" fmla="*/ 720000 h 720000"/>
              <a:gd name="connsiteX2" fmla="*/ 2573933 w 2880000"/>
              <a:gd name="connsiteY2" fmla="*/ 720000 h 720000"/>
              <a:gd name="connsiteX3" fmla="*/ 0 w 2880000"/>
              <a:gd name="connsiteY3" fmla="*/ 0 h 720000"/>
              <a:gd name="connsiteX4" fmla="*/ 2609503 w 2880000"/>
              <a:gd name="connsiteY4" fmla="*/ 0 h 720000"/>
              <a:gd name="connsiteX5" fmla="*/ 2288575 w 2880000"/>
              <a:gd name="connsiteY5" fmla="*/ 720000 h 720000"/>
              <a:gd name="connsiteX6" fmla="*/ 0 w 2880000"/>
              <a:gd name="connsiteY6" fmla="*/ 720000 h 720000"/>
              <a:gd name="connsiteX7" fmla="*/ 0 w 2880000"/>
              <a:gd name="connsiteY7" fmla="*/ 0 h 720000"/>
              <a:gd name="connsiteX0" fmla="*/ 0 w 2609503"/>
              <a:gd name="connsiteY0" fmla="*/ 0 h 720000"/>
              <a:gd name="connsiteX1" fmla="*/ 2609503 w 2609503"/>
              <a:gd name="connsiteY1" fmla="*/ 0 h 720000"/>
              <a:gd name="connsiteX2" fmla="*/ 2288575 w 2609503"/>
              <a:gd name="connsiteY2" fmla="*/ 720000 h 720000"/>
              <a:gd name="connsiteX3" fmla="*/ 0 w 2609503"/>
              <a:gd name="connsiteY3" fmla="*/ 720000 h 720000"/>
              <a:gd name="connsiteX4" fmla="*/ 0 w 2609503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9503" h="720000">
                <a:moveTo>
                  <a:pt x="0" y="0"/>
                </a:moveTo>
                <a:lnTo>
                  <a:pt x="2609503" y="0"/>
                </a:lnTo>
                <a:lnTo>
                  <a:pt x="2288575" y="720000"/>
                </a:lnTo>
                <a:lnTo>
                  <a:pt x="0" y="72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Rectangle 6"/>
          <p:cNvSpPr/>
          <p:nvPr/>
        </p:nvSpPr>
        <p:spPr>
          <a:xfrm>
            <a:off x="547503" y="2954133"/>
            <a:ext cx="2752683" cy="598631"/>
          </a:xfrm>
          <a:custGeom>
            <a:avLst/>
            <a:gdLst/>
            <a:ahLst/>
            <a:cxnLst/>
            <a:rect l="l" t="t" r="r" b="b"/>
            <a:pathLst>
              <a:path w="2880000" h="720000">
                <a:moveTo>
                  <a:pt x="2880000" y="646331"/>
                </a:moveTo>
                <a:lnTo>
                  <a:pt x="2880000" y="720000"/>
                </a:lnTo>
                <a:lnTo>
                  <a:pt x="2847163" y="720000"/>
                </a:lnTo>
                <a:close/>
                <a:moveTo>
                  <a:pt x="0" y="0"/>
                </a:moveTo>
                <a:lnTo>
                  <a:pt x="2880000" y="0"/>
                </a:lnTo>
                <a:lnTo>
                  <a:pt x="2880000" y="6131"/>
                </a:lnTo>
                <a:lnTo>
                  <a:pt x="2561805" y="720000"/>
                </a:lnTo>
                <a:lnTo>
                  <a:pt x="0" y="720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Rectangle 11"/>
          <p:cNvSpPr/>
          <p:nvPr/>
        </p:nvSpPr>
        <p:spPr>
          <a:xfrm>
            <a:off x="3547728" y="2409784"/>
            <a:ext cx="2441739" cy="598631"/>
          </a:xfrm>
          <a:custGeom>
            <a:avLst/>
            <a:gdLst>
              <a:gd name="connsiteX0" fmla="*/ 2561751 w 2880000"/>
              <a:gd name="connsiteY0" fmla="*/ 720000 h 720000"/>
              <a:gd name="connsiteX1" fmla="*/ 2880000 w 2880000"/>
              <a:gd name="connsiteY1" fmla="*/ 720000 h 720000"/>
              <a:gd name="connsiteX2" fmla="*/ 2561751 w 2880000"/>
              <a:gd name="connsiteY2" fmla="*/ 720000 h 720000"/>
              <a:gd name="connsiteX3" fmla="*/ 363574 w 2880000"/>
              <a:gd name="connsiteY3" fmla="*/ 0 h 720000"/>
              <a:gd name="connsiteX4" fmla="*/ 2597321 w 2880000"/>
              <a:gd name="connsiteY4" fmla="*/ 0 h 720000"/>
              <a:gd name="connsiteX5" fmla="*/ 2276393 w 2880000"/>
              <a:gd name="connsiteY5" fmla="*/ 720000 h 720000"/>
              <a:gd name="connsiteX6" fmla="*/ 42647 w 2880000"/>
              <a:gd name="connsiteY6" fmla="*/ 720000 h 720000"/>
              <a:gd name="connsiteX7" fmla="*/ 363574 w 2880000"/>
              <a:gd name="connsiteY7" fmla="*/ 0 h 720000"/>
              <a:gd name="connsiteX8" fmla="*/ 0 w 2880000"/>
              <a:gd name="connsiteY8" fmla="*/ 0 h 720000"/>
              <a:gd name="connsiteX9" fmla="*/ 78216 w 2880000"/>
              <a:gd name="connsiteY9" fmla="*/ 0 h 720000"/>
              <a:gd name="connsiteX10" fmla="*/ 0 w 2880000"/>
              <a:gd name="connsiteY10" fmla="*/ 175478 h 720000"/>
              <a:gd name="connsiteX11" fmla="*/ 0 w 2880000"/>
              <a:gd name="connsiteY11" fmla="*/ 0 h 720000"/>
              <a:gd name="connsiteX0" fmla="*/ 2561751 w 2880000"/>
              <a:gd name="connsiteY0" fmla="*/ 720000 h 724527"/>
              <a:gd name="connsiteX1" fmla="*/ 2880000 w 2880000"/>
              <a:gd name="connsiteY1" fmla="*/ 724527 h 724527"/>
              <a:gd name="connsiteX2" fmla="*/ 2561751 w 2880000"/>
              <a:gd name="connsiteY2" fmla="*/ 720000 h 724527"/>
              <a:gd name="connsiteX3" fmla="*/ 363574 w 2880000"/>
              <a:gd name="connsiteY3" fmla="*/ 0 h 724527"/>
              <a:gd name="connsiteX4" fmla="*/ 2597321 w 2880000"/>
              <a:gd name="connsiteY4" fmla="*/ 0 h 724527"/>
              <a:gd name="connsiteX5" fmla="*/ 2276393 w 2880000"/>
              <a:gd name="connsiteY5" fmla="*/ 720000 h 724527"/>
              <a:gd name="connsiteX6" fmla="*/ 42647 w 2880000"/>
              <a:gd name="connsiteY6" fmla="*/ 720000 h 724527"/>
              <a:gd name="connsiteX7" fmla="*/ 363574 w 2880000"/>
              <a:gd name="connsiteY7" fmla="*/ 0 h 724527"/>
              <a:gd name="connsiteX8" fmla="*/ 0 w 2880000"/>
              <a:gd name="connsiteY8" fmla="*/ 0 h 724527"/>
              <a:gd name="connsiteX9" fmla="*/ 78216 w 2880000"/>
              <a:gd name="connsiteY9" fmla="*/ 0 h 724527"/>
              <a:gd name="connsiteX10" fmla="*/ 0 w 2880000"/>
              <a:gd name="connsiteY10" fmla="*/ 175478 h 724527"/>
              <a:gd name="connsiteX11" fmla="*/ 0 w 2880000"/>
              <a:gd name="connsiteY11" fmla="*/ 0 h 724527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78216 w 2597321"/>
              <a:gd name="connsiteY6" fmla="*/ 0 h 720000"/>
              <a:gd name="connsiteX7" fmla="*/ 0 w 2597321"/>
              <a:gd name="connsiteY7" fmla="*/ 175478 h 720000"/>
              <a:gd name="connsiteX8" fmla="*/ 0 w 2597321"/>
              <a:gd name="connsiteY8" fmla="*/ 0 h 720000"/>
              <a:gd name="connsiteX0" fmla="*/ 363574 w 2597321"/>
              <a:gd name="connsiteY0" fmla="*/ 0 h 720000"/>
              <a:gd name="connsiteX1" fmla="*/ 2597321 w 2597321"/>
              <a:gd name="connsiteY1" fmla="*/ 0 h 720000"/>
              <a:gd name="connsiteX2" fmla="*/ 2276393 w 2597321"/>
              <a:gd name="connsiteY2" fmla="*/ 720000 h 720000"/>
              <a:gd name="connsiteX3" fmla="*/ 42647 w 2597321"/>
              <a:gd name="connsiteY3" fmla="*/ 720000 h 720000"/>
              <a:gd name="connsiteX4" fmla="*/ 363574 w 2597321"/>
              <a:gd name="connsiteY4" fmla="*/ 0 h 720000"/>
              <a:gd name="connsiteX5" fmla="*/ 0 w 2597321"/>
              <a:gd name="connsiteY5" fmla="*/ 0 h 720000"/>
              <a:gd name="connsiteX6" fmla="*/ 0 w 2597321"/>
              <a:gd name="connsiteY6" fmla="*/ 175478 h 720000"/>
              <a:gd name="connsiteX7" fmla="*/ 0 w 2597321"/>
              <a:gd name="connsiteY7" fmla="*/ 0 h 720000"/>
              <a:gd name="connsiteX0" fmla="*/ 320927 w 2554674"/>
              <a:gd name="connsiteY0" fmla="*/ 0 h 720000"/>
              <a:gd name="connsiteX1" fmla="*/ 2554674 w 2554674"/>
              <a:gd name="connsiteY1" fmla="*/ 0 h 720000"/>
              <a:gd name="connsiteX2" fmla="*/ 2233746 w 2554674"/>
              <a:gd name="connsiteY2" fmla="*/ 720000 h 720000"/>
              <a:gd name="connsiteX3" fmla="*/ 0 w 2554674"/>
              <a:gd name="connsiteY3" fmla="*/ 720000 h 720000"/>
              <a:gd name="connsiteX4" fmla="*/ 320927 w 2554674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4" h="720000">
                <a:moveTo>
                  <a:pt x="320927" y="0"/>
                </a:moveTo>
                <a:lnTo>
                  <a:pt x="2554674" y="0"/>
                </a:lnTo>
                <a:lnTo>
                  <a:pt x="2233746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Rectangle 12"/>
          <p:cNvSpPr/>
          <p:nvPr/>
        </p:nvSpPr>
        <p:spPr>
          <a:xfrm>
            <a:off x="3120630" y="3243299"/>
            <a:ext cx="2441740" cy="598631"/>
          </a:xfrm>
          <a:custGeom>
            <a:avLst/>
            <a:gdLst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12" fmla="*/ 0 w 2880000"/>
              <a:gd name="connsiteY12" fmla="*/ 0 h 720000"/>
              <a:gd name="connsiteX0" fmla="*/ 2880000 w 2880000"/>
              <a:gd name="connsiteY0" fmla="*/ 619001 h 720000"/>
              <a:gd name="connsiteX1" fmla="*/ 2880000 w 2880000"/>
              <a:gd name="connsiteY1" fmla="*/ 720000 h 720000"/>
              <a:gd name="connsiteX2" fmla="*/ 2834981 w 2880000"/>
              <a:gd name="connsiteY2" fmla="*/ 720000 h 720000"/>
              <a:gd name="connsiteX3" fmla="*/ 2880000 w 2880000"/>
              <a:gd name="connsiteY3" fmla="*/ 619001 h 720000"/>
              <a:gd name="connsiteX4" fmla="*/ 636804 w 2880000"/>
              <a:gd name="connsiteY4" fmla="*/ 0 h 720000"/>
              <a:gd name="connsiteX5" fmla="*/ 2870551 w 2880000"/>
              <a:gd name="connsiteY5" fmla="*/ 0 h 720000"/>
              <a:gd name="connsiteX6" fmla="*/ 2549623 w 2880000"/>
              <a:gd name="connsiteY6" fmla="*/ 720000 h 720000"/>
              <a:gd name="connsiteX7" fmla="*/ 315876 w 2880000"/>
              <a:gd name="connsiteY7" fmla="*/ 720000 h 720000"/>
              <a:gd name="connsiteX8" fmla="*/ 636804 w 2880000"/>
              <a:gd name="connsiteY8" fmla="*/ 0 h 720000"/>
              <a:gd name="connsiteX9" fmla="*/ 0 w 2880000"/>
              <a:gd name="connsiteY9" fmla="*/ 720000 h 720000"/>
              <a:gd name="connsiteX10" fmla="*/ 30518 w 2880000"/>
              <a:gd name="connsiteY10" fmla="*/ 720000 h 720000"/>
              <a:gd name="connsiteX11" fmla="*/ 0 w 2880000"/>
              <a:gd name="connsiteY11" fmla="*/ 720000 h 720000"/>
              <a:gd name="connsiteX0" fmla="*/ 2564124 w 2564124"/>
              <a:gd name="connsiteY0" fmla="*/ 619001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2564124 w 2564124"/>
              <a:gd name="connsiteY3" fmla="*/ 619001 h 720000"/>
              <a:gd name="connsiteX4" fmla="*/ 320928 w 2564124"/>
              <a:gd name="connsiteY4" fmla="*/ 0 h 720000"/>
              <a:gd name="connsiteX5" fmla="*/ 2554675 w 2564124"/>
              <a:gd name="connsiteY5" fmla="*/ 0 h 720000"/>
              <a:gd name="connsiteX6" fmla="*/ 2233747 w 2564124"/>
              <a:gd name="connsiteY6" fmla="*/ 720000 h 720000"/>
              <a:gd name="connsiteX7" fmla="*/ 0 w 2564124"/>
              <a:gd name="connsiteY7" fmla="*/ 720000 h 720000"/>
              <a:gd name="connsiteX8" fmla="*/ 320928 w 2564124"/>
              <a:gd name="connsiteY8" fmla="*/ 0 h 720000"/>
              <a:gd name="connsiteX0" fmla="*/ 2519105 w 2564124"/>
              <a:gd name="connsiteY0" fmla="*/ 720000 h 720000"/>
              <a:gd name="connsiteX1" fmla="*/ 2564124 w 2564124"/>
              <a:gd name="connsiteY1" fmla="*/ 720000 h 720000"/>
              <a:gd name="connsiteX2" fmla="*/ 2519105 w 2564124"/>
              <a:gd name="connsiteY2" fmla="*/ 720000 h 720000"/>
              <a:gd name="connsiteX3" fmla="*/ 320928 w 2564124"/>
              <a:gd name="connsiteY3" fmla="*/ 0 h 720000"/>
              <a:gd name="connsiteX4" fmla="*/ 2554675 w 2564124"/>
              <a:gd name="connsiteY4" fmla="*/ 0 h 720000"/>
              <a:gd name="connsiteX5" fmla="*/ 2233747 w 2564124"/>
              <a:gd name="connsiteY5" fmla="*/ 720000 h 720000"/>
              <a:gd name="connsiteX6" fmla="*/ 0 w 2564124"/>
              <a:gd name="connsiteY6" fmla="*/ 720000 h 720000"/>
              <a:gd name="connsiteX7" fmla="*/ 320928 w 2564124"/>
              <a:gd name="connsiteY7" fmla="*/ 0 h 720000"/>
              <a:gd name="connsiteX0" fmla="*/ 320928 w 2554675"/>
              <a:gd name="connsiteY0" fmla="*/ 0 h 720000"/>
              <a:gd name="connsiteX1" fmla="*/ 2554675 w 2554675"/>
              <a:gd name="connsiteY1" fmla="*/ 0 h 720000"/>
              <a:gd name="connsiteX2" fmla="*/ 2233747 w 2554675"/>
              <a:gd name="connsiteY2" fmla="*/ 720000 h 720000"/>
              <a:gd name="connsiteX3" fmla="*/ 0 w 2554675"/>
              <a:gd name="connsiteY3" fmla="*/ 720000 h 720000"/>
              <a:gd name="connsiteX4" fmla="*/ 320928 w 255467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4675" h="720000">
                <a:moveTo>
                  <a:pt x="320928" y="0"/>
                </a:moveTo>
                <a:lnTo>
                  <a:pt x="2554675" y="0"/>
                </a:lnTo>
                <a:lnTo>
                  <a:pt x="2233747" y="720000"/>
                </a:lnTo>
                <a:lnTo>
                  <a:pt x="0" y="720000"/>
                </a:lnTo>
                <a:lnTo>
                  <a:pt x="32092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Rectangle 13"/>
          <p:cNvSpPr/>
          <p:nvPr/>
        </p:nvSpPr>
        <p:spPr>
          <a:xfrm>
            <a:off x="5807301" y="2706206"/>
            <a:ext cx="2723565" cy="598631"/>
          </a:xfrm>
          <a:custGeom>
            <a:avLst/>
            <a:gdLst>
              <a:gd name="connsiteX0" fmla="*/ 35139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0 w 2880000"/>
              <a:gd name="connsiteY6" fmla="*/ 148148 h 720000"/>
              <a:gd name="connsiteX7" fmla="*/ 0 w 2880000"/>
              <a:gd name="connsiteY7" fmla="*/ 0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6" fmla="*/ 91440 w 2880000"/>
              <a:gd name="connsiteY6" fmla="*/ 239588 h 720000"/>
              <a:gd name="connsiteX0" fmla="*/ 0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465 w 2880000"/>
              <a:gd name="connsiteY3" fmla="*/ 720000 h 720000"/>
              <a:gd name="connsiteX4" fmla="*/ 351392 w 2880000"/>
              <a:gd name="connsiteY4" fmla="*/ 0 h 720000"/>
              <a:gd name="connsiteX5" fmla="*/ 0 w 2880000"/>
              <a:gd name="connsiteY5" fmla="*/ 0 h 720000"/>
              <a:gd name="connsiteX0" fmla="*/ 320927 w 2849535"/>
              <a:gd name="connsiteY0" fmla="*/ 0 h 720000"/>
              <a:gd name="connsiteX1" fmla="*/ 2849535 w 2849535"/>
              <a:gd name="connsiteY1" fmla="*/ 0 h 720000"/>
              <a:gd name="connsiteX2" fmla="*/ 2849535 w 2849535"/>
              <a:gd name="connsiteY2" fmla="*/ 720000 h 720000"/>
              <a:gd name="connsiteX3" fmla="*/ 0 w 2849535"/>
              <a:gd name="connsiteY3" fmla="*/ 720000 h 720000"/>
              <a:gd name="connsiteX4" fmla="*/ 320927 w 284953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535" h="720000">
                <a:moveTo>
                  <a:pt x="320927" y="0"/>
                </a:moveTo>
                <a:lnTo>
                  <a:pt x="2849535" y="0"/>
                </a:lnTo>
                <a:lnTo>
                  <a:pt x="284953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Rectangle 14"/>
          <p:cNvSpPr/>
          <p:nvPr/>
        </p:nvSpPr>
        <p:spPr>
          <a:xfrm>
            <a:off x="5380205" y="3532464"/>
            <a:ext cx="2462414" cy="598631"/>
          </a:xfrm>
          <a:custGeom>
            <a:avLst/>
            <a:gdLst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8" fmla="*/ 0 w 2880000"/>
              <a:gd name="connsiteY8" fmla="*/ 0 h 720000"/>
              <a:gd name="connsiteX0" fmla="*/ 624622 w 2880000"/>
              <a:gd name="connsiteY0" fmla="*/ 0 h 720000"/>
              <a:gd name="connsiteX1" fmla="*/ 2880000 w 2880000"/>
              <a:gd name="connsiteY1" fmla="*/ 0 h 720000"/>
              <a:gd name="connsiteX2" fmla="*/ 2880000 w 2880000"/>
              <a:gd name="connsiteY2" fmla="*/ 720000 h 720000"/>
              <a:gd name="connsiteX3" fmla="*/ 303695 w 2880000"/>
              <a:gd name="connsiteY3" fmla="*/ 720000 h 720000"/>
              <a:gd name="connsiteX4" fmla="*/ 624622 w 2880000"/>
              <a:gd name="connsiteY4" fmla="*/ 0 h 720000"/>
              <a:gd name="connsiteX5" fmla="*/ 0 w 2880000"/>
              <a:gd name="connsiteY5" fmla="*/ 720000 h 720000"/>
              <a:gd name="connsiteX6" fmla="*/ 18337 w 2880000"/>
              <a:gd name="connsiteY6" fmla="*/ 720000 h 720000"/>
              <a:gd name="connsiteX7" fmla="*/ 0 w 2880000"/>
              <a:gd name="connsiteY7" fmla="*/ 720000 h 720000"/>
              <a:gd name="connsiteX0" fmla="*/ 320927 w 2576305"/>
              <a:gd name="connsiteY0" fmla="*/ 0 h 720000"/>
              <a:gd name="connsiteX1" fmla="*/ 2576305 w 2576305"/>
              <a:gd name="connsiteY1" fmla="*/ 0 h 720000"/>
              <a:gd name="connsiteX2" fmla="*/ 2576305 w 2576305"/>
              <a:gd name="connsiteY2" fmla="*/ 720000 h 720000"/>
              <a:gd name="connsiteX3" fmla="*/ 0 w 2576305"/>
              <a:gd name="connsiteY3" fmla="*/ 720000 h 720000"/>
              <a:gd name="connsiteX4" fmla="*/ 320927 w 2576305"/>
              <a:gd name="connsiteY4" fmla="*/ 0 h 72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6305" h="720000">
                <a:moveTo>
                  <a:pt x="320927" y="0"/>
                </a:moveTo>
                <a:lnTo>
                  <a:pt x="2576305" y="0"/>
                </a:lnTo>
                <a:lnTo>
                  <a:pt x="2576305" y="720000"/>
                </a:lnTo>
                <a:lnTo>
                  <a:pt x="0" y="720000"/>
                </a:lnTo>
                <a:lnTo>
                  <a:pt x="320927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  <a:alpha val="2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7" name="Rectangle 36"/>
          <p:cNvSpPr/>
          <p:nvPr/>
        </p:nvSpPr>
        <p:spPr>
          <a:xfrm>
            <a:off x="2968747" y="2292971"/>
            <a:ext cx="303765" cy="25392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8" name="Teardrop 6"/>
          <p:cNvSpPr/>
          <p:nvPr/>
        </p:nvSpPr>
        <p:spPr>
          <a:xfrm rot="8100000">
            <a:off x="5374724" y="2562459"/>
            <a:ext cx="293279" cy="293280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Rectangle 16"/>
          <p:cNvSpPr/>
          <p:nvPr/>
        </p:nvSpPr>
        <p:spPr>
          <a:xfrm rot="2700000">
            <a:off x="4960345" y="3329882"/>
            <a:ext cx="223629" cy="42546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ounded Rectangle 27"/>
          <p:cNvSpPr/>
          <p:nvPr/>
        </p:nvSpPr>
        <p:spPr>
          <a:xfrm>
            <a:off x="2535547" y="3127064"/>
            <a:ext cx="329069" cy="25276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Oval 21"/>
          <p:cNvSpPr>
            <a:spLocks noChangeAspect="1"/>
          </p:cNvSpPr>
          <p:nvPr/>
        </p:nvSpPr>
        <p:spPr>
          <a:xfrm>
            <a:off x="7992879" y="2853473"/>
            <a:ext cx="301576" cy="30409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Oval 7"/>
          <p:cNvSpPr/>
          <p:nvPr/>
        </p:nvSpPr>
        <p:spPr>
          <a:xfrm>
            <a:off x="7331594" y="3681841"/>
            <a:ext cx="299876" cy="2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3" name="TextBox 32"/>
          <p:cNvSpPr txBox="1"/>
          <p:nvPr/>
        </p:nvSpPr>
        <p:spPr>
          <a:xfrm>
            <a:off x="1577505" y="2281434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86749" y="2570600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8660" y="2867022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9327" y="3693280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18892" y="3404115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145309" y="3114949"/>
            <a:ext cx="1322851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403280" y="4221103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83320" y="3925120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3360" y="3629137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34784" y="2171400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719207" y="1867519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03629" y="1563638"/>
            <a:ext cx="1904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75183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B8FED"/>
      </a:accent1>
      <a:accent2>
        <a:srgbClr val="3967DE"/>
      </a:accent2>
      <a:accent3>
        <a:srgbClr val="26A1EB"/>
      </a:accent3>
      <a:accent4>
        <a:srgbClr val="2B8FED"/>
      </a:accent4>
      <a:accent5>
        <a:srgbClr val="3967DE"/>
      </a:accent5>
      <a:accent6>
        <a:srgbClr val="26A1E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맑은 고딕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3582</TotalTime>
  <Words>3105</Words>
  <Application>Microsoft Office PowerPoint</Application>
  <PresentationFormat>On-screen Show (16:9)</PresentationFormat>
  <Paragraphs>408</Paragraphs>
  <Slides>36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 Unicode MS</vt:lpstr>
      <vt:lpstr>맑은 고딕</vt:lpstr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Admin</cp:lastModifiedBy>
  <cp:revision>111</cp:revision>
  <dcterms:created xsi:type="dcterms:W3CDTF">2016-12-05T23:26:54Z</dcterms:created>
  <dcterms:modified xsi:type="dcterms:W3CDTF">2018-07-19T22:42:16Z</dcterms:modified>
</cp:coreProperties>
</file>